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7"/>
  </p:notesMasterIdLst>
  <p:sldIdLst>
    <p:sldId id="350" r:id="rId2"/>
    <p:sldId id="361" r:id="rId3"/>
    <p:sldId id="353" r:id="rId4"/>
    <p:sldId id="363" r:id="rId5"/>
    <p:sldId id="332" r:id="rId6"/>
    <p:sldId id="327" r:id="rId7"/>
    <p:sldId id="351" r:id="rId8"/>
    <p:sldId id="337" r:id="rId9"/>
    <p:sldId id="335" r:id="rId10"/>
    <p:sldId id="347" r:id="rId11"/>
    <p:sldId id="366" r:id="rId12"/>
    <p:sldId id="365" r:id="rId13"/>
    <p:sldId id="268" r:id="rId14"/>
    <p:sldId id="296" r:id="rId15"/>
    <p:sldId id="344" r:id="rId16"/>
  </p:sldIdLst>
  <p:sldSz cx="12192000" cy="6858000"/>
  <p:notesSz cx="6858000" cy="9144000"/>
  <p:embeddedFontLst>
    <p:embeddedFont>
      <p:font typeface="等线" panose="02010600030101010101" pitchFamily="2" charset="-122"/>
      <p:regular r:id="rId18"/>
    </p:embeddedFont>
    <p:embeddedFont>
      <p:font typeface="UVN Mang Tre" panose="00000400000000000000" pitchFamily="2" charset="0"/>
      <p:italic r:id="rId19"/>
    </p:embeddedFont>
  </p:embeddedFontLst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AFAFA"/>
    <a:srgbClr val="CA37AD"/>
    <a:srgbClr val="195B5A"/>
    <a:srgbClr val="F2FCFC"/>
    <a:srgbClr val="93E3E4"/>
    <a:srgbClr val="9CDC6C"/>
    <a:srgbClr val="289DA0"/>
    <a:srgbClr val="4AC6E9"/>
    <a:srgbClr val="F7F5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18" autoAdjust="0"/>
    <p:restoredTop sz="94434" autoAdjust="0"/>
  </p:normalViewPr>
  <p:slideViewPr>
    <p:cSldViewPr snapToGrid="0" showGuides="1">
      <p:cViewPr varScale="1">
        <p:scale>
          <a:sx n="58" d="100"/>
          <a:sy n="58" d="100"/>
        </p:scale>
        <p:origin x="75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EF1AC-AE47-4EEB-87DF-6F1E9EF4C944}" type="datetimeFigureOut">
              <a:rPr lang="zh-CN" altLang="en-US" smtClean="0"/>
              <a:t>2022/12/27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6CC7B-80DD-4A94-8A46-F2363407CE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0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6CC7B-80DD-4A94-8A46-F2363407CED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26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6CC7B-80DD-4A94-8A46-F2363407CED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582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8CA76-2ECF-4851-8B3A-BAF3BD013AF9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82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8CA76-2ECF-4851-8B3A-BAF3BD013AF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165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8CA76-2ECF-4851-8B3A-BAF3BD013AF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62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6CC7B-80DD-4A94-8A46-F2363407CED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546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8CA76-2ECF-4851-8B3A-BAF3BD013AF9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058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6CC7B-80DD-4A94-8A46-F2363407CED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125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8CA76-2ECF-4851-8B3A-BAF3BD013AF9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27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6CC7B-80DD-4A94-8A46-F2363407CED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481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6CC7B-80DD-4A94-8A46-F2363407CED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7944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6CC7B-80DD-4A94-8A46-F2363407CED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050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6CC7B-80DD-4A94-8A46-F2363407CED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487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96CC7B-80DD-4A94-8A46-F2363407CED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76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052BA5-2518-4B5C-B71D-097E5EAEA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1D896BB-D064-4DB8-A220-BB7FCEA93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A89FD1-7ED5-476D-A78D-91D037D1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BE3-416F-4027-A175-A238F53D1567}" type="datetimeFigureOut">
              <a:rPr lang="zh-CN" altLang="en-US" smtClean="0"/>
              <a:t>2022/12/27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630393-D5FA-446F-9E49-C0E035A67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0D400B-B23F-4D16-BDEC-038D660F6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FBB9-8F0E-4BDA-832C-FB116AB9B8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928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E7AB93-38FE-4D82-8E39-065CE418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0C4A69D-1616-41FF-85D2-B7743766B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396D51-C422-4113-9384-C82CF180B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BE3-416F-4027-A175-A238F53D1567}" type="datetimeFigureOut">
              <a:rPr lang="zh-CN" altLang="en-US" smtClean="0"/>
              <a:t>2022/12/27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C7FCA5-21E8-42A2-9EC2-9733B1394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0E5454-E186-44E8-8E74-23585CA0D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FBB9-8F0E-4BDA-832C-FB116AB9B8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10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E4B6426-D52C-4F29-9CE3-75F7A8879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772CAC4-A8EC-4F04-9E77-5B700D210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AF1471-B4AD-4919-8A7F-23AA42620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BE3-416F-4027-A175-A238F53D1567}" type="datetimeFigureOut">
              <a:rPr lang="zh-CN" altLang="en-US" smtClean="0"/>
              <a:t>2022/12/27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DADDD1-06E1-45A3-B2D9-23BF17343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F1D8DA-115E-4C52-878C-17682D6B2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FBB9-8F0E-4BDA-832C-FB116AB9B8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826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C1027A-C553-44D7-8916-99E551901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A503D66-FF39-4AF4-85A5-E519ECC9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BE3-416F-4027-A175-A238F53D1567}" type="datetimeFigureOut">
              <a:rPr lang="zh-CN" altLang="en-US" smtClean="0"/>
              <a:t>2022/12/27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5446FEC-550B-4D10-88DA-ED2C82102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FE1C003-202A-47FF-8A2F-41A764460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FBB9-8F0E-4BDA-832C-FB116AB9B8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489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4AD757-0F4A-44CB-88FF-89D2AD468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00E60D-3A76-45E1-A54D-CDEE27072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81410B-B8CC-4EC5-9FC7-BACD523E4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BE3-416F-4027-A175-A238F53D1567}" type="datetimeFigureOut">
              <a:rPr lang="zh-CN" altLang="en-US" smtClean="0"/>
              <a:t>2022/12/27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DC46DE-9C46-431E-A5A8-67EA1178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8DECF8-A416-4FE4-A1C2-6CCBB7F2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FBB9-8F0E-4BDA-832C-FB116AB9B8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38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466877-A84F-43BD-9447-EB6445421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C075B82-9489-4524-A9E9-FB21C1F0E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016263-E9A2-408B-A758-8BFE0838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BE3-416F-4027-A175-A238F53D1567}" type="datetimeFigureOut">
              <a:rPr lang="zh-CN" altLang="en-US" smtClean="0"/>
              <a:t>2022/12/27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765475-B9C9-4EDE-BBDE-66264CF68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289D57-3BFF-47EE-B6D7-94F81F866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FBB9-8F0E-4BDA-832C-FB116AB9B8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7239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BA1FE-AF23-4248-A7F2-0ACE9F1B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5C3591-4B8D-4571-8F5A-8D25D15A6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9788D7-B74A-4B45-985F-FAA0EA21F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0F440C-DB69-4307-BF35-CF5A74B6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BE3-416F-4027-A175-A238F53D1567}" type="datetimeFigureOut">
              <a:rPr lang="zh-CN" altLang="en-US" smtClean="0"/>
              <a:t>2022/12/27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605312-4EFE-4D5D-B58A-267825C5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ED8122-9342-4EB8-BA0B-920610EC4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FBB9-8F0E-4BDA-832C-FB116AB9B8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62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041370-2A97-4B46-BE21-441CB68A7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63EA61-98FA-4FA2-8E11-D9E363613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3BBEE1-5473-4F9B-B974-8B5B7784F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B912B1A-56FB-4C5B-853E-9BD6307FF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7C4214-61F6-443D-894C-AF1162128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99D1A4D-D4F9-4741-ADA7-AB7D35237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BBBE3-416F-4027-A175-A238F53D1567}" type="datetimeFigureOut">
              <a:rPr lang="zh-CN" altLang="en-US" smtClean="0"/>
              <a:t>2022/12/27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BA5EDF6-DDAF-4521-9736-24B0D869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74ACE4-AAF4-4DC3-B846-17456E46B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5FBB9-8F0E-4BDA-832C-FB116AB9B8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84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D68FF374-3AFE-419B-8A73-D6B60963C6BC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ect">
            <a:avLst/>
          </a:prstGeom>
          <a:solidFill>
            <a:srgbClr val="93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0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81129EC-5857-4E75-930A-C83C8F6784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8B8C748-4951-4C17-A400-8DCDF3480248}"/>
              </a:ext>
            </a:extLst>
          </p:cNvPr>
          <p:cNvSpPr/>
          <p:nvPr/>
        </p:nvSpPr>
        <p:spPr>
          <a:xfrm>
            <a:off x="424673" y="585234"/>
            <a:ext cx="11313747" cy="55261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79FFDE5-5821-4CA1-AB6A-A41FDA846501}"/>
              </a:ext>
            </a:extLst>
          </p:cNvPr>
          <p:cNvGrpSpPr/>
          <p:nvPr/>
        </p:nvGrpSpPr>
        <p:grpSpPr>
          <a:xfrm>
            <a:off x="4823972" y="130354"/>
            <a:ext cx="2605400" cy="1276876"/>
            <a:chOff x="4823972" y="130354"/>
            <a:chExt cx="2605400" cy="1276876"/>
          </a:xfrm>
        </p:grpSpPr>
        <p:sp>
          <p:nvSpPr>
            <p:cNvPr id="30" name="ruler_161326">
              <a:extLst>
                <a:ext uri="{FF2B5EF4-FFF2-40B4-BE49-F238E27FC236}">
                  <a16:creationId xmlns:a16="http://schemas.microsoft.com/office/drawing/2014/main" id="{71D1D614-8EFA-493E-9EEC-25BBF8B14BB8}"/>
                </a:ext>
              </a:extLst>
            </p:cNvPr>
            <p:cNvSpPr>
              <a:spLocks noChangeAspect="1"/>
            </p:cNvSpPr>
            <p:nvPr/>
          </p:nvSpPr>
          <p:spPr bwMode="auto">
            <a:xfrm rot="2713200">
              <a:off x="4822935" y="131391"/>
              <a:ext cx="1272910" cy="1270835"/>
            </a:xfrm>
            <a:custGeom>
              <a:avLst/>
              <a:gdLst>
                <a:gd name="T0" fmla="*/ 5155 w 6533"/>
                <a:gd name="T1" fmla="*/ 0 h 6533"/>
                <a:gd name="T2" fmla="*/ 4812 w 6533"/>
                <a:gd name="T3" fmla="*/ 343 h 6533"/>
                <a:gd name="T4" fmla="*/ 5084 w 6533"/>
                <a:gd name="T5" fmla="*/ 615 h 6533"/>
                <a:gd name="T6" fmla="*/ 5083 w 6533"/>
                <a:gd name="T7" fmla="*/ 795 h 6533"/>
                <a:gd name="T8" fmla="*/ 5077 w 6533"/>
                <a:gd name="T9" fmla="*/ 800 h 6533"/>
                <a:gd name="T10" fmla="*/ 4900 w 6533"/>
                <a:gd name="T11" fmla="*/ 799 h 6533"/>
                <a:gd name="T12" fmla="*/ 4625 w 6533"/>
                <a:gd name="T13" fmla="*/ 524 h 6533"/>
                <a:gd name="T14" fmla="*/ 4273 w 6533"/>
                <a:gd name="T15" fmla="*/ 876 h 6533"/>
                <a:gd name="T16" fmla="*/ 4857 w 6533"/>
                <a:gd name="T17" fmla="*/ 1460 h 6533"/>
                <a:gd name="T18" fmla="*/ 4856 w 6533"/>
                <a:gd name="T19" fmla="*/ 1640 h 6533"/>
                <a:gd name="T20" fmla="*/ 4851 w 6533"/>
                <a:gd name="T21" fmla="*/ 1645 h 6533"/>
                <a:gd name="T22" fmla="*/ 4673 w 6533"/>
                <a:gd name="T23" fmla="*/ 1644 h 6533"/>
                <a:gd name="T24" fmla="*/ 4088 w 6533"/>
                <a:gd name="T25" fmla="*/ 1059 h 6533"/>
                <a:gd name="T26" fmla="*/ 3733 w 6533"/>
                <a:gd name="T27" fmla="*/ 1411 h 6533"/>
                <a:gd name="T28" fmla="*/ 4005 w 6533"/>
                <a:gd name="T29" fmla="*/ 1683 h 6533"/>
                <a:gd name="T30" fmla="*/ 4004 w 6533"/>
                <a:gd name="T31" fmla="*/ 1863 h 6533"/>
                <a:gd name="T32" fmla="*/ 3999 w 6533"/>
                <a:gd name="T33" fmla="*/ 1868 h 6533"/>
                <a:gd name="T34" fmla="*/ 3821 w 6533"/>
                <a:gd name="T35" fmla="*/ 1867 h 6533"/>
                <a:gd name="T36" fmla="*/ 3547 w 6533"/>
                <a:gd name="T37" fmla="*/ 1592 h 6533"/>
                <a:gd name="T38" fmla="*/ 3195 w 6533"/>
                <a:gd name="T39" fmla="*/ 1944 h 6533"/>
                <a:gd name="T40" fmla="*/ 3779 w 6533"/>
                <a:gd name="T41" fmla="*/ 2528 h 6533"/>
                <a:gd name="T42" fmla="*/ 3777 w 6533"/>
                <a:gd name="T43" fmla="*/ 2708 h 6533"/>
                <a:gd name="T44" fmla="*/ 3772 w 6533"/>
                <a:gd name="T45" fmla="*/ 2713 h 6533"/>
                <a:gd name="T46" fmla="*/ 3595 w 6533"/>
                <a:gd name="T47" fmla="*/ 2712 h 6533"/>
                <a:gd name="T48" fmla="*/ 3009 w 6533"/>
                <a:gd name="T49" fmla="*/ 2127 h 6533"/>
                <a:gd name="T50" fmla="*/ 2657 w 6533"/>
                <a:gd name="T51" fmla="*/ 2479 h 6533"/>
                <a:gd name="T52" fmla="*/ 2937 w 6533"/>
                <a:gd name="T53" fmla="*/ 2759 h 6533"/>
                <a:gd name="T54" fmla="*/ 2944 w 6533"/>
                <a:gd name="T55" fmla="*/ 2931 h 6533"/>
                <a:gd name="T56" fmla="*/ 2944 w 6533"/>
                <a:gd name="T57" fmla="*/ 2931 h 6533"/>
                <a:gd name="T58" fmla="*/ 2759 w 6533"/>
                <a:gd name="T59" fmla="*/ 2937 h 6533"/>
                <a:gd name="T60" fmla="*/ 2492 w 6533"/>
                <a:gd name="T61" fmla="*/ 2671 h 6533"/>
                <a:gd name="T62" fmla="*/ 2140 w 6533"/>
                <a:gd name="T63" fmla="*/ 3023 h 6533"/>
                <a:gd name="T64" fmla="*/ 2724 w 6533"/>
                <a:gd name="T65" fmla="*/ 3607 h 6533"/>
                <a:gd name="T66" fmla="*/ 2723 w 6533"/>
                <a:gd name="T67" fmla="*/ 3787 h 6533"/>
                <a:gd name="T68" fmla="*/ 2717 w 6533"/>
                <a:gd name="T69" fmla="*/ 3792 h 6533"/>
                <a:gd name="T70" fmla="*/ 2540 w 6533"/>
                <a:gd name="T71" fmla="*/ 3791 h 6533"/>
                <a:gd name="T72" fmla="*/ 1955 w 6533"/>
                <a:gd name="T73" fmla="*/ 3205 h 6533"/>
                <a:gd name="T74" fmla="*/ 1603 w 6533"/>
                <a:gd name="T75" fmla="*/ 3557 h 6533"/>
                <a:gd name="T76" fmla="*/ 1875 w 6533"/>
                <a:gd name="T77" fmla="*/ 3829 h 6533"/>
                <a:gd name="T78" fmla="*/ 1873 w 6533"/>
                <a:gd name="T79" fmla="*/ 4009 h 6533"/>
                <a:gd name="T80" fmla="*/ 1868 w 6533"/>
                <a:gd name="T81" fmla="*/ 4015 h 6533"/>
                <a:gd name="T82" fmla="*/ 1691 w 6533"/>
                <a:gd name="T83" fmla="*/ 4013 h 6533"/>
                <a:gd name="T84" fmla="*/ 1416 w 6533"/>
                <a:gd name="T85" fmla="*/ 3739 h 6533"/>
                <a:gd name="T86" fmla="*/ 1064 w 6533"/>
                <a:gd name="T87" fmla="*/ 4091 h 6533"/>
                <a:gd name="T88" fmla="*/ 1648 w 6533"/>
                <a:gd name="T89" fmla="*/ 4675 h 6533"/>
                <a:gd name="T90" fmla="*/ 1647 w 6533"/>
                <a:gd name="T91" fmla="*/ 4855 h 6533"/>
                <a:gd name="T92" fmla="*/ 1641 w 6533"/>
                <a:gd name="T93" fmla="*/ 4860 h 6533"/>
                <a:gd name="T94" fmla="*/ 1464 w 6533"/>
                <a:gd name="T95" fmla="*/ 4859 h 6533"/>
                <a:gd name="T96" fmla="*/ 879 w 6533"/>
                <a:gd name="T97" fmla="*/ 4273 h 6533"/>
                <a:gd name="T98" fmla="*/ 527 w 6533"/>
                <a:gd name="T99" fmla="*/ 4625 h 6533"/>
                <a:gd name="T100" fmla="*/ 799 w 6533"/>
                <a:gd name="T101" fmla="*/ 4897 h 6533"/>
                <a:gd name="T102" fmla="*/ 797 w 6533"/>
                <a:gd name="T103" fmla="*/ 5077 h 6533"/>
                <a:gd name="T104" fmla="*/ 792 w 6533"/>
                <a:gd name="T105" fmla="*/ 5083 h 6533"/>
                <a:gd name="T106" fmla="*/ 615 w 6533"/>
                <a:gd name="T107" fmla="*/ 5081 h 6533"/>
                <a:gd name="T108" fmla="*/ 340 w 6533"/>
                <a:gd name="T109" fmla="*/ 4807 h 6533"/>
                <a:gd name="T110" fmla="*/ 0 w 6533"/>
                <a:gd name="T111" fmla="*/ 5155 h 6533"/>
                <a:gd name="T112" fmla="*/ 1379 w 6533"/>
                <a:gd name="T113" fmla="*/ 6533 h 6533"/>
                <a:gd name="T114" fmla="*/ 6533 w 6533"/>
                <a:gd name="T115" fmla="*/ 1379 h 6533"/>
                <a:gd name="T116" fmla="*/ 5155 w 6533"/>
                <a:gd name="T117" fmla="*/ 0 h 6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33" h="6533">
                  <a:moveTo>
                    <a:pt x="5155" y="0"/>
                  </a:moveTo>
                  <a:lnTo>
                    <a:pt x="4812" y="343"/>
                  </a:lnTo>
                  <a:lnTo>
                    <a:pt x="5084" y="615"/>
                  </a:lnTo>
                  <a:cubicBezTo>
                    <a:pt x="5133" y="664"/>
                    <a:pt x="5133" y="745"/>
                    <a:pt x="5083" y="795"/>
                  </a:cubicBezTo>
                  <a:lnTo>
                    <a:pt x="5077" y="800"/>
                  </a:lnTo>
                  <a:cubicBezTo>
                    <a:pt x="5028" y="848"/>
                    <a:pt x="4948" y="848"/>
                    <a:pt x="4900" y="799"/>
                  </a:cubicBezTo>
                  <a:lnTo>
                    <a:pt x="4625" y="524"/>
                  </a:lnTo>
                  <a:lnTo>
                    <a:pt x="4273" y="876"/>
                  </a:lnTo>
                  <a:lnTo>
                    <a:pt x="4857" y="1460"/>
                  </a:lnTo>
                  <a:cubicBezTo>
                    <a:pt x="4907" y="1509"/>
                    <a:pt x="4907" y="1591"/>
                    <a:pt x="4856" y="1640"/>
                  </a:cubicBezTo>
                  <a:lnTo>
                    <a:pt x="4851" y="1645"/>
                  </a:lnTo>
                  <a:cubicBezTo>
                    <a:pt x="4801" y="1693"/>
                    <a:pt x="4721" y="1693"/>
                    <a:pt x="4673" y="1644"/>
                  </a:cubicBezTo>
                  <a:lnTo>
                    <a:pt x="4088" y="1059"/>
                  </a:lnTo>
                  <a:lnTo>
                    <a:pt x="3733" y="1411"/>
                  </a:lnTo>
                  <a:lnTo>
                    <a:pt x="4005" y="1683"/>
                  </a:lnTo>
                  <a:cubicBezTo>
                    <a:pt x="4055" y="1732"/>
                    <a:pt x="4055" y="1813"/>
                    <a:pt x="4004" y="1863"/>
                  </a:cubicBezTo>
                  <a:lnTo>
                    <a:pt x="3999" y="1868"/>
                  </a:lnTo>
                  <a:cubicBezTo>
                    <a:pt x="3949" y="1916"/>
                    <a:pt x="3869" y="1916"/>
                    <a:pt x="3821" y="1867"/>
                  </a:cubicBezTo>
                  <a:lnTo>
                    <a:pt x="3547" y="1592"/>
                  </a:lnTo>
                  <a:lnTo>
                    <a:pt x="3195" y="1944"/>
                  </a:lnTo>
                  <a:lnTo>
                    <a:pt x="3779" y="2528"/>
                  </a:lnTo>
                  <a:cubicBezTo>
                    <a:pt x="3828" y="2577"/>
                    <a:pt x="3828" y="2659"/>
                    <a:pt x="3777" y="2708"/>
                  </a:cubicBezTo>
                  <a:lnTo>
                    <a:pt x="3772" y="2713"/>
                  </a:lnTo>
                  <a:cubicBezTo>
                    <a:pt x="3723" y="2761"/>
                    <a:pt x="3643" y="2761"/>
                    <a:pt x="3595" y="2712"/>
                  </a:cubicBezTo>
                  <a:lnTo>
                    <a:pt x="3009" y="2127"/>
                  </a:lnTo>
                  <a:lnTo>
                    <a:pt x="2657" y="2479"/>
                  </a:lnTo>
                  <a:lnTo>
                    <a:pt x="2937" y="2759"/>
                  </a:lnTo>
                  <a:cubicBezTo>
                    <a:pt x="2984" y="2805"/>
                    <a:pt x="2987" y="2881"/>
                    <a:pt x="2944" y="2931"/>
                  </a:cubicBezTo>
                  <a:lnTo>
                    <a:pt x="2944" y="2931"/>
                  </a:lnTo>
                  <a:cubicBezTo>
                    <a:pt x="2896" y="2987"/>
                    <a:pt x="2811" y="2989"/>
                    <a:pt x="2759" y="2937"/>
                  </a:cubicBezTo>
                  <a:lnTo>
                    <a:pt x="2492" y="2671"/>
                  </a:lnTo>
                  <a:lnTo>
                    <a:pt x="2140" y="3023"/>
                  </a:lnTo>
                  <a:lnTo>
                    <a:pt x="2724" y="3607"/>
                  </a:lnTo>
                  <a:cubicBezTo>
                    <a:pt x="2773" y="3656"/>
                    <a:pt x="2773" y="3737"/>
                    <a:pt x="2723" y="3787"/>
                  </a:cubicBezTo>
                  <a:lnTo>
                    <a:pt x="2717" y="3792"/>
                  </a:lnTo>
                  <a:cubicBezTo>
                    <a:pt x="2668" y="3840"/>
                    <a:pt x="2588" y="3840"/>
                    <a:pt x="2540" y="3791"/>
                  </a:cubicBezTo>
                  <a:lnTo>
                    <a:pt x="1955" y="3205"/>
                  </a:lnTo>
                  <a:lnTo>
                    <a:pt x="1603" y="3557"/>
                  </a:lnTo>
                  <a:lnTo>
                    <a:pt x="1875" y="3829"/>
                  </a:lnTo>
                  <a:cubicBezTo>
                    <a:pt x="1924" y="3879"/>
                    <a:pt x="1924" y="3960"/>
                    <a:pt x="1873" y="4009"/>
                  </a:cubicBezTo>
                  <a:lnTo>
                    <a:pt x="1868" y="4015"/>
                  </a:lnTo>
                  <a:cubicBezTo>
                    <a:pt x="1819" y="4063"/>
                    <a:pt x="1739" y="4063"/>
                    <a:pt x="1691" y="4013"/>
                  </a:cubicBezTo>
                  <a:lnTo>
                    <a:pt x="1416" y="3739"/>
                  </a:lnTo>
                  <a:lnTo>
                    <a:pt x="1064" y="4091"/>
                  </a:lnTo>
                  <a:lnTo>
                    <a:pt x="1648" y="4675"/>
                  </a:lnTo>
                  <a:cubicBezTo>
                    <a:pt x="1697" y="4724"/>
                    <a:pt x="1697" y="4805"/>
                    <a:pt x="1647" y="4855"/>
                  </a:cubicBezTo>
                  <a:lnTo>
                    <a:pt x="1641" y="4860"/>
                  </a:lnTo>
                  <a:cubicBezTo>
                    <a:pt x="1592" y="4908"/>
                    <a:pt x="1512" y="4908"/>
                    <a:pt x="1464" y="4859"/>
                  </a:cubicBezTo>
                  <a:lnTo>
                    <a:pt x="879" y="4273"/>
                  </a:lnTo>
                  <a:lnTo>
                    <a:pt x="527" y="4625"/>
                  </a:lnTo>
                  <a:lnTo>
                    <a:pt x="799" y="4897"/>
                  </a:lnTo>
                  <a:cubicBezTo>
                    <a:pt x="848" y="4947"/>
                    <a:pt x="848" y="5028"/>
                    <a:pt x="797" y="5077"/>
                  </a:cubicBezTo>
                  <a:lnTo>
                    <a:pt x="792" y="5083"/>
                  </a:lnTo>
                  <a:cubicBezTo>
                    <a:pt x="743" y="5131"/>
                    <a:pt x="663" y="5131"/>
                    <a:pt x="615" y="5081"/>
                  </a:cubicBezTo>
                  <a:lnTo>
                    <a:pt x="340" y="4807"/>
                  </a:lnTo>
                  <a:lnTo>
                    <a:pt x="0" y="5155"/>
                  </a:lnTo>
                  <a:lnTo>
                    <a:pt x="1379" y="6533"/>
                  </a:lnTo>
                  <a:lnTo>
                    <a:pt x="6533" y="1379"/>
                  </a:lnTo>
                  <a:lnTo>
                    <a:pt x="5155" y="0"/>
                  </a:lnTo>
                  <a:close/>
                </a:path>
              </a:pathLst>
            </a:custGeom>
            <a:solidFill>
              <a:srgbClr val="195B5A"/>
            </a:solidFill>
            <a:ln>
              <a:noFill/>
            </a:ln>
          </p:spPr>
        </p:sp>
        <p:sp>
          <p:nvSpPr>
            <p:cNvPr id="31" name="ruler_161326">
              <a:extLst>
                <a:ext uri="{FF2B5EF4-FFF2-40B4-BE49-F238E27FC236}">
                  <a16:creationId xmlns:a16="http://schemas.microsoft.com/office/drawing/2014/main" id="{6C332174-6303-4527-A5BD-C26E0EB0E6E4}"/>
                </a:ext>
              </a:extLst>
            </p:cNvPr>
            <p:cNvSpPr>
              <a:spLocks noChangeAspect="1"/>
            </p:cNvSpPr>
            <p:nvPr/>
          </p:nvSpPr>
          <p:spPr bwMode="auto">
            <a:xfrm rot="2713200">
              <a:off x="6157500" y="135357"/>
              <a:ext cx="1272910" cy="1270835"/>
            </a:xfrm>
            <a:custGeom>
              <a:avLst/>
              <a:gdLst>
                <a:gd name="T0" fmla="*/ 5155 w 6533"/>
                <a:gd name="T1" fmla="*/ 0 h 6533"/>
                <a:gd name="T2" fmla="*/ 4812 w 6533"/>
                <a:gd name="T3" fmla="*/ 343 h 6533"/>
                <a:gd name="T4" fmla="*/ 5084 w 6533"/>
                <a:gd name="T5" fmla="*/ 615 h 6533"/>
                <a:gd name="T6" fmla="*/ 5083 w 6533"/>
                <a:gd name="T7" fmla="*/ 795 h 6533"/>
                <a:gd name="T8" fmla="*/ 5077 w 6533"/>
                <a:gd name="T9" fmla="*/ 800 h 6533"/>
                <a:gd name="T10" fmla="*/ 4900 w 6533"/>
                <a:gd name="T11" fmla="*/ 799 h 6533"/>
                <a:gd name="T12" fmla="*/ 4625 w 6533"/>
                <a:gd name="T13" fmla="*/ 524 h 6533"/>
                <a:gd name="T14" fmla="*/ 4273 w 6533"/>
                <a:gd name="T15" fmla="*/ 876 h 6533"/>
                <a:gd name="T16" fmla="*/ 4857 w 6533"/>
                <a:gd name="T17" fmla="*/ 1460 h 6533"/>
                <a:gd name="T18" fmla="*/ 4856 w 6533"/>
                <a:gd name="T19" fmla="*/ 1640 h 6533"/>
                <a:gd name="T20" fmla="*/ 4851 w 6533"/>
                <a:gd name="T21" fmla="*/ 1645 h 6533"/>
                <a:gd name="T22" fmla="*/ 4673 w 6533"/>
                <a:gd name="T23" fmla="*/ 1644 h 6533"/>
                <a:gd name="T24" fmla="*/ 4088 w 6533"/>
                <a:gd name="T25" fmla="*/ 1059 h 6533"/>
                <a:gd name="T26" fmla="*/ 3733 w 6533"/>
                <a:gd name="T27" fmla="*/ 1411 h 6533"/>
                <a:gd name="T28" fmla="*/ 4005 w 6533"/>
                <a:gd name="T29" fmla="*/ 1683 h 6533"/>
                <a:gd name="T30" fmla="*/ 4004 w 6533"/>
                <a:gd name="T31" fmla="*/ 1863 h 6533"/>
                <a:gd name="T32" fmla="*/ 3999 w 6533"/>
                <a:gd name="T33" fmla="*/ 1868 h 6533"/>
                <a:gd name="T34" fmla="*/ 3821 w 6533"/>
                <a:gd name="T35" fmla="*/ 1867 h 6533"/>
                <a:gd name="T36" fmla="*/ 3547 w 6533"/>
                <a:gd name="T37" fmla="*/ 1592 h 6533"/>
                <a:gd name="T38" fmla="*/ 3195 w 6533"/>
                <a:gd name="T39" fmla="*/ 1944 h 6533"/>
                <a:gd name="T40" fmla="*/ 3779 w 6533"/>
                <a:gd name="T41" fmla="*/ 2528 h 6533"/>
                <a:gd name="T42" fmla="*/ 3777 w 6533"/>
                <a:gd name="T43" fmla="*/ 2708 h 6533"/>
                <a:gd name="T44" fmla="*/ 3772 w 6533"/>
                <a:gd name="T45" fmla="*/ 2713 h 6533"/>
                <a:gd name="T46" fmla="*/ 3595 w 6533"/>
                <a:gd name="T47" fmla="*/ 2712 h 6533"/>
                <a:gd name="T48" fmla="*/ 3009 w 6533"/>
                <a:gd name="T49" fmla="*/ 2127 h 6533"/>
                <a:gd name="T50" fmla="*/ 2657 w 6533"/>
                <a:gd name="T51" fmla="*/ 2479 h 6533"/>
                <a:gd name="T52" fmla="*/ 2937 w 6533"/>
                <a:gd name="T53" fmla="*/ 2759 h 6533"/>
                <a:gd name="T54" fmla="*/ 2944 w 6533"/>
                <a:gd name="T55" fmla="*/ 2931 h 6533"/>
                <a:gd name="T56" fmla="*/ 2944 w 6533"/>
                <a:gd name="T57" fmla="*/ 2931 h 6533"/>
                <a:gd name="T58" fmla="*/ 2759 w 6533"/>
                <a:gd name="T59" fmla="*/ 2937 h 6533"/>
                <a:gd name="T60" fmla="*/ 2492 w 6533"/>
                <a:gd name="T61" fmla="*/ 2671 h 6533"/>
                <a:gd name="T62" fmla="*/ 2140 w 6533"/>
                <a:gd name="T63" fmla="*/ 3023 h 6533"/>
                <a:gd name="T64" fmla="*/ 2724 w 6533"/>
                <a:gd name="T65" fmla="*/ 3607 h 6533"/>
                <a:gd name="T66" fmla="*/ 2723 w 6533"/>
                <a:gd name="T67" fmla="*/ 3787 h 6533"/>
                <a:gd name="T68" fmla="*/ 2717 w 6533"/>
                <a:gd name="T69" fmla="*/ 3792 h 6533"/>
                <a:gd name="T70" fmla="*/ 2540 w 6533"/>
                <a:gd name="T71" fmla="*/ 3791 h 6533"/>
                <a:gd name="T72" fmla="*/ 1955 w 6533"/>
                <a:gd name="T73" fmla="*/ 3205 h 6533"/>
                <a:gd name="T74" fmla="*/ 1603 w 6533"/>
                <a:gd name="T75" fmla="*/ 3557 h 6533"/>
                <a:gd name="T76" fmla="*/ 1875 w 6533"/>
                <a:gd name="T77" fmla="*/ 3829 h 6533"/>
                <a:gd name="T78" fmla="*/ 1873 w 6533"/>
                <a:gd name="T79" fmla="*/ 4009 h 6533"/>
                <a:gd name="T80" fmla="*/ 1868 w 6533"/>
                <a:gd name="T81" fmla="*/ 4015 h 6533"/>
                <a:gd name="T82" fmla="*/ 1691 w 6533"/>
                <a:gd name="T83" fmla="*/ 4013 h 6533"/>
                <a:gd name="T84" fmla="*/ 1416 w 6533"/>
                <a:gd name="T85" fmla="*/ 3739 h 6533"/>
                <a:gd name="T86" fmla="*/ 1064 w 6533"/>
                <a:gd name="T87" fmla="*/ 4091 h 6533"/>
                <a:gd name="T88" fmla="*/ 1648 w 6533"/>
                <a:gd name="T89" fmla="*/ 4675 h 6533"/>
                <a:gd name="T90" fmla="*/ 1647 w 6533"/>
                <a:gd name="T91" fmla="*/ 4855 h 6533"/>
                <a:gd name="T92" fmla="*/ 1641 w 6533"/>
                <a:gd name="T93" fmla="*/ 4860 h 6533"/>
                <a:gd name="T94" fmla="*/ 1464 w 6533"/>
                <a:gd name="T95" fmla="*/ 4859 h 6533"/>
                <a:gd name="T96" fmla="*/ 879 w 6533"/>
                <a:gd name="T97" fmla="*/ 4273 h 6533"/>
                <a:gd name="T98" fmla="*/ 527 w 6533"/>
                <a:gd name="T99" fmla="*/ 4625 h 6533"/>
                <a:gd name="T100" fmla="*/ 799 w 6533"/>
                <a:gd name="T101" fmla="*/ 4897 h 6533"/>
                <a:gd name="T102" fmla="*/ 797 w 6533"/>
                <a:gd name="T103" fmla="*/ 5077 h 6533"/>
                <a:gd name="T104" fmla="*/ 792 w 6533"/>
                <a:gd name="T105" fmla="*/ 5083 h 6533"/>
                <a:gd name="T106" fmla="*/ 615 w 6533"/>
                <a:gd name="T107" fmla="*/ 5081 h 6533"/>
                <a:gd name="T108" fmla="*/ 340 w 6533"/>
                <a:gd name="T109" fmla="*/ 4807 h 6533"/>
                <a:gd name="T110" fmla="*/ 0 w 6533"/>
                <a:gd name="T111" fmla="*/ 5155 h 6533"/>
                <a:gd name="T112" fmla="*/ 1379 w 6533"/>
                <a:gd name="T113" fmla="*/ 6533 h 6533"/>
                <a:gd name="T114" fmla="*/ 6533 w 6533"/>
                <a:gd name="T115" fmla="*/ 1379 h 6533"/>
                <a:gd name="T116" fmla="*/ 5155 w 6533"/>
                <a:gd name="T117" fmla="*/ 0 h 6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533" h="6533">
                  <a:moveTo>
                    <a:pt x="5155" y="0"/>
                  </a:moveTo>
                  <a:lnTo>
                    <a:pt x="4812" y="343"/>
                  </a:lnTo>
                  <a:lnTo>
                    <a:pt x="5084" y="615"/>
                  </a:lnTo>
                  <a:cubicBezTo>
                    <a:pt x="5133" y="664"/>
                    <a:pt x="5133" y="745"/>
                    <a:pt x="5083" y="795"/>
                  </a:cubicBezTo>
                  <a:lnTo>
                    <a:pt x="5077" y="800"/>
                  </a:lnTo>
                  <a:cubicBezTo>
                    <a:pt x="5028" y="848"/>
                    <a:pt x="4948" y="848"/>
                    <a:pt x="4900" y="799"/>
                  </a:cubicBezTo>
                  <a:lnTo>
                    <a:pt x="4625" y="524"/>
                  </a:lnTo>
                  <a:lnTo>
                    <a:pt x="4273" y="876"/>
                  </a:lnTo>
                  <a:lnTo>
                    <a:pt x="4857" y="1460"/>
                  </a:lnTo>
                  <a:cubicBezTo>
                    <a:pt x="4907" y="1509"/>
                    <a:pt x="4907" y="1591"/>
                    <a:pt x="4856" y="1640"/>
                  </a:cubicBezTo>
                  <a:lnTo>
                    <a:pt x="4851" y="1645"/>
                  </a:lnTo>
                  <a:cubicBezTo>
                    <a:pt x="4801" y="1693"/>
                    <a:pt x="4721" y="1693"/>
                    <a:pt x="4673" y="1644"/>
                  </a:cubicBezTo>
                  <a:lnTo>
                    <a:pt x="4088" y="1059"/>
                  </a:lnTo>
                  <a:lnTo>
                    <a:pt x="3733" y="1411"/>
                  </a:lnTo>
                  <a:lnTo>
                    <a:pt x="4005" y="1683"/>
                  </a:lnTo>
                  <a:cubicBezTo>
                    <a:pt x="4055" y="1732"/>
                    <a:pt x="4055" y="1813"/>
                    <a:pt x="4004" y="1863"/>
                  </a:cubicBezTo>
                  <a:lnTo>
                    <a:pt x="3999" y="1868"/>
                  </a:lnTo>
                  <a:cubicBezTo>
                    <a:pt x="3949" y="1916"/>
                    <a:pt x="3869" y="1916"/>
                    <a:pt x="3821" y="1867"/>
                  </a:cubicBezTo>
                  <a:lnTo>
                    <a:pt x="3547" y="1592"/>
                  </a:lnTo>
                  <a:lnTo>
                    <a:pt x="3195" y="1944"/>
                  </a:lnTo>
                  <a:lnTo>
                    <a:pt x="3779" y="2528"/>
                  </a:lnTo>
                  <a:cubicBezTo>
                    <a:pt x="3828" y="2577"/>
                    <a:pt x="3828" y="2659"/>
                    <a:pt x="3777" y="2708"/>
                  </a:cubicBezTo>
                  <a:lnTo>
                    <a:pt x="3772" y="2713"/>
                  </a:lnTo>
                  <a:cubicBezTo>
                    <a:pt x="3723" y="2761"/>
                    <a:pt x="3643" y="2761"/>
                    <a:pt x="3595" y="2712"/>
                  </a:cubicBezTo>
                  <a:lnTo>
                    <a:pt x="3009" y="2127"/>
                  </a:lnTo>
                  <a:lnTo>
                    <a:pt x="2657" y="2479"/>
                  </a:lnTo>
                  <a:lnTo>
                    <a:pt x="2937" y="2759"/>
                  </a:lnTo>
                  <a:cubicBezTo>
                    <a:pt x="2984" y="2805"/>
                    <a:pt x="2987" y="2881"/>
                    <a:pt x="2944" y="2931"/>
                  </a:cubicBezTo>
                  <a:lnTo>
                    <a:pt x="2944" y="2931"/>
                  </a:lnTo>
                  <a:cubicBezTo>
                    <a:pt x="2896" y="2987"/>
                    <a:pt x="2811" y="2989"/>
                    <a:pt x="2759" y="2937"/>
                  </a:cubicBezTo>
                  <a:lnTo>
                    <a:pt x="2492" y="2671"/>
                  </a:lnTo>
                  <a:lnTo>
                    <a:pt x="2140" y="3023"/>
                  </a:lnTo>
                  <a:lnTo>
                    <a:pt x="2724" y="3607"/>
                  </a:lnTo>
                  <a:cubicBezTo>
                    <a:pt x="2773" y="3656"/>
                    <a:pt x="2773" y="3737"/>
                    <a:pt x="2723" y="3787"/>
                  </a:cubicBezTo>
                  <a:lnTo>
                    <a:pt x="2717" y="3792"/>
                  </a:lnTo>
                  <a:cubicBezTo>
                    <a:pt x="2668" y="3840"/>
                    <a:pt x="2588" y="3840"/>
                    <a:pt x="2540" y="3791"/>
                  </a:cubicBezTo>
                  <a:lnTo>
                    <a:pt x="1955" y="3205"/>
                  </a:lnTo>
                  <a:lnTo>
                    <a:pt x="1603" y="3557"/>
                  </a:lnTo>
                  <a:lnTo>
                    <a:pt x="1875" y="3829"/>
                  </a:lnTo>
                  <a:cubicBezTo>
                    <a:pt x="1924" y="3879"/>
                    <a:pt x="1924" y="3960"/>
                    <a:pt x="1873" y="4009"/>
                  </a:cubicBezTo>
                  <a:lnTo>
                    <a:pt x="1868" y="4015"/>
                  </a:lnTo>
                  <a:cubicBezTo>
                    <a:pt x="1819" y="4063"/>
                    <a:pt x="1739" y="4063"/>
                    <a:pt x="1691" y="4013"/>
                  </a:cubicBezTo>
                  <a:lnTo>
                    <a:pt x="1416" y="3739"/>
                  </a:lnTo>
                  <a:lnTo>
                    <a:pt x="1064" y="4091"/>
                  </a:lnTo>
                  <a:lnTo>
                    <a:pt x="1648" y="4675"/>
                  </a:lnTo>
                  <a:cubicBezTo>
                    <a:pt x="1697" y="4724"/>
                    <a:pt x="1697" y="4805"/>
                    <a:pt x="1647" y="4855"/>
                  </a:cubicBezTo>
                  <a:lnTo>
                    <a:pt x="1641" y="4860"/>
                  </a:lnTo>
                  <a:cubicBezTo>
                    <a:pt x="1592" y="4908"/>
                    <a:pt x="1512" y="4908"/>
                    <a:pt x="1464" y="4859"/>
                  </a:cubicBezTo>
                  <a:lnTo>
                    <a:pt x="879" y="4273"/>
                  </a:lnTo>
                  <a:lnTo>
                    <a:pt x="527" y="4625"/>
                  </a:lnTo>
                  <a:lnTo>
                    <a:pt x="799" y="4897"/>
                  </a:lnTo>
                  <a:cubicBezTo>
                    <a:pt x="848" y="4947"/>
                    <a:pt x="848" y="5028"/>
                    <a:pt x="797" y="5077"/>
                  </a:cubicBezTo>
                  <a:lnTo>
                    <a:pt x="792" y="5083"/>
                  </a:lnTo>
                  <a:cubicBezTo>
                    <a:pt x="743" y="5131"/>
                    <a:pt x="663" y="5131"/>
                    <a:pt x="615" y="5081"/>
                  </a:cubicBezTo>
                  <a:lnTo>
                    <a:pt x="340" y="4807"/>
                  </a:lnTo>
                  <a:lnTo>
                    <a:pt x="0" y="5155"/>
                  </a:lnTo>
                  <a:lnTo>
                    <a:pt x="1379" y="6533"/>
                  </a:lnTo>
                  <a:lnTo>
                    <a:pt x="6533" y="1379"/>
                  </a:lnTo>
                  <a:lnTo>
                    <a:pt x="5155" y="0"/>
                  </a:lnTo>
                  <a:close/>
                </a:path>
              </a:pathLst>
            </a:custGeom>
            <a:solidFill>
              <a:srgbClr val="195B5A"/>
            </a:solidFill>
            <a:ln>
              <a:noFill/>
            </a:ln>
          </p:spPr>
        </p:sp>
      </p:grpSp>
      <p:sp>
        <p:nvSpPr>
          <p:cNvPr id="24" name="ruler_263676">
            <a:extLst>
              <a:ext uri="{FF2B5EF4-FFF2-40B4-BE49-F238E27FC236}">
                <a16:creationId xmlns:a16="http://schemas.microsoft.com/office/drawing/2014/main" id="{D30206B5-F70F-46DC-B6C9-DC12A2E9A8CE}"/>
              </a:ext>
            </a:extLst>
          </p:cNvPr>
          <p:cNvSpPr>
            <a:spLocks noChangeAspect="1"/>
          </p:cNvSpPr>
          <p:nvPr/>
        </p:nvSpPr>
        <p:spPr bwMode="auto">
          <a:xfrm>
            <a:off x="11387648" y="3083437"/>
            <a:ext cx="609685" cy="608755"/>
          </a:xfrm>
          <a:custGeom>
            <a:avLst/>
            <a:gdLst>
              <a:gd name="connsiteX0" fmla="*/ 382195 w 607648"/>
              <a:gd name="connsiteY0" fmla="*/ 318513 h 606722"/>
              <a:gd name="connsiteX1" fmla="*/ 319178 w 607648"/>
              <a:gd name="connsiteY1" fmla="*/ 381790 h 606722"/>
              <a:gd name="connsiteX2" fmla="*/ 520155 w 607648"/>
              <a:gd name="connsiteY2" fmla="*/ 582460 h 606722"/>
              <a:gd name="connsiteX3" fmla="*/ 583349 w 607648"/>
              <a:gd name="connsiteY3" fmla="*/ 519362 h 606722"/>
              <a:gd name="connsiteX4" fmla="*/ 550595 w 607648"/>
              <a:gd name="connsiteY4" fmla="*/ 486657 h 606722"/>
              <a:gd name="connsiteX5" fmla="*/ 527631 w 607648"/>
              <a:gd name="connsiteY5" fmla="*/ 509497 h 606722"/>
              <a:gd name="connsiteX6" fmla="*/ 520600 w 607648"/>
              <a:gd name="connsiteY6" fmla="*/ 512430 h 606722"/>
              <a:gd name="connsiteX7" fmla="*/ 513479 w 607648"/>
              <a:gd name="connsiteY7" fmla="*/ 509497 h 606722"/>
              <a:gd name="connsiteX8" fmla="*/ 513479 w 607648"/>
              <a:gd name="connsiteY8" fmla="*/ 495278 h 606722"/>
              <a:gd name="connsiteX9" fmla="*/ 536354 w 607648"/>
              <a:gd name="connsiteY9" fmla="*/ 472438 h 606722"/>
              <a:gd name="connsiteX10" fmla="*/ 503333 w 607648"/>
              <a:gd name="connsiteY10" fmla="*/ 439467 h 606722"/>
              <a:gd name="connsiteX11" fmla="*/ 471735 w 607648"/>
              <a:gd name="connsiteY11" fmla="*/ 471016 h 606722"/>
              <a:gd name="connsiteX12" fmla="*/ 464615 w 607648"/>
              <a:gd name="connsiteY12" fmla="*/ 473949 h 606722"/>
              <a:gd name="connsiteX13" fmla="*/ 457494 w 607648"/>
              <a:gd name="connsiteY13" fmla="*/ 471016 h 606722"/>
              <a:gd name="connsiteX14" fmla="*/ 457494 w 607648"/>
              <a:gd name="connsiteY14" fmla="*/ 456797 h 606722"/>
              <a:gd name="connsiteX15" fmla="*/ 489091 w 607648"/>
              <a:gd name="connsiteY15" fmla="*/ 425247 h 606722"/>
              <a:gd name="connsiteX16" fmla="*/ 456070 w 607648"/>
              <a:gd name="connsiteY16" fmla="*/ 392276 h 606722"/>
              <a:gd name="connsiteX17" fmla="*/ 433195 w 607648"/>
              <a:gd name="connsiteY17" fmla="*/ 415205 h 606722"/>
              <a:gd name="connsiteX18" fmla="*/ 426075 w 607648"/>
              <a:gd name="connsiteY18" fmla="*/ 418138 h 606722"/>
              <a:gd name="connsiteX19" fmla="*/ 418954 w 607648"/>
              <a:gd name="connsiteY19" fmla="*/ 415205 h 606722"/>
              <a:gd name="connsiteX20" fmla="*/ 418954 w 607648"/>
              <a:gd name="connsiteY20" fmla="*/ 400986 h 606722"/>
              <a:gd name="connsiteX21" fmla="*/ 441829 w 607648"/>
              <a:gd name="connsiteY21" fmla="*/ 378057 h 606722"/>
              <a:gd name="connsiteX22" fmla="*/ 408897 w 607648"/>
              <a:gd name="connsiteY22" fmla="*/ 345175 h 606722"/>
              <a:gd name="connsiteX23" fmla="*/ 377299 w 607648"/>
              <a:gd name="connsiteY23" fmla="*/ 376724 h 606722"/>
              <a:gd name="connsiteX24" fmla="*/ 370179 w 607648"/>
              <a:gd name="connsiteY24" fmla="*/ 379657 h 606722"/>
              <a:gd name="connsiteX25" fmla="*/ 363058 w 607648"/>
              <a:gd name="connsiteY25" fmla="*/ 376724 h 606722"/>
              <a:gd name="connsiteX26" fmla="*/ 363058 w 607648"/>
              <a:gd name="connsiteY26" fmla="*/ 362505 h 606722"/>
              <a:gd name="connsiteX27" fmla="*/ 394655 w 607648"/>
              <a:gd name="connsiteY27" fmla="*/ 330955 h 606722"/>
              <a:gd name="connsiteX28" fmla="*/ 214417 w 607648"/>
              <a:gd name="connsiteY28" fmla="*/ 305627 h 606722"/>
              <a:gd name="connsiteX29" fmla="*/ 214417 w 607648"/>
              <a:gd name="connsiteY29" fmla="*/ 336110 h 606722"/>
              <a:gd name="connsiteX30" fmla="*/ 229637 w 607648"/>
              <a:gd name="connsiteY30" fmla="*/ 320824 h 606722"/>
              <a:gd name="connsiteX31" fmla="*/ 312947 w 607648"/>
              <a:gd name="connsiteY31" fmla="*/ 220933 h 606722"/>
              <a:gd name="connsiteX32" fmla="*/ 321136 w 607648"/>
              <a:gd name="connsiteY32" fmla="*/ 229198 h 606722"/>
              <a:gd name="connsiteX33" fmla="*/ 329414 w 607648"/>
              <a:gd name="connsiteY33" fmla="*/ 220933 h 606722"/>
              <a:gd name="connsiteX34" fmla="*/ 400945 w 607648"/>
              <a:gd name="connsiteY34" fmla="*/ 206927 h 606722"/>
              <a:gd name="connsiteX35" fmla="*/ 415182 w 607648"/>
              <a:gd name="connsiteY35" fmla="*/ 206927 h 606722"/>
              <a:gd name="connsiteX36" fmla="*/ 415182 w 607648"/>
              <a:gd name="connsiteY36" fmla="*/ 221147 h 606722"/>
              <a:gd name="connsiteX37" fmla="*/ 213909 w 607648"/>
              <a:gd name="connsiteY37" fmla="*/ 422083 h 606722"/>
              <a:gd name="connsiteX38" fmla="*/ 206791 w 607648"/>
              <a:gd name="connsiteY38" fmla="*/ 425016 h 606722"/>
              <a:gd name="connsiteX39" fmla="*/ 199672 w 607648"/>
              <a:gd name="connsiteY39" fmla="*/ 422083 h 606722"/>
              <a:gd name="connsiteX40" fmla="*/ 199672 w 607648"/>
              <a:gd name="connsiteY40" fmla="*/ 407864 h 606722"/>
              <a:gd name="connsiteX41" fmla="*/ 221004 w 607648"/>
              <a:gd name="connsiteY41" fmla="*/ 129129 h 606722"/>
              <a:gd name="connsiteX42" fmla="*/ 292743 w 607648"/>
              <a:gd name="connsiteY42" fmla="*/ 200848 h 606722"/>
              <a:gd name="connsiteX43" fmla="*/ 353623 w 607648"/>
              <a:gd name="connsiteY43" fmla="*/ 200848 h 606722"/>
              <a:gd name="connsiteX44" fmla="*/ 362880 w 607648"/>
              <a:gd name="connsiteY44" fmla="*/ 206980 h 606722"/>
              <a:gd name="connsiteX45" fmla="*/ 360744 w 607648"/>
              <a:gd name="connsiteY45" fmla="*/ 218000 h 606722"/>
              <a:gd name="connsiteX46" fmla="*/ 328346 w 607648"/>
              <a:gd name="connsiteY46" fmla="*/ 250438 h 606722"/>
              <a:gd name="connsiteX47" fmla="*/ 328257 w 607648"/>
              <a:gd name="connsiteY47" fmla="*/ 250438 h 606722"/>
              <a:gd name="connsiteX48" fmla="*/ 328168 w 607648"/>
              <a:gd name="connsiteY48" fmla="*/ 250527 h 606722"/>
              <a:gd name="connsiteX49" fmla="*/ 211480 w 607648"/>
              <a:gd name="connsiteY49" fmla="*/ 367481 h 606722"/>
              <a:gd name="connsiteX50" fmla="*/ 204359 w 607648"/>
              <a:gd name="connsiteY50" fmla="*/ 370414 h 606722"/>
              <a:gd name="connsiteX51" fmla="*/ 200532 w 607648"/>
              <a:gd name="connsiteY51" fmla="*/ 369703 h 606722"/>
              <a:gd name="connsiteX52" fmla="*/ 194301 w 607648"/>
              <a:gd name="connsiteY52" fmla="*/ 360372 h 606722"/>
              <a:gd name="connsiteX53" fmla="*/ 194301 w 607648"/>
              <a:gd name="connsiteY53" fmla="*/ 285542 h 606722"/>
              <a:gd name="connsiteX54" fmla="*/ 127813 w 607648"/>
              <a:gd name="connsiteY54" fmla="*/ 219156 h 606722"/>
              <a:gd name="connsiteX55" fmla="*/ 127813 w 607648"/>
              <a:gd name="connsiteY55" fmla="*/ 544957 h 606722"/>
              <a:gd name="connsiteX56" fmla="*/ 297727 w 607648"/>
              <a:gd name="connsiteY56" fmla="*/ 374769 h 606722"/>
              <a:gd name="connsiteX57" fmla="*/ 297816 w 607648"/>
              <a:gd name="connsiteY57" fmla="*/ 374680 h 606722"/>
              <a:gd name="connsiteX58" fmla="*/ 297905 w 607648"/>
              <a:gd name="connsiteY58" fmla="*/ 374591 h 606722"/>
              <a:gd name="connsiteX59" fmla="*/ 375074 w 607648"/>
              <a:gd name="connsiteY59" fmla="*/ 297273 h 606722"/>
              <a:gd name="connsiteX60" fmla="*/ 375163 w 607648"/>
              <a:gd name="connsiteY60" fmla="*/ 297184 h 606722"/>
              <a:gd name="connsiteX61" fmla="*/ 542851 w 607648"/>
              <a:gd name="connsiteY61" fmla="*/ 129129 h 606722"/>
              <a:gd name="connsiteX62" fmla="*/ 478500 w 607648"/>
              <a:gd name="connsiteY62" fmla="*/ 129129 h 606722"/>
              <a:gd name="connsiteX63" fmla="*/ 478500 w 607648"/>
              <a:gd name="connsiteY63" fmla="*/ 154013 h 606722"/>
              <a:gd name="connsiteX64" fmla="*/ 468442 w 607648"/>
              <a:gd name="connsiteY64" fmla="*/ 164056 h 606722"/>
              <a:gd name="connsiteX65" fmla="*/ 458384 w 607648"/>
              <a:gd name="connsiteY65" fmla="*/ 154013 h 606722"/>
              <a:gd name="connsiteX66" fmla="*/ 458384 w 607648"/>
              <a:gd name="connsiteY66" fmla="*/ 129129 h 606722"/>
              <a:gd name="connsiteX67" fmla="*/ 417352 w 607648"/>
              <a:gd name="connsiteY67" fmla="*/ 129129 h 606722"/>
              <a:gd name="connsiteX68" fmla="*/ 417352 w 607648"/>
              <a:gd name="connsiteY68" fmla="*/ 166366 h 606722"/>
              <a:gd name="connsiteX69" fmla="*/ 407294 w 607648"/>
              <a:gd name="connsiteY69" fmla="*/ 176409 h 606722"/>
              <a:gd name="connsiteX70" fmla="*/ 397237 w 607648"/>
              <a:gd name="connsiteY70" fmla="*/ 166366 h 606722"/>
              <a:gd name="connsiteX71" fmla="*/ 397237 w 607648"/>
              <a:gd name="connsiteY71" fmla="*/ 129129 h 606722"/>
              <a:gd name="connsiteX72" fmla="*/ 356205 w 607648"/>
              <a:gd name="connsiteY72" fmla="*/ 129129 h 606722"/>
              <a:gd name="connsiteX73" fmla="*/ 356205 w 607648"/>
              <a:gd name="connsiteY73" fmla="*/ 154013 h 606722"/>
              <a:gd name="connsiteX74" fmla="*/ 346147 w 607648"/>
              <a:gd name="connsiteY74" fmla="*/ 164056 h 606722"/>
              <a:gd name="connsiteX75" fmla="*/ 336089 w 607648"/>
              <a:gd name="connsiteY75" fmla="*/ 154013 h 606722"/>
              <a:gd name="connsiteX76" fmla="*/ 336089 w 607648"/>
              <a:gd name="connsiteY76" fmla="*/ 129129 h 606722"/>
              <a:gd name="connsiteX77" fmla="*/ 294968 w 607648"/>
              <a:gd name="connsiteY77" fmla="*/ 129129 h 606722"/>
              <a:gd name="connsiteX78" fmla="*/ 294968 w 607648"/>
              <a:gd name="connsiteY78" fmla="*/ 166366 h 606722"/>
              <a:gd name="connsiteX79" fmla="*/ 284910 w 607648"/>
              <a:gd name="connsiteY79" fmla="*/ 176409 h 606722"/>
              <a:gd name="connsiteX80" fmla="*/ 274853 w 607648"/>
              <a:gd name="connsiteY80" fmla="*/ 166366 h 606722"/>
              <a:gd name="connsiteX81" fmla="*/ 274853 w 607648"/>
              <a:gd name="connsiteY81" fmla="*/ 129129 h 606722"/>
              <a:gd name="connsiteX82" fmla="*/ 87493 w 607648"/>
              <a:gd name="connsiteY82" fmla="*/ 24262 h 606722"/>
              <a:gd name="connsiteX83" fmla="*/ 24299 w 607648"/>
              <a:gd name="connsiteY83" fmla="*/ 87360 h 606722"/>
              <a:gd name="connsiteX84" fmla="*/ 243878 w 607648"/>
              <a:gd name="connsiteY84" fmla="*/ 306605 h 606722"/>
              <a:gd name="connsiteX85" fmla="*/ 268355 w 607648"/>
              <a:gd name="connsiteY85" fmla="*/ 282076 h 606722"/>
              <a:gd name="connsiteX86" fmla="*/ 268622 w 607648"/>
              <a:gd name="connsiteY86" fmla="*/ 268213 h 606722"/>
              <a:gd name="connsiteX87" fmla="*/ 300220 w 607648"/>
              <a:gd name="connsiteY87" fmla="*/ 236663 h 606722"/>
              <a:gd name="connsiteX88" fmla="*/ 267198 w 607648"/>
              <a:gd name="connsiteY88" fmla="*/ 203692 h 606722"/>
              <a:gd name="connsiteX89" fmla="*/ 244323 w 607648"/>
              <a:gd name="connsiteY89" fmla="*/ 226532 h 606722"/>
              <a:gd name="connsiteX90" fmla="*/ 237203 w 607648"/>
              <a:gd name="connsiteY90" fmla="*/ 229465 h 606722"/>
              <a:gd name="connsiteX91" fmla="*/ 230082 w 607648"/>
              <a:gd name="connsiteY91" fmla="*/ 226532 h 606722"/>
              <a:gd name="connsiteX92" fmla="*/ 230082 w 607648"/>
              <a:gd name="connsiteY92" fmla="*/ 212313 h 606722"/>
              <a:gd name="connsiteX93" fmla="*/ 252957 w 607648"/>
              <a:gd name="connsiteY93" fmla="*/ 189473 h 606722"/>
              <a:gd name="connsiteX94" fmla="*/ 219936 w 607648"/>
              <a:gd name="connsiteY94" fmla="*/ 156502 h 606722"/>
              <a:gd name="connsiteX95" fmla="*/ 188338 w 607648"/>
              <a:gd name="connsiteY95" fmla="*/ 188051 h 606722"/>
              <a:gd name="connsiteX96" fmla="*/ 181217 w 607648"/>
              <a:gd name="connsiteY96" fmla="*/ 190984 h 606722"/>
              <a:gd name="connsiteX97" fmla="*/ 174097 w 607648"/>
              <a:gd name="connsiteY97" fmla="*/ 188051 h 606722"/>
              <a:gd name="connsiteX98" fmla="*/ 174097 w 607648"/>
              <a:gd name="connsiteY98" fmla="*/ 173832 h 606722"/>
              <a:gd name="connsiteX99" fmla="*/ 205695 w 607648"/>
              <a:gd name="connsiteY99" fmla="*/ 142282 h 606722"/>
              <a:gd name="connsiteX100" fmla="*/ 172762 w 607648"/>
              <a:gd name="connsiteY100" fmla="*/ 109400 h 606722"/>
              <a:gd name="connsiteX101" fmla="*/ 149798 w 607648"/>
              <a:gd name="connsiteY101" fmla="*/ 132240 h 606722"/>
              <a:gd name="connsiteX102" fmla="*/ 142766 w 607648"/>
              <a:gd name="connsiteY102" fmla="*/ 135173 h 606722"/>
              <a:gd name="connsiteX103" fmla="*/ 135646 w 607648"/>
              <a:gd name="connsiteY103" fmla="*/ 132240 h 606722"/>
              <a:gd name="connsiteX104" fmla="*/ 135646 w 607648"/>
              <a:gd name="connsiteY104" fmla="*/ 118021 h 606722"/>
              <a:gd name="connsiteX105" fmla="*/ 158521 w 607648"/>
              <a:gd name="connsiteY105" fmla="*/ 95181 h 606722"/>
              <a:gd name="connsiteX106" fmla="*/ 125499 w 607648"/>
              <a:gd name="connsiteY106" fmla="*/ 62210 h 606722"/>
              <a:gd name="connsiteX107" fmla="*/ 93902 w 607648"/>
              <a:gd name="connsiteY107" fmla="*/ 93759 h 606722"/>
              <a:gd name="connsiteX108" fmla="*/ 86781 w 607648"/>
              <a:gd name="connsiteY108" fmla="*/ 96692 h 606722"/>
              <a:gd name="connsiteX109" fmla="*/ 79661 w 607648"/>
              <a:gd name="connsiteY109" fmla="*/ 93759 h 606722"/>
              <a:gd name="connsiteX110" fmla="*/ 79661 w 607648"/>
              <a:gd name="connsiteY110" fmla="*/ 79539 h 606722"/>
              <a:gd name="connsiteX111" fmla="*/ 111258 w 607648"/>
              <a:gd name="connsiteY111" fmla="*/ 47990 h 606722"/>
              <a:gd name="connsiteX112" fmla="*/ 87493 w 607648"/>
              <a:gd name="connsiteY112" fmla="*/ 0 h 606722"/>
              <a:gd name="connsiteX113" fmla="*/ 94614 w 607648"/>
              <a:gd name="connsiteY113" fmla="*/ 2933 h 606722"/>
              <a:gd name="connsiteX114" fmla="*/ 200888 w 607648"/>
              <a:gd name="connsiteY114" fmla="*/ 109045 h 606722"/>
              <a:gd name="connsiteX115" fmla="*/ 567150 w 607648"/>
              <a:gd name="connsiteY115" fmla="*/ 109045 h 606722"/>
              <a:gd name="connsiteX116" fmla="*/ 576407 w 607648"/>
              <a:gd name="connsiteY116" fmla="*/ 115266 h 606722"/>
              <a:gd name="connsiteX117" fmla="*/ 574271 w 607648"/>
              <a:gd name="connsiteY117" fmla="*/ 126197 h 606722"/>
              <a:gd name="connsiteX118" fmla="*/ 396436 w 607648"/>
              <a:gd name="connsiteY118" fmla="*/ 304294 h 606722"/>
              <a:gd name="connsiteX119" fmla="*/ 604711 w 607648"/>
              <a:gd name="connsiteY119" fmla="*/ 512252 h 606722"/>
              <a:gd name="connsiteX120" fmla="*/ 607648 w 607648"/>
              <a:gd name="connsiteY120" fmla="*/ 519362 h 606722"/>
              <a:gd name="connsiteX121" fmla="*/ 604711 w 607648"/>
              <a:gd name="connsiteY121" fmla="*/ 526471 h 606722"/>
              <a:gd name="connsiteX122" fmla="*/ 599727 w 607648"/>
              <a:gd name="connsiteY122" fmla="*/ 531359 h 606722"/>
              <a:gd name="connsiteX123" fmla="*/ 598214 w 607648"/>
              <a:gd name="connsiteY123" fmla="*/ 533315 h 606722"/>
              <a:gd name="connsiteX124" fmla="*/ 566171 w 607648"/>
              <a:gd name="connsiteY124" fmla="*/ 565308 h 606722"/>
              <a:gd name="connsiteX125" fmla="*/ 564213 w 607648"/>
              <a:gd name="connsiteY125" fmla="*/ 566819 h 606722"/>
              <a:gd name="connsiteX126" fmla="*/ 527275 w 607648"/>
              <a:gd name="connsiteY126" fmla="*/ 603789 h 606722"/>
              <a:gd name="connsiteX127" fmla="*/ 520155 w 607648"/>
              <a:gd name="connsiteY127" fmla="*/ 606722 h 606722"/>
              <a:gd name="connsiteX128" fmla="*/ 513034 w 607648"/>
              <a:gd name="connsiteY128" fmla="*/ 603789 h 606722"/>
              <a:gd name="connsiteX129" fmla="*/ 304937 w 607648"/>
              <a:gd name="connsiteY129" fmla="*/ 396009 h 606722"/>
              <a:gd name="connsiteX130" fmla="*/ 124876 w 607648"/>
              <a:gd name="connsiteY130" fmla="*/ 576328 h 606722"/>
              <a:gd name="connsiteX131" fmla="*/ 117756 w 607648"/>
              <a:gd name="connsiteY131" fmla="*/ 579261 h 606722"/>
              <a:gd name="connsiteX132" fmla="*/ 113928 w 607648"/>
              <a:gd name="connsiteY132" fmla="*/ 578550 h 606722"/>
              <a:gd name="connsiteX133" fmla="*/ 107698 w 607648"/>
              <a:gd name="connsiteY133" fmla="*/ 569218 h 606722"/>
              <a:gd name="connsiteX134" fmla="*/ 107698 w 607648"/>
              <a:gd name="connsiteY134" fmla="*/ 199071 h 606722"/>
              <a:gd name="connsiteX135" fmla="*/ 2937 w 607648"/>
              <a:gd name="connsiteY135" fmla="*/ 94470 h 606722"/>
              <a:gd name="connsiteX136" fmla="*/ 2937 w 607648"/>
              <a:gd name="connsiteY136" fmla="*/ 80250 h 606722"/>
              <a:gd name="connsiteX137" fmla="*/ 80373 w 607648"/>
              <a:gd name="connsiteY137" fmla="*/ 2933 h 606722"/>
              <a:gd name="connsiteX138" fmla="*/ 87493 w 607648"/>
              <a:gd name="connsiteY138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607648" h="606722">
                <a:moveTo>
                  <a:pt x="382195" y="318513"/>
                </a:moveTo>
                <a:lnTo>
                  <a:pt x="319178" y="381790"/>
                </a:lnTo>
                <a:lnTo>
                  <a:pt x="520155" y="582460"/>
                </a:lnTo>
                <a:lnTo>
                  <a:pt x="583349" y="519362"/>
                </a:lnTo>
                <a:lnTo>
                  <a:pt x="550595" y="486657"/>
                </a:lnTo>
                <a:lnTo>
                  <a:pt x="527631" y="509497"/>
                </a:lnTo>
                <a:cubicBezTo>
                  <a:pt x="525673" y="511452"/>
                  <a:pt x="523092" y="512430"/>
                  <a:pt x="520600" y="512430"/>
                </a:cubicBezTo>
                <a:cubicBezTo>
                  <a:pt x="518019" y="512430"/>
                  <a:pt x="515437" y="511452"/>
                  <a:pt x="513479" y="509497"/>
                </a:cubicBezTo>
                <a:cubicBezTo>
                  <a:pt x="509474" y="505587"/>
                  <a:pt x="509474" y="499188"/>
                  <a:pt x="513479" y="495278"/>
                </a:cubicBezTo>
                <a:lnTo>
                  <a:pt x="536354" y="472438"/>
                </a:lnTo>
                <a:lnTo>
                  <a:pt x="503333" y="439467"/>
                </a:lnTo>
                <a:lnTo>
                  <a:pt x="471735" y="471016"/>
                </a:lnTo>
                <a:cubicBezTo>
                  <a:pt x="469777" y="472971"/>
                  <a:pt x="467196" y="473949"/>
                  <a:pt x="464615" y="473949"/>
                </a:cubicBezTo>
                <a:cubicBezTo>
                  <a:pt x="462033" y="473949"/>
                  <a:pt x="459452" y="472971"/>
                  <a:pt x="457494" y="471016"/>
                </a:cubicBezTo>
                <a:cubicBezTo>
                  <a:pt x="453578" y="467106"/>
                  <a:pt x="453578" y="460707"/>
                  <a:pt x="457494" y="456797"/>
                </a:cubicBezTo>
                <a:lnTo>
                  <a:pt x="489091" y="425247"/>
                </a:lnTo>
                <a:lnTo>
                  <a:pt x="456070" y="392276"/>
                </a:lnTo>
                <a:lnTo>
                  <a:pt x="433195" y="415205"/>
                </a:lnTo>
                <a:cubicBezTo>
                  <a:pt x="431237" y="417160"/>
                  <a:pt x="428656" y="418138"/>
                  <a:pt x="426075" y="418138"/>
                </a:cubicBezTo>
                <a:cubicBezTo>
                  <a:pt x="423494" y="418138"/>
                  <a:pt x="420912" y="417160"/>
                  <a:pt x="418954" y="415205"/>
                </a:cubicBezTo>
                <a:cubicBezTo>
                  <a:pt x="415038" y="411206"/>
                  <a:pt x="415038" y="404896"/>
                  <a:pt x="418954" y="400986"/>
                </a:cubicBezTo>
                <a:lnTo>
                  <a:pt x="441829" y="378057"/>
                </a:lnTo>
                <a:lnTo>
                  <a:pt x="408897" y="345175"/>
                </a:lnTo>
                <a:lnTo>
                  <a:pt x="377299" y="376724"/>
                </a:lnTo>
                <a:cubicBezTo>
                  <a:pt x="375341" y="378679"/>
                  <a:pt x="372760" y="379657"/>
                  <a:pt x="370179" y="379657"/>
                </a:cubicBezTo>
                <a:cubicBezTo>
                  <a:pt x="367597" y="379657"/>
                  <a:pt x="365016" y="378679"/>
                  <a:pt x="363058" y="376724"/>
                </a:cubicBezTo>
                <a:cubicBezTo>
                  <a:pt x="359142" y="372814"/>
                  <a:pt x="359142" y="366415"/>
                  <a:pt x="363058" y="362505"/>
                </a:cubicBezTo>
                <a:lnTo>
                  <a:pt x="394655" y="330955"/>
                </a:lnTo>
                <a:close/>
                <a:moveTo>
                  <a:pt x="214417" y="305627"/>
                </a:moveTo>
                <a:lnTo>
                  <a:pt x="214417" y="336110"/>
                </a:lnTo>
                <a:lnTo>
                  <a:pt x="229637" y="320824"/>
                </a:lnTo>
                <a:close/>
                <a:moveTo>
                  <a:pt x="312947" y="220933"/>
                </a:moveTo>
                <a:lnTo>
                  <a:pt x="321136" y="229198"/>
                </a:lnTo>
                <a:lnTo>
                  <a:pt x="329414" y="220933"/>
                </a:lnTo>
                <a:close/>
                <a:moveTo>
                  <a:pt x="400945" y="206927"/>
                </a:moveTo>
                <a:cubicBezTo>
                  <a:pt x="404860" y="203017"/>
                  <a:pt x="411267" y="203017"/>
                  <a:pt x="415182" y="206927"/>
                </a:cubicBezTo>
                <a:cubicBezTo>
                  <a:pt x="419097" y="210838"/>
                  <a:pt x="419097" y="217147"/>
                  <a:pt x="415182" y="221147"/>
                </a:cubicBezTo>
                <a:lnTo>
                  <a:pt x="213909" y="422083"/>
                </a:lnTo>
                <a:cubicBezTo>
                  <a:pt x="211952" y="424038"/>
                  <a:pt x="209371" y="425016"/>
                  <a:pt x="206791" y="425016"/>
                </a:cubicBezTo>
                <a:cubicBezTo>
                  <a:pt x="204210" y="425016"/>
                  <a:pt x="201719" y="424038"/>
                  <a:pt x="199672" y="422083"/>
                </a:cubicBezTo>
                <a:cubicBezTo>
                  <a:pt x="195757" y="418173"/>
                  <a:pt x="195757" y="411863"/>
                  <a:pt x="199672" y="407864"/>
                </a:cubicBezTo>
                <a:close/>
                <a:moveTo>
                  <a:pt x="221004" y="129129"/>
                </a:moveTo>
                <a:lnTo>
                  <a:pt x="292743" y="200848"/>
                </a:lnTo>
                <a:lnTo>
                  <a:pt x="353623" y="200848"/>
                </a:lnTo>
                <a:cubicBezTo>
                  <a:pt x="357629" y="200848"/>
                  <a:pt x="361367" y="203248"/>
                  <a:pt x="362880" y="206980"/>
                </a:cubicBezTo>
                <a:cubicBezTo>
                  <a:pt x="364482" y="210802"/>
                  <a:pt x="363592" y="215068"/>
                  <a:pt x="360744" y="218000"/>
                </a:cubicBezTo>
                <a:lnTo>
                  <a:pt x="328346" y="250438"/>
                </a:lnTo>
                <a:cubicBezTo>
                  <a:pt x="328346" y="250438"/>
                  <a:pt x="328346" y="250438"/>
                  <a:pt x="328257" y="250438"/>
                </a:cubicBezTo>
                <a:cubicBezTo>
                  <a:pt x="328257" y="250527"/>
                  <a:pt x="328257" y="250527"/>
                  <a:pt x="328168" y="250527"/>
                </a:cubicBezTo>
                <a:lnTo>
                  <a:pt x="211480" y="367481"/>
                </a:lnTo>
                <a:cubicBezTo>
                  <a:pt x="209611" y="369437"/>
                  <a:pt x="207030" y="370414"/>
                  <a:pt x="204359" y="370414"/>
                </a:cubicBezTo>
                <a:cubicBezTo>
                  <a:pt x="203113" y="370414"/>
                  <a:pt x="201778" y="370148"/>
                  <a:pt x="200532" y="369703"/>
                </a:cubicBezTo>
                <a:cubicBezTo>
                  <a:pt x="196794" y="368103"/>
                  <a:pt x="194301" y="364460"/>
                  <a:pt x="194301" y="360372"/>
                </a:cubicBezTo>
                <a:lnTo>
                  <a:pt x="194301" y="285542"/>
                </a:lnTo>
                <a:lnTo>
                  <a:pt x="127813" y="219156"/>
                </a:lnTo>
                <a:lnTo>
                  <a:pt x="127813" y="544957"/>
                </a:lnTo>
                <a:lnTo>
                  <a:pt x="297727" y="374769"/>
                </a:lnTo>
                <a:cubicBezTo>
                  <a:pt x="297727" y="374769"/>
                  <a:pt x="297727" y="374680"/>
                  <a:pt x="297816" y="374680"/>
                </a:cubicBezTo>
                <a:cubicBezTo>
                  <a:pt x="297816" y="374591"/>
                  <a:pt x="297905" y="374591"/>
                  <a:pt x="297905" y="374591"/>
                </a:cubicBezTo>
                <a:lnTo>
                  <a:pt x="375074" y="297273"/>
                </a:lnTo>
                <a:cubicBezTo>
                  <a:pt x="375074" y="297184"/>
                  <a:pt x="375074" y="297184"/>
                  <a:pt x="375163" y="297184"/>
                </a:cubicBezTo>
                <a:lnTo>
                  <a:pt x="542851" y="129129"/>
                </a:lnTo>
                <a:lnTo>
                  <a:pt x="478500" y="129129"/>
                </a:lnTo>
                <a:lnTo>
                  <a:pt x="478500" y="154013"/>
                </a:lnTo>
                <a:cubicBezTo>
                  <a:pt x="478500" y="159612"/>
                  <a:pt x="474049" y="164056"/>
                  <a:pt x="468442" y="164056"/>
                </a:cubicBezTo>
                <a:cubicBezTo>
                  <a:pt x="462924" y="164056"/>
                  <a:pt x="458384" y="159612"/>
                  <a:pt x="458384" y="154013"/>
                </a:cubicBezTo>
                <a:lnTo>
                  <a:pt x="458384" y="129129"/>
                </a:lnTo>
                <a:lnTo>
                  <a:pt x="417352" y="129129"/>
                </a:lnTo>
                <a:lnTo>
                  <a:pt x="417352" y="166366"/>
                </a:lnTo>
                <a:cubicBezTo>
                  <a:pt x="417352" y="171876"/>
                  <a:pt x="412902" y="176409"/>
                  <a:pt x="407294" y="176409"/>
                </a:cubicBezTo>
                <a:cubicBezTo>
                  <a:pt x="401776" y="176409"/>
                  <a:pt x="397237" y="171876"/>
                  <a:pt x="397237" y="166366"/>
                </a:cubicBezTo>
                <a:lnTo>
                  <a:pt x="397237" y="129129"/>
                </a:lnTo>
                <a:lnTo>
                  <a:pt x="356205" y="129129"/>
                </a:lnTo>
                <a:lnTo>
                  <a:pt x="356205" y="154013"/>
                </a:lnTo>
                <a:cubicBezTo>
                  <a:pt x="356205" y="159612"/>
                  <a:pt x="351665" y="164056"/>
                  <a:pt x="346147" y="164056"/>
                </a:cubicBezTo>
                <a:cubicBezTo>
                  <a:pt x="340539" y="164056"/>
                  <a:pt x="336089" y="159612"/>
                  <a:pt x="336089" y="154013"/>
                </a:cubicBezTo>
                <a:lnTo>
                  <a:pt x="336089" y="129129"/>
                </a:lnTo>
                <a:lnTo>
                  <a:pt x="294968" y="129129"/>
                </a:lnTo>
                <a:lnTo>
                  <a:pt x="294968" y="166366"/>
                </a:lnTo>
                <a:cubicBezTo>
                  <a:pt x="294968" y="171876"/>
                  <a:pt x="290518" y="176409"/>
                  <a:pt x="284910" y="176409"/>
                </a:cubicBezTo>
                <a:cubicBezTo>
                  <a:pt x="279392" y="176409"/>
                  <a:pt x="274853" y="171876"/>
                  <a:pt x="274853" y="166366"/>
                </a:cubicBezTo>
                <a:lnTo>
                  <a:pt x="274853" y="129129"/>
                </a:lnTo>
                <a:close/>
                <a:moveTo>
                  <a:pt x="87493" y="24262"/>
                </a:moveTo>
                <a:lnTo>
                  <a:pt x="24299" y="87360"/>
                </a:lnTo>
                <a:lnTo>
                  <a:pt x="243878" y="306605"/>
                </a:lnTo>
                <a:lnTo>
                  <a:pt x="268355" y="282076"/>
                </a:lnTo>
                <a:cubicBezTo>
                  <a:pt x="264706" y="278166"/>
                  <a:pt x="264795" y="272034"/>
                  <a:pt x="268622" y="268213"/>
                </a:cubicBezTo>
                <a:lnTo>
                  <a:pt x="300220" y="236663"/>
                </a:lnTo>
                <a:lnTo>
                  <a:pt x="267198" y="203692"/>
                </a:lnTo>
                <a:lnTo>
                  <a:pt x="244323" y="226532"/>
                </a:lnTo>
                <a:cubicBezTo>
                  <a:pt x="242365" y="228487"/>
                  <a:pt x="239784" y="229465"/>
                  <a:pt x="237203" y="229465"/>
                </a:cubicBezTo>
                <a:cubicBezTo>
                  <a:pt x="234622" y="229465"/>
                  <a:pt x="232040" y="228487"/>
                  <a:pt x="230082" y="226532"/>
                </a:cubicBezTo>
                <a:cubicBezTo>
                  <a:pt x="226166" y="222622"/>
                  <a:pt x="226166" y="216223"/>
                  <a:pt x="230082" y="212313"/>
                </a:cubicBezTo>
                <a:lnTo>
                  <a:pt x="252957" y="189473"/>
                </a:lnTo>
                <a:lnTo>
                  <a:pt x="219936" y="156502"/>
                </a:lnTo>
                <a:lnTo>
                  <a:pt x="188338" y="188051"/>
                </a:lnTo>
                <a:cubicBezTo>
                  <a:pt x="186380" y="190006"/>
                  <a:pt x="183798" y="190984"/>
                  <a:pt x="181217" y="190984"/>
                </a:cubicBezTo>
                <a:cubicBezTo>
                  <a:pt x="178636" y="190984"/>
                  <a:pt x="176055" y="190006"/>
                  <a:pt x="174097" y="188051"/>
                </a:cubicBezTo>
                <a:cubicBezTo>
                  <a:pt x="170180" y="184141"/>
                  <a:pt x="170180" y="177831"/>
                  <a:pt x="174097" y="173832"/>
                </a:cubicBezTo>
                <a:lnTo>
                  <a:pt x="205695" y="142282"/>
                </a:lnTo>
                <a:lnTo>
                  <a:pt x="172762" y="109400"/>
                </a:lnTo>
                <a:lnTo>
                  <a:pt x="149798" y="132240"/>
                </a:lnTo>
                <a:cubicBezTo>
                  <a:pt x="147840" y="134195"/>
                  <a:pt x="145259" y="135173"/>
                  <a:pt x="142766" y="135173"/>
                </a:cubicBezTo>
                <a:cubicBezTo>
                  <a:pt x="140185" y="135173"/>
                  <a:pt x="137604" y="134195"/>
                  <a:pt x="135646" y="132240"/>
                </a:cubicBezTo>
                <a:cubicBezTo>
                  <a:pt x="131641" y="128330"/>
                  <a:pt x="131641" y="121931"/>
                  <a:pt x="135646" y="118021"/>
                </a:cubicBezTo>
                <a:lnTo>
                  <a:pt x="158521" y="95181"/>
                </a:lnTo>
                <a:lnTo>
                  <a:pt x="125499" y="62210"/>
                </a:lnTo>
                <a:lnTo>
                  <a:pt x="93902" y="93759"/>
                </a:lnTo>
                <a:cubicBezTo>
                  <a:pt x="91944" y="95714"/>
                  <a:pt x="89362" y="96692"/>
                  <a:pt x="86781" y="96692"/>
                </a:cubicBezTo>
                <a:cubicBezTo>
                  <a:pt x="84200" y="96692"/>
                  <a:pt x="81619" y="95714"/>
                  <a:pt x="79661" y="93759"/>
                </a:cubicBezTo>
                <a:cubicBezTo>
                  <a:pt x="75744" y="89849"/>
                  <a:pt x="75744" y="83450"/>
                  <a:pt x="79661" y="79539"/>
                </a:cubicBezTo>
                <a:lnTo>
                  <a:pt x="111258" y="47990"/>
                </a:lnTo>
                <a:close/>
                <a:moveTo>
                  <a:pt x="87493" y="0"/>
                </a:moveTo>
                <a:cubicBezTo>
                  <a:pt x="90163" y="0"/>
                  <a:pt x="92745" y="1066"/>
                  <a:pt x="94614" y="2933"/>
                </a:cubicBezTo>
                <a:lnTo>
                  <a:pt x="200888" y="109045"/>
                </a:lnTo>
                <a:lnTo>
                  <a:pt x="567150" y="109045"/>
                </a:lnTo>
                <a:cubicBezTo>
                  <a:pt x="571156" y="109045"/>
                  <a:pt x="574894" y="111444"/>
                  <a:pt x="576407" y="115266"/>
                </a:cubicBezTo>
                <a:cubicBezTo>
                  <a:pt x="578009" y="118998"/>
                  <a:pt x="577119" y="123264"/>
                  <a:pt x="574271" y="126197"/>
                </a:cubicBezTo>
                <a:lnTo>
                  <a:pt x="396436" y="304294"/>
                </a:lnTo>
                <a:lnTo>
                  <a:pt x="604711" y="512252"/>
                </a:lnTo>
                <a:cubicBezTo>
                  <a:pt x="606580" y="514118"/>
                  <a:pt x="607648" y="516696"/>
                  <a:pt x="607648" y="519362"/>
                </a:cubicBezTo>
                <a:cubicBezTo>
                  <a:pt x="607648" y="522028"/>
                  <a:pt x="606580" y="524516"/>
                  <a:pt x="604711" y="526471"/>
                </a:cubicBezTo>
                <a:lnTo>
                  <a:pt x="599727" y="531359"/>
                </a:lnTo>
                <a:cubicBezTo>
                  <a:pt x="599371" y="532070"/>
                  <a:pt x="598837" y="532693"/>
                  <a:pt x="598214" y="533315"/>
                </a:cubicBezTo>
                <a:lnTo>
                  <a:pt x="566171" y="565308"/>
                </a:lnTo>
                <a:cubicBezTo>
                  <a:pt x="565548" y="565930"/>
                  <a:pt x="564925" y="566463"/>
                  <a:pt x="564213" y="566819"/>
                </a:cubicBezTo>
                <a:lnTo>
                  <a:pt x="527275" y="603789"/>
                </a:lnTo>
                <a:cubicBezTo>
                  <a:pt x="525317" y="605744"/>
                  <a:pt x="522736" y="606722"/>
                  <a:pt x="520155" y="606722"/>
                </a:cubicBezTo>
                <a:cubicBezTo>
                  <a:pt x="517574" y="606722"/>
                  <a:pt x="514992" y="605744"/>
                  <a:pt x="513034" y="603789"/>
                </a:cubicBezTo>
                <a:lnTo>
                  <a:pt x="304937" y="396009"/>
                </a:lnTo>
                <a:lnTo>
                  <a:pt x="124876" y="576328"/>
                </a:lnTo>
                <a:cubicBezTo>
                  <a:pt x="123007" y="578283"/>
                  <a:pt x="120426" y="579261"/>
                  <a:pt x="117756" y="579261"/>
                </a:cubicBezTo>
                <a:cubicBezTo>
                  <a:pt x="116509" y="579261"/>
                  <a:pt x="115174" y="579083"/>
                  <a:pt x="113928" y="578550"/>
                </a:cubicBezTo>
                <a:cubicBezTo>
                  <a:pt x="110190" y="576950"/>
                  <a:pt x="107698" y="573307"/>
                  <a:pt x="107698" y="569218"/>
                </a:cubicBezTo>
                <a:lnTo>
                  <a:pt x="107698" y="199071"/>
                </a:lnTo>
                <a:lnTo>
                  <a:pt x="2937" y="94470"/>
                </a:lnTo>
                <a:cubicBezTo>
                  <a:pt x="-979" y="90559"/>
                  <a:pt x="-979" y="84161"/>
                  <a:pt x="2937" y="80250"/>
                </a:cubicBezTo>
                <a:lnTo>
                  <a:pt x="80373" y="2933"/>
                </a:lnTo>
                <a:cubicBezTo>
                  <a:pt x="82242" y="1066"/>
                  <a:pt x="84823" y="0"/>
                  <a:pt x="87493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paint-palette-and-brush_27557">
            <a:extLst>
              <a:ext uri="{FF2B5EF4-FFF2-40B4-BE49-F238E27FC236}">
                <a16:creationId xmlns:a16="http://schemas.microsoft.com/office/drawing/2014/main" id="{1FBE8C12-E4F0-4ED6-9A98-36A990207696}"/>
              </a:ext>
            </a:extLst>
          </p:cNvPr>
          <p:cNvSpPr>
            <a:spLocks noChangeAspect="1"/>
          </p:cNvSpPr>
          <p:nvPr/>
        </p:nvSpPr>
        <p:spPr bwMode="auto">
          <a:xfrm>
            <a:off x="165760" y="1221632"/>
            <a:ext cx="609684" cy="551923"/>
          </a:xfrm>
          <a:custGeom>
            <a:avLst/>
            <a:gdLst>
              <a:gd name="connsiteX0" fmla="*/ 203544 w 605680"/>
              <a:gd name="connsiteY0" fmla="*/ 393040 h 548298"/>
              <a:gd name="connsiteX1" fmla="*/ 155404 w 605680"/>
              <a:gd name="connsiteY1" fmla="*/ 441108 h 548298"/>
              <a:gd name="connsiteX2" fmla="*/ 203544 w 605680"/>
              <a:gd name="connsiteY2" fmla="*/ 489002 h 548298"/>
              <a:gd name="connsiteX3" fmla="*/ 251511 w 605680"/>
              <a:gd name="connsiteY3" fmla="*/ 441108 h 548298"/>
              <a:gd name="connsiteX4" fmla="*/ 203544 w 605680"/>
              <a:gd name="connsiteY4" fmla="*/ 393040 h 548298"/>
              <a:gd name="connsiteX5" fmla="*/ 109182 w 605680"/>
              <a:gd name="connsiteY5" fmla="*/ 297078 h 548298"/>
              <a:gd name="connsiteX6" fmla="*/ 61215 w 605680"/>
              <a:gd name="connsiteY6" fmla="*/ 344972 h 548298"/>
              <a:gd name="connsiteX7" fmla="*/ 109182 w 605680"/>
              <a:gd name="connsiteY7" fmla="*/ 393040 h 548298"/>
              <a:gd name="connsiteX8" fmla="*/ 157322 w 605680"/>
              <a:gd name="connsiteY8" fmla="*/ 344972 h 548298"/>
              <a:gd name="connsiteX9" fmla="*/ 109182 w 605680"/>
              <a:gd name="connsiteY9" fmla="*/ 297078 h 548298"/>
              <a:gd name="connsiteX10" fmla="*/ 449089 w 605680"/>
              <a:gd name="connsiteY10" fmla="*/ 177613 h 548298"/>
              <a:gd name="connsiteX11" fmla="*/ 453101 w 605680"/>
              <a:gd name="connsiteY11" fmla="*/ 181270 h 548298"/>
              <a:gd name="connsiteX12" fmla="*/ 519216 w 605680"/>
              <a:gd name="connsiteY12" fmla="*/ 216796 h 548298"/>
              <a:gd name="connsiteX13" fmla="*/ 461824 w 605680"/>
              <a:gd name="connsiteY13" fmla="*/ 294118 h 548298"/>
              <a:gd name="connsiteX14" fmla="*/ 418212 w 605680"/>
              <a:gd name="connsiteY14" fmla="*/ 311881 h 548298"/>
              <a:gd name="connsiteX15" fmla="*/ 411758 w 605680"/>
              <a:gd name="connsiteY15" fmla="*/ 265210 h 548298"/>
              <a:gd name="connsiteX16" fmla="*/ 136915 w 605680"/>
              <a:gd name="connsiteY16" fmla="*/ 173425 h 548298"/>
              <a:gd name="connsiteX17" fmla="*/ 88949 w 605680"/>
              <a:gd name="connsiteY17" fmla="*/ 221319 h 548298"/>
              <a:gd name="connsiteX18" fmla="*/ 136915 w 605680"/>
              <a:gd name="connsiteY18" fmla="*/ 269387 h 548298"/>
              <a:gd name="connsiteX19" fmla="*/ 185056 w 605680"/>
              <a:gd name="connsiteY19" fmla="*/ 221319 h 548298"/>
              <a:gd name="connsiteX20" fmla="*/ 136915 w 605680"/>
              <a:gd name="connsiteY20" fmla="*/ 173425 h 548298"/>
              <a:gd name="connsiteX21" fmla="*/ 479079 w 605680"/>
              <a:gd name="connsiteY21" fmla="*/ 107118 h 548298"/>
              <a:gd name="connsiteX22" fmla="*/ 499309 w 605680"/>
              <a:gd name="connsiteY22" fmla="*/ 135840 h 548298"/>
              <a:gd name="connsiteX23" fmla="*/ 571858 w 605680"/>
              <a:gd name="connsiteY23" fmla="*/ 145762 h 548298"/>
              <a:gd name="connsiteX24" fmla="*/ 540467 w 605680"/>
              <a:gd name="connsiteY24" fmla="*/ 188061 h 548298"/>
              <a:gd name="connsiteX25" fmla="*/ 461988 w 605680"/>
              <a:gd name="connsiteY25" fmla="*/ 147328 h 548298"/>
              <a:gd name="connsiteX26" fmla="*/ 242266 w 605680"/>
              <a:gd name="connsiteY26" fmla="*/ 90351 h 548298"/>
              <a:gd name="connsiteX27" fmla="*/ 194300 w 605680"/>
              <a:gd name="connsiteY27" fmla="*/ 138245 h 548298"/>
              <a:gd name="connsiteX28" fmla="*/ 242266 w 605680"/>
              <a:gd name="connsiteY28" fmla="*/ 186313 h 548298"/>
              <a:gd name="connsiteX29" fmla="*/ 290407 w 605680"/>
              <a:gd name="connsiteY29" fmla="*/ 138245 h 548298"/>
              <a:gd name="connsiteX30" fmla="*/ 242266 w 605680"/>
              <a:gd name="connsiteY30" fmla="*/ 90351 h 548298"/>
              <a:gd name="connsiteX31" fmla="*/ 305846 w 605680"/>
              <a:gd name="connsiteY31" fmla="*/ 28897 h 548298"/>
              <a:gd name="connsiteX32" fmla="*/ 465353 w 605680"/>
              <a:gd name="connsiteY32" fmla="*/ 97840 h 548298"/>
              <a:gd name="connsiteX33" fmla="*/ 448783 w 605680"/>
              <a:gd name="connsiteY33" fmla="*/ 136852 h 548298"/>
              <a:gd name="connsiteX34" fmla="*/ 408317 w 605680"/>
              <a:gd name="connsiteY34" fmla="*/ 231594 h 548298"/>
              <a:gd name="connsiteX35" fmla="*/ 393491 w 605680"/>
              <a:gd name="connsiteY35" fmla="*/ 258589 h 548298"/>
              <a:gd name="connsiteX36" fmla="*/ 416864 w 605680"/>
              <a:gd name="connsiteY36" fmla="*/ 333129 h 548298"/>
              <a:gd name="connsiteX37" fmla="*/ 467272 w 605680"/>
              <a:gd name="connsiteY37" fmla="*/ 311185 h 548298"/>
              <a:gd name="connsiteX38" fmla="*/ 483319 w 605680"/>
              <a:gd name="connsiteY38" fmla="*/ 295162 h 548298"/>
              <a:gd name="connsiteX39" fmla="*/ 530587 w 605680"/>
              <a:gd name="connsiteY39" fmla="*/ 231594 h 548298"/>
              <a:gd name="connsiteX40" fmla="*/ 525180 w 605680"/>
              <a:gd name="connsiteY40" fmla="*/ 318500 h 548298"/>
              <a:gd name="connsiteX41" fmla="*/ 379363 w 605680"/>
              <a:gd name="connsiteY41" fmla="*/ 415855 h 548298"/>
              <a:gd name="connsiteX42" fmla="*/ 346920 w 605680"/>
              <a:gd name="connsiteY42" fmla="*/ 431529 h 548298"/>
              <a:gd name="connsiteX43" fmla="*/ 79007 w 605680"/>
              <a:gd name="connsiteY43" fmla="*/ 485867 h 548298"/>
              <a:gd name="connsiteX44" fmla="*/ 231801 w 605680"/>
              <a:gd name="connsiteY44" fmla="*/ 33052 h 548298"/>
              <a:gd name="connsiteX45" fmla="*/ 305846 w 605680"/>
              <a:gd name="connsiteY45" fmla="*/ 28897 h 548298"/>
              <a:gd name="connsiteX46" fmla="*/ 590540 w 605680"/>
              <a:gd name="connsiteY46" fmla="*/ 0 h 548298"/>
              <a:gd name="connsiteX47" fmla="*/ 602576 w 605680"/>
              <a:gd name="connsiteY47" fmla="*/ 90717 h 548298"/>
              <a:gd name="connsiteX48" fmla="*/ 588970 w 605680"/>
              <a:gd name="connsiteY48" fmla="*/ 121711 h 548298"/>
              <a:gd name="connsiteX49" fmla="*/ 505063 w 605680"/>
              <a:gd name="connsiteY49" fmla="*/ 129024 h 548298"/>
              <a:gd name="connsiteX50" fmla="*/ 497736 w 605680"/>
              <a:gd name="connsiteY50" fmla="*/ 45098 h 548298"/>
              <a:gd name="connsiteX51" fmla="*/ 501399 w 605680"/>
              <a:gd name="connsiteY51" fmla="*/ 41093 h 548298"/>
              <a:gd name="connsiteX52" fmla="*/ 501225 w 605680"/>
              <a:gd name="connsiteY52" fmla="*/ 40919 h 548298"/>
              <a:gd name="connsiteX53" fmla="*/ 555651 w 605680"/>
              <a:gd name="connsiteY53" fmla="*/ 8880 h 548298"/>
              <a:gd name="connsiteX54" fmla="*/ 590540 w 605680"/>
              <a:gd name="connsiteY54" fmla="*/ 0 h 54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05680" h="548298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ountain-pen-close-up_16941">
            <a:extLst>
              <a:ext uri="{FF2B5EF4-FFF2-40B4-BE49-F238E27FC236}">
                <a16:creationId xmlns:a16="http://schemas.microsoft.com/office/drawing/2014/main" id="{40EF108A-FCF5-48D2-801E-B8A91CD47674}"/>
              </a:ext>
            </a:extLst>
          </p:cNvPr>
          <p:cNvSpPr>
            <a:spLocks noChangeAspect="1"/>
          </p:cNvSpPr>
          <p:nvPr/>
        </p:nvSpPr>
        <p:spPr bwMode="auto">
          <a:xfrm>
            <a:off x="10327529" y="280391"/>
            <a:ext cx="588447" cy="609685"/>
          </a:xfrm>
          <a:custGeom>
            <a:avLst/>
            <a:gdLst>
              <a:gd name="connsiteX0" fmla="*/ 231093 w 584535"/>
              <a:gd name="connsiteY0" fmla="*/ 221335 h 605631"/>
              <a:gd name="connsiteX1" fmla="*/ 258806 w 584535"/>
              <a:gd name="connsiteY1" fmla="*/ 260395 h 605631"/>
              <a:gd name="connsiteX2" fmla="*/ 261251 w 584535"/>
              <a:gd name="connsiteY2" fmla="*/ 275313 h 605631"/>
              <a:gd name="connsiteX3" fmla="*/ 256497 w 584535"/>
              <a:gd name="connsiteY3" fmla="*/ 307185 h 605631"/>
              <a:gd name="connsiteX4" fmla="*/ 196181 w 584535"/>
              <a:gd name="connsiteY4" fmla="*/ 302845 h 605631"/>
              <a:gd name="connsiteX5" fmla="*/ 162355 w 584535"/>
              <a:gd name="connsiteY5" fmla="*/ 350313 h 605631"/>
              <a:gd name="connsiteX6" fmla="*/ 138174 w 584535"/>
              <a:gd name="connsiteY6" fmla="*/ 337700 h 605631"/>
              <a:gd name="connsiteX7" fmla="*/ 130974 w 584535"/>
              <a:gd name="connsiteY7" fmla="*/ 332411 h 605631"/>
              <a:gd name="connsiteX8" fmla="*/ 119563 w 584535"/>
              <a:gd name="connsiteY8" fmla="*/ 318984 h 605631"/>
              <a:gd name="connsiteX9" fmla="*/ 108967 w 584535"/>
              <a:gd name="connsiteY9" fmla="*/ 278704 h 605631"/>
              <a:gd name="connsiteX10" fmla="*/ 150808 w 584535"/>
              <a:gd name="connsiteY10" fmla="*/ 239644 h 605631"/>
              <a:gd name="connsiteX11" fmla="*/ 231093 w 584535"/>
              <a:gd name="connsiteY11" fmla="*/ 221335 h 605631"/>
              <a:gd name="connsiteX12" fmla="*/ 562095 w 584535"/>
              <a:gd name="connsiteY12" fmla="*/ 196204 h 605631"/>
              <a:gd name="connsiteX13" fmla="*/ 571666 w 584535"/>
              <a:gd name="connsiteY13" fmla="*/ 213752 h 605631"/>
              <a:gd name="connsiteX14" fmla="*/ 545718 w 584535"/>
              <a:gd name="connsiteY14" fmla="*/ 311413 h 605631"/>
              <a:gd name="connsiteX15" fmla="*/ 515287 w 584535"/>
              <a:gd name="connsiteY15" fmla="*/ 379911 h 605631"/>
              <a:gd name="connsiteX16" fmla="*/ 567047 w 584535"/>
              <a:gd name="connsiteY16" fmla="*/ 408124 h 605631"/>
              <a:gd name="connsiteX17" fmla="*/ 441655 w 584535"/>
              <a:gd name="connsiteY17" fmla="*/ 529928 h 605631"/>
              <a:gd name="connsiteX18" fmla="*/ 564738 w 584535"/>
              <a:gd name="connsiteY18" fmla="*/ 575503 h 605631"/>
              <a:gd name="connsiteX19" fmla="*/ 561885 w 584535"/>
              <a:gd name="connsiteY19" fmla="*/ 592322 h 605631"/>
              <a:gd name="connsiteX20" fmla="*/ 376582 w 584535"/>
              <a:gd name="connsiteY20" fmla="*/ 599104 h 605631"/>
              <a:gd name="connsiteX21" fmla="*/ 340581 w 584535"/>
              <a:gd name="connsiteY21" fmla="*/ 579708 h 605631"/>
              <a:gd name="connsiteX22" fmla="*/ 341804 w 584535"/>
              <a:gd name="connsiteY22" fmla="*/ 579843 h 605631"/>
              <a:gd name="connsiteX23" fmla="*/ 285425 w 584535"/>
              <a:gd name="connsiteY23" fmla="*/ 452749 h 605631"/>
              <a:gd name="connsiteX24" fmla="*/ 285425 w 584535"/>
              <a:gd name="connsiteY24" fmla="*/ 435659 h 605631"/>
              <a:gd name="connsiteX25" fmla="*/ 267764 w 584535"/>
              <a:gd name="connsiteY25" fmla="*/ 425350 h 605631"/>
              <a:gd name="connsiteX26" fmla="*/ 264232 w 584535"/>
              <a:gd name="connsiteY26" fmla="*/ 445560 h 605631"/>
              <a:gd name="connsiteX27" fmla="*/ 276051 w 584535"/>
              <a:gd name="connsiteY27" fmla="*/ 456276 h 605631"/>
              <a:gd name="connsiteX28" fmla="*/ 335147 w 584535"/>
              <a:gd name="connsiteY28" fmla="*/ 588389 h 605631"/>
              <a:gd name="connsiteX29" fmla="*/ 325773 w 584535"/>
              <a:gd name="connsiteY29" fmla="*/ 583506 h 605631"/>
              <a:gd name="connsiteX30" fmla="*/ 228231 w 584535"/>
              <a:gd name="connsiteY30" fmla="*/ 509853 h 605631"/>
              <a:gd name="connsiteX31" fmla="*/ 217635 w 584535"/>
              <a:gd name="connsiteY31" fmla="*/ 502258 h 605631"/>
              <a:gd name="connsiteX32" fmla="*/ 163565 w 584535"/>
              <a:gd name="connsiteY32" fmla="*/ 343017 h 605631"/>
              <a:gd name="connsiteX33" fmla="*/ 193181 w 584535"/>
              <a:gd name="connsiteY33" fmla="*/ 309242 h 605631"/>
              <a:gd name="connsiteX34" fmla="*/ 254994 w 584535"/>
              <a:gd name="connsiteY34" fmla="*/ 310463 h 605631"/>
              <a:gd name="connsiteX35" fmla="*/ 340717 w 584535"/>
              <a:gd name="connsiteY35" fmla="*/ 463736 h 605631"/>
              <a:gd name="connsiteX36" fmla="*/ 340717 w 584535"/>
              <a:gd name="connsiteY36" fmla="*/ 490999 h 605631"/>
              <a:gd name="connsiteX37" fmla="*/ 345879 w 584535"/>
              <a:gd name="connsiteY37" fmla="*/ 576859 h 605631"/>
              <a:gd name="connsiteX38" fmla="*/ 345879 w 584535"/>
              <a:gd name="connsiteY38" fmla="*/ 580250 h 605631"/>
              <a:gd name="connsiteX39" fmla="*/ 538382 w 584535"/>
              <a:gd name="connsiteY39" fmla="*/ 579572 h 605631"/>
              <a:gd name="connsiteX40" fmla="*/ 414349 w 584535"/>
              <a:gd name="connsiteY40" fmla="*/ 536710 h 605631"/>
              <a:gd name="connsiteX41" fmla="*/ 414892 w 584535"/>
              <a:gd name="connsiteY41" fmla="*/ 521111 h 605631"/>
              <a:gd name="connsiteX42" fmla="*/ 538654 w 584535"/>
              <a:gd name="connsiteY42" fmla="*/ 466042 h 605631"/>
              <a:gd name="connsiteX43" fmla="*/ 483226 w 584535"/>
              <a:gd name="connsiteY43" fmla="*/ 376927 h 605631"/>
              <a:gd name="connsiteX44" fmla="*/ 480917 w 584535"/>
              <a:gd name="connsiteY44" fmla="*/ 335150 h 605631"/>
              <a:gd name="connsiteX45" fmla="*/ 562972 w 584535"/>
              <a:gd name="connsiteY45" fmla="*/ 201002 h 605631"/>
              <a:gd name="connsiteX46" fmla="*/ 562095 w 584535"/>
              <a:gd name="connsiteY46" fmla="*/ 196204 h 605631"/>
              <a:gd name="connsiteX47" fmla="*/ 135269 w 584535"/>
              <a:gd name="connsiteY47" fmla="*/ 1806 h 605631"/>
              <a:gd name="connsiteX48" fmla="*/ 155716 w 584535"/>
              <a:gd name="connsiteY48" fmla="*/ 20464 h 605631"/>
              <a:gd name="connsiteX49" fmla="*/ 209391 w 584535"/>
              <a:gd name="connsiteY49" fmla="*/ 179698 h 605631"/>
              <a:gd name="connsiteX50" fmla="*/ 226105 w 584535"/>
              <a:gd name="connsiteY50" fmla="*/ 211572 h 605631"/>
              <a:gd name="connsiteX51" fmla="*/ 145796 w 584535"/>
              <a:gd name="connsiteY51" fmla="*/ 229747 h 605631"/>
              <a:gd name="connsiteX52" fmla="*/ 103943 w 584535"/>
              <a:gd name="connsiteY52" fmla="*/ 268810 h 605631"/>
              <a:gd name="connsiteX53" fmla="*/ 99866 w 584535"/>
              <a:gd name="connsiteY53" fmla="*/ 255925 h 605631"/>
              <a:gd name="connsiteX54" fmla="*/ 52850 w 584535"/>
              <a:gd name="connsiteY54" fmla="*/ 171560 h 605631"/>
              <a:gd name="connsiteX55" fmla="*/ 1349 w 584535"/>
              <a:gd name="connsiteY55" fmla="*/ 84483 h 605631"/>
              <a:gd name="connsiteX56" fmla="*/ 37087 w 584535"/>
              <a:gd name="connsiteY56" fmla="*/ 29959 h 605631"/>
              <a:gd name="connsiteX57" fmla="*/ 135269 w 584535"/>
              <a:gd name="connsiteY57" fmla="*/ 1806 h 60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84535" h="605631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paper-aeroplane-shape_18344">
            <a:extLst>
              <a:ext uri="{FF2B5EF4-FFF2-40B4-BE49-F238E27FC236}">
                <a16:creationId xmlns:a16="http://schemas.microsoft.com/office/drawing/2014/main" id="{BB25E111-87C1-40CE-A21A-72F05E1D1305}"/>
              </a:ext>
            </a:extLst>
          </p:cNvPr>
          <p:cNvSpPr>
            <a:spLocks noChangeAspect="1"/>
          </p:cNvSpPr>
          <p:nvPr/>
        </p:nvSpPr>
        <p:spPr bwMode="auto">
          <a:xfrm rot="16570500" flipV="1">
            <a:off x="3949423" y="5888768"/>
            <a:ext cx="586846" cy="609685"/>
          </a:xfrm>
          <a:custGeom>
            <a:avLst/>
            <a:gdLst>
              <a:gd name="connsiteX0" fmla="*/ 252617 w 585586"/>
              <a:gd name="connsiteY0" fmla="*/ 479831 h 608375"/>
              <a:gd name="connsiteX1" fmla="*/ 261886 w 585586"/>
              <a:gd name="connsiteY1" fmla="*/ 483766 h 608375"/>
              <a:gd name="connsiteX2" fmla="*/ 265725 w 585586"/>
              <a:gd name="connsiteY2" fmla="*/ 493071 h 608375"/>
              <a:gd name="connsiteX3" fmla="*/ 261888 w 585586"/>
              <a:gd name="connsiteY3" fmla="*/ 502371 h 608375"/>
              <a:gd name="connsiteX4" fmla="*/ 250824 w 585586"/>
              <a:gd name="connsiteY4" fmla="*/ 513294 h 608375"/>
              <a:gd name="connsiteX5" fmla="*/ 250825 w 585586"/>
              <a:gd name="connsiteY5" fmla="*/ 513295 h 608375"/>
              <a:gd name="connsiteX6" fmla="*/ 250796 w 585586"/>
              <a:gd name="connsiteY6" fmla="*/ 513324 h 608375"/>
              <a:gd name="connsiteX7" fmla="*/ 235320 w 585586"/>
              <a:gd name="connsiteY7" fmla="*/ 491550 h 608375"/>
              <a:gd name="connsiteX8" fmla="*/ 235350 w 585586"/>
              <a:gd name="connsiteY8" fmla="*/ 491520 h 608375"/>
              <a:gd name="connsiteX9" fmla="*/ 235362 w 585586"/>
              <a:gd name="connsiteY9" fmla="*/ 491537 h 608375"/>
              <a:gd name="connsiteX10" fmla="*/ 243276 w 585586"/>
              <a:gd name="connsiteY10" fmla="*/ 483637 h 608375"/>
              <a:gd name="connsiteX11" fmla="*/ 134866 w 585586"/>
              <a:gd name="connsiteY11" fmla="*/ 417276 h 608375"/>
              <a:gd name="connsiteX12" fmla="*/ 149111 w 585586"/>
              <a:gd name="connsiteY12" fmla="*/ 429433 h 608375"/>
              <a:gd name="connsiteX13" fmla="*/ 160069 w 585586"/>
              <a:gd name="connsiteY13" fmla="*/ 565949 h 608375"/>
              <a:gd name="connsiteX14" fmla="*/ 235312 w 585586"/>
              <a:gd name="connsiteY14" fmla="*/ 491552 h 608375"/>
              <a:gd name="connsiteX15" fmla="*/ 250774 w 585586"/>
              <a:gd name="connsiteY15" fmla="*/ 513312 h 608375"/>
              <a:gd name="connsiteX16" fmla="*/ 158486 w 585586"/>
              <a:gd name="connsiteY16" fmla="*/ 604607 h 608375"/>
              <a:gd name="connsiteX17" fmla="*/ 149233 w 585586"/>
              <a:gd name="connsiteY17" fmla="*/ 608375 h 608375"/>
              <a:gd name="connsiteX18" fmla="*/ 144606 w 585586"/>
              <a:gd name="connsiteY18" fmla="*/ 607524 h 608375"/>
              <a:gd name="connsiteX19" fmla="*/ 136084 w 585586"/>
              <a:gd name="connsiteY19" fmla="*/ 596219 h 608375"/>
              <a:gd name="connsiteX20" fmla="*/ 122813 w 585586"/>
              <a:gd name="connsiteY20" fmla="*/ 431499 h 608375"/>
              <a:gd name="connsiteX21" fmla="*/ 134866 w 585586"/>
              <a:gd name="connsiteY21" fmla="*/ 417276 h 608375"/>
              <a:gd name="connsiteX22" fmla="*/ 352706 w 585586"/>
              <a:gd name="connsiteY22" fmla="*/ 225563 h 608375"/>
              <a:gd name="connsiteX23" fmla="*/ 368535 w 585586"/>
              <a:gd name="connsiteY23" fmla="*/ 227387 h 608375"/>
              <a:gd name="connsiteX24" fmla="*/ 371091 w 585586"/>
              <a:gd name="connsiteY24" fmla="*/ 243069 h 608375"/>
              <a:gd name="connsiteX25" fmla="*/ 272226 w 585586"/>
              <a:gd name="connsiteY25" fmla="*/ 430890 h 608375"/>
              <a:gd name="connsiteX26" fmla="*/ 260538 w 585586"/>
              <a:gd name="connsiteY26" fmla="*/ 437819 h 608375"/>
              <a:gd name="connsiteX27" fmla="*/ 254328 w 585586"/>
              <a:gd name="connsiteY27" fmla="*/ 436360 h 608375"/>
              <a:gd name="connsiteX28" fmla="*/ 248849 w 585586"/>
              <a:gd name="connsiteY28" fmla="*/ 418490 h 608375"/>
              <a:gd name="connsiteX29" fmla="*/ 326286 w 585586"/>
              <a:gd name="connsiteY29" fmla="*/ 271515 h 608375"/>
              <a:gd name="connsiteX30" fmla="*/ 168856 w 585586"/>
              <a:gd name="connsiteY30" fmla="*/ 363420 h 608375"/>
              <a:gd name="connsiteX31" fmla="*/ 150837 w 585586"/>
              <a:gd name="connsiteY31" fmla="*/ 358679 h 608375"/>
              <a:gd name="connsiteX32" fmla="*/ 155585 w 585586"/>
              <a:gd name="connsiteY32" fmla="*/ 340687 h 608375"/>
              <a:gd name="connsiteX33" fmla="*/ 566404 w 585586"/>
              <a:gd name="connsiteY33" fmla="*/ 1455 h 608375"/>
              <a:gd name="connsiteX34" fmla="*/ 581501 w 585586"/>
              <a:gd name="connsiteY34" fmla="*/ 3642 h 608375"/>
              <a:gd name="connsiteX35" fmla="*/ 584423 w 585586"/>
              <a:gd name="connsiteY35" fmla="*/ 18593 h 608375"/>
              <a:gd name="connsiteX36" fmla="*/ 329475 w 585586"/>
              <a:gd name="connsiteY36" fmla="*/ 589748 h 608375"/>
              <a:gd name="connsiteX37" fmla="*/ 318761 w 585586"/>
              <a:gd name="connsiteY37" fmla="*/ 597527 h 608375"/>
              <a:gd name="connsiteX38" fmla="*/ 317422 w 585586"/>
              <a:gd name="connsiteY38" fmla="*/ 597649 h 608375"/>
              <a:gd name="connsiteX39" fmla="*/ 306708 w 585586"/>
              <a:gd name="connsiteY39" fmla="*/ 592058 h 608375"/>
              <a:gd name="connsiteX40" fmla="*/ 250825 w 585586"/>
              <a:gd name="connsiteY40" fmla="*/ 513295 h 608375"/>
              <a:gd name="connsiteX41" fmla="*/ 261886 w 585586"/>
              <a:gd name="connsiteY41" fmla="*/ 502376 h 608375"/>
              <a:gd name="connsiteX42" fmla="*/ 261888 w 585586"/>
              <a:gd name="connsiteY42" fmla="*/ 502371 h 608375"/>
              <a:gd name="connsiteX43" fmla="*/ 261904 w 585586"/>
              <a:gd name="connsiteY43" fmla="*/ 502355 h 608375"/>
              <a:gd name="connsiteX44" fmla="*/ 261904 w 585586"/>
              <a:gd name="connsiteY44" fmla="*/ 483758 h 608375"/>
              <a:gd name="connsiteX45" fmla="*/ 252635 w 585586"/>
              <a:gd name="connsiteY45" fmla="*/ 479823 h 608375"/>
              <a:gd name="connsiteX46" fmla="*/ 252617 w 585586"/>
              <a:gd name="connsiteY46" fmla="*/ 479831 h 608375"/>
              <a:gd name="connsiteX47" fmla="*/ 252609 w 585586"/>
              <a:gd name="connsiteY47" fmla="*/ 479827 h 608375"/>
              <a:gd name="connsiteX48" fmla="*/ 243241 w 585586"/>
              <a:gd name="connsiteY48" fmla="*/ 483644 h 608375"/>
              <a:gd name="connsiteX49" fmla="*/ 235350 w 585586"/>
              <a:gd name="connsiteY49" fmla="*/ 491520 h 608375"/>
              <a:gd name="connsiteX50" fmla="*/ 205898 w 585586"/>
              <a:gd name="connsiteY50" fmla="*/ 449968 h 608375"/>
              <a:gd name="connsiteX51" fmla="*/ 208942 w 585586"/>
              <a:gd name="connsiteY51" fmla="*/ 431614 h 608375"/>
              <a:gd name="connsiteX52" fmla="*/ 227326 w 585586"/>
              <a:gd name="connsiteY52" fmla="*/ 434774 h 608375"/>
              <a:gd name="connsiteX53" fmla="*/ 314865 w 585586"/>
              <a:gd name="connsiteY53" fmla="*/ 557903 h 608375"/>
              <a:gd name="connsiteX54" fmla="*/ 545341 w 585586"/>
              <a:gd name="connsiteY54" fmla="*/ 41565 h 608375"/>
              <a:gd name="connsiteX55" fmla="*/ 39707 w 585586"/>
              <a:gd name="connsiteY55" fmla="*/ 296209 h 608375"/>
              <a:gd name="connsiteX56" fmla="*/ 175947 w 585586"/>
              <a:gd name="connsiteY56" fmla="*/ 383116 h 608375"/>
              <a:gd name="connsiteX57" fmla="*/ 179965 w 585586"/>
              <a:gd name="connsiteY57" fmla="*/ 401348 h 608375"/>
              <a:gd name="connsiteX58" fmla="*/ 161824 w 585586"/>
              <a:gd name="connsiteY58" fmla="*/ 405360 h 608375"/>
              <a:gd name="connsiteX59" fmla="*/ 6104 w 585586"/>
              <a:gd name="connsiteY59" fmla="*/ 305933 h 608375"/>
              <a:gd name="connsiteX60" fmla="*/ 17 w 585586"/>
              <a:gd name="connsiteY60" fmla="*/ 294143 h 608375"/>
              <a:gd name="connsiteX61" fmla="*/ 7200 w 585586"/>
              <a:gd name="connsiteY61" fmla="*/ 283082 h 60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85586" h="608375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921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24" grpId="0" animBg="1"/>
      <p:bldP spid="27" grpId="0" animBg="1"/>
      <p:bldP spid="28" grpId="0" animBg="1"/>
      <p:bldP spid="29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05769DDD-80A4-4C87-A2FE-90124F5EC4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3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94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4E2B15B4-25C9-4EB1-B189-ED05FF501D1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D7E7E9E-D1B2-49EF-A17D-9E3C4E79CB2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3E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ruler_263676">
              <a:extLst>
                <a:ext uri="{FF2B5EF4-FFF2-40B4-BE49-F238E27FC236}">
                  <a16:creationId xmlns:a16="http://schemas.microsoft.com/office/drawing/2014/main" id="{737C35DD-CF5D-41BE-BBE6-2411EF9B89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34725" y="1143465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paint-palette-and-brush_27557">
              <a:extLst>
                <a:ext uri="{FF2B5EF4-FFF2-40B4-BE49-F238E27FC236}">
                  <a16:creationId xmlns:a16="http://schemas.microsoft.com/office/drawing/2014/main" id="{C9D5F584-6E23-4A5F-9C4D-F59EEF5BB2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5499" y="591077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paper-aeroplane-shape_18344">
              <a:extLst>
                <a:ext uri="{FF2B5EF4-FFF2-40B4-BE49-F238E27FC236}">
                  <a16:creationId xmlns:a16="http://schemas.microsoft.com/office/drawing/2014/main" id="{2279BC62-C6D9-41EC-9329-59B3B85958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03086" y="1142535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ountain-pen-close-up_16941">
              <a:extLst>
                <a:ext uri="{FF2B5EF4-FFF2-40B4-BE49-F238E27FC236}">
                  <a16:creationId xmlns:a16="http://schemas.microsoft.com/office/drawing/2014/main" id="{6EF3E052-4242-4C9C-A7CA-1D87723C0C8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73910" y="533315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ruler_263676">
              <a:extLst>
                <a:ext uri="{FF2B5EF4-FFF2-40B4-BE49-F238E27FC236}">
                  <a16:creationId xmlns:a16="http://schemas.microsoft.com/office/drawing/2014/main" id="{3B318328-5E86-4B44-8646-1225E59C8056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642643" y="1143465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paint-palette-and-brush_27557">
              <a:extLst>
                <a:ext uri="{FF2B5EF4-FFF2-40B4-BE49-F238E27FC236}">
                  <a16:creationId xmlns:a16="http://schemas.microsoft.com/office/drawing/2014/main" id="{673E2030-C1C7-4A7E-BAC5-842FF3AA5EAC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543417" y="591077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paper-aeroplane-shape_18344">
              <a:extLst>
                <a:ext uri="{FF2B5EF4-FFF2-40B4-BE49-F238E27FC236}">
                  <a16:creationId xmlns:a16="http://schemas.microsoft.com/office/drawing/2014/main" id="{EDD95706-D779-4784-A91F-B0337695494C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10511004" y="1142535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ountain-pen-close-up_16941">
              <a:extLst>
                <a:ext uri="{FF2B5EF4-FFF2-40B4-BE49-F238E27FC236}">
                  <a16:creationId xmlns:a16="http://schemas.microsoft.com/office/drawing/2014/main" id="{D5716545-BF6A-401A-BCD3-A0302283D5F5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8981828" y="533315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ruler_263676">
              <a:extLst>
                <a:ext uri="{FF2B5EF4-FFF2-40B4-BE49-F238E27FC236}">
                  <a16:creationId xmlns:a16="http://schemas.microsoft.com/office/drawing/2014/main" id="{DFFBAD26-F6E3-472D-A38F-7C72F1341E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66112" y="3319880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paint-palette-and-brush_27557">
              <a:extLst>
                <a:ext uri="{FF2B5EF4-FFF2-40B4-BE49-F238E27FC236}">
                  <a16:creationId xmlns:a16="http://schemas.microsoft.com/office/drawing/2014/main" id="{1F991441-EE35-4F0E-9BB8-4BB3DC0B20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39641" y="3652673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paper-aeroplane-shape_18344">
              <a:extLst>
                <a:ext uri="{FF2B5EF4-FFF2-40B4-BE49-F238E27FC236}">
                  <a16:creationId xmlns:a16="http://schemas.microsoft.com/office/drawing/2014/main" id="{19A86ABC-747F-4E5E-9665-9017E3E701A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34473" y="3318950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ountain-pen-close-up_16941">
              <a:extLst>
                <a:ext uri="{FF2B5EF4-FFF2-40B4-BE49-F238E27FC236}">
                  <a16:creationId xmlns:a16="http://schemas.microsoft.com/office/drawing/2014/main" id="{AEBB8D28-E450-414A-BFDA-5B81075440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93291" y="2709265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ruler_263676">
              <a:extLst>
                <a:ext uri="{FF2B5EF4-FFF2-40B4-BE49-F238E27FC236}">
                  <a16:creationId xmlns:a16="http://schemas.microsoft.com/office/drawing/2014/main" id="{15BBDD18-1CB6-41E5-9B0C-BDD764B33078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474030" y="3319880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paint-palette-and-brush_27557">
              <a:extLst>
                <a:ext uri="{FF2B5EF4-FFF2-40B4-BE49-F238E27FC236}">
                  <a16:creationId xmlns:a16="http://schemas.microsoft.com/office/drawing/2014/main" id="{9B66F099-95A2-4425-B50D-7B9B4331C91D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374804" y="2767492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paper-aeroplane-shape_18344">
              <a:extLst>
                <a:ext uri="{FF2B5EF4-FFF2-40B4-BE49-F238E27FC236}">
                  <a16:creationId xmlns:a16="http://schemas.microsoft.com/office/drawing/2014/main" id="{2E6E7F25-8915-4F8B-A613-D0CFA882315F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34717" y="2644031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ountain-pen-close-up_16941">
              <a:extLst>
                <a:ext uri="{FF2B5EF4-FFF2-40B4-BE49-F238E27FC236}">
                  <a16:creationId xmlns:a16="http://schemas.microsoft.com/office/drawing/2014/main" id="{5CE9A5F5-A034-422B-BB64-7A2BC8098752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2641970" y="2650422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ruler_263676">
              <a:extLst>
                <a:ext uri="{FF2B5EF4-FFF2-40B4-BE49-F238E27FC236}">
                  <a16:creationId xmlns:a16="http://schemas.microsoft.com/office/drawing/2014/main" id="{3E707716-859B-4BC4-921F-27360EB9B7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66112" y="5715930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paint-palette-and-brush_27557">
              <a:extLst>
                <a:ext uri="{FF2B5EF4-FFF2-40B4-BE49-F238E27FC236}">
                  <a16:creationId xmlns:a16="http://schemas.microsoft.com/office/drawing/2014/main" id="{2662B4EB-5E49-4EDF-821C-FE587547E0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6886" y="5163542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paper-aeroplane-shape_18344">
              <a:extLst>
                <a:ext uri="{FF2B5EF4-FFF2-40B4-BE49-F238E27FC236}">
                  <a16:creationId xmlns:a16="http://schemas.microsoft.com/office/drawing/2014/main" id="{F7FC1C21-C91E-4878-A154-88D96048A5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34473" y="5715000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ountain-pen-close-up_16941">
              <a:extLst>
                <a:ext uri="{FF2B5EF4-FFF2-40B4-BE49-F238E27FC236}">
                  <a16:creationId xmlns:a16="http://schemas.microsoft.com/office/drawing/2014/main" id="{7D5A0AD5-098C-4D80-BFC4-B3B5D626B0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05297" y="5105780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uler_263676">
              <a:extLst>
                <a:ext uri="{FF2B5EF4-FFF2-40B4-BE49-F238E27FC236}">
                  <a16:creationId xmlns:a16="http://schemas.microsoft.com/office/drawing/2014/main" id="{9AFE4509-CAE4-4A38-85BC-6786C7740C75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474030" y="5715930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paint-palette-and-brush_27557">
              <a:extLst>
                <a:ext uri="{FF2B5EF4-FFF2-40B4-BE49-F238E27FC236}">
                  <a16:creationId xmlns:a16="http://schemas.microsoft.com/office/drawing/2014/main" id="{761B1376-43E6-43B3-B7E8-6D756C5C15E6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374804" y="5163542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paper-aeroplane-shape_18344">
              <a:extLst>
                <a:ext uri="{FF2B5EF4-FFF2-40B4-BE49-F238E27FC236}">
                  <a16:creationId xmlns:a16="http://schemas.microsoft.com/office/drawing/2014/main" id="{07668CF8-4F8D-49E0-B094-82C5D9140397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10342391" y="5715000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ountain-pen-close-up_16941">
              <a:extLst>
                <a:ext uri="{FF2B5EF4-FFF2-40B4-BE49-F238E27FC236}">
                  <a16:creationId xmlns:a16="http://schemas.microsoft.com/office/drawing/2014/main" id="{F5C29E76-D70B-4113-9A09-0776A95BF422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8813215" y="5105780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E6843354-445F-4A7F-8D56-9D28EABA5BF5}"/>
              </a:ext>
            </a:extLst>
          </p:cNvPr>
          <p:cNvGrpSpPr/>
          <p:nvPr userDrawn="1"/>
        </p:nvGrpSpPr>
        <p:grpSpPr>
          <a:xfrm>
            <a:off x="2761549" y="1427825"/>
            <a:ext cx="6763450" cy="3991938"/>
            <a:chOff x="3645164" y="1813666"/>
            <a:chExt cx="4766443" cy="2813260"/>
          </a:xfrm>
          <a:solidFill>
            <a:schemeClr val="bg1"/>
          </a:solidFill>
        </p:grpSpPr>
        <p:sp>
          <p:nvSpPr>
            <p:cNvPr id="35" name="cloud-alone_17471">
              <a:extLst>
                <a:ext uri="{FF2B5EF4-FFF2-40B4-BE49-F238E27FC236}">
                  <a16:creationId xmlns:a16="http://schemas.microsoft.com/office/drawing/2014/main" id="{D2271A3E-13D8-4906-A6D5-B777AA36C2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45164" y="1813666"/>
              <a:ext cx="4766443" cy="2813260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grpFill/>
            <a:ln w="57150">
              <a:solidFill>
                <a:srgbClr val="195B5A"/>
              </a:solidFill>
            </a:ln>
            <a:effectLst>
              <a:outerShdw blurRad="2032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cloud-alone_17471">
              <a:extLst>
                <a:ext uri="{FF2B5EF4-FFF2-40B4-BE49-F238E27FC236}">
                  <a16:creationId xmlns:a16="http://schemas.microsoft.com/office/drawing/2014/main" id="{66B4BF80-6515-45A7-B27D-A4B094119FD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92837" y="1867866"/>
              <a:ext cx="4677577" cy="2721647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grpFill/>
            <a:ln w="28575">
              <a:solidFill>
                <a:srgbClr val="195B5A"/>
              </a:solidFill>
              <a:prstDash val="sysDot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7" name="fountain-pen-close-up_16941">
            <a:extLst>
              <a:ext uri="{FF2B5EF4-FFF2-40B4-BE49-F238E27FC236}">
                <a16:creationId xmlns:a16="http://schemas.microsoft.com/office/drawing/2014/main" id="{3E50C2AF-14F3-42FE-90B4-B259B6648BC7}"/>
              </a:ext>
            </a:extLst>
          </p:cNvPr>
          <p:cNvSpPr>
            <a:spLocks noChangeAspect="1"/>
          </p:cNvSpPr>
          <p:nvPr userDrawn="1"/>
        </p:nvSpPr>
        <p:spPr bwMode="auto">
          <a:xfrm rot="790632" flipH="1">
            <a:off x="8336982" y="2936716"/>
            <a:ext cx="578472" cy="599350"/>
          </a:xfrm>
          <a:custGeom>
            <a:avLst/>
            <a:gdLst>
              <a:gd name="connsiteX0" fmla="*/ 231093 w 584535"/>
              <a:gd name="connsiteY0" fmla="*/ 221335 h 605631"/>
              <a:gd name="connsiteX1" fmla="*/ 258806 w 584535"/>
              <a:gd name="connsiteY1" fmla="*/ 260395 h 605631"/>
              <a:gd name="connsiteX2" fmla="*/ 261251 w 584535"/>
              <a:gd name="connsiteY2" fmla="*/ 275313 h 605631"/>
              <a:gd name="connsiteX3" fmla="*/ 256497 w 584535"/>
              <a:gd name="connsiteY3" fmla="*/ 307185 h 605631"/>
              <a:gd name="connsiteX4" fmla="*/ 196181 w 584535"/>
              <a:gd name="connsiteY4" fmla="*/ 302845 h 605631"/>
              <a:gd name="connsiteX5" fmla="*/ 162355 w 584535"/>
              <a:gd name="connsiteY5" fmla="*/ 350313 h 605631"/>
              <a:gd name="connsiteX6" fmla="*/ 138174 w 584535"/>
              <a:gd name="connsiteY6" fmla="*/ 337700 h 605631"/>
              <a:gd name="connsiteX7" fmla="*/ 130974 w 584535"/>
              <a:gd name="connsiteY7" fmla="*/ 332411 h 605631"/>
              <a:gd name="connsiteX8" fmla="*/ 119563 w 584535"/>
              <a:gd name="connsiteY8" fmla="*/ 318984 h 605631"/>
              <a:gd name="connsiteX9" fmla="*/ 108967 w 584535"/>
              <a:gd name="connsiteY9" fmla="*/ 278704 h 605631"/>
              <a:gd name="connsiteX10" fmla="*/ 150808 w 584535"/>
              <a:gd name="connsiteY10" fmla="*/ 239644 h 605631"/>
              <a:gd name="connsiteX11" fmla="*/ 231093 w 584535"/>
              <a:gd name="connsiteY11" fmla="*/ 221335 h 605631"/>
              <a:gd name="connsiteX12" fmla="*/ 562095 w 584535"/>
              <a:gd name="connsiteY12" fmla="*/ 196204 h 605631"/>
              <a:gd name="connsiteX13" fmla="*/ 571666 w 584535"/>
              <a:gd name="connsiteY13" fmla="*/ 213752 h 605631"/>
              <a:gd name="connsiteX14" fmla="*/ 545718 w 584535"/>
              <a:gd name="connsiteY14" fmla="*/ 311413 h 605631"/>
              <a:gd name="connsiteX15" fmla="*/ 515287 w 584535"/>
              <a:gd name="connsiteY15" fmla="*/ 379911 h 605631"/>
              <a:gd name="connsiteX16" fmla="*/ 567047 w 584535"/>
              <a:gd name="connsiteY16" fmla="*/ 408124 h 605631"/>
              <a:gd name="connsiteX17" fmla="*/ 441655 w 584535"/>
              <a:gd name="connsiteY17" fmla="*/ 529928 h 605631"/>
              <a:gd name="connsiteX18" fmla="*/ 564738 w 584535"/>
              <a:gd name="connsiteY18" fmla="*/ 575503 h 605631"/>
              <a:gd name="connsiteX19" fmla="*/ 561885 w 584535"/>
              <a:gd name="connsiteY19" fmla="*/ 592322 h 605631"/>
              <a:gd name="connsiteX20" fmla="*/ 376582 w 584535"/>
              <a:gd name="connsiteY20" fmla="*/ 599104 h 605631"/>
              <a:gd name="connsiteX21" fmla="*/ 340581 w 584535"/>
              <a:gd name="connsiteY21" fmla="*/ 579708 h 605631"/>
              <a:gd name="connsiteX22" fmla="*/ 341804 w 584535"/>
              <a:gd name="connsiteY22" fmla="*/ 579843 h 605631"/>
              <a:gd name="connsiteX23" fmla="*/ 285425 w 584535"/>
              <a:gd name="connsiteY23" fmla="*/ 452749 h 605631"/>
              <a:gd name="connsiteX24" fmla="*/ 285425 w 584535"/>
              <a:gd name="connsiteY24" fmla="*/ 435659 h 605631"/>
              <a:gd name="connsiteX25" fmla="*/ 267764 w 584535"/>
              <a:gd name="connsiteY25" fmla="*/ 425350 h 605631"/>
              <a:gd name="connsiteX26" fmla="*/ 264232 w 584535"/>
              <a:gd name="connsiteY26" fmla="*/ 445560 h 605631"/>
              <a:gd name="connsiteX27" fmla="*/ 276051 w 584535"/>
              <a:gd name="connsiteY27" fmla="*/ 456276 h 605631"/>
              <a:gd name="connsiteX28" fmla="*/ 335147 w 584535"/>
              <a:gd name="connsiteY28" fmla="*/ 588389 h 605631"/>
              <a:gd name="connsiteX29" fmla="*/ 325773 w 584535"/>
              <a:gd name="connsiteY29" fmla="*/ 583506 h 605631"/>
              <a:gd name="connsiteX30" fmla="*/ 228231 w 584535"/>
              <a:gd name="connsiteY30" fmla="*/ 509853 h 605631"/>
              <a:gd name="connsiteX31" fmla="*/ 217635 w 584535"/>
              <a:gd name="connsiteY31" fmla="*/ 502258 h 605631"/>
              <a:gd name="connsiteX32" fmla="*/ 163565 w 584535"/>
              <a:gd name="connsiteY32" fmla="*/ 343017 h 605631"/>
              <a:gd name="connsiteX33" fmla="*/ 193181 w 584535"/>
              <a:gd name="connsiteY33" fmla="*/ 309242 h 605631"/>
              <a:gd name="connsiteX34" fmla="*/ 254994 w 584535"/>
              <a:gd name="connsiteY34" fmla="*/ 310463 h 605631"/>
              <a:gd name="connsiteX35" fmla="*/ 340717 w 584535"/>
              <a:gd name="connsiteY35" fmla="*/ 463736 h 605631"/>
              <a:gd name="connsiteX36" fmla="*/ 340717 w 584535"/>
              <a:gd name="connsiteY36" fmla="*/ 490999 h 605631"/>
              <a:gd name="connsiteX37" fmla="*/ 345879 w 584535"/>
              <a:gd name="connsiteY37" fmla="*/ 576859 h 605631"/>
              <a:gd name="connsiteX38" fmla="*/ 345879 w 584535"/>
              <a:gd name="connsiteY38" fmla="*/ 580250 h 605631"/>
              <a:gd name="connsiteX39" fmla="*/ 538382 w 584535"/>
              <a:gd name="connsiteY39" fmla="*/ 579572 h 605631"/>
              <a:gd name="connsiteX40" fmla="*/ 414349 w 584535"/>
              <a:gd name="connsiteY40" fmla="*/ 536710 h 605631"/>
              <a:gd name="connsiteX41" fmla="*/ 414892 w 584535"/>
              <a:gd name="connsiteY41" fmla="*/ 521111 h 605631"/>
              <a:gd name="connsiteX42" fmla="*/ 538654 w 584535"/>
              <a:gd name="connsiteY42" fmla="*/ 466042 h 605631"/>
              <a:gd name="connsiteX43" fmla="*/ 483226 w 584535"/>
              <a:gd name="connsiteY43" fmla="*/ 376927 h 605631"/>
              <a:gd name="connsiteX44" fmla="*/ 480917 w 584535"/>
              <a:gd name="connsiteY44" fmla="*/ 335150 h 605631"/>
              <a:gd name="connsiteX45" fmla="*/ 562972 w 584535"/>
              <a:gd name="connsiteY45" fmla="*/ 201002 h 605631"/>
              <a:gd name="connsiteX46" fmla="*/ 562095 w 584535"/>
              <a:gd name="connsiteY46" fmla="*/ 196204 h 605631"/>
              <a:gd name="connsiteX47" fmla="*/ 135269 w 584535"/>
              <a:gd name="connsiteY47" fmla="*/ 1806 h 605631"/>
              <a:gd name="connsiteX48" fmla="*/ 155716 w 584535"/>
              <a:gd name="connsiteY48" fmla="*/ 20464 h 605631"/>
              <a:gd name="connsiteX49" fmla="*/ 209391 w 584535"/>
              <a:gd name="connsiteY49" fmla="*/ 179698 h 605631"/>
              <a:gd name="connsiteX50" fmla="*/ 226105 w 584535"/>
              <a:gd name="connsiteY50" fmla="*/ 211572 h 605631"/>
              <a:gd name="connsiteX51" fmla="*/ 145796 w 584535"/>
              <a:gd name="connsiteY51" fmla="*/ 229747 h 605631"/>
              <a:gd name="connsiteX52" fmla="*/ 103943 w 584535"/>
              <a:gd name="connsiteY52" fmla="*/ 268810 h 605631"/>
              <a:gd name="connsiteX53" fmla="*/ 99866 w 584535"/>
              <a:gd name="connsiteY53" fmla="*/ 255925 h 605631"/>
              <a:gd name="connsiteX54" fmla="*/ 52850 w 584535"/>
              <a:gd name="connsiteY54" fmla="*/ 171560 h 605631"/>
              <a:gd name="connsiteX55" fmla="*/ 1349 w 584535"/>
              <a:gd name="connsiteY55" fmla="*/ 84483 h 605631"/>
              <a:gd name="connsiteX56" fmla="*/ 37087 w 584535"/>
              <a:gd name="connsiteY56" fmla="*/ 29959 h 605631"/>
              <a:gd name="connsiteX57" fmla="*/ 135269 w 584535"/>
              <a:gd name="connsiteY57" fmla="*/ 1806 h 60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84535" h="605631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FA2BE64F-A880-4BA7-9C46-C8304246A6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9966" y="159883"/>
            <a:ext cx="1118618" cy="2569469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7FE04FD2-C701-4EF6-8BED-406D339D73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5190" flipH="1">
            <a:off x="5222249" y="3919566"/>
            <a:ext cx="7942083" cy="5113109"/>
          </a:xfrm>
          <a:prstGeom prst="rect">
            <a:avLst/>
          </a:prstGeom>
        </p:spPr>
      </p:pic>
      <p:grpSp>
        <p:nvGrpSpPr>
          <p:cNvPr id="40" name="组合 39">
            <a:extLst>
              <a:ext uri="{FF2B5EF4-FFF2-40B4-BE49-F238E27FC236}">
                <a16:creationId xmlns:a16="http://schemas.microsoft.com/office/drawing/2014/main" id="{AAB2096B-D6EA-494A-963A-85C0150FABC7}"/>
              </a:ext>
            </a:extLst>
          </p:cNvPr>
          <p:cNvGrpSpPr/>
          <p:nvPr userDrawn="1"/>
        </p:nvGrpSpPr>
        <p:grpSpPr>
          <a:xfrm>
            <a:off x="-852871" y="5611250"/>
            <a:ext cx="14311807" cy="1917741"/>
            <a:chOff x="-852871" y="5611250"/>
            <a:chExt cx="14311807" cy="191774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41" name="cloud-sky-storm_13919">
              <a:extLst>
                <a:ext uri="{FF2B5EF4-FFF2-40B4-BE49-F238E27FC236}">
                  <a16:creationId xmlns:a16="http://schemas.microsoft.com/office/drawing/2014/main" id="{A4067369-A05D-4AF3-9D6B-2E6FEFA95591}"/>
                </a:ext>
              </a:extLst>
            </p:cNvPr>
            <p:cNvSpPr>
              <a:spLocks noChangeAspect="1"/>
            </p:cNvSpPr>
            <p:nvPr/>
          </p:nvSpPr>
          <p:spPr bwMode="auto">
            <a:xfrm rot="1722132">
              <a:off x="-852871" y="5611250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cloud-sky-storm_13919">
              <a:extLst>
                <a:ext uri="{FF2B5EF4-FFF2-40B4-BE49-F238E27FC236}">
                  <a16:creationId xmlns:a16="http://schemas.microsoft.com/office/drawing/2014/main" id="{A8C71C8B-23B8-40B5-8824-CC388B25F3C0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1163030" y="6244721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cloud-sky-storm_13919">
              <a:extLst>
                <a:ext uri="{FF2B5EF4-FFF2-40B4-BE49-F238E27FC236}">
                  <a16:creationId xmlns:a16="http://schemas.microsoft.com/office/drawing/2014/main" id="{27184F24-3CCF-4126-8676-CB6147A1E82F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2627308" y="6365740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cloud-sky-storm_13919">
              <a:extLst>
                <a:ext uri="{FF2B5EF4-FFF2-40B4-BE49-F238E27FC236}">
                  <a16:creationId xmlns:a16="http://schemas.microsoft.com/office/drawing/2014/main" id="{9C2C9311-1058-459A-9FF2-985D371AB274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4131914" y="6303265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cloud-sky-storm_13919">
              <a:extLst>
                <a:ext uri="{FF2B5EF4-FFF2-40B4-BE49-F238E27FC236}">
                  <a16:creationId xmlns:a16="http://schemas.microsoft.com/office/drawing/2014/main" id="{FADA5F9C-2A14-4DA6-9490-B62124A07B64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5594920" y="6303264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cloud-sky-storm_13919">
              <a:extLst>
                <a:ext uri="{FF2B5EF4-FFF2-40B4-BE49-F238E27FC236}">
                  <a16:creationId xmlns:a16="http://schemas.microsoft.com/office/drawing/2014/main" id="{37BED443-B886-4601-9F2E-589A1036C70A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7007766" y="6384897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cloud-sky-storm_13919">
              <a:extLst>
                <a:ext uri="{FF2B5EF4-FFF2-40B4-BE49-F238E27FC236}">
                  <a16:creationId xmlns:a16="http://schemas.microsoft.com/office/drawing/2014/main" id="{EF1E0870-B261-4FEA-AA94-76B48F07D4CB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8441624" y="6368436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cloud-sky-storm_13919">
              <a:extLst>
                <a:ext uri="{FF2B5EF4-FFF2-40B4-BE49-F238E27FC236}">
                  <a16:creationId xmlns:a16="http://schemas.microsoft.com/office/drawing/2014/main" id="{667E12A1-CC37-4E46-940C-FA6E7EC90E00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9843830" y="6335790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cloud-sky-storm_13919">
              <a:extLst>
                <a:ext uri="{FF2B5EF4-FFF2-40B4-BE49-F238E27FC236}">
                  <a16:creationId xmlns:a16="http://schemas.microsoft.com/office/drawing/2014/main" id="{2BB607D5-FC74-4358-A5AF-D4E0B411460D}"/>
                </a:ext>
              </a:extLst>
            </p:cNvPr>
            <p:cNvSpPr>
              <a:spLocks noChangeAspect="1"/>
            </p:cNvSpPr>
            <p:nvPr/>
          </p:nvSpPr>
          <p:spPr bwMode="auto">
            <a:xfrm rot="19877868" flipH="1">
              <a:off x="10945802" y="5611250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541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577F89A-9B03-4D0E-B5D3-B5E2060C5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480CD1-57B4-41AC-A5EC-EE6E36FF7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83BE589-CE4A-4611-830D-5F6798F10F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BBBE3-416F-4027-A175-A238F53D1567}" type="datetimeFigureOut">
              <a:rPr lang="zh-CN" altLang="en-US" smtClean="0"/>
              <a:t>2022/12/27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8D131A-32FC-40CE-AB78-AE493390F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37C988-641A-4D08-9BE4-E68068501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5FBB9-8F0E-4BDA-832C-FB116AB9B82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B93486-AED1-470E-93BF-A4F70809B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5"/>
          <a:stretch/>
        </p:blipFill>
        <p:spPr>
          <a:xfrm>
            <a:off x="-3985504" y="-635867"/>
            <a:ext cx="4431526" cy="46371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B93486-AED1-470E-93BF-A4F70809BD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5"/>
          <a:stretch/>
        </p:blipFill>
        <p:spPr>
          <a:xfrm>
            <a:off x="15325018" y="6538912"/>
            <a:ext cx="8020337" cy="839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7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5058" y="3221502"/>
            <a:ext cx="592249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8000">
                <a:solidFill>
                  <a:srgbClr val="289DA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Arruba KT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45394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Terminator 8"/>
          <p:cNvSpPr/>
          <p:nvPr/>
        </p:nvSpPr>
        <p:spPr>
          <a:xfrm>
            <a:off x="569754" y="3536146"/>
            <a:ext cx="5596759" cy="2238704"/>
          </a:xfrm>
          <a:prstGeom prst="flowChartTerminato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Flowchart: Terminator 193"/>
          <p:cNvSpPr/>
          <p:nvPr/>
        </p:nvSpPr>
        <p:spPr>
          <a:xfrm>
            <a:off x="5766338" y="3545229"/>
            <a:ext cx="5596759" cy="2238704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lowchart: Terminator 194"/>
          <p:cNvSpPr/>
          <p:nvPr/>
        </p:nvSpPr>
        <p:spPr>
          <a:xfrm>
            <a:off x="3843338" y="3551911"/>
            <a:ext cx="4495472" cy="2238704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7" name="图片 176">
            <a:extLst>
              <a:ext uri="{FF2B5EF4-FFF2-40B4-BE49-F238E27FC236}">
                <a16:creationId xmlns:a16="http://schemas.microsoft.com/office/drawing/2014/main" id="{B8F37E66-54EF-4207-87D7-0F68ACE25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7029" y="4574532"/>
            <a:ext cx="7942083" cy="5113109"/>
          </a:xfrm>
          <a:prstGeom prst="rect">
            <a:avLst/>
          </a:prstGeom>
        </p:spPr>
      </p:pic>
      <p:sp>
        <p:nvSpPr>
          <p:cNvPr id="6" name="Flowchart: Terminator 5"/>
          <p:cNvSpPr/>
          <p:nvPr/>
        </p:nvSpPr>
        <p:spPr>
          <a:xfrm>
            <a:off x="851334" y="930163"/>
            <a:ext cx="2061520" cy="8066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961693" y="993227"/>
            <a:ext cx="1881736" cy="683584"/>
          </a:xfrm>
          <a:prstGeom prst="flowChartTerminator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lowchart: Terminator 177"/>
          <p:cNvSpPr/>
          <p:nvPr/>
        </p:nvSpPr>
        <p:spPr>
          <a:xfrm>
            <a:off x="3652341" y="993226"/>
            <a:ext cx="2061520" cy="8066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Flowchart: Terminator 178"/>
          <p:cNvSpPr/>
          <p:nvPr/>
        </p:nvSpPr>
        <p:spPr>
          <a:xfrm>
            <a:off x="3762700" y="1056290"/>
            <a:ext cx="1881736" cy="683584"/>
          </a:xfrm>
          <a:prstGeom prst="flowChartTerminator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Flowchart: Terminator 179"/>
          <p:cNvSpPr/>
          <p:nvPr/>
        </p:nvSpPr>
        <p:spPr>
          <a:xfrm>
            <a:off x="6453348" y="1056289"/>
            <a:ext cx="2061520" cy="8066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lowchart: Terminator 180"/>
          <p:cNvSpPr/>
          <p:nvPr/>
        </p:nvSpPr>
        <p:spPr>
          <a:xfrm>
            <a:off x="6563707" y="1119353"/>
            <a:ext cx="1881736" cy="683584"/>
          </a:xfrm>
          <a:prstGeom prst="flowChartTerminator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lowchart: Terminator 181"/>
          <p:cNvSpPr/>
          <p:nvPr/>
        </p:nvSpPr>
        <p:spPr>
          <a:xfrm>
            <a:off x="9033570" y="1056289"/>
            <a:ext cx="2061520" cy="8066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Flowchart: Terminator 182"/>
          <p:cNvSpPr/>
          <p:nvPr/>
        </p:nvSpPr>
        <p:spPr>
          <a:xfrm>
            <a:off x="9143929" y="1119353"/>
            <a:ext cx="1881736" cy="683584"/>
          </a:xfrm>
          <a:prstGeom prst="flowChartTerminator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Flowchart: Terminator 183"/>
          <p:cNvSpPr/>
          <p:nvPr/>
        </p:nvSpPr>
        <p:spPr>
          <a:xfrm>
            <a:off x="1429425" y="1912041"/>
            <a:ext cx="2061520" cy="8066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Flowchart: Terminator 184"/>
          <p:cNvSpPr/>
          <p:nvPr/>
        </p:nvSpPr>
        <p:spPr>
          <a:xfrm>
            <a:off x="1539784" y="1975105"/>
            <a:ext cx="1881736" cy="683584"/>
          </a:xfrm>
          <a:prstGeom prst="flowChartTerminator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Flowchart: Terminator 185"/>
          <p:cNvSpPr/>
          <p:nvPr/>
        </p:nvSpPr>
        <p:spPr>
          <a:xfrm>
            <a:off x="4098979" y="1975104"/>
            <a:ext cx="2061520" cy="8066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Flowchart: Terminator 186"/>
          <p:cNvSpPr/>
          <p:nvPr/>
        </p:nvSpPr>
        <p:spPr>
          <a:xfrm>
            <a:off x="4209338" y="2038168"/>
            <a:ext cx="1881736" cy="683584"/>
          </a:xfrm>
          <a:prstGeom prst="flowChartTerminator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Flowchart: Terminator 187"/>
          <p:cNvSpPr/>
          <p:nvPr/>
        </p:nvSpPr>
        <p:spPr>
          <a:xfrm>
            <a:off x="6744942" y="1990869"/>
            <a:ext cx="2061520" cy="8066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lowchart: Terminator 188"/>
          <p:cNvSpPr/>
          <p:nvPr/>
        </p:nvSpPr>
        <p:spPr>
          <a:xfrm>
            <a:off x="6855301" y="2053933"/>
            <a:ext cx="1881736" cy="683584"/>
          </a:xfrm>
          <a:prstGeom prst="flowChartTerminator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lowchart: Terminator 189"/>
          <p:cNvSpPr/>
          <p:nvPr/>
        </p:nvSpPr>
        <p:spPr>
          <a:xfrm>
            <a:off x="9477458" y="1975104"/>
            <a:ext cx="2061520" cy="80663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Flowchart: Terminator 190"/>
          <p:cNvSpPr/>
          <p:nvPr/>
        </p:nvSpPr>
        <p:spPr>
          <a:xfrm>
            <a:off x="9579796" y="2028084"/>
            <a:ext cx="1881736" cy="683584"/>
          </a:xfrm>
          <a:prstGeom prst="flowChartTerminator">
            <a:avLst/>
          </a:prstGeom>
          <a:noFill/>
          <a:ln w="190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TextBox 195"/>
          <p:cNvSpPr txBox="1"/>
          <p:nvPr/>
        </p:nvSpPr>
        <p:spPr>
          <a:xfrm>
            <a:off x="1185802" y="3511968"/>
            <a:ext cx="2992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UTM American Sans" panose="02040603050506020204" pitchFamily="18" charset="0"/>
              </a:rPr>
              <a:t>Chia hết cho 2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4335952" y="3551911"/>
            <a:ext cx="3676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>
                    <a:lumMod val="75000"/>
                  </a:schemeClr>
                </a:solidFill>
                <a:latin typeface="UTM American Sans" panose="02040603050506020204" pitchFamily="18" charset="0"/>
              </a:rPr>
              <a:t>Chia hết cho 2 và 5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8202645" y="3524868"/>
            <a:ext cx="2992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UTM American Sans" panose="02040603050506020204" pitchFamily="18" charset="0"/>
              </a:rPr>
              <a:t>Chia hết cho 5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1255227" y="963657"/>
            <a:ext cx="1657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UTM Americana EB" panose="02040603050506020204" pitchFamily="18" charset="0"/>
              </a:rPr>
              <a:t>345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4113585" y="1022204"/>
            <a:ext cx="1657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UTM Americana EB" panose="02040603050506020204" pitchFamily="18" charset="0"/>
              </a:rPr>
              <a:t>480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6857241" y="1069367"/>
            <a:ext cx="1657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UTM Americana EB" panose="02040603050506020204" pitchFamily="18" charset="0"/>
              </a:rPr>
              <a:t>341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9402750" y="1053602"/>
            <a:ext cx="1657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UTM Americana EB" panose="02040603050506020204" pitchFamily="18" charset="0"/>
              </a:rPr>
              <a:t>2000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1852990" y="1904406"/>
            <a:ext cx="1657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UTM Americana EB" panose="02040603050506020204" pitchFamily="18" charset="0"/>
              </a:rPr>
              <a:t>3995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4468159" y="2015933"/>
            <a:ext cx="1657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UTM Americana EB" panose="02040603050506020204" pitchFamily="18" charset="0"/>
              </a:rPr>
              <a:t>9010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7248963" y="2029631"/>
            <a:ext cx="1657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UTM Americana EB" panose="02040603050506020204" pitchFamily="18" charset="0"/>
              </a:rPr>
              <a:t>324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9906243" y="1997355"/>
            <a:ext cx="1657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UTM Americana EB" panose="02040603050506020204" pitchFamily="18" charset="0"/>
              </a:rPr>
              <a:t>296</a:t>
            </a:r>
          </a:p>
        </p:txBody>
      </p:sp>
    </p:spTree>
    <p:extLst>
      <p:ext uri="{BB962C8B-B14F-4D97-AF65-F5344CB8AC3E}">
        <p14:creationId xmlns:p14="http://schemas.microsoft.com/office/powerpoint/2010/main" val="205397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469 -0.00093 0.00938 -0.00278 0.0142 -0.00231 C 0.01654 -0.00208 0.01849 0.00093 0.02058 0.00232 C 0.03711 0.01204 0.00638 -0.01088 0.03867 0.01366 C 0.0405 0.01505 0.04206 0.01736 0.04388 0.01829 C 0.04688 0.01968 0.05 0.01991 0.053 0.0206 C 0.06589 0.02824 0.07904 0.03495 0.0918 0.04352 C 0.11341 0.0581 0.08959 0.04954 0.1086 0.05509 C 0.1142 0.05903 0.11966 0.06343 0.12539 0.06667 C 0.12787 0.06806 0.1306 0.06759 0.13321 0.06898 C 0.13503 0.06991 0.13646 0.07222 0.13828 0.07361 C 0.15026 0.08148 0.16237 0.08935 0.17448 0.09653 C 0.17826 0.09861 0.18242 0.09884 0.1862 0.10116 C 0.20521 0.11204 0.22331 0.12917 0.2431 0.13565 C 0.24779 0.13704 0.25274 0.13773 0.25729 0.14028 C 0.27175 0.14769 0.28542 0.15903 0.3 0.16551 C 0.3017 0.1662 0.30352 0.16667 0.30521 0.16782 C 0.3069 0.16898 0.3086 0.17107 0.31029 0.17245 C 0.31589 0.17639 0.32136 0.18056 0.32709 0.1838 C 0.32969 0.18519 0.33229 0.18519 0.3349 0.18611 C 0.3388 0.1875 0.34284 0.18843 0.34649 0.19074 C 0.35664 0.19699 0.36628 0.20486 0.3763 0.21134 C 0.38646 0.21806 0.38269 0.21389 0.3905 0.21829 C 0.3944 0.22037 0.39831 0.22269 0.40222 0.22523 C 0.40391 0.22639 0.4056 0.22847 0.40729 0.22986 C 0.4142 0.23472 0.4211 0.23935 0.428 0.24352 C 0.43399 0.24722 0.4319 0.24421 0.43711 0.24815 C 0.4418 0.25185 0.44649 0.25602 0.4513 0.25972 C 0.46706 0.27176 0.42917 0.2375 0.4668 0.27338 C 0.46901 0.27569 0.47396 0.27917 0.47591 0.28264 C 0.47826 0.28681 0.48008 0.2919 0.48229 0.29653 C 0.4836 0.29884 0.4849 0.30116 0.4862 0.30347 C 0.4888 0.31713 0.48776 0.31273 0.49401 0.33333 C 0.49466 0.33565 0.49545 0.33819 0.49662 0.34005 C 0.50026 0.34676 0.50456 0.35208 0.50821 0.35857 C 0.50925 0.36042 0.50951 0.36389 0.51081 0.36551 C 0.51394 0.36944 0.51771 0.3713 0.5211 0.37454 C 0.52331 0.37685 0.52526 0.37963 0.52761 0.38148 C 0.53008 0.38357 0.53295 0.38403 0.53542 0.38611 C 0.54076 0.39097 0.54558 0.39699 0.55091 0.40232 C 0.5543 0.40556 0.55847 0.40648 0.5612 0.41134 C 0.56693 0.42153 0.56354 0.41667 0.57162 0.42523 C 0.5724 0.42755 0.57318 0.42986 0.57422 0.43218 C 0.57578 0.43611 0.57813 0.43912 0.5793 0.44352 C 0.58034 0.44699 0.58008 0.45139 0.5806 0.45509 C 0.58229 0.46713 0.5819 0.45671 0.5819 0.46898 L 0.578 0.45278 " pathEditMode="relative" ptsTypes="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469 -0.00093 0.00938 -0.00278 0.0142 -0.00231 C 0.01654 -0.00208 0.01849 0.00093 0.02058 0.00232 C 0.03711 0.01204 0.00638 -0.01088 0.03867 0.01366 C 0.0405 0.01505 0.04206 0.01736 0.04388 0.01829 C 0.04688 0.01968 0.05 0.01991 0.053 0.0206 C 0.06589 0.02824 0.07904 0.03495 0.0918 0.04352 C 0.11341 0.0581 0.08959 0.04954 0.1086 0.05509 C 0.1142 0.05903 0.11966 0.06343 0.12539 0.06667 C 0.12787 0.06806 0.1306 0.06759 0.13321 0.06898 C 0.13503 0.06991 0.13646 0.07222 0.13828 0.07361 C 0.15026 0.08148 0.16237 0.08935 0.17448 0.09653 C 0.17826 0.09861 0.18242 0.09884 0.1862 0.10116 C 0.20521 0.11204 0.22331 0.12917 0.2431 0.13565 C 0.24779 0.13704 0.25274 0.13773 0.25729 0.14028 C 0.27175 0.14769 0.28542 0.15903 0.3 0.16551 C 0.3017 0.1662 0.30352 0.16667 0.30521 0.16782 C 0.3069 0.16898 0.3086 0.17107 0.31029 0.17245 C 0.31589 0.17639 0.32136 0.18056 0.32709 0.1838 C 0.32969 0.18519 0.33229 0.18519 0.3349 0.18611 C 0.3388 0.1875 0.34284 0.18843 0.34649 0.19074 C 0.35664 0.19699 0.36628 0.20486 0.3763 0.21134 C 0.38646 0.21806 0.38269 0.21389 0.3905 0.21829 C 0.3944 0.22037 0.39831 0.22269 0.40222 0.22523 C 0.40391 0.22639 0.4056 0.22847 0.40729 0.22986 C 0.4142 0.23472 0.4211 0.23935 0.428 0.24352 C 0.43399 0.24722 0.4319 0.24421 0.43711 0.24815 C 0.4418 0.25185 0.44649 0.25602 0.4513 0.25972 C 0.46706 0.27176 0.42917 0.2375 0.4668 0.27338 C 0.46901 0.27569 0.47396 0.27917 0.47591 0.28264 C 0.47826 0.28681 0.48008 0.2919 0.48229 0.29653 C 0.4836 0.29884 0.4849 0.30116 0.4862 0.30347 C 0.4888 0.31713 0.48776 0.31273 0.49401 0.33333 C 0.49466 0.33565 0.49545 0.33819 0.49662 0.34005 C 0.50026 0.34676 0.50456 0.35208 0.50821 0.35857 C 0.50925 0.36042 0.50951 0.36389 0.51081 0.36551 C 0.51394 0.36944 0.51771 0.3713 0.5211 0.37454 C 0.52331 0.37685 0.52526 0.37963 0.52761 0.38148 C 0.53008 0.38357 0.53295 0.38403 0.53542 0.38611 C 0.54076 0.39097 0.54558 0.39699 0.55091 0.40232 C 0.5543 0.40556 0.55847 0.40648 0.5612 0.41134 C 0.56693 0.42153 0.56354 0.41667 0.57162 0.42523 C 0.5724 0.42755 0.57318 0.42986 0.57422 0.43218 C 0.57578 0.43611 0.57813 0.43912 0.5793 0.44352 C 0.58034 0.44699 0.58008 0.45139 0.5806 0.45509 C 0.58229 0.46713 0.5819 0.45671 0.5819 0.46898 L 0.578 0.45278 " pathEditMode="relative" ptsTypes="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469 -0.00093 0.00938 -0.00278 0.0142 -0.00231 C 0.01654 -0.00208 0.01849 0.00093 0.02058 0.00232 C 0.03711 0.01204 0.00638 -0.01088 0.03867 0.01366 C 0.0405 0.01505 0.04206 0.01736 0.04388 0.01829 C 0.04688 0.01968 0.05 0.01991 0.053 0.0206 C 0.06589 0.02824 0.07904 0.03495 0.0918 0.04352 C 0.11341 0.0581 0.08959 0.04954 0.1086 0.05509 C 0.1142 0.05903 0.11966 0.06343 0.12539 0.06667 C 0.12787 0.06806 0.1306 0.06759 0.13321 0.06898 C 0.13503 0.06991 0.13646 0.07222 0.13828 0.07361 C 0.15026 0.08148 0.16237 0.08935 0.17448 0.09653 C 0.17826 0.09861 0.18242 0.09884 0.1862 0.10116 C 0.20521 0.11204 0.22331 0.12917 0.2431 0.13565 C 0.24779 0.13704 0.25274 0.13773 0.25729 0.14028 C 0.27175 0.14769 0.28542 0.15903 0.3 0.16551 C 0.3017 0.1662 0.30352 0.16667 0.30521 0.16782 C 0.3069 0.16898 0.3086 0.17107 0.31029 0.17245 C 0.31589 0.17639 0.32136 0.18056 0.32709 0.1838 C 0.32969 0.18519 0.33229 0.18519 0.3349 0.18611 C 0.3388 0.1875 0.34284 0.18843 0.34649 0.19074 C 0.35664 0.19699 0.36628 0.20486 0.3763 0.21134 C 0.38646 0.21806 0.38269 0.21389 0.3905 0.21829 C 0.3944 0.22037 0.39831 0.22269 0.40222 0.22523 C 0.40391 0.22639 0.4056 0.22847 0.40729 0.22986 C 0.4142 0.23472 0.4211 0.23935 0.428 0.24352 C 0.43399 0.24722 0.4319 0.24421 0.43711 0.24815 C 0.4418 0.25185 0.44649 0.25602 0.4513 0.25972 C 0.46706 0.27176 0.42917 0.2375 0.4668 0.27338 C 0.46901 0.27569 0.47396 0.27917 0.47591 0.28264 C 0.47826 0.28681 0.48008 0.2919 0.48229 0.29653 C 0.4836 0.29884 0.4849 0.30116 0.4862 0.30347 C 0.4888 0.31713 0.48776 0.31273 0.49401 0.33333 C 0.49466 0.33565 0.49545 0.33819 0.49662 0.34005 C 0.50026 0.34676 0.50456 0.35208 0.50821 0.35857 C 0.50925 0.36042 0.50951 0.36389 0.51081 0.36551 C 0.51394 0.36944 0.51771 0.3713 0.5211 0.37454 C 0.52331 0.37685 0.52526 0.37963 0.52761 0.38148 C 0.53008 0.38357 0.53295 0.38403 0.53542 0.38611 C 0.54076 0.39097 0.54558 0.39699 0.55091 0.40232 C 0.5543 0.40556 0.55847 0.40648 0.5612 0.41134 C 0.56693 0.42153 0.56354 0.41667 0.57162 0.42523 C 0.5724 0.42755 0.57318 0.42986 0.57422 0.43218 C 0.57578 0.43611 0.57813 0.43912 0.5793 0.44352 C 0.58034 0.44699 0.58008 0.45139 0.5806 0.45509 C 0.58229 0.46713 0.5819 0.45671 0.5819 0.46898 L 0.578 0.45278 " pathEditMode="relative" ptsTypes="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39 0.00671 0.00065 0.01366 0.00117 0.0206 C 0.00156 0.02361 0.00221 0.02662 0.00247 0.02986 C 0.00299 0.03426 0.00338 0.03889 0.00377 0.04352 C 0.00429 0.17546 0.00429 0.30717 0.00507 0.43889 C 0.00507 0.44143 0.00612 0.44352 0.00638 0.44583 C 0.00807 0.45741 0.00768 0.45579 0.00768 0.46667 L 0.00768 0.46898 " pathEditMode="relative" ptsTypes="AAAAAAAAA">
                                      <p:cBhvr>
                                        <p:cTn id="20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39 0.00671 0.00065 0.01366 0.00117 0.0206 C 0.00156 0.02361 0.00221 0.02662 0.00247 0.02986 C 0.00299 0.03426 0.00338 0.03889 0.00377 0.04352 C 0.00429 0.17546 0.00429 0.30717 0.00507 0.43889 C 0.00507 0.44143 0.00612 0.44352 0.00638 0.44583 C 0.00807 0.45741 0.00768 0.45579 0.00768 0.46667 L 0.00768 0.46898 " pathEditMode="relative" ptsTypes="AAAAAAAAA">
                                      <p:cBhvr>
                                        <p:cTn id="22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39 0.00671 0.00065 0.01366 0.00117 0.0206 C 0.00156 0.02361 0.00221 0.02662 0.00247 0.02986 C 0.00299 0.03426 0.00338 0.03889 0.00377 0.04352 C 0.00429 0.17546 0.00429 0.30717 0.00507 0.43889 C 0.00507 0.44143 0.00612 0.44352 0.00638 0.44583 C 0.00807 0.45741 0.00768 0.45579 0.00768 0.46667 L 0.00768 0.46898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3 0.00903 -0.00195 0.01875 -0.00391 0.02755 C -0.00469 0.03056 -0.00638 0.03218 -0.00781 0.03426 C -0.01341 0.04306 -0.01289 0.04051 -0.0194 0.04815 C -0.02122 0.05024 -0.02279 0.05301 -0.02461 0.0551 C -0.03581 0.0676 -0.04701 0.07963 -0.0582 0.0919 C -0.0612 0.09514 -0.06471 0.09699 -0.06732 0.10093 C -0.10013 0.15093 -0.05912 0.09005 -0.08281 0.12176 C -0.11602 0.16598 -0.10039 0.15579 -0.11641 0.16551 C -0.11771 0.1676 -0.11888 0.17037 -0.12031 0.17223 C -0.12526 0.17871 -0.12591 0.17871 -0.13073 0.18149 C -0.13333 0.19514 -0.12995 0.18311 -0.13971 0.19537 C -0.1418 0.19769 -0.14297 0.20186 -0.14492 0.2044 C -0.14909 0.21019 -0.15391 0.21436 -0.15781 0.22061 C -0.16341 0.22917 -0.16927 0.23727 -0.17344 0.24815 L -0.18633 0.28264 C -0.18711 0.28496 -0.18802 0.28727 -0.18893 0.28959 C -0.19675 0.31135 -0.19232 0.30255 -0.19922 0.31482 C -0.19961 0.31713 -0.19974 0.31968 -0.20052 0.32176 C -0.20534 0.33357 -0.21602 0.35625 -0.21602 0.35625 C -0.21888 0.37153 -0.21602 0.3588 -0.22643 0.38149 C -0.22734 0.38357 -0.228 0.38635 -0.22904 0.38843 C -0.23021 0.39098 -0.23164 0.39283 -0.23281 0.39537 C -0.24753 0.42639 -0.22513 0.3801 -0.23672 0.40903 C -0.23815 0.4125 -0.24023 0.41528 -0.24193 0.41829 C -0.24557 0.43727 -0.23932 0.40764 -0.24974 0.43658 C -0.25117 0.44074 -0.25065 0.44653 -0.25221 0.45047 C -0.25391 0.4544 -0.25716 0.46181 -0.25872 0.46644 C -0.25964 0.46945 -0.26029 0.47269 -0.26133 0.4757 C -0.26289 0.48056 -0.26654 0.48959 -0.26654 0.48959 C -0.26693 0.4919 -0.26641 0.49653 -0.26784 0.49653 C -0.2694 0.49653 -0.27031 0.48959 -0.27031 0.48959 L -0.27031 0.48959 " pathEditMode="relative" ptsTypes="AAAAAAAAAAAAAAAAAAAAAAAAAAAAAAAAAA">
                                      <p:cBhvr>
                                        <p:cTn id="28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3 0.00903 -0.00195 0.01875 -0.00391 0.02755 C -0.00469 0.03056 -0.00638 0.03218 -0.00781 0.03426 C -0.01341 0.04306 -0.01289 0.04051 -0.0194 0.04815 C -0.02122 0.05024 -0.02279 0.05301 -0.02461 0.0551 C -0.03581 0.0676 -0.04701 0.07963 -0.0582 0.0919 C -0.0612 0.09514 -0.06471 0.09699 -0.06732 0.10093 C -0.10013 0.15093 -0.05912 0.09005 -0.08281 0.12176 C -0.11602 0.16598 -0.10039 0.15579 -0.11641 0.16551 C -0.11771 0.1676 -0.11888 0.17037 -0.12031 0.17223 C -0.12526 0.17871 -0.12591 0.17871 -0.13073 0.18149 C -0.13333 0.19514 -0.12995 0.18311 -0.13971 0.19537 C -0.1418 0.19769 -0.14297 0.20186 -0.14492 0.2044 C -0.14909 0.21019 -0.15391 0.21436 -0.15781 0.22061 C -0.16341 0.22917 -0.16927 0.23727 -0.17344 0.24815 L -0.18633 0.28264 C -0.18711 0.28496 -0.18802 0.28727 -0.18893 0.28959 C -0.19675 0.31135 -0.19232 0.30255 -0.19922 0.31482 C -0.19961 0.31713 -0.19974 0.31968 -0.20052 0.32176 C -0.20534 0.33357 -0.21602 0.35625 -0.21602 0.35625 C -0.21888 0.37153 -0.21602 0.3588 -0.22643 0.38149 C -0.22734 0.38357 -0.228 0.38635 -0.22904 0.38843 C -0.23021 0.39098 -0.23164 0.39283 -0.23281 0.39537 C -0.24753 0.42639 -0.22513 0.3801 -0.23672 0.40903 C -0.23815 0.4125 -0.24023 0.41528 -0.24193 0.41829 C -0.24557 0.43727 -0.23932 0.40764 -0.24974 0.43658 C -0.25117 0.44074 -0.25065 0.44653 -0.25221 0.45047 C -0.25391 0.4544 -0.25716 0.46181 -0.25872 0.46644 C -0.25964 0.46945 -0.26029 0.47269 -0.26133 0.4757 C -0.26289 0.48056 -0.26654 0.48959 -0.26654 0.48959 C -0.26693 0.4919 -0.26641 0.49653 -0.26784 0.49653 C -0.2694 0.49653 -0.27031 0.48959 -0.27031 0.48959 L -0.27031 0.48959 " pathEditMode="relative" ptsTypes="AAAAAAAAAAAAAAAAAAAAAAAAAAAAAAAAAA">
                                      <p:cBhvr>
                                        <p:cTn id="30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3 0.00903 -0.00195 0.01875 -0.00391 0.02755 C -0.00469 0.03056 -0.00638 0.03218 -0.00781 0.03426 C -0.01341 0.04306 -0.01289 0.04051 -0.0194 0.04815 C -0.02122 0.05024 -0.02279 0.05301 -0.02461 0.0551 C -0.03581 0.0676 -0.04701 0.07963 -0.0582 0.0919 C -0.0612 0.09514 -0.06471 0.09699 -0.06732 0.10093 C -0.10013 0.15093 -0.05912 0.09005 -0.08281 0.12176 C -0.11602 0.16598 -0.10039 0.15579 -0.11641 0.16551 C -0.11771 0.1676 -0.11888 0.17037 -0.12031 0.17223 C -0.12526 0.17871 -0.12591 0.17871 -0.13073 0.18149 C -0.13333 0.19514 -0.12995 0.18311 -0.13971 0.19537 C -0.1418 0.19769 -0.14297 0.20186 -0.14492 0.2044 C -0.14909 0.21019 -0.15391 0.21436 -0.15781 0.22061 C -0.16341 0.22917 -0.16927 0.23727 -0.17344 0.24815 L -0.18633 0.28264 C -0.18711 0.28496 -0.18802 0.28727 -0.18893 0.28959 C -0.19675 0.31135 -0.19232 0.30255 -0.19922 0.31482 C -0.19961 0.31713 -0.19974 0.31968 -0.20052 0.32176 C -0.20534 0.33357 -0.21602 0.35625 -0.21602 0.35625 C -0.21888 0.37153 -0.21602 0.3588 -0.22643 0.38149 C -0.22734 0.38357 -0.228 0.38635 -0.22904 0.38843 C -0.23021 0.39098 -0.23164 0.39283 -0.23281 0.39537 C -0.24753 0.42639 -0.22513 0.3801 -0.23672 0.40903 C -0.23815 0.4125 -0.24023 0.41528 -0.24193 0.41829 C -0.24557 0.43727 -0.23932 0.40764 -0.24974 0.43658 C -0.25117 0.44074 -0.25065 0.44653 -0.25221 0.45047 C -0.25391 0.4544 -0.25716 0.46181 -0.25872 0.46644 C -0.25964 0.46945 -0.26029 0.47269 -0.26133 0.4757 C -0.26289 0.48056 -0.26654 0.48959 -0.26654 0.48959 C -0.26693 0.4919 -0.26641 0.49653 -0.26784 0.49653 C -0.2694 0.49653 -0.27031 0.48959 -0.27031 0.48959 L -0.27031 0.48959 " pathEditMode="relative" ptsTypes="AAAAAAAAAAAAAAAAAAAAAAAAAAAAAAAAAA">
                                      <p:cBhvr>
                                        <p:cTn id="32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17709 0.01829 C 0.19323 0.02014 0.18464 0.02454 0.20039 0.03218 C 0.20755 0.03542 0.21498 0.03658 0.22227 0.03889 C 0.24935 0.05949 0.21081 0.03148 0.24297 0.05047 C 0.2625 0.06204 0.2836 0.06852 0.30117 0.08727 C 0.30339 0.08959 0.30534 0.09236 0.30768 0.09422 C 0.31146 0.09699 0.31537 0.09885 0.31927 0.10093 C 0.32266 0.10278 0.32513 0.10324 0.32839 0.10556 C 0.33099 0.10764 0.33347 0.11065 0.33607 0.1125 C 0.33776 0.11366 0.33959 0.11366 0.34128 0.11482 C 0.3431 0.11598 0.34466 0.11852 0.34649 0.11945 C 0.35026 0.12153 0.35417 0.12246 0.35808 0.12408 C 0.36979 0.13449 0.35612 0.12338 0.36966 0.13102 C 0.37578 0.13426 0.38177 0.13843 0.38776 0.14236 C 0.40248 0.15232 0.39974 0.15533 0.42149 0.1632 C 0.43451 0.16783 0.42578 0.16435 0.44727 0.17454 C 0.44857 0.17616 0.44987 0.17755 0.45117 0.17917 C 0.45287 0.18148 0.45443 0.18449 0.45638 0.18611 C 0.45873 0.1882 0.46407 0.19074 0.46407 0.19074 C 0.46706 0.20625 0.46341 0.19306 0.47839 0.2044 C 0.48034 0.20602 0.48151 0.20973 0.48347 0.21135 C 0.48659 0.21412 0.49271 0.21667 0.49649 0.21829 C 0.49896 0.2206 0.5017 0.22269 0.50417 0.22523 C 0.5056 0.22662 0.50664 0.22871 0.50808 0.22986 C 0.51446 0.23426 0.52084 0.23889 0.52748 0.24121 C 0.53946 0.2456 0.54584 0.24723 0.55977 0.25973 C 0.56354 0.26297 0.57279 0.27153 0.57657 0.27338 C 0.58425 0.27732 0.59206 0.27963 0.59987 0.28264 C 0.60196 0.28496 0.60417 0.28727 0.60638 0.28959 C 0.60768 0.29098 0.60873 0.29306 0.61016 0.29422 C 0.61485 0.29769 0.61979 0.29977 0.62448 0.30324 C 0.63933 0.31505 0.62357 0.30695 0.63607 0.3125 C 0.63998 0.31783 0.64362 0.32385 0.64766 0.32871 C 0.64883 0.3301 0.65052 0.3294 0.65157 0.33102 C 0.65365 0.33403 0.65495 0.33866 0.65677 0.34236 C 0.66511 0.35926 0.65925 0.34445 0.66446 0.35857 C 0.66797 0.37709 0.66576 0.36297 0.66576 0.40232 L 0.66576 0.40232 " pathEditMode="relative" ptsTypes="AAAAAAAAAAAAAAAAAAAAAAAAAAAAAAAAAAAAAAAA">
                                      <p:cBhvr>
                                        <p:cTn id="36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17709 0.01829 C 0.19323 0.02014 0.18464 0.02454 0.20039 0.03218 C 0.20755 0.03542 0.21498 0.03658 0.22227 0.03889 C 0.24935 0.05949 0.21081 0.03148 0.24297 0.05047 C 0.2625 0.06204 0.2836 0.06852 0.30117 0.08727 C 0.30339 0.08959 0.30534 0.09236 0.30768 0.09422 C 0.31146 0.09699 0.31537 0.09885 0.31927 0.10093 C 0.32266 0.10278 0.32513 0.10324 0.32839 0.10556 C 0.33099 0.10764 0.33347 0.11065 0.33607 0.1125 C 0.33776 0.11366 0.33959 0.11366 0.34128 0.11482 C 0.3431 0.11598 0.34466 0.11852 0.34649 0.11945 C 0.35026 0.12153 0.35417 0.12246 0.35808 0.12408 C 0.36979 0.13449 0.35612 0.12338 0.36966 0.13102 C 0.37578 0.13426 0.38177 0.13843 0.38776 0.14236 C 0.40248 0.15232 0.39974 0.15533 0.42149 0.1632 C 0.43451 0.16783 0.42578 0.16435 0.44727 0.17454 C 0.44857 0.17616 0.44987 0.17755 0.45117 0.17917 C 0.45287 0.18148 0.45443 0.18449 0.45638 0.18611 C 0.45873 0.1882 0.46407 0.19074 0.46407 0.19074 C 0.46706 0.20625 0.46341 0.19306 0.47839 0.2044 C 0.48034 0.20602 0.48151 0.20973 0.48347 0.21135 C 0.48659 0.21412 0.49271 0.21667 0.49649 0.21829 C 0.49896 0.2206 0.5017 0.22269 0.50417 0.22523 C 0.5056 0.22662 0.50664 0.22871 0.50808 0.22986 C 0.51446 0.23426 0.52084 0.23889 0.52748 0.24121 C 0.53946 0.2456 0.54584 0.24723 0.55977 0.25973 C 0.56354 0.26297 0.57279 0.27153 0.57657 0.27338 C 0.58425 0.27732 0.59206 0.27963 0.59987 0.28264 C 0.60196 0.28496 0.60417 0.28727 0.60638 0.28959 C 0.60768 0.29098 0.60873 0.29306 0.61016 0.29422 C 0.61485 0.29769 0.61979 0.29977 0.62448 0.30324 C 0.63933 0.31505 0.62357 0.30695 0.63607 0.3125 C 0.63998 0.31783 0.64362 0.32385 0.64766 0.32871 C 0.64883 0.3301 0.65052 0.3294 0.65157 0.33102 C 0.65365 0.33403 0.65495 0.33866 0.65677 0.34236 C 0.66511 0.35926 0.65925 0.34445 0.66446 0.35857 C 0.66797 0.37709 0.66576 0.36297 0.66576 0.40232 L 0.66576 0.40232 " pathEditMode="relative" ptsTypes="AAAAAAAAAAAAAAAAAAAAAAAAAAAAAAAAAAAAAAAA">
                                      <p:cBhvr>
                                        <p:cTn id="38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17709 0.01829 C 0.19323 0.02014 0.18464 0.02454 0.20039 0.03218 C 0.20755 0.03542 0.21498 0.03658 0.22227 0.03889 C 0.24935 0.05949 0.21081 0.03148 0.24297 0.05047 C 0.2625 0.06204 0.2836 0.06852 0.30117 0.08727 C 0.30339 0.08959 0.30534 0.09236 0.30768 0.09422 C 0.31146 0.09699 0.31537 0.09885 0.31927 0.10093 C 0.32266 0.10278 0.32513 0.10324 0.32839 0.10556 C 0.33099 0.10764 0.33347 0.11065 0.33607 0.1125 C 0.33776 0.11366 0.33959 0.11366 0.34128 0.11482 C 0.3431 0.11598 0.34466 0.11852 0.34649 0.11945 C 0.35026 0.12153 0.35417 0.12246 0.35808 0.12408 C 0.36979 0.13449 0.35612 0.12338 0.36966 0.13102 C 0.37578 0.13426 0.38177 0.13843 0.38776 0.14236 C 0.40248 0.15232 0.39974 0.15533 0.42149 0.1632 C 0.43451 0.16783 0.42578 0.16435 0.44727 0.17454 C 0.44857 0.17616 0.44987 0.17755 0.45117 0.17917 C 0.45287 0.18148 0.45443 0.18449 0.45638 0.18611 C 0.45873 0.1882 0.46407 0.19074 0.46407 0.19074 C 0.46706 0.20625 0.46341 0.19306 0.47839 0.2044 C 0.48034 0.20602 0.48151 0.20973 0.48347 0.21135 C 0.48659 0.21412 0.49271 0.21667 0.49649 0.21829 C 0.49896 0.2206 0.5017 0.22269 0.50417 0.22523 C 0.5056 0.22662 0.50664 0.22871 0.50808 0.22986 C 0.51446 0.23426 0.52084 0.23889 0.52748 0.24121 C 0.53946 0.2456 0.54584 0.24723 0.55977 0.25973 C 0.56354 0.26297 0.57279 0.27153 0.57657 0.27338 C 0.58425 0.27732 0.59206 0.27963 0.59987 0.28264 C 0.60196 0.28496 0.60417 0.28727 0.60638 0.28959 C 0.60768 0.29098 0.60873 0.29306 0.61016 0.29422 C 0.61485 0.29769 0.61979 0.29977 0.62448 0.30324 C 0.63933 0.31505 0.62357 0.30695 0.63607 0.3125 C 0.63998 0.31783 0.64362 0.32385 0.64766 0.32871 C 0.64883 0.3301 0.65052 0.3294 0.65157 0.33102 C 0.65365 0.33403 0.65495 0.33866 0.65677 0.34236 C 0.66511 0.35926 0.65925 0.34445 0.66446 0.35857 C 0.66797 0.37709 0.66576 0.36297 0.66576 0.40232 L 0.66576 0.40232 " pathEditMode="relative" ptsTypes="AAAAAAAAAAAAAAAAAAAAAAAAAAAAAAAAAAAAAAAA">
                                      <p:cBhvr>
                                        <p:cTn id="40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17 0.00764 0.00378 0.01481 0.00378 0.02291 C 0.00547 0.16458 0.00508 0.44815 0.00508 0.44815 L 0.00508 0.44815 " pathEditMode="relative" ptsTypes="AAAAA">
                                      <p:cBhvr>
                                        <p:cTn id="44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17 0.00764 0.00378 0.01481 0.00378 0.02291 C 0.00547 0.16458 0.00508 0.44815 0.00508 0.44815 L 0.00508 0.44815 " pathEditMode="relative" ptsTypes="AAAAA">
                                      <p:cBhvr>
                                        <p:cTn id="4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17 0.00764 0.00378 0.01481 0.00378 0.02291 C 0.00547 0.16458 0.00508 0.44815 0.00508 0.44815 L 0.00508 0.44815 " pathEditMode="relative" ptsTypes="AAAAA">
                                      <p:cBhvr>
                                        <p:cTn id="48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69 0.01065 -0.01302 0.02338 -0.0207 0.03217 C -0.11953 0.14074 -0.11484 0.12754 -0.23932 0.18379 C -0.29206 0.20764 -0.34714 0.21759 -0.39844 0.25046 C -0.48724 0.3074 -0.40404 0.25625 -0.48633 0.30092 C -0.48815 0.30208 -0.48971 0.30463 -0.49154 0.30555 C -0.49688 0.30856 -0.52279 0.32152 -0.53164 0.32176 C -0.57682 0.32315 -0.62214 0.32176 -0.66732 0.32176 L -0.66732 0.32176 " pathEditMode="relative" ptsTypes="AAAAAAAAAA">
                                      <p:cBhvr>
                                        <p:cTn id="52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69 0.01065 -0.01302 0.02338 -0.0207 0.03217 C -0.11953 0.14074 -0.11484 0.12754 -0.23932 0.18379 C -0.29206 0.20764 -0.34714 0.21759 -0.39844 0.25046 C -0.48724 0.3074 -0.40404 0.25625 -0.48633 0.30092 C -0.48815 0.30208 -0.48971 0.30463 -0.49154 0.30555 C -0.49688 0.30856 -0.52279 0.32152 -0.53164 0.32176 C -0.57682 0.32315 -0.62214 0.32176 -0.66732 0.32176 L -0.66732 0.32176 " pathEditMode="relative" ptsTypes="AAAAAAAAAA">
                                      <p:cBhvr>
                                        <p:cTn id="54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69 0.01065 -0.01302 0.02338 -0.0207 0.03217 C -0.11953 0.14074 -0.11484 0.12754 -0.23932 0.18379 C -0.29206 0.20764 -0.34714 0.21759 -0.39844 0.25046 C -0.48724 0.3074 -0.40404 0.25625 -0.48633 0.30092 C -0.48815 0.30208 -0.48971 0.30463 -0.49154 0.30555 C -0.49688 0.30856 -0.52279 0.32152 -0.53164 0.32176 C -0.57682 0.32315 -0.62214 0.32176 -0.66732 0.32176 L -0.66732 0.32176 " pathEditMode="relative" ptsTypes="AAAAAAAAAA">
                                      <p:cBhvr>
                                        <p:cTn id="56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82 0.00602 -0.00274 0.01296 -0.00521 0.01829 C -0.00729 0.02245 -0.01016 0.025 -0.01302 0.02755 C -0.03021 0.04282 -0.00873 0.02431 -0.02201 0.03449 C -0.02383 0.03565 -0.02539 0.03796 -0.02722 0.03889 C -0.0293 0.04028 -0.03151 0.04051 -0.03373 0.0412 C -0.04948 0.05532 -0.03151 0.04005 -0.06992 0.06204 C -0.08464 0.07037 -0.06693 0.0625 -0.07891 0.07107 C -0.0819 0.07315 -0.08503 0.07407 -0.08802 0.07569 C -0.08932 0.07639 -0.09063 0.07685 -0.09193 0.07801 C -0.10326 0.08843 -0.11498 0.09769 -0.12552 0.11019 C -0.12813 0.11343 -0.13047 0.11713 -0.13333 0.11944 C -0.13711 0.12245 -0.14102 0.12593 -0.14492 0.1287 C -0.1474 0.13056 -0.15026 0.13102 -0.15274 0.13333 C -0.16445 0.14398 -0.17604 0.15579 -0.18763 0.16782 C -0.18945 0.16968 -0.19115 0.17222 -0.19271 0.17454 C -0.19414 0.17685 -0.19505 0.17986 -0.19662 0.18148 C -0.20078 0.18611 -0.20547 0.18866 -0.20964 0.19306 C -0.21628 0.20023 -0.22292 0.20741 -0.22904 0.21597 C -0.23112 0.21898 -0.23294 0.22292 -0.23542 0.22523 C -0.23958 0.22917 -0.24414 0.23102 -0.24844 0.23449 C -0.25248 0.23796 -0.2556 0.24329 -0.26003 0.24583 C -0.26979 0.25185 -0.27969 0.25764 -0.28972 0.26204 C -0.29154 0.26273 -0.29323 0.26343 -0.29492 0.26435 C -0.30729 0.2706 -0.28815 0.26134 -0.30404 0.2713 C -0.31211 0.27616 -0.32031 0.28056 -0.32852 0.28495 C -0.33021 0.28588 -0.33203 0.28681 -0.33373 0.28727 C -0.33672 0.28819 -0.33972 0.28889 -0.34284 0.28958 C -0.34414 0.2919 -0.34505 0.29514 -0.34662 0.29653 C -0.34948 0.29907 -0.35274 0.29931 -0.35573 0.30116 C -0.35755 0.30232 -0.35912 0.30417 -0.36094 0.30579 C -0.36133 0.3081 -0.3612 0.31088 -0.36224 0.3125 C -0.3638 0.31551 -0.36888 0.31806 -0.37123 0.31944 C -0.37292 0.32338 -0.37435 0.32778 -0.37643 0.33102 C -0.37826 0.33403 -0.38086 0.33519 -0.38281 0.33796 C -0.38607 0.34213 -0.38906 0.34676 -0.39193 0.35162 C -0.39297 0.3537 -0.39349 0.35648 -0.39453 0.35857 C -0.40182 0.37338 -0.39935 0.3706 -0.40612 0.37477 C -0.40794 0.37708 -0.40964 0.37917 -0.41133 0.38148 C -0.41276 0.3838 -0.41367 0.38657 -0.41524 0.38843 C -0.41797 0.39213 -0.4211 0.39352 -0.42422 0.39537 L -0.43203 0.40463 C -0.43333 0.40602 -0.43438 0.40857 -0.43594 0.40926 C -0.44154 0.41157 -0.44102 0.40833 -0.44102 0.41389 L -0.44102 0.41389 " pathEditMode="relative" ptsTypes="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82 0.00602 -0.00274 0.01296 -0.00521 0.01829 C -0.00729 0.02245 -0.01016 0.025 -0.01302 0.02755 C -0.03021 0.04282 -0.00873 0.02431 -0.02201 0.03449 C -0.02383 0.03565 -0.02539 0.03796 -0.02722 0.03889 C -0.0293 0.04028 -0.03151 0.04051 -0.03373 0.0412 C -0.04948 0.05532 -0.03151 0.04005 -0.06992 0.06204 C -0.08464 0.07037 -0.06693 0.0625 -0.07891 0.07107 C -0.0819 0.07315 -0.08503 0.07407 -0.08802 0.07569 C -0.08932 0.07639 -0.09063 0.07685 -0.09193 0.07801 C -0.10326 0.08843 -0.11498 0.09769 -0.12552 0.11019 C -0.12813 0.11343 -0.13047 0.11713 -0.13333 0.11944 C -0.13711 0.12245 -0.14102 0.12593 -0.14492 0.1287 C -0.1474 0.13056 -0.15026 0.13102 -0.15274 0.13333 C -0.16445 0.14398 -0.17604 0.15579 -0.18763 0.16782 C -0.18945 0.16968 -0.19115 0.17222 -0.19271 0.17454 C -0.19414 0.17685 -0.19505 0.17986 -0.19662 0.18148 C -0.20078 0.18611 -0.20547 0.18866 -0.20964 0.19306 C -0.21628 0.20023 -0.22292 0.20741 -0.22904 0.21597 C -0.23112 0.21898 -0.23294 0.22292 -0.23542 0.22523 C -0.23958 0.22917 -0.24414 0.23102 -0.24844 0.23449 C -0.25248 0.23796 -0.2556 0.24329 -0.26003 0.24583 C -0.26979 0.25185 -0.27969 0.25764 -0.28972 0.26204 C -0.29154 0.26273 -0.29323 0.26343 -0.29492 0.26435 C -0.30729 0.2706 -0.28815 0.26134 -0.30404 0.2713 C -0.31211 0.27616 -0.32031 0.28056 -0.32852 0.28495 C -0.33021 0.28588 -0.33203 0.28681 -0.33373 0.28727 C -0.33672 0.28819 -0.33972 0.28889 -0.34284 0.28958 C -0.34414 0.2919 -0.34505 0.29514 -0.34662 0.29653 C -0.34948 0.29907 -0.35274 0.29931 -0.35573 0.30116 C -0.35755 0.30232 -0.35912 0.30417 -0.36094 0.30579 C -0.36133 0.3081 -0.3612 0.31088 -0.36224 0.3125 C -0.3638 0.31551 -0.36888 0.31806 -0.37123 0.31944 C -0.37292 0.32338 -0.37435 0.32778 -0.37643 0.33102 C -0.37826 0.33403 -0.38086 0.33519 -0.38281 0.33796 C -0.38607 0.34213 -0.38906 0.34676 -0.39193 0.35162 C -0.39297 0.3537 -0.39349 0.35648 -0.39453 0.35857 C -0.40182 0.37338 -0.39935 0.3706 -0.40612 0.37477 C -0.40794 0.37708 -0.40964 0.37917 -0.41133 0.38148 C -0.41276 0.3838 -0.41367 0.38657 -0.41524 0.38843 C -0.41797 0.39213 -0.4211 0.39352 -0.42422 0.39537 L -0.43203 0.40463 C -0.43333 0.40602 -0.43438 0.40857 -0.43594 0.40926 C -0.44154 0.41157 -0.44102 0.40833 -0.44102 0.41389 L -0.44102 0.41389 " pathEditMode="relative" ptsTypes="AAAAAAAAAAAAAAAAAAAAAAAAAAAAAAAAAAAAAAAAAAAAAA">
                                      <p:cBhvr>
                                        <p:cTn id="62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82 0.00602 -0.00274 0.01296 -0.00521 0.01829 C -0.00729 0.02245 -0.01016 0.025 -0.01302 0.02755 C -0.03021 0.04282 -0.00873 0.02431 -0.02201 0.03449 C -0.02383 0.03565 -0.02539 0.03796 -0.02722 0.03889 C -0.0293 0.04028 -0.03151 0.04051 -0.03373 0.0412 C -0.04948 0.05532 -0.03151 0.04005 -0.06992 0.06204 C -0.08464 0.07037 -0.06693 0.0625 -0.07891 0.07107 C -0.0819 0.07315 -0.08503 0.07407 -0.08802 0.07569 C -0.08932 0.07639 -0.09063 0.07685 -0.09193 0.07801 C -0.10326 0.08843 -0.11498 0.09769 -0.12552 0.11019 C -0.12813 0.11343 -0.13047 0.11713 -0.13333 0.11944 C -0.13711 0.12245 -0.14102 0.12593 -0.14492 0.1287 C -0.1474 0.13056 -0.15026 0.13102 -0.15274 0.13333 C -0.16445 0.14398 -0.17604 0.15579 -0.18763 0.16782 C -0.18945 0.16968 -0.19115 0.17222 -0.19271 0.17454 C -0.19414 0.17685 -0.19505 0.17986 -0.19662 0.18148 C -0.20078 0.18611 -0.20547 0.18866 -0.20964 0.19306 C -0.21628 0.20023 -0.22292 0.20741 -0.22904 0.21597 C -0.23112 0.21898 -0.23294 0.22292 -0.23542 0.22523 C -0.23958 0.22917 -0.24414 0.23102 -0.24844 0.23449 C -0.25248 0.23796 -0.2556 0.24329 -0.26003 0.24583 C -0.26979 0.25185 -0.27969 0.25764 -0.28972 0.26204 C -0.29154 0.26273 -0.29323 0.26343 -0.29492 0.26435 C -0.30729 0.2706 -0.28815 0.26134 -0.30404 0.2713 C -0.31211 0.27616 -0.32031 0.28056 -0.32852 0.28495 C -0.33021 0.28588 -0.33203 0.28681 -0.33373 0.28727 C -0.33672 0.28819 -0.33972 0.28889 -0.34284 0.28958 C -0.34414 0.2919 -0.34505 0.29514 -0.34662 0.29653 C -0.34948 0.29907 -0.35274 0.29931 -0.35573 0.30116 C -0.35755 0.30232 -0.35912 0.30417 -0.36094 0.30579 C -0.36133 0.3081 -0.3612 0.31088 -0.36224 0.3125 C -0.3638 0.31551 -0.36888 0.31806 -0.37123 0.31944 C -0.37292 0.32338 -0.37435 0.32778 -0.37643 0.33102 C -0.37826 0.33403 -0.38086 0.33519 -0.38281 0.33796 C -0.38607 0.34213 -0.38906 0.34676 -0.39193 0.35162 C -0.39297 0.3537 -0.39349 0.35648 -0.39453 0.35857 C -0.40182 0.37338 -0.39935 0.3706 -0.40612 0.37477 C -0.40794 0.37708 -0.40964 0.37917 -0.41133 0.38148 C -0.41276 0.3838 -0.41367 0.38657 -0.41524 0.38843 C -0.41797 0.39213 -0.4211 0.39352 -0.42422 0.39537 L -0.43203 0.40463 C -0.43333 0.40602 -0.43438 0.40857 -0.43594 0.40926 C -0.44154 0.41157 -0.44102 0.40833 -0.44102 0.41389 L -0.44102 0.41389 " pathEditMode="relative" ptsTypes="A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78" grpId="0" animBg="1"/>
      <p:bldP spid="179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9" grpId="0"/>
      <p:bldP spid="200" grpId="0"/>
      <p:bldP spid="202" grpId="0"/>
      <p:bldP spid="203" grpId="0"/>
      <p:bldP spid="204" grpId="0"/>
      <p:bldP spid="205" grpId="0"/>
      <p:bldP spid="2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25" y="2551837"/>
            <a:ext cx="1037272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b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144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untain-pen-close-up_16941">
            <a:extLst>
              <a:ext uri="{FF2B5EF4-FFF2-40B4-BE49-F238E27FC236}">
                <a16:creationId xmlns:a16="http://schemas.microsoft.com/office/drawing/2014/main" id="{ED6A312C-5F3C-4AA7-B274-B31F4F39CB94}"/>
              </a:ext>
            </a:extLst>
          </p:cNvPr>
          <p:cNvSpPr>
            <a:spLocks noChangeAspect="1"/>
          </p:cNvSpPr>
          <p:nvPr/>
        </p:nvSpPr>
        <p:spPr bwMode="auto">
          <a:xfrm>
            <a:off x="2778198" y="1155468"/>
            <a:ext cx="507376" cy="525688"/>
          </a:xfrm>
          <a:custGeom>
            <a:avLst/>
            <a:gdLst>
              <a:gd name="connsiteX0" fmla="*/ 231093 w 584535"/>
              <a:gd name="connsiteY0" fmla="*/ 221335 h 605631"/>
              <a:gd name="connsiteX1" fmla="*/ 258806 w 584535"/>
              <a:gd name="connsiteY1" fmla="*/ 260395 h 605631"/>
              <a:gd name="connsiteX2" fmla="*/ 261251 w 584535"/>
              <a:gd name="connsiteY2" fmla="*/ 275313 h 605631"/>
              <a:gd name="connsiteX3" fmla="*/ 256497 w 584535"/>
              <a:gd name="connsiteY3" fmla="*/ 307185 h 605631"/>
              <a:gd name="connsiteX4" fmla="*/ 196181 w 584535"/>
              <a:gd name="connsiteY4" fmla="*/ 302845 h 605631"/>
              <a:gd name="connsiteX5" fmla="*/ 162355 w 584535"/>
              <a:gd name="connsiteY5" fmla="*/ 350313 h 605631"/>
              <a:gd name="connsiteX6" fmla="*/ 138174 w 584535"/>
              <a:gd name="connsiteY6" fmla="*/ 337700 h 605631"/>
              <a:gd name="connsiteX7" fmla="*/ 130974 w 584535"/>
              <a:gd name="connsiteY7" fmla="*/ 332411 h 605631"/>
              <a:gd name="connsiteX8" fmla="*/ 119563 w 584535"/>
              <a:gd name="connsiteY8" fmla="*/ 318984 h 605631"/>
              <a:gd name="connsiteX9" fmla="*/ 108967 w 584535"/>
              <a:gd name="connsiteY9" fmla="*/ 278704 h 605631"/>
              <a:gd name="connsiteX10" fmla="*/ 150808 w 584535"/>
              <a:gd name="connsiteY10" fmla="*/ 239644 h 605631"/>
              <a:gd name="connsiteX11" fmla="*/ 231093 w 584535"/>
              <a:gd name="connsiteY11" fmla="*/ 221335 h 605631"/>
              <a:gd name="connsiteX12" fmla="*/ 562095 w 584535"/>
              <a:gd name="connsiteY12" fmla="*/ 196204 h 605631"/>
              <a:gd name="connsiteX13" fmla="*/ 571666 w 584535"/>
              <a:gd name="connsiteY13" fmla="*/ 213752 h 605631"/>
              <a:gd name="connsiteX14" fmla="*/ 545718 w 584535"/>
              <a:gd name="connsiteY14" fmla="*/ 311413 h 605631"/>
              <a:gd name="connsiteX15" fmla="*/ 515287 w 584535"/>
              <a:gd name="connsiteY15" fmla="*/ 379911 h 605631"/>
              <a:gd name="connsiteX16" fmla="*/ 567047 w 584535"/>
              <a:gd name="connsiteY16" fmla="*/ 408124 h 605631"/>
              <a:gd name="connsiteX17" fmla="*/ 441655 w 584535"/>
              <a:gd name="connsiteY17" fmla="*/ 529928 h 605631"/>
              <a:gd name="connsiteX18" fmla="*/ 564738 w 584535"/>
              <a:gd name="connsiteY18" fmla="*/ 575503 h 605631"/>
              <a:gd name="connsiteX19" fmla="*/ 561885 w 584535"/>
              <a:gd name="connsiteY19" fmla="*/ 592322 h 605631"/>
              <a:gd name="connsiteX20" fmla="*/ 376582 w 584535"/>
              <a:gd name="connsiteY20" fmla="*/ 599104 h 605631"/>
              <a:gd name="connsiteX21" fmla="*/ 340581 w 584535"/>
              <a:gd name="connsiteY21" fmla="*/ 579708 h 605631"/>
              <a:gd name="connsiteX22" fmla="*/ 341804 w 584535"/>
              <a:gd name="connsiteY22" fmla="*/ 579843 h 605631"/>
              <a:gd name="connsiteX23" fmla="*/ 285425 w 584535"/>
              <a:gd name="connsiteY23" fmla="*/ 452749 h 605631"/>
              <a:gd name="connsiteX24" fmla="*/ 285425 w 584535"/>
              <a:gd name="connsiteY24" fmla="*/ 435659 h 605631"/>
              <a:gd name="connsiteX25" fmla="*/ 267764 w 584535"/>
              <a:gd name="connsiteY25" fmla="*/ 425350 h 605631"/>
              <a:gd name="connsiteX26" fmla="*/ 264232 w 584535"/>
              <a:gd name="connsiteY26" fmla="*/ 445560 h 605631"/>
              <a:gd name="connsiteX27" fmla="*/ 276051 w 584535"/>
              <a:gd name="connsiteY27" fmla="*/ 456276 h 605631"/>
              <a:gd name="connsiteX28" fmla="*/ 335147 w 584535"/>
              <a:gd name="connsiteY28" fmla="*/ 588389 h 605631"/>
              <a:gd name="connsiteX29" fmla="*/ 325773 w 584535"/>
              <a:gd name="connsiteY29" fmla="*/ 583506 h 605631"/>
              <a:gd name="connsiteX30" fmla="*/ 228231 w 584535"/>
              <a:gd name="connsiteY30" fmla="*/ 509853 h 605631"/>
              <a:gd name="connsiteX31" fmla="*/ 217635 w 584535"/>
              <a:gd name="connsiteY31" fmla="*/ 502258 h 605631"/>
              <a:gd name="connsiteX32" fmla="*/ 163565 w 584535"/>
              <a:gd name="connsiteY32" fmla="*/ 343017 h 605631"/>
              <a:gd name="connsiteX33" fmla="*/ 193181 w 584535"/>
              <a:gd name="connsiteY33" fmla="*/ 309242 h 605631"/>
              <a:gd name="connsiteX34" fmla="*/ 254994 w 584535"/>
              <a:gd name="connsiteY34" fmla="*/ 310463 h 605631"/>
              <a:gd name="connsiteX35" fmla="*/ 340717 w 584535"/>
              <a:gd name="connsiteY35" fmla="*/ 463736 h 605631"/>
              <a:gd name="connsiteX36" fmla="*/ 340717 w 584535"/>
              <a:gd name="connsiteY36" fmla="*/ 490999 h 605631"/>
              <a:gd name="connsiteX37" fmla="*/ 345879 w 584535"/>
              <a:gd name="connsiteY37" fmla="*/ 576859 h 605631"/>
              <a:gd name="connsiteX38" fmla="*/ 345879 w 584535"/>
              <a:gd name="connsiteY38" fmla="*/ 580250 h 605631"/>
              <a:gd name="connsiteX39" fmla="*/ 538382 w 584535"/>
              <a:gd name="connsiteY39" fmla="*/ 579572 h 605631"/>
              <a:gd name="connsiteX40" fmla="*/ 414349 w 584535"/>
              <a:gd name="connsiteY40" fmla="*/ 536710 h 605631"/>
              <a:gd name="connsiteX41" fmla="*/ 414892 w 584535"/>
              <a:gd name="connsiteY41" fmla="*/ 521111 h 605631"/>
              <a:gd name="connsiteX42" fmla="*/ 538654 w 584535"/>
              <a:gd name="connsiteY42" fmla="*/ 466042 h 605631"/>
              <a:gd name="connsiteX43" fmla="*/ 483226 w 584535"/>
              <a:gd name="connsiteY43" fmla="*/ 376927 h 605631"/>
              <a:gd name="connsiteX44" fmla="*/ 480917 w 584535"/>
              <a:gd name="connsiteY44" fmla="*/ 335150 h 605631"/>
              <a:gd name="connsiteX45" fmla="*/ 562972 w 584535"/>
              <a:gd name="connsiteY45" fmla="*/ 201002 h 605631"/>
              <a:gd name="connsiteX46" fmla="*/ 562095 w 584535"/>
              <a:gd name="connsiteY46" fmla="*/ 196204 h 605631"/>
              <a:gd name="connsiteX47" fmla="*/ 135269 w 584535"/>
              <a:gd name="connsiteY47" fmla="*/ 1806 h 605631"/>
              <a:gd name="connsiteX48" fmla="*/ 155716 w 584535"/>
              <a:gd name="connsiteY48" fmla="*/ 20464 h 605631"/>
              <a:gd name="connsiteX49" fmla="*/ 209391 w 584535"/>
              <a:gd name="connsiteY49" fmla="*/ 179698 h 605631"/>
              <a:gd name="connsiteX50" fmla="*/ 226105 w 584535"/>
              <a:gd name="connsiteY50" fmla="*/ 211572 h 605631"/>
              <a:gd name="connsiteX51" fmla="*/ 145796 w 584535"/>
              <a:gd name="connsiteY51" fmla="*/ 229747 h 605631"/>
              <a:gd name="connsiteX52" fmla="*/ 103943 w 584535"/>
              <a:gd name="connsiteY52" fmla="*/ 268810 h 605631"/>
              <a:gd name="connsiteX53" fmla="*/ 99866 w 584535"/>
              <a:gd name="connsiteY53" fmla="*/ 255925 h 605631"/>
              <a:gd name="connsiteX54" fmla="*/ 52850 w 584535"/>
              <a:gd name="connsiteY54" fmla="*/ 171560 h 605631"/>
              <a:gd name="connsiteX55" fmla="*/ 1349 w 584535"/>
              <a:gd name="connsiteY55" fmla="*/ 84483 h 605631"/>
              <a:gd name="connsiteX56" fmla="*/ 37087 w 584535"/>
              <a:gd name="connsiteY56" fmla="*/ 29959 h 605631"/>
              <a:gd name="connsiteX57" fmla="*/ 135269 w 584535"/>
              <a:gd name="connsiteY57" fmla="*/ 1806 h 60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84535" h="605631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0" name="fountain-pen-close-up_16941">
            <a:extLst>
              <a:ext uri="{FF2B5EF4-FFF2-40B4-BE49-F238E27FC236}">
                <a16:creationId xmlns:a16="http://schemas.microsoft.com/office/drawing/2014/main" id="{617640CF-44D7-436F-AE6E-E076073506C0}"/>
              </a:ext>
            </a:extLst>
          </p:cNvPr>
          <p:cNvSpPr>
            <a:spLocks noChangeAspect="1"/>
          </p:cNvSpPr>
          <p:nvPr/>
        </p:nvSpPr>
        <p:spPr bwMode="auto">
          <a:xfrm>
            <a:off x="3550720" y="3163026"/>
            <a:ext cx="507376" cy="525688"/>
          </a:xfrm>
          <a:custGeom>
            <a:avLst/>
            <a:gdLst>
              <a:gd name="connsiteX0" fmla="*/ 231093 w 584535"/>
              <a:gd name="connsiteY0" fmla="*/ 221335 h 605631"/>
              <a:gd name="connsiteX1" fmla="*/ 258806 w 584535"/>
              <a:gd name="connsiteY1" fmla="*/ 260395 h 605631"/>
              <a:gd name="connsiteX2" fmla="*/ 261251 w 584535"/>
              <a:gd name="connsiteY2" fmla="*/ 275313 h 605631"/>
              <a:gd name="connsiteX3" fmla="*/ 256497 w 584535"/>
              <a:gd name="connsiteY3" fmla="*/ 307185 h 605631"/>
              <a:gd name="connsiteX4" fmla="*/ 196181 w 584535"/>
              <a:gd name="connsiteY4" fmla="*/ 302845 h 605631"/>
              <a:gd name="connsiteX5" fmla="*/ 162355 w 584535"/>
              <a:gd name="connsiteY5" fmla="*/ 350313 h 605631"/>
              <a:gd name="connsiteX6" fmla="*/ 138174 w 584535"/>
              <a:gd name="connsiteY6" fmla="*/ 337700 h 605631"/>
              <a:gd name="connsiteX7" fmla="*/ 130974 w 584535"/>
              <a:gd name="connsiteY7" fmla="*/ 332411 h 605631"/>
              <a:gd name="connsiteX8" fmla="*/ 119563 w 584535"/>
              <a:gd name="connsiteY8" fmla="*/ 318984 h 605631"/>
              <a:gd name="connsiteX9" fmla="*/ 108967 w 584535"/>
              <a:gd name="connsiteY9" fmla="*/ 278704 h 605631"/>
              <a:gd name="connsiteX10" fmla="*/ 150808 w 584535"/>
              <a:gd name="connsiteY10" fmla="*/ 239644 h 605631"/>
              <a:gd name="connsiteX11" fmla="*/ 231093 w 584535"/>
              <a:gd name="connsiteY11" fmla="*/ 221335 h 605631"/>
              <a:gd name="connsiteX12" fmla="*/ 562095 w 584535"/>
              <a:gd name="connsiteY12" fmla="*/ 196204 h 605631"/>
              <a:gd name="connsiteX13" fmla="*/ 571666 w 584535"/>
              <a:gd name="connsiteY13" fmla="*/ 213752 h 605631"/>
              <a:gd name="connsiteX14" fmla="*/ 545718 w 584535"/>
              <a:gd name="connsiteY14" fmla="*/ 311413 h 605631"/>
              <a:gd name="connsiteX15" fmla="*/ 515287 w 584535"/>
              <a:gd name="connsiteY15" fmla="*/ 379911 h 605631"/>
              <a:gd name="connsiteX16" fmla="*/ 567047 w 584535"/>
              <a:gd name="connsiteY16" fmla="*/ 408124 h 605631"/>
              <a:gd name="connsiteX17" fmla="*/ 441655 w 584535"/>
              <a:gd name="connsiteY17" fmla="*/ 529928 h 605631"/>
              <a:gd name="connsiteX18" fmla="*/ 564738 w 584535"/>
              <a:gd name="connsiteY18" fmla="*/ 575503 h 605631"/>
              <a:gd name="connsiteX19" fmla="*/ 561885 w 584535"/>
              <a:gd name="connsiteY19" fmla="*/ 592322 h 605631"/>
              <a:gd name="connsiteX20" fmla="*/ 376582 w 584535"/>
              <a:gd name="connsiteY20" fmla="*/ 599104 h 605631"/>
              <a:gd name="connsiteX21" fmla="*/ 340581 w 584535"/>
              <a:gd name="connsiteY21" fmla="*/ 579708 h 605631"/>
              <a:gd name="connsiteX22" fmla="*/ 341804 w 584535"/>
              <a:gd name="connsiteY22" fmla="*/ 579843 h 605631"/>
              <a:gd name="connsiteX23" fmla="*/ 285425 w 584535"/>
              <a:gd name="connsiteY23" fmla="*/ 452749 h 605631"/>
              <a:gd name="connsiteX24" fmla="*/ 285425 w 584535"/>
              <a:gd name="connsiteY24" fmla="*/ 435659 h 605631"/>
              <a:gd name="connsiteX25" fmla="*/ 267764 w 584535"/>
              <a:gd name="connsiteY25" fmla="*/ 425350 h 605631"/>
              <a:gd name="connsiteX26" fmla="*/ 264232 w 584535"/>
              <a:gd name="connsiteY26" fmla="*/ 445560 h 605631"/>
              <a:gd name="connsiteX27" fmla="*/ 276051 w 584535"/>
              <a:gd name="connsiteY27" fmla="*/ 456276 h 605631"/>
              <a:gd name="connsiteX28" fmla="*/ 335147 w 584535"/>
              <a:gd name="connsiteY28" fmla="*/ 588389 h 605631"/>
              <a:gd name="connsiteX29" fmla="*/ 325773 w 584535"/>
              <a:gd name="connsiteY29" fmla="*/ 583506 h 605631"/>
              <a:gd name="connsiteX30" fmla="*/ 228231 w 584535"/>
              <a:gd name="connsiteY30" fmla="*/ 509853 h 605631"/>
              <a:gd name="connsiteX31" fmla="*/ 217635 w 584535"/>
              <a:gd name="connsiteY31" fmla="*/ 502258 h 605631"/>
              <a:gd name="connsiteX32" fmla="*/ 163565 w 584535"/>
              <a:gd name="connsiteY32" fmla="*/ 343017 h 605631"/>
              <a:gd name="connsiteX33" fmla="*/ 193181 w 584535"/>
              <a:gd name="connsiteY33" fmla="*/ 309242 h 605631"/>
              <a:gd name="connsiteX34" fmla="*/ 254994 w 584535"/>
              <a:gd name="connsiteY34" fmla="*/ 310463 h 605631"/>
              <a:gd name="connsiteX35" fmla="*/ 340717 w 584535"/>
              <a:gd name="connsiteY35" fmla="*/ 463736 h 605631"/>
              <a:gd name="connsiteX36" fmla="*/ 340717 w 584535"/>
              <a:gd name="connsiteY36" fmla="*/ 490999 h 605631"/>
              <a:gd name="connsiteX37" fmla="*/ 345879 w 584535"/>
              <a:gd name="connsiteY37" fmla="*/ 576859 h 605631"/>
              <a:gd name="connsiteX38" fmla="*/ 345879 w 584535"/>
              <a:gd name="connsiteY38" fmla="*/ 580250 h 605631"/>
              <a:gd name="connsiteX39" fmla="*/ 538382 w 584535"/>
              <a:gd name="connsiteY39" fmla="*/ 579572 h 605631"/>
              <a:gd name="connsiteX40" fmla="*/ 414349 w 584535"/>
              <a:gd name="connsiteY40" fmla="*/ 536710 h 605631"/>
              <a:gd name="connsiteX41" fmla="*/ 414892 w 584535"/>
              <a:gd name="connsiteY41" fmla="*/ 521111 h 605631"/>
              <a:gd name="connsiteX42" fmla="*/ 538654 w 584535"/>
              <a:gd name="connsiteY42" fmla="*/ 466042 h 605631"/>
              <a:gd name="connsiteX43" fmla="*/ 483226 w 584535"/>
              <a:gd name="connsiteY43" fmla="*/ 376927 h 605631"/>
              <a:gd name="connsiteX44" fmla="*/ 480917 w 584535"/>
              <a:gd name="connsiteY44" fmla="*/ 335150 h 605631"/>
              <a:gd name="connsiteX45" fmla="*/ 562972 w 584535"/>
              <a:gd name="connsiteY45" fmla="*/ 201002 h 605631"/>
              <a:gd name="connsiteX46" fmla="*/ 562095 w 584535"/>
              <a:gd name="connsiteY46" fmla="*/ 196204 h 605631"/>
              <a:gd name="connsiteX47" fmla="*/ 135269 w 584535"/>
              <a:gd name="connsiteY47" fmla="*/ 1806 h 605631"/>
              <a:gd name="connsiteX48" fmla="*/ 155716 w 584535"/>
              <a:gd name="connsiteY48" fmla="*/ 20464 h 605631"/>
              <a:gd name="connsiteX49" fmla="*/ 209391 w 584535"/>
              <a:gd name="connsiteY49" fmla="*/ 179698 h 605631"/>
              <a:gd name="connsiteX50" fmla="*/ 226105 w 584535"/>
              <a:gd name="connsiteY50" fmla="*/ 211572 h 605631"/>
              <a:gd name="connsiteX51" fmla="*/ 145796 w 584535"/>
              <a:gd name="connsiteY51" fmla="*/ 229747 h 605631"/>
              <a:gd name="connsiteX52" fmla="*/ 103943 w 584535"/>
              <a:gd name="connsiteY52" fmla="*/ 268810 h 605631"/>
              <a:gd name="connsiteX53" fmla="*/ 99866 w 584535"/>
              <a:gd name="connsiteY53" fmla="*/ 255925 h 605631"/>
              <a:gd name="connsiteX54" fmla="*/ 52850 w 584535"/>
              <a:gd name="connsiteY54" fmla="*/ 171560 h 605631"/>
              <a:gd name="connsiteX55" fmla="*/ 1349 w 584535"/>
              <a:gd name="connsiteY55" fmla="*/ 84483 h 605631"/>
              <a:gd name="connsiteX56" fmla="*/ 37087 w 584535"/>
              <a:gd name="connsiteY56" fmla="*/ 29959 h 605631"/>
              <a:gd name="connsiteX57" fmla="*/ 135269 w 584535"/>
              <a:gd name="connsiteY57" fmla="*/ 1806 h 60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84535" h="605631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22" name="ïśľïḍè">
            <a:extLst>
              <a:ext uri="{FF2B5EF4-FFF2-40B4-BE49-F238E27FC236}">
                <a16:creationId xmlns:a16="http://schemas.microsoft.com/office/drawing/2014/main" id="{06A165D5-0A6A-4D43-80CB-FDC0CAECBA8F}"/>
              </a:ext>
            </a:extLst>
          </p:cNvPr>
          <p:cNvGrpSpPr/>
          <p:nvPr/>
        </p:nvGrpSpPr>
        <p:grpSpPr>
          <a:xfrm flipH="1">
            <a:off x="472033" y="1908607"/>
            <a:ext cx="3541837" cy="4051046"/>
            <a:chOff x="2240078" y="1077963"/>
            <a:chExt cx="3777022" cy="4590297"/>
          </a:xfrm>
        </p:grpSpPr>
        <p:grpSp>
          <p:nvGrpSpPr>
            <p:cNvPr id="26" name="iŝļíďè">
              <a:extLst>
                <a:ext uri="{FF2B5EF4-FFF2-40B4-BE49-F238E27FC236}">
                  <a16:creationId xmlns:a16="http://schemas.microsoft.com/office/drawing/2014/main" id="{DFE95806-8B1E-4417-BC11-808B37AF44B9}"/>
                </a:ext>
              </a:extLst>
            </p:cNvPr>
            <p:cNvGrpSpPr/>
            <p:nvPr/>
          </p:nvGrpSpPr>
          <p:grpSpPr>
            <a:xfrm>
              <a:off x="2240078" y="3115269"/>
              <a:ext cx="1718233" cy="1843677"/>
              <a:chOff x="5329489" y="3419531"/>
              <a:chExt cx="1718233" cy="1843677"/>
            </a:xfrm>
          </p:grpSpPr>
          <p:sp>
            <p:nvSpPr>
              <p:cNvPr id="46" name="iṡľïďè">
                <a:extLst>
                  <a:ext uri="{FF2B5EF4-FFF2-40B4-BE49-F238E27FC236}">
                    <a16:creationId xmlns:a16="http://schemas.microsoft.com/office/drawing/2014/main" id="{8F882F7C-AFEC-409D-9D60-ED1C1A1469EA}"/>
                  </a:ext>
                </a:extLst>
              </p:cNvPr>
              <p:cNvSpPr/>
              <p:nvPr/>
            </p:nvSpPr>
            <p:spPr>
              <a:xfrm rot="746739">
                <a:off x="6592858" y="3994013"/>
                <a:ext cx="454864" cy="616000"/>
              </a:xfrm>
              <a:custGeom>
                <a:avLst/>
                <a:gdLst>
                  <a:gd name="connsiteX0" fmla="*/ 220316 w 3023737"/>
                  <a:gd name="connsiteY0" fmla="*/ 440726 h 4094894"/>
                  <a:gd name="connsiteX1" fmla="*/ 2217264 w 3023737"/>
                  <a:gd name="connsiteY1" fmla="*/ 0 h 4094894"/>
                  <a:gd name="connsiteX2" fmla="*/ 3023737 w 3023737"/>
                  <a:gd name="connsiteY2" fmla="*/ 3654168 h 4094894"/>
                  <a:gd name="connsiteX3" fmla="*/ 1026790 w 3023737"/>
                  <a:gd name="connsiteY3" fmla="*/ 4094894 h 4094894"/>
                  <a:gd name="connsiteX4" fmla="*/ 644298 w 3023737"/>
                  <a:gd name="connsiteY4" fmla="*/ 2361803 h 4094894"/>
                  <a:gd name="connsiteX5" fmla="*/ 643444 w 3023737"/>
                  <a:gd name="connsiteY5" fmla="*/ 2361803 h 4094894"/>
                  <a:gd name="connsiteX6" fmla="*/ 642476 w 3023737"/>
                  <a:gd name="connsiteY6" fmla="*/ 2353551 h 4094894"/>
                  <a:gd name="connsiteX7" fmla="*/ 305315 w 3023737"/>
                  <a:gd name="connsiteY7" fmla="*/ 2138306 h 4094894"/>
                  <a:gd name="connsiteX8" fmla="*/ 103159 w 3023737"/>
                  <a:gd name="connsiteY8" fmla="*/ 2310629 h 4094894"/>
                  <a:gd name="connsiteX9" fmla="*/ 88440 w 3023737"/>
                  <a:gd name="connsiteY9" fmla="*/ 2361803 h 4094894"/>
                  <a:gd name="connsiteX10" fmla="*/ 0 w 3023737"/>
                  <a:gd name="connsiteY10" fmla="*/ 2361803 h 4094894"/>
                  <a:gd name="connsiteX11" fmla="*/ 1 w 3023737"/>
                  <a:gd name="connsiteY11" fmla="*/ 1203534 h 4094894"/>
                  <a:gd name="connsiteX12" fmla="*/ 388668 w 3023737"/>
                  <a:gd name="connsiteY12" fmla="*/ 1203534 h 409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23737" h="4094894">
                    <a:moveTo>
                      <a:pt x="220316" y="440726"/>
                    </a:moveTo>
                    <a:lnTo>
                      <a:pt x="2217264" y="0"/>
                    </a:lnTo>
                    <a:lnTo>
                      <a:pt x="3023737" y="3654168"/>
                    </a:lnTo>
                    <a:lnTo>
                      <a:pt x="1026790" y="4094894"/>
                    </a:lnTo>
                    <a:lnTo>
                      <a:pt x="644298" y="2361803"/>
                    </a:lnTo>
                    <a:lnTo>
                      <a:pt x="643444" y="2361803"/>
                    </a:lnTo>
                    <a:lnTo>
                      <a:pt x="642476" y="2353551"/>
                    </a:lnTo>
                    <a:cubicBezTo>
                      <a:pt x="608810" y="2201008"/>
                      <a:pt x="457858" y="2104640"/>
                      <a:pt x="305315" y="2138306"/>
                    </a:cubicBezTo>
                    <a:cubicBezTo>
                      <a:pt x="209976" y="2159348"/>
                      <a:pt x="136580" y="2226204"/>
                      <a:pt x="103159" y="2310629"/>
                    </a:cubicBezTo>
                    <a:lnTo>
                      <a:pt x="88440" y="2361803"/>
                    </a:lnTo>
                    <a:lnTo>
                      <a:pt x="0" y="2361803"/>
                    </a:lnTo>
                    <a:lnTo>
                      <a:pt x="1" y="1203534"/>
                    </a:lnTo>
                    <a:lnTo>
                      <a:pt x="388668" y="120353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íSlîḍe">
                <a:extLst>
                  <a:ext uri="{FF2B5EF4-FFF2-40B4-BE49-F238E27FC236}">
                    <a16:creationId xmlns:a16="http://schemas.microsoft.com/office/drawing/2014/main" id="{1A07C3AD-63BD-402E-A323-D28B07D37568}"/>
                  </a:ext>
                </a:extLst>
              </p:cNvPr>
              <p:cNvSpPr/>
              <p:nvPr/>
            </p:nvSpPr>
            <p:spPr>
              <a:xfrm>
                <a:off x="5329489" y="3419531"/>
                <a:ext cx="1660799" cy="1042335"/>
              </a:xfrm>
              <a:custGeom>
                <a:avLst/>
                <a:gdLst>
                  <a:gd name="connsiteX0" fmla="*/ 3754178 w 6196364"/>
                  <a:gd name="connsiteY0" fmla="*/ 0 h 3888906"/>
                  <a:gd name="connsiteX1" fmla="*/ 6185754 w 6196364"/>
                  <a:gd name="connsiteY1" fmla="*/ 2194290 h 3888906"/>
                  <a:gd name="connsiteX2" fmla="*/ 6194855 w 6196364"/>
                  <a:gd name="connsiteY2" fmla="*/ 2374532 h 3888906"/>
                  <a:gd name="connsiteX3" fmla="*/ 6196363 w 6196364"/>
                  <a:gd name="connsiteY3" fmla="*/ 2374532 h 3888906"/>
                  <a:gd name="connsiteX4" fmla="*/ 6196364 w 6196364"/>
                  <a:gd name="connsiteY4" fmla="*/ 3240999 h 3888906"/>
                  <a:gd name="connsiteX5" fmla="*/ 6186988 w 6196364"/>
                  <a:gd name="connsiteY5" fmla="*/ 3148000 h 3888906"/>
                  <a:gd name="connsiteX6" fmla="*/ 6146442 w 6196364"/>
                  <a:gd name="connsiteY6" fmla="*/ 3017381 h 3888906"/>
                  <a:gd name="connsiteX7" fmla="*/ 6135503 w 6196364"/>
                  <a:gd name="connsiteY7" fmla="*/ 2997228 h 3888906"/>
                  <a:gd name="connsiteX8" fmla="*/ 6082284 w 6196364"/>
                  <a:gd name="connsiteY8" fmla="*/ 2899181 h 3888906"/>
                  <a:gd name="connsiteX9" fmla="*/ 6006413 w 6196364"/>
                  <a:gd name="connsiteY9" fmla="*/ 2807222 h 3888906"/>
                  <a:gd name="connsiteX10" fmla="*/ 5988731 w 6196364"/>
                  <a:gd name="connsiteY10" fmla="*/ 2789113 h 3888906"/>
                  <a:gd name="connsiteX11" fmla="*/ 5946041 w 6196364"/>
                  <a:gd name="connsiteY11" fmla="*/ 2753891 h 3888906"/>
                  <a:gd name="connsiteX12" fmla="*/ 5859085 w 6196364"/>
                  <a:gd name="connsiteY12" fmla="*/ 2692095 h 3888906"/>
                  <a:gd name="connsiteX13" fmla="*/ 5812087 w 6196364"/>
                  <a:gd name="connsiteY13" fmla="*/ 2666586 h 3888906"/>
                  <a:gd name="connsiteX14" fmla="*/ 5711461 w 6196364"/>
                  <a:gd name="connsiteY14" fmla="*/ 2626994 h 3888906"/>
                  <a:gd name="connsiteX15" fmla="*/ 5664645 w 6196364"/>
                  <a:gd name="connsiteY15" fmla="*/ 2612462 h 3888906"/>
                  <a:gd name="connsiteX16" fmla="*/ 5505273 w 6196364"/>
                  <a:gd name="connsiteY16" fmla="*/ 2592385 h 3888906"/>
                  <a:gd name="connsiteX17" fmla="*/ 4910161 w 6196364"/>
                  <a:gd name="connsiteY17" fmla="*/ 2927413 h 3888906"/>
                  <a:gd name="connsiteX18" fmla="*/ 4872800 w 6196364"/>
                  <a:gd name="connsiteY18" fmla="*/ 3000393 h 3888906"/>
                  <a:gd name="connsiteX19" fmla="*/ 4849385 w 6196364"/>
                  <a:gd name="connsiteY19" fmla="*/ 3074089 h 3888906"/>
                  <a:gd name="connsiteX20" fmla="*/ 3933215 w 6196364"/>
                  <a:gd name="connsiteY20" fmla="*/ 3863679 h 3888906"/>
                  <a:gd name="connsiteX21" fmla="*/ 3698093 w 6196364"/>
                  <a:gd name="connsiteY21" fmla="*/ 3887380 h 3888906"/>
                  <a:gd name="connsiteX22" fmla="*/ 3698093 w 6196364"/>
                  <a:gd name="connsiteY22" fmla="*/ 3883999 h 3888906"/>
                  <a:gd name="connsiteX23" fmla="*/ 3696475 w 6196364"/>
                  <a:gd name="connsiteY23" fmla="*/ 3884246 h 3888906"/>
                  <a:gd name="connsiteX24" fmla="*/ 3604192 w 6196364"/>
                  <a:gd name="connsiteY24" fmla="*/ 3888906 h 3888906"/>
                  <a:gd name="connsiteX25" fmla="*/ 902576 w 6196364"/>
                  <a:gd name="connsiteY25" fmla="*/ 3888906 h 3888906"/>
                  <a:gd name="connsiteX26" fmla="*/ 0 w 6196364"/>
                  <a:gd name="connsiteY26" fmla="*/ 2986330 h 3888906"/>
                  <a:gd name="connsiteX27" fmla="*/ 0 w 6196364"/>
                  <a:gd name="connsiteY27" fmla="*/ 902578 h 3888906"/>
                  <a:gd name="connsiteX28" fmla="*/ 902576 w 6196364"/>
                  <a:gd name="connsiteY28" fmla="*/ 2 h 3888906"/>
                  <a:gd name="connsiteX29" fmla="*/ 3604192 w 6196364"/>
                  <a:gd name="connsiteY29" fmla="*/ 2 h 3888906"/>
                  <a:gd name="connsiteX30" fmla="*/ 3693328 w 6196364"/>
                  <a:gd name="connsiteY30" fmla="*/ 4503 h 3888906"/>
                  <a:gd name="connsiteX31" fmla="*/ 3693328 w 6196364"/>
                  <a:gd name="connsiteY31" fmla="*/ 3073 h 3888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196364" h="3888906">
                    <a:moveTo>
                      <a:pt x="3754178" y="0"/>
                    </a:moveTo>
                    <a:cubicBezTo>
                      <a:pt x="5019701" y="0"/>
                      <a:pt x="6060587" y="961790"/>
                      <a:pt x="6185754" y="2194290"/>
                    </a:cubicBezTo>
                    <a:lnTo>
                      <a:pt x="6194855" y="2374532"/>
                    </a:lnTo>
                    <a:lnTo>
                      <a:pt x="6196363" y="2374532"/>
                    </a:lnTo>
                    <a:lnTo>
                      <a:pt x="6196364" y="3240999"/>
                    </a:lnTo>
                    <a:lnTo>
                      <a:pt x="6186988" y="3148000"/>
                    </a:lnTo>
                    <a:cubicBezTo>
                      <a:pt x="6177719" y="3102702"/>
                      <a:pt x="6164049" y="3059007"/>
                      <a:pt x="6146442" y="3017381"/>
                    </a:cubicBezTo>
                    <a:lnTo>
                      <a:pt x="6135503" y="2997228"/>
                    </a:lnTo>
                    <a:lnTo>
                      <a:pt x="6082284" y="2899181"/>
                    </a:lnTo>
                    <a:lnTo>
                      <a:pt x="6006413" y="2807222"/>
                    </a:lnTo>
                    <a:lnTo>
                      <a:pt x="5988731" y="2789113"/>
                    </a:lnTo>
                    <a:lnTo>
                      <a:pt x="5946041" y="2753891"/>
                    </a:lnTo>
                    <a:lnTo>
                      <a:pt x="5859085" y="2692095"/>
                    </a:lnTo>
                    <a:lnTo>
                      <a:pt x="5812087" y="2666586"/>
                    </a:lnTo>
                    <a:lnTo>
                      <a:pt x="5711461" y="2626994"/>
                    </a:lnTo>
                    <a:lnTo>
                      <a:pt x="5664645" y="2612462"/>
                    </a:lnTo>
                    <a:lnTo>
                      <a:pt x="5505273" y="2592385"/>
                    </a:lnTo>
                    <a:cubicBezTo>
                      <a:pt x="5253071" y="2592386"/>
                      <a:pt x="5032205" y="2726556"/>
                      <a:pt x="4910161" y="2927413"/>
                    </a:cubicBezTo>
                    <a:lnTo>
                      <a:pt x="4872800" y="3000393"/>
                    </a:lnTo>
                    <a:lnTo>
                      <a:pt x="4849385" y="3074089"/>
                    </a:lnTo>
                    <a:cubicBezTo>
                      <a:pt x="4703144" y="3473495"/>
                      <a:pt x="4357611" y="3776834"/>
                      <a:pt x="3933215" y="3863679"/>
                    </a:cubicBezTo>
                    <a:lnTo>
                      <a:pt x="3698093" y="3887380"/>
                    </a:lnTo>
                    <a:lnTo>
                      <a:pt x="3698093" y="3883999"/>
                    </a:lnTo>
                    <a:lnTo>
                      <a:pt x="3696475" y="3884246"/>
                    </a:lnTo>
                    <a:cubicBezTo>
                      <a:pt x="3666133" y="3887328"/>
                      <a:pt x="3635347" y="3888906"/>
                      <a:pt x="3604192" y="3888906"/>
                    </a:cubicBezTo>
                    <a:lnTo>
                      <a:pt x="902576" y="3888906"/>
                    </a:lnTo>
                    <a:cubicBezTo>
                      <a:pt x="404097" y="3888906"/>
                      <a:pt x="0" y="3484809"/>
                      <a:pt x="0" y="2986330"/>
                    </a:cubicBezTo>
                    <a:lnTo>
                      <a:pt x="0" y="902578"/>
                    </a:lnTo>
                    <a:cubicBezTo>
                      <a:pt x="0" y="404099"/>
                      <a:pt x="404097" y="2"/>
                      <a:pt x="902576" y="2"/>
                    </a:cubicBezTo>
                    <a:lnTo>
                      <a:pt x="3604192" y="2"/>
                    </a:lnTo>
                    <a:lnTo>
                      <a:pt x="3693328" y="4503"/>
                    </a:lnTo>
                    <a:lnTo>
                      <a:pt x="3693328" y="3073"/>
                    </a:lnTo>
                    <a:close/>
                  </a:path>
                </a:pathLst>
              </a:cu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iś1iďé">
                <a:extLst>
                  <a:ext uri="{FF2B5EF4-FFF2-40B4-BE49-F238E27FC236}">
                    <a16:creationId xmlns:a16="http://schemas.microsoft.com/office/drawing/2014/main" id="{0F1DE7AE-0E90-4477-BA6A-A8C3190673AA}"/>
                  </a:ext>
                </a:extLst>
              </p:cNvPr>
              <p:cNvSpPr/>
              <p:nvPr/>
            </p:nvSpPr>
            <p:spPr>
              <a:xfrm>
                <a:off x="6679550" y="4368694"/>
                <a:ext cx="310738" cy="8945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iṡ1îde">
              <a:extLst>
                <a:ext uri="{FF2B5EF4-FFF2-40B4-BE49-F238E27FC236}">
                  <a16:creationId xmlns:a16="http://schemas.microsoft.com/office/drawing/2014/main" id="{306074A9-DB8D-4CCB-A7D2-AA8C757F594A}"/>
                </a:ext>
              </a:extLst>
            </p:cNvPr>
            <p:cNvSpPr/>
            <p:nvPr/>
          </p:nvSpPr>
          <p:spPr>
            <a:xfrm rot="20853261" flipH="1">
              <a:off x="3826239" y="1810466"/>
              <a:ext cx="579982" cy="785441"/>
            </a:xfrm>
            <a:custGeom>
              <a:avLst/>
              <a:gdLst>
                <a:gd name="connsiteX0" fmla="*/ 220316 w 3023737"/>
                <a:gd name="connsiteY0" fmla="*/ 440726 h 4094894"/>
                <a:gd name="connsiteX1" fmla="*/ 2217264 w 3023737"/>
                <a:gd name="connsiteY1" fmla="*/ 0 h 4094894"/>
                <a:gd name="connsiteX2" fmla="*/ 3023737 w 3023737"/>
                <a:gd name="connsiteY2" fmla="*/ 3654168 h 4094894"/>
                <a:gd name="connsiteX3" fmla="*/ 1026790 w 3023737"/>
                <a:gd name="connsiteY3" fmla="*/ 4094894 h 4094894"/>
                <a:gd name="connsiteX4" fmla="*/ 644298 w 3023737"/>
                <a:gd name="connsiteY4" fmla="*/ 2361803 h 4094894"/>
                <a:gd name="connsiteX5" fmla="*/ 643444 w 3023737"/>
                <a:gd name="connsiteY5" fmla="*/ 2361803 h 4094894"/>
                <a:gd name="connsiteX6" fmla="*/ 642476 w 3023737"/>
                <a:gd name="connsiteY6" fmla="*/ 2353551 h 4094894"/>
                <a:gd name="connsiteX7" fmla="*/ 305315 w 3023737"/>
                <a:gd name="connsiteY7" fmla="*/ 2138306 h 4094894"/>
                <a:gd name="connsiteX8" fmla="*/ 103159 w 3023737"/>
                <a:gd name="connsiteY8" fmla="*/ 2310629 h 4094894"/>
                <a:gd name="connsiteX9" fmla="*/ 88440 w 3023737"/>
                <a:gd name="connsiteY9" fmla="*/ 2361803 h 4094894"/>
                <a:gd name="connsiteX10" fmla="*/ 0 w 3023737"/>
                <a:gd name="connsiteY10" fmla="*/ 2361803 h 4094894"/>
                <a:gd name="connsiteX11" fmla="*/ 1 w 3023737"/>
                <a:gd name="connsiteY11" fmla="*/ 1203534 h 4094894"/>
                <a:gd name="connsiteX12" fmla="*/ 388668 w 3023737"/>
                <a:gd name="connsiteY12" fmla="*/ 1203534 h 409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23737" h="4094894">
                  <a:moveTo>
                    <a:pt x="220316" y="440726"/>
                  </a:moveTo>
                  <a:lnTo>
                    <a:pt x="2217264" y="0"/>
                  </a:lnTo>
                  <a:lnTo>
                    <a:pt x="3023737" y="3654168"/>
                  </a:lnTo>
                  <a:lnTo>
                    <a:pt x="1026790" y="4094894"/>
                  </a:lnTo>
                  <a:lnTo>
                    <a:pt x="644298" y="2361803"/>
                  </a:lnTo>
                  <a:lnTo>
                    <a:pt x="643444" y="2361803"/>
                  </a:lnTo>
                  <a:lnTo>
                    <a:pt x="642476" y="2353551"/>
                  </a:lnTo>
                  <a:cubicBezTo>
                    <a:pt x="608810" y="2201008"/>
                    <a:pt x="457858" y="2104640"/>
                    <a:pt x="305315" y="2138306"/>
                  </a:cubicBezTo>
                  <a:cubicBezTo>
                    <a:pt x="209976" y="2159348"/>
                    <a:pt x="136580" y="2226204"/>
                    <a:pt x="103159" y="2310629"/>
                  </a:cubicBezTo>
                  <a:lnTo>
                    <a:pt x="88440" y="2361803"/>
                  </a:lnTo>
                  <a:lnTo>
                    <a:pt x="0" y="2361803"/>
                  </a:lnTo>
                  <a:lnTo>
                    <a:pt x="1" y="1203534"/>
                  </a:lnTo>
                  <a:lnTo>
                    <a:pt x="388668" y="120353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" name="ïṩ1iďê">
              <a:extLst>
                <a:ext uri="{FF2B5EF4-FFF2-40B4-BE49-F238E27FC236}">
                  <a16:creationId xmlns:a16="http://schemas.microsoft.com/office/drawing/2014/main" id="{01733417-DBFC-4EDF-9564-ECE0207C0E27}"/>
                </a:ext>
              </a:extLst>
            </p:cNvPr>
            <p:cNvSpPr/>
            <p:nvPr/>
          </p:nvSpPr>
          <p:spPr>
            <a:xfrm flipH="1">
              <a:off x="3899471" y="1077963"/>
              <a:ext cx="2117629" cy="1329046"/>
            </a:xfrm>
            <a:custGeom>
              <a:avLst/>
              <a:gdLst>
                <a:gd name="connsiteX0" fmla="*/ 3754178 w 6196364"/>
                <a:gd name="connsiteY0" fmla="*/ 0 h 3888906"/>
                <a:gd name="connsiteX1" fmla="*/ 6185754 w 6196364"/>
                <a:gd name="connsiteY1" fmla="*/ 2194290 h 3888906"/>
                <a:gd name="connsiteX2" fmla="*/ 6194855 w 6196364"/>
                <a:gd name="connsiteY2" fmla="*/ 2374532 h 3888906"/>
                <a:gd name="connsiteX3" fmla="*/ 6196363 w 6196364"/>
                <a:gd name="connsiteY3" fmla="*/ 2374532 h 3888906"/>
                <a:gd name="connsiteX4" fmla="*/ 6196364 w 6196364"/>
                <a:gd name="connsiteY4" fmla="*/ 3240999 h 3888906"/>
                <a:gd name="connsiteX5" fmla="*/ 6186988 w 6196364"/>
                <a:gd name="connsiteY5" fmla="*/ 3148000 h 3888906"/>
                <a:gd name="connsiteX6" fmla="*/ 6146442 w 6196364"/>
                <a:gd name="connsiteY6" fmla="*/ 3017381 h 3888906"/>
                <a:gd name="connsiteX7" fmla="*/ 6135503 w 6196364"/>
                <a:gd name="connsiteY7" fmla="*/ 2997228 h 3888906"/>
                <a:gd name="connsiteX8" fmla="*/ 6082284 w 6196364"/>
                <a:gd name="connsiteY8" fmla="*/ 2899181 h 3888906"/>
                <a:gd name="connsiteX9" fmla="*/ 6006413 w 6196364"/>
                <a:gd name="connsiteY9" fmla="*/ 2807222 h 3888906"/>
                <a:gd name="connsiteX10" fmla="*/ 5988731 w 6196364"/>
                <a:gd name="connsiteY10" fmla="*/ 2789113 h 3888906"/>
                <a:gd name="connsiteX11" fmla="*/ 5946041 w 6196364"/>
                <a:gd name="connsiteY11" fmla="*/ 2753891 h 3888906"/>
                <a:gd name="connsiteX12" fmla="*/ 5859085 w 6196364"/>
                <a:gd name="connsiteY12" fmla="*/ 2692095 h 3888906"/>
                <a:gd name="connsiteX13" fmla="*/ 5812087 w 6196364"/>
                <a:gd name="connsiteY13" fmla="*/ 2666586 h 3888906"/>
                <a:gd name="connsiteX14" fmla="*/ 5711461 w 6196364"/>
                <a:gd name="connsiteY14" fmla="*/ 2626994 h 3888906"/>
                <a:gd name="connsiteX15" fmla="*/ 5664645 w 6196364"/>
                <a:gd name="connsiteY15" fmla="*/ 2612462 h 3888906"/>
                <a:gd name="connsiteX16" fmla="*/ 5505273 w 6196364"/>
                <a:gd name="connsiteY16" fmla="*/ 2592385 h 3888906"/>
                <a:gd name="connsiteX17" fmla="*/ 4910161 w 6196364"/>
                <a:gd name="connsiteY17" fmla="*/ 2927413 h 3888906"/>
                <a:gd name="connsiteX18" fmla="*/ 4872800 w 6196364"/>
                <a:gd name="connsiteY18" fmla="*/ 3000393 h 3888906"/>
                <a:gd name="connsiteX19" fmla="*/ 4849385 w 6196364"/>
                <a:gd name="connsiteY19" fmla="*/ 3074089 h 3888906"/>
                <a:gd name="connsiteX20" fmla="*/ 3933215 w 6196364"/>
                <a:gd name="connsiteY20" fmla="*/ 3863679 h 3888906"/>
                <a:gd name="connsiteX21" fmla="*/ 3698093 w 6196364"/>
                <a:gd name="connsiteY21" fmla="*/ 3887380 h 3888906"/>
                <a:gd name="connsiteX22" fmla="*/ 3698093 w 6196364"/>
                <a:gd name="connsiteY22" fmla="*/ 3883999 h 3888906"/>
                <a:gd name="connsiteX23" fmla="*/ 3696475 w 6196364"/>
                <a:gd name="connsiteY23" fmla="*/ 3884246 h 3888906"/>
                <a:gd name="connsiteX24" fmla="*/ 3604192 w 6196364"/>
                <a:gd name="connsiteY24" fmla="*/ 3888906 h 3888906"/>
                <a:gd name="connsiteX25" fmla="*/ 902576 w 6196364"/>
                <a:gd name="connsiteY25" fmla="*/ 3888906 h 3888906"/>
                <a:gd name="connsiteX26" fmla="*/ 0 w 6196364"/>
                <a:gd name="connsiteY26" fmla="*/ 2986330 h 3888906"/>
                <a:gd name="connsiteX27" fmla="*/ 0 w 6196364"/>
                <a:gd name="connsiteY27" fmla="*/ 902578 h 3888906"/>
                <a:gd name="connsiteX28" fmla="*/ 902576 w 6196364"/>
                <a:gd name="connsiteY28" fmla="*/ 2 h 3888906"/>
                <a:gd name="connsiteX29" fmla="*/ 3604192 w 6196364"/>
                <a:gd name="connsiteY29" fmla="*/ 2 h 3888906"/>
                <a:gd name="connsiteX30" fmla="*/ 3693328 w 6196364"/>
                <a:gd name="connsiteY30" fmla="*/ 4503 h 3888906"/>
                <a:gd name="connsiteX31" fmla="*/ 3693328 w 6196364"/>
                <a:gd name="connsiteY31" fmla="*/ 3073 h 388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196364" h="3888906">
                  <a:moveTo>
                    <a:pt x="3754178" y="0"/>
                  </a:moveTo>
                  <a:cubicBezTo>
                    <a:pt x="5019701" y="0"/>
                    <a:pt x="6060587" y="961790"/>
                    <a:pt x="6185754" y="2194290"/>
                  </a:cubicBezTo>
                  <a:lnTo>
                    <a:pt x="6194855" y="2374532"/>
                  </a:lnTo>
                  <a:lnTo>
                    <a:pt x="6196363" y="2374532"/>
                  </a:lnTo>
                  <a:lnTo>
                    <a:pt x="6196364" y="3240999"/>
                  </a:lnTo>
                  <a:lnTo>
                    <a:pt x="6186988" y="3148000"/>
                  </a:lnTo>
                  <a:cubicBezTo>
                    <a:pt x="6177719" y="3102702"/>
                    <a:pt x="6164049" y="3059007"/>
                    <a:pt x="6146442" y="3017381"/>
                  </a:cubicBezTo>
                  <a:lnTo>
                    <a:pt x="6135503" y="2997228"/>
                  </a:lnTo>
                  <a:lnTo>
                    <a:pt x="6082284" y="2899181"/>
                  </a:lnTo>
                  <a:lnTo>
                    <a:pt x="6006413" y="2807222"/>
                  </a:lnTo>
                  <a:lnTo>
                    <a:pt x="5988731" y="2789113"/>
                  </a:lnTo>
                  <a:lnTo>
                    <a:pt x="5946041" y="2753891"/>
                  </a:lnTo>
                  <a:lnTo>
                    <a:pt x="5859085" y="2692095"/>
                  </a:lnTo>
                  <a:lnTo>
                    <a:pt x="5812087" y="2666586"/>
                  </a:lnTo>
                  <a:lnTo>
                    <a:pt x="5711461" y="2626994"/>
                  </a:lnTo>
                  <a:lnTo>
                    <a:pt x="5664645" y="2612462"/>
                  </a:lnTo>
                  <a:lnTo>
                    <a:pt x="5505273" y="2592385"/>
                  </a:lnTo>
                  <a:cubicBezTo>
                    <a:pt x="5253071" y="2592386"/>
                    <a:pt x="5032205" y="2726556"/>
                    <a:pt x="4910161" y="2927413"/>
                  </a:cubicBezTo>
                  <a:lnTo>
                    <a:pt x="4872800" y="3000393"/>
                  </a:lnTo>
                  <a:lnTo>
                    <a:pt x="4849385" y="3074089"/>
                  </a:lnTo>
                  <a:cubicBezTo>
                    <a:pt x="4703144" y="3473495"/>
                    <a:pt x="4357611" y="3776834"/>
                    <a:pt x="3933215" y="3863679"/>
                  </a:cubicBezTo>
                  <a:lnTo>
                    <a:pt x="3698093" y="3887380"/>
                  </a:lnTo>
                  <a:lnTo>
                    <a:pt x="3698093" y="3883999"/>
                  </a:lnTo>
                  <a:lnTo>
                    <a:pt x="3696475" y="3884246"/>
                  </a:lnTo>
                  <a:cubicBezTo>
                    <a:pt x="3666133" y="3887328"/>
                    <a:pt x="3635347" y="3888906"/>
                    <a:pt x="3604192" y="3888906"/>
                  </a:cubicBezTo>
                  <a:lnTo>
                    <a:pt x="902576" y="3888906"/>
                  </a:lnTo>
                  <a:cubicBezTo>
                    <a:pt x="404097" y="3888906"/>
                    <a:pt x="0" y="3484809"/>
                    <a:pt x="0" y="2986330"/>
                  </a:cubicBezTo>
                  <a:lnTo>
                    <a:pt x="0" y="902578"/>
                  </a:lnTo>
                  <a:cubicBezTo>
                    <a:pt x="0" y="404099"/>
                    <a:pt x="404097" y="2"/>
                    <a:pt x="902576" y="2"/>
                  </a:cubicBezTo>
                  <a:lnTo>
                    <a:pt x="3604192" y="2"/>
                  </a:lnTo>
                  <a:lnTo>
                    <a:pt x="3693328" y="4503"/>
                  </a:lnTo>
                  <a:lnTo>
                    <a:pt x="3693328" y="3073"/>
                  </a:lnTo>
                  <a:close/>
                </a:path>
              </a:pathLst>
            </a:cu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" name="ïš1idé">
              <a:extLst>
                <a:ext uri="{FF2B5EF4-FFF2-40B4-BE49-F238E27FC236}">
                  <a16:creationId xmlns:a16="http://schemas.microsoft.com/office/drawing/2014/main" id="{E86E60A4-B328-4942-B29E-222B4C4355AC}"/>
                </a:ext>
              </a:extLst>
            </p:cNvPr>
            <p:cNvSpPr/>
            <p:nvPr/>
          </p:nvSpPr>
          <p:spPr>
            <a:xfrm flipH="1">
              <a:off x="3899470" y="2288207"/>
              <a:ext cx="390369" cy="26707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grpSp>
          <p:nvGrpSpPr>
            <p:cNvPr id="30" name="işľîḓè">
              <a:extLst>
                <a:ext uri="{FF2B5EF4-FFF2-40B4-BE49-F238E27FC236}">
                  <a16:creationId xmlns:a16="http://schemas.microsoft.com/office/drawing/2014/main" id="{1E67AC09-16DD-4BCA-B099-EB48A35C35E6}"/>
                </a:ext>
              </a:extLst>
            </p:cNvPr>
            <p:cNvGrpSpPr/>
            <p:nvPr/>
          </p:nvGrpSpPr>
          <p:grpSpPr>
            <a:xfrm>
              <a:off x="2776819" y="2138436"/>
              <a:ext cx="1914942" cy="2820510"/>
              <a:chOff x="5837264" y="2442698"/>
              <a:chExt cx="1914942" cy="2820510"/>
            </a:xfrm>
          </p:grpSpPr>
          <p:grpSp>
            <p:nvGrpSpPr>
              <p:cNvPr id="42" name="iṩ1îďè">
                <a:extLst>
                  <a:ext uri="{FF2B5EF4-FFF2-40B4-BE49-F238E27FC236}">
                    <a16:creationId xmlns:a16="http://schemas.microsoft.com/office/drawing/2014/main" id="{B519222C-27BB-4147-A684-56C39F4FEC86}"/>
                  </a:ext>
                </a:extLst>
              </p:cNvPr>
              <p:cNvGrpSpPr/>
              <p:nvPr/>
            </p:nvGrpSpPr>
            <p:grpSpPr>
              <a:xfrm>
                <a:off x="7245267" y="3082949"/>
                <a:ext cx="506939" cy="2180259"/>
                <a:chOff x="7245267" y="3082949"/>
                <a:chExt cx="506939" cy="2180259"/>
              </a:xfrm>
            </p:grpSpPr>
            <p:sp>
              <p:nvSpPr>
                <p:cNvPr id="44" name="iṥ1ïḓè">
                  <a:extLst>
                    <a:ext uri="{FF2B5EF4-FFF2-40B4-BE49-F238E27FC236}">
                      <a16:creationId xmlns:a16="http://schemas.microsoft.com/office/drawing/2014/main" id="{F7D8010E-1352-4AAB-81CB-87EC55B82C15}"/>
                    </a:ext>
                  </a:extLst>
                </p:cNvPr>
                <p:cNvSpPr/>
                <p:nvPr/>
              </p:nvSpPr>
              <p:spPr>
                <a:xfrm rot="746739">
                  <a:off x="7245267" y="3082949"/>
                  <a:ext cx="506939" cy="686522"/>
                </a:xfrm>
                <a:custGeom>
                  <a:avLst/>
                  <a:gdLst>
                    <a:gd name="connsiteX0" fmla="*/ 220316 w 3023737"/>
                    <a:gd name="connsiteY0" fmla="*/ 440726 h 4094894"/>
                    <a:gd name="connsiteX1" fmla="*/ 2217264 w 3023737"/>
                    <a:gd name="connsiteY1" fmla="*/ 0 h 4094894"/>
                    <a:gd name="connsiteX2" fmla="*/ 3023737 w 3023737"/>
                    <a:gd name="connsiteY2" fmla="*/ 3654168 h 4094894"/>
                    <a:gd name="connsiteX3" fmla="*/ 1026790 w 3023737"/>
                    <a:gd name="connsiteY3" fmla="*/ 4094894 h 4094894"/>
                    <a:gd name="connsiteX4" fmla="*/ 644298 w 3023737"/>
                    <a:gd name="connsiteY4" fmla="*/ 2361803 h 4094894"/>
                    <a:gd name="connsiteX5" fmla="*/ 643444 w 3023737"/>
                    <a:gd name="connsiteY5" fmla="*/ 2361803 h 4094894"/>
                    <a:gd name="connsiteX6" fmla="*/ 642476 w 3023737"/>
                    <a:gd name="connsiteY6" fmla="*/ 2353551 h 4094894"/>
                    <a:gd name="connsiteX7" fmla="*/ 305315 w 3023737"/>
                    <a:gd name="connsiteY7" fmla="*/ 2138306 h 4094894"/>
                    <a:gd name="connsiteX8" fmla="*/ 103159 w 3023737"/>
                    <a:gd name="connsiteY8" fmla="*/ 2310629 h 4094894"/>
                    <a:gd name="connsiteX9" fmla="*/ 88440 w 3023737"/>
                    <a:gd name="connsiteY9" fmla="*/ 2361803 h 4094894"/>
                    <a:gd name="connsiteX10" fmla="*/ 0 w 3023737"/>
                    <a:gd name="connsiteY10" fmla="*/ 2361803 h 4094894"/>
                    <a:gd name="connsiteX11" fmla="*/ 1 w 3023737"/>
                    <a:gd name="connsiteY11" fmla="*/ 1203534 h 4094894"/>
                    <a:gd name="connsiteX12" fmla="*/ 388668 w 3023737"/>
                    <a:gd name="connsiteY12" fmla="*/ 1203534 h 4094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23737" h="4094894">
                      <a:moveTo>
                        <a:pt x="220316" y="440726"/>
                      </a:moveTo>
                      <a:lnTo>
                        <a:pt x="2217264" y="0"/>
                      </a:lnTo>
                      <a:lnTo>
                        <a:pt x="3023737" y="3654168"/>
                      </a:lnTo>
                      <a:lnTo>
                        <a:pt x="1026790" y="4094894"/>
                      </a:lnTo>
                      <a:lnTo>
                        <a:pt x="644298" y="2361803"/>
                      </a:lnTo>
                      <a:lnTo>
                        <a:pt x="643444" y="2361803"/>
                      </a:lnTo>
                      <a:lnTo>
                        <a:pt x="642476" y="2353551"/>
                      </a:lnTo>
                      <a:cubicBezTo>
                        <a:pt x="608810" y="2201008"/>
                        <a:pt x="457858" y="2104640"/>
                        <a:pt x="305315" y="2138306"/>
                      </a:cubicBezTo>
                      <a:cubicBezTo>
                        <a:pt x="209976" y="2159348"/>
                        <a:pt x="136580" y="2226204"/>
                        <a:pt x="103159" y="2310629"/>
                      </a:cubicBezTo>
                      <a:lnTo>
                        <a:pt x="88440" y="2361803"/>
                      </a:lnTo>
                      <a:lnTo>
                        <a:pt x="0" y="2361803"/>
                      </a:lnTo>
                      <a:lnTo>
                        <a:pt x="1" y="1203534"/>
                      </a:lnTo>
                      <a:lnTo>
                        <a:pt x="388668" y="1203534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íṩļïḋé">
                  <a:extLst>
                    <a:ext uri="{FF2B5EF4-FFF2-40B4-BE49-F238E27FC236}">
                      <a16:creationId xmlns:a16="http://schemas.microsoft.com/office/drawing/2014/main" id="{2ADCAF5E-7345-4F06-A8BE-5AFBDA4117D8}"/>
                    </a:ext>
                  </a:extLst>
                </p:cNvPr>
                <p:cNvSpPr/>
                <p:nvPr/>
              </p:nvSpPr>
              <p:spPr>
                <a:xfrm>
                  <a:off x="7346991" y="3500524"/>
                  <a:ext cx="341206" cy="1762684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3" name="iṧ1iḍè">
                <a:extLst>
                  <a:ext uri="{FF2B5EF4-FFF2-40B4-BE49-F238E27FC236}">
                    <a16:creationId xmlns:a16="http://schemas.microsoft.com/office/drawing/2014/main" id="{CE355FBA-674B-4BF6-AD8E-E746109C874B}"/>
                  </a:ext>
                </a:extLst>
              </p:cNvPr>
              <p:cNvSpPr/>
              <p:nvPr/>
            </p:nvSpPr>
            <p:spPr>
              <a:xfrm>
                <a:off x="5837264" y="2442698"/>
                <a:ext cx="1850933" cy="1161665"/>
              </a:xfrm>
              <a:custGeom>
                <a:avLst/>
                <a:gdLst>
                  <a:gd name="connsiteX0" fmla="*/ 3754178 w 6196364"/>
                  <a:gd name="connsiteY0" fmla="*/ 0 h 3888906"/>
                  <a:gd name="connsiteX1" fmla="*/ 6185754 w 6196364"/>
                  <a:gd name="connsiteY1" fmla="*/ 2194290 h 3888906"/>
                  <a:gd name="connsiteX2" fmla="*/ 6194855 w 6196364"/>
                  <a:gd name="connsiteY2" fmla="*/ 2374532 h 3888906"/>
                  <a:gd name="connsiteX3" fmla="*/ 6196363 w 6196364"/>
                  <a:gd name="connsiteY3" fmla="*/ 2374532 h 3888906"/>
                  <a:gd name="connsiteX4" fmla="*/ 6196364 w 6196364"/>
                  <a:gd name="connsiteY4" fmla="*/ 3240999 h 3888906"/>
                  <a:gd name="connsiteX5" fmla="*/ 6186988 w 6196364"/>
                  <a:gd name="connsiteY5" fmla="*/ 3148000 h 3888906"/>
                  <a:gd name="connsiteX6" fmla="*/ 6146442 w 6196364"/>
                  <a:gd name="connsiteY6" fmla="*/ 3017381 h 3888906"/>
                  <a:gd name="connsiteX7" fmla="*/ 6135503 w 6196364"/>
                  <a:gd name="connsiteY7" fmla="*/ 2997228 h 3888906"/>
                  <a:gd name="connsiteX8" fmla="*/ 6082284 w 6196364"/>
                  <a:gd name="connsiteY8" fmla="*/ 2899181 h 3888906"/>
                  <a:gd name="connsiteX9" fmla="*/ 6006413 w 6196364"/>
                  <a:gd name="connsiteY9" fmla="*/ 2807222 h 3888906"/>
                  <a:gd name="connsiteX10" fmla="*/ 5988731 w 6196364"/>
                  <a:gd name="connsiteY10" fmla="*/ 2789113 h 3888906"/>
                  <a:gd name="connsiteX11" fmla="*/ 5946041 w 6196364"/>
                  <a:gd name="connsiteY11" fmla="*/ 2753891 h 3888906"/>
                  <a:gd name="connsiteX12" fmla="*/ 5859085 w 6196364"/>
                  <a:gd name="connsiteY12" fmla="*/ 2692095 h 3888906"/>
                  <a:gd name="connsiteX13" fmla="*/ 5812087 w 6196364"/>
                  <a:gd name="connsiteY13" fmla="*/ 2666586 h 3888906"/>
                  <a:gd name="connsiteX14" fmla="*/ 5711461 w 6196364"/>
                  <a:gd name="connsiteY14" fmla="*/ 2626994 h 3888906"/>
                  <a:gd name="connsiteX15" fmla="*/ 5664645 w 6196364"/>
                  <a:gd name="connsiteY15" fmla="*/ 2612462 h 3888906"/>
                  <a:gd name="connsiteX16" fmla="*/ 5505273 w 6196364"/>
                  <a:gd name="connsiteY16" fmla="*/ 2592385 h 3888906"/>
                  <a:gd name="connsiteX17" fmla="*/ 4910161 w 6196364"/>
                  <a:gd name="connsiteY17" fmla="*/ 2927413 h 3888906"/>
                  <a:gd name="connsiteX18" fmla="*/ 4872800 w 6196364"/>
                  <a:gd name="connsiteY18" fmla="*/ 3000393 h 3888906"/>
                  <a:gd name="connsiteX19" fmla="*/ 4849385 w 6196364"/>
                  <a:gd name="connsiteY19" fmla="*/ 3074089 h 3888906"/>
                  <a:gd name="connsiteX20" fmla="*/ 3933215 w 6196364"/>
                  <a:gd name="connsiteY20" fmla="*/ 3863679 h 3888906"/>
                  <a:gd name="connsiteX21" fmla="*/ 3698093 w 6196364"/>
                  <a:gd name="connsiteY21" fmla="*/ 3887380 h 3888906"/>
                  <a:gd name="connsiteX22" fmla="*/ 3698093 w 6196364"/>
                  <a:gd name="connsiteY22" fmla="*/ 3883999 h 3888906"/>
                  <a:gd name="connsiteX23" fmla="*/ 3696475 w 6196364"/>
                  <a:gd name="connsiteY23" fmla="*/ 3884246 h 3888906"/>
                  <a:gd name="connsiteX24" fmla="*/ 3604192 w 6196364"/>
                  <a:gd name="connsiteY24" fmla="*/ 3888906 h 3888906"/>
                  <a:gd name="connsiteX25" fmla="*/ 902576 w 6196364"/>
                  <a:gd name="connsiteY25" fmla="*/ 3888906 h 3888906"/>
                  <a:gd name="connsiteX26" fmla="*/ 0 w 6196364"/>
                  <a:gd name="connsiteY26" fmla="*/ 2986330 h 3888906"/>
                  <a:gd name="connsiteX27" fmla="*/ 0 w 6196364"/>
                  <a:gd name="connsiteY27" fmla="*/ 902578 h 3888906"/>
                  <a:gd name="connsiteX28" fmla="*/ 902576 w 6196364"/>
                  <a:gd name="connsiteY28" fmla="*/ 2 h 3888906"/>
                  <a:gd name="connsiteX29" fmla="*/ 3604192 w 6196364"/>
                  <a:gd name="connsiteY29" fmla="*/ 2 h 3888906"/>
                  <a:gd name="connsiteX30" fmla="*/ 3693328 w 6196364"/>
                  <a:gd name="connsiteY30" fmla="*/ 4503 h 3888906"/>
                  <a:gd name="connsiteX31" fmla="*/ 3693328 w 6196364"/>
                  <a:gd name="connsiteY31" fmla="*/ 3073 h 3888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196364" h="3888906">
                    <a:moveTo>
                      <a:pt x="3754178" y="0"/>
                    </a:moveTo>
                    <a:cubicBezTo>
                      <a:pt x="5019701" y="0"/>
                      <a:pt x="6060587" y="961790"/>
                      <a:pt x="6185754" y="2194290"/>
                    </a:cubicBezTo>
                    <a:lnTo>
                      <a:pt x="6194855" y="2374532"/>
                    </a:lnTo>
                    <a:lnTo>
                      <a:pt x="6196363" y="2374532"/>
                    </a:lnTo>
                    <a:lnTo>
                      <a:pt x="6196364" y="3240999"/>
                    </a:lnTo>
                    <a:lnTo>
                      <a:pt x="6186988" y="3148000"/>
                    </a:lnTo>
                    <a:cubicBezTo>
                      <a:pt x="6177719" y="3102702"/>
                      <a:pt x="6164049" y="3059007"/>
                      <a:pt x="6146442" y="3017381"/>
                    </a:cubicBezTo>
                    <a:lnTo>
                      <a:pt x="6135503" y="2997228"/>
                    </a:lnTo>
                    <a:lnTo>
                      <a:pt x="6082284" y="2899181"/>
                    </a:lnTo>
                    <a:lnTo>
                      <a:pt x="6006413" y="2807222"/>
                    </a:lnTo>
                    <a:lnTo>
                      <a:pt x="5988731" y="2789113"/>
                    </a:lnTo>
                    <a:lnTo>
                      <a:pt x="5946041" y="2753891"/>
                    </a:lnTo>
                    <a:lnTo>
                      <a:pt x="5859085" y="2692095"/>
                    </a:lnTo>
                    <a:lnTo>
                      <a:pt x="5812087" y="2666586"/>
                    </a:lnTo>
                    <a:lnTo>
                      <a:pt x="5711461" y="2626994"/>
                    </a:lnTo>
                    <a:lnTo>
                      <a:pt x="5664645" y="2612462"/>
                    </a:lnTo>
                    <a:lnTo>
                      <a:pt x="5505273" y="2592385"/>
                    </a:lnTo>
                    <a:cubicBezTo>
                      <a:pt x="5253071" y="2592386"/>
                      <a:pt x="5032205" y="2726556"/>
                      <a:pt x="4910161" y="2927413"/>
                    </a:cubicBezTo>
                    <a:lnTo>
                      <a:pt x="4872800" y="3000393"/>
                    </a:lnTo>
                    <a:lnTo>
                      <a:pt x="4849385" y="3074089"/>
                    </a:lnTo>
                    <a:cubicBezTo>
                      <a:pt x="4703144" y="3473495"/>
                      <a:pt x="4357611" y="3776834"/>
                      <a:pt x="3933215" y="3863679"/>
                    </a:cubicBezTo>
                    <a:lnTo>
                      <a:pt x="3698093" y="3887380"/>
                    </a:lnTo>
                    <a:lnTo>
                      <a:pt x="3698093" y="3883999"/>
                    </a:lnTo>
                    <a:lnTo>
                      <a:pt x="3696475" y="3884246"/>
                    </a:lnTo>
                    <a:cubicBezTo>
                      <a:pt x="3666133" y="3887328"/>
                      <a:pt x="3635347" y="3888906"/>
                      <a:pt x="3604192" y="3888906"/>
                    </a:cubicBezTo>
                    <a:lnTo>
                      <a:pt x="902576" y="3888906"/>
                    </a:lnTo>
                    <a:cubicBezTo>
                      <a:pt x="404097" y="3888906"/>
                      <a:pt x="0" y="3484809"/>
                      <a:pt x="0" y="2986330"/>
                    </a:cubicBezTo>
                    <a:lnTo>
                      <a:pt x="0" y="902578"/>
                    </a:lnTo>
                    <a:cubicBezTo>
                      <a:pt x="0" y="404099"/>
                      <a:pt x="404097" y="2"/>
                      <a:pt x="902576" y="2"/>
                    </a:cubicBezTo>
                    <a:lnTo>
                      <a:pt x="3604192" y="2"/>
                    </a:lnTo>
                    <a:lnTo>
                      <a:pt x="3693328" y="4503"/>
                    </a:lnTo>
                    <a:lnTo>
                      <a:pt x="3693328" y="3073"/>
                    </a:lnTo>
                    <a:close/>
                  </a:path>
                </a:pathLst>
              </a:cu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1" name="îṡliḋè">
              <a:extLst>
                <a:ext uri="{FF2B5EF4-FFF2-40B4-BE49-F238E27FC236}">
                  <a16:creationId xmlns:a16="http://schemas.microsoft.com/office/drawing/2014/main" id="{A2967A34-B6BE-4697-8242-3843D278F1F5}"/>
                </a:ext>
              </a:extLst>
            </p:cNvPr>
            <p:cNvGrpSpPr/>
            <p:nvPr/>
          </p:nvGrpSpPr>
          <p:grpSpPr>
            <a:xfrm>
              <a:off x="3594720" y="4899415"/>
              <a:ext cx="1033033" cy="761226"/>
              <a:chOff x="3594720" y="4899415"/>
              <a:chExt cx="1033033" cy="761226"/>
            </a:xfrm>
          </p:grpSpPr>
          <p:grpSp>
            <p:nvGrpSpPr>
              <p:cNvPr id="33" name="íŝḻîḋé">
                <a:extLst>
                  <a:ext uri="{FF2B5EF4-FFF2-40B4-BE49-F238E27FC236}">
                    <a16:creationId xmlns:a16="http://schemas.microsoft.com/office/drawing/2014/main" id="{D8A772D7-ADC9-4B67-983F-9B65A7828E63}"/>
                  </a:ext>
                </a:extLst>
              </p:cNvPr>
              <p:cNvGrpSpPr/>
              <p:nvPr/>
            </p:nvGrpSpPr>
            <p:grpSpPr>
              <a:xfrm>
                <a:off x="4091720" y="4899415"/>
                <a:ext cx="536033" cy="761225"/>
                <a:chOff x="4091720" y="4899415"/>
                <a:chExt cx="536033" cy="761225"/>
              </a:xfrm>
            </p:grpSpPr>
            <p:sp>
              <p:nvSpPr>
                <p:cNvPr id="40" name="iṩlíḓè">
                  <a:extLst>
                    <a:ext uri="{FF2B5EF4-FFF2-40B4-BE49-F238E27FC236}">
                      <a16:creationId xmlns:a16="http://schemas.microsoft.com/office/drawing/2014/main" id="{D20457C0-C38C-4359-9D7D-3B1177163D26}"/>
                    </a:ext>
                  </a:extLst>
                </p:cNvPr>
                <p:cNvSpPr/>
                <p:nvPr/>
              </p:nvSpPr>
              <p:spPr>
                <a:xfrm flipV="1">
                  <a:off x="4091720" y="4958945"/>
                  <a:ext cx="536032" cy="701695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4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íś1íḑé">
                  <a:extLst>
                    <a:ext uri="{FF2B5EF4-FFF2-40B4-BE49-F238E27FC236}">
                      <a16:creationId xmlns:a16="http://schemas.microsoft.com/office/drawing/2014/main" id="{F22A0207-0C8D-455E-9B19-559684C90AA3}"/>
                    </a:ext>
                  </a:extLst>
                </p:cNvPr>
                <p:cNvSpPr/>
                <p:nvPr/>
              </p:nvSpPr>
              <p:spPr>
                <a:xfrm>
                  <a:off x="4286547" y="4899415"/>
                  <a:ext cx="341206" cy="59531"/>
                </a:xfrm>
                <a:custGeom>
                  <a:avLst/>
                  <a:gdLst>
                    <a:gd name="connsiteX0" fmla="*/ 170603 w 341206"/>
                    <a:gd name="connsiteY0" fmla="*/ 0 h 59531"/>
                    <a:gd name="connsiteX1" fmla="*/ 341206 w 341206"/>
                    <a:gd name="connsiteY1" fmla="*/ 59531 h 59531"/>
                    <a:gd name="connsiteX2" fmla="*/ 0 w 341206"/>
                    <a:gd name="connsiteY2" fmla="*/ 59531 h 59531"/>
                    <a:gd name="connsiteX3" fmla="*/ 170603 w 341206"/>
                    <a:gd name="connsiteY3" fmla="*/ 0 h 59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1206" h="59531">
                      <a:moveTo>
                        <a:pt x="170603" y="0"/>
                      </a:moveTo>
                      <a:cubicBezTo>
                        <a:pt x="264824" y="0"/>
                        <a:pt x="341206" y="26653"/>
                        <a:pt x="341206" y="59531"/>
                      </a:cubicBezTo>
                      <a:lnTo>
                        <a:pt x="0" y="59531"/>
                      </a:lnTo>
                      <a:cubicBezTo>
                        <a:pt x="0" y="26653"/>
                        <a:pt x="76382" y="0"/>
                        <a:pt x="17060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4" name="ïṡ1îḍè">
                <a:extLst>
                  <a:ext uri="{FF2B5EF4-FFF2-40B4-BE49-F238E27FC236}">
                    <a16:creationId xmlns:a16="http://schemas.microsoft.com/office/drawing/2014/main" id="{0B1A34DB-94E1-4DB5-B53D-73F1D2692893}"/>
                  </a:ext>
                </a:extLst>
              </p:cNvPr>
              <p:cNvGrpSpPr/>
              <p:nvPr/>
            </p:nvGrpSpPr>
            <p:grpSpPr>
              <a:xfrm>
                <a:off x="3594720" y="4899415"/>
                <a:ext cx="496998" cy="755011"/>
                <a:chOff x="3594720" y="4899415"/>
                <a:chExt cx="496998" cy="755011"/>
              </a:xfrm>
            </p:grpSpPr>
            <p:sp>
              <p:nvSpPr>
                <p:cNvPr id="38" name="islíďè">
                  <a:extLst>
                    <a:ext uri="{FF2B5EF4-FFF2-40B4-BE49-F238E27FC236}">
                      <a16:creationId xmlns:a16="http://schemas.microsoft.com/office/drawing/2014/main" id="{19B60F2D-7ED1-46FA-8E57-4006720CDDB4}"/>
                    </a:ext>
                  </a:extLst>
                </p:cNvPr>
                <p:cNvSpPr/>
                <p:nvPr/>
              </p:nvSpPr>
              <p:spPr>
                <a:xfrm flipH="1" flipV="1">
                  <a:off x="3594720" y="4952731"/>
                  <a:ext cx="496998" cy="701695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2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îṩḷïḍé">
                  <a:extLst>
                    <a:ext uri="{FF2B5EF4-FFF2-40B4-BE49-F238E27FC236}">
                      <a16:creationId xmlns:a16="http://schemas.microsoft.com/office/drawing/2014/main" id="{680A84AD-5DBB-4921-AD41-2A586F1A3E2F}"/>
                    </a:ext>
                  </a:extLst>
                </p:cNvPr>
                <p:cNvSpPr/>
                <p:nvPr/>
              </p:nvSpPr>
              <p:spPr>
                <a:xfrm>
                  <a:off x="3594732" y="4899415"/>
                  <a:ext cx="308840" cy="59531"/>
                </a:xfrm>
                <a:custGeom>
                  <a:avLst/>
                  <a:gdLst>
                    <a:gd name="connsiteX0" fmla="*/ 154420 w 308840"/>
                    <a:gd name="connsiteY0" fmla="*/ 0 h 59531"/>
                    <a:gd name="connsiteX1" fmla="*/ 308840 w 308840"/>
                    <a:gd name="connsiteY1" fmla="*/ 59531 h 59531"/>
                    <a:gd name="connsiteX2" fmla="*/ 0 w 308840"/>
                    <a:gd name="connsiteY2" fmla="*/ 59531 h 59531"/>
                    <a:gd name="connsiteX3" fmla="*/ 154420 w 308840"/>
                    <a:gd name="connsiteY3" fmla="*/ 0 h 59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8840" h="59531">
                      <a:moveTo>
                        <a:pt x="154420" y="0"/>
                      </a:moveTo>
                      <a:cubicBezTo>
                        <a:pt x="239704" y="0"/>
                        <a:pt x="308840" y="26653"/>
                        <a:pt x="308840" y="59531"/>
                      </a:cubicBezTo>
                      <a:lnTo>
                        <a:pt x="0" y="59531"/>
                      </a:lnTo>
                      <a:cubicBezTo>
                        <a:pt x="0" y="26653"/>
                        <a:pt x="69136" y="0"/>
                        <a:pt x="1544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5" name="iṣḷíḍe">
                <a:extLst>
                  <a:ext uri="{FF2B5EF4-FFF2-40B4-BE49-F238E27FC236}">
                    <a16:creationId xmlns:a16="http://schemas.microsoft.com/office/drawing/2014/main" id="{16760C1C-84ED-4ABB-8131-304713F28B40}"/>
                  </a:ext>
                </a:extLst>
              </p:cNvPr>
              <p:cNvGrpSpPr/>
              <p:nvPr/>
            </p:nvGrpSpPr>
            <p:grpSpPr>
              <a:xfrm>
                <a:off x="3898182" y="4899415"/>
                <a:ext cx="387076" cy="761226"/>
                <a:chOff x="3898182" y="4899415"/>
                <a:chExt cx="387076" cy="761226"/>
              </a:xfrm>
            </p:grpSpPr>
            <p:sp>
              <p:nvSpPr>
                <p:cNvPr id="36" name="íslíďe">
                  <a:extLst>
                    <a:ext uri="{FF2B5EF4-FFF2-40B4-BE49-F238E27FC236}">
                      <a16:creationId xmlns:a16="http://schemas.microsoft.com/office/drawing/2014/main" id="{11850925-5F9A-4402-A29A-A6FDC3FD3445}"/>
                    </a:ext>
                  </a:extLst>
                </p:cNvPr>
                <p:cNvSpPr/>
                <p:nvPr/>
              </p:nvSpPr>
              <p:spPr>
                <a:xfrm flipV="1">
                  <a:off x="3898182" y="4958946"/>
                  <a:ext cx="387076" cy="701695"/>
                </a:xfrm>
                <a:prstGeom prst="triangle">
                  <a:avLst/>
                </a:prstGeom>
                <a:solidFill>
                  <a:schemeClr val="accent6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ïṧľîďé">
                  <a:extLst>
                    <a:ext uri="{FF2B5EF4-FFF2-40B4-BE49-F238E27FC236}">
                      <a16:creationId xmlns:a16="http://schemas.microsoft.com/office/drawing/2014/main" id="{00F82AFB-1434-4ACF-8144-08E970E022F9}"/>
                    </a:ext>
                  </a:extLst>
                </p:cNvPr>
                <p:cNvSpPr/>
                <p:nvPr/>
              </p:nvSpPr>
              <p:spPr>
                <a:xfrm>
                  <a:off x="3900877" y="4899415"/>
                  <a:ext cx="384380" cy="62705"/>
                </a:xfrm>
                <a:custGeom>
                  <a:avLst/>
                  <a:gdLst>
                    <a:gd name="connsiteX0" fmla="*/ 192190 w 384380"/>
                    <a:gd name="connsiteY0" fmla="*/ 0 h 62705"/>
                    <a:gd name="connsiteX1" fmla="*/ 384380 w 384380"/>
                    <a:gd name="connsiteY1" fmla="*/ 59531 h 62705"/>
                    <a:gd name="connsiteX2" fmla="*/ 2695 w 384380"/>
                    <a:gd name="connsiteY2" fmla="*/ 59531 h 62705"/>
                    <a:gd name="connsiteX3" fmla="*/ 1033 w 384380"/>
                    <a:gd name="connsiteY3" fmla="*/ 62705 h 62705"/>
                    <a:gd name="connsiteX4" fmla="*/ 0 w 384380"/>
                    <a:gd name="connsiteY4" fmla="*/ 59531 h 62705"/>
                    <a:gd name="connsiteX5" fmla="*/ 192190 w 384380"/>
                    <a:gd name="connsiteY5" fmla="*/ 0 h 62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4380" h="62705">
                      <a:moveTo>
                        <a:pt x="192190" y="0"/>
                      </a:moveTo>
                      <a:cubicBezTo>
                        <a:pt x="298334" y="0"/>
                        <a:pt x="384380" y="26653"/>
                        <a:pt x="384380" y="59531"/>
                      </a:cubicBezTo>
                      <a:lnTo>
                        <a:pt x="2695" y="59531"/>
                      </a:lnTo>
                      <a:lnTo>
                        <a:pt x="1033" y="62705"/>
                      </a:lnTo>
                      <a:lnTo>
                        <a:pt x="0" y="59531"/>
                      </a:lnTo>
                      <a:cubicBezTo>
                        <a:pt x="0" y="26653"/>
                        <a:pt x="86046" y="0"/>
                        <a:pt x="19219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32" name="išḷîḍè">
              <a:extLst>
                <a:ext uri="{FF2B5EF4-FFF2-40B4-BE49-F238E27FC236}">
                  <a16:creationId xmlns:a16="http://schemas.microsoft.com/office/drawing/2014/main" id="{9D0BB442-A1DA-4006-9590-9C3DCF70D9DD}"/>
                </a:ext>
              </a:extLst>
            </p:cNvPr>
            <p:cNvSpPr/>
            <p:nvPr/>
          </p:nvSpPr>
          <p:spPr>
            <a:xfrm>
              <a:off x="3928521" y="5327547"/>
              <a:ext cx="341633" cy="340713"/>
            </a:xfrm>
            <a:custGeom>
              <a:avLst/>
              <a:gdLst>
                <a:gd name="connsiteX0" fmla="*/ 167999 w 341633"/>
                <a:gd name="connsiteY0" fmla="*/ 0 h 340713"/>
                <a:gd name="connsiteX1" fmla="*/ 306303 w 341633"/>
                <a:gd name="connsiteY1" fmla="*/ 57288 h 340713"/>
                <a:gd name="connsiteX2" fmla="*/ 341633 w 341633"/>
                <a:gd name="connsiteY2" fmla="*/ 109688 h 340713"/>
                <a:gd name="connsiteX3" fmla="*/ 165151 w 341633"/>
                <a:gd name="connsiteY3" fmla="*/ 340712 h 340713"/>
                <a:gd name="connsiteX4" fmla="*/ 165150 w 341633"/>
                <a:gd name="connsiteY4" fmla="*/ 340713 h 340713"/>
                <a:gd name="connsiteX5" fmla="*/ 162344 w 341633"/>
                <a:gd name="connsiteY5" fmla="*/ 330539 h 340713"/>
                <a:gd name="connsiteX6" fmla="*/ 0 w 341633"/>
                <a:gd name="connsiteY6" fmla="*/ 101331 h 340713"/>
                <a:gd name="connsiteX7" fmla="*/ 29695 w 341633"/>
                <a:gd name="connsiteY7" fmla="*/ 57288 h 340713"/>
                <a:gd name="connsiteX8" fmla="*/ 167999 w 341633"/>
                <a:gd name="connsiteY8" fmla="*/ 0 h 34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633" h="340713">
                  <a:moveTo>
                    <a:pt x="167999" y="0"/>
                  </a:moveTo>
                  <a:cubicBezTo>
                    <a:pt x="222010" y="0"/>
                    <a:pt x="270908" y="21893"/>
                    <a:pt x="306303" y="57288"/>
                  </a:cubicBezTo>
                  <a:lnTo>
                    <a:pt x="341633" y="109688"/>
                  </a:lnTo>
                  <a:lnTo>
                    <a:pt x="165151" y="340712"/>
                  </a:lnTo>
                  <a:lnTo>
                    <a:pt x="165150" y="340713"/>
                  </a:lnTo>
                  <a:lnTo>
                    <a:pt x="162344" y="330539"/>
                  </a:lnTo>
                  <a:lnTo>
                    <a:pt x="0" y="101331"/>
                  </a:lnTo>
                  <a:lnTo>
                    <a:pt x="29695" y="57288"/>
                  </a:lnTo>
                  <a:cubicBezTo>
                    <a:pt x="65090" y="21893"/>
                    <a:pt x="113988" y="0"/>
                    <a:pt x="16799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85574" y="1034825"/>
            <a:ext cx="547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F0"/>
                </a:solidFill>
                <a:latin typeface="UTM Silk Script" panose="02040603050506020204" pitchFamily="18" charset="0"/>
              </a:rPr>
              <a:t>Dấu hiệu chia hết cho 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58096" y="3048196"/>
            <a:ext cx="547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F0"/>
                </a:solidFill>
                <a:latin typeface="UTM Silk Script" panose="02040603050506020204" pitchFamily="18" charset="0"/>
              </a:rPr>
              <a:t>Dấu hiệu chia hết cho 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85574" y="1779621"/>
            <a:ext cx="6578906" cy="1223237"/>
          </a:xfrm>
          <a:prstGeom prst="roundRect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Các</a:t>
            </a:r>
            <a:r>
              <a:rPr lang="en-US" sz="3600" dirty="0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số</a:t>
            </a:r>
            <a:r>
              <a:rPr lang="en-US" sz="3600" dirty="0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có</a:t>
            </a:r>
            <a:r>
              <a:rPr lang="en-US" sz="3600" dirty="0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chữ</a:t>
            </a:r>
            <a:r>
              <a:rPr lang="en-US" sz="3600" dirty="0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số</a:t>
            </a:r>
            <a:r>
              <a:rPr lang="en-US" sz="3600" dirty="0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tận</a:t>
            </a:r>
            <a:r>
              <a:rPr lang="en-US" sz="3600" dirty="0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cùng</a:t>
            </a:r>
            <a:r>
              <a:rPr lang="en-US" sz="3600" dirty="0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là</a:t>
            </a:r>
            <a:r>
              <a:rPr lang="en-US" sz="3600" dirty="0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 0; 2; 4; 6; 8 </a:t>
            </a:r>
            <a:r>
              <a:rPr lang="en-US" sz="3600" dirty="0" err="1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thì</a:t>
            </a:r>
            <a:r>
              <a:rPr lang="en-US" sz="3600" dirty="0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 chia </a:t>
            </a:r>
            <a:r>
              <a:rPr lang="en-US" sz="3600" dirty="0" err="1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hết</a:t>
            </a:r>
            <a:r>
              <a:rPr lang="en-US" sz="3600" dirty="0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cho</a:t>
            </a:r>
            <a:r>
              <a:rPr lang="en-US" sz="3600" dirty="0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 2.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058096" y="3747975"/>
            <a:ext cx="5894283" cy="1223237"/>
          </a:xfrm>
          <a:prstGeom prst="roundRect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Các</a:t>
            </a:r>
            <a:r>
              <a:rPr lang="en-US" sz="3600" dirty="0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số</a:t>
            </a:r>
            <a:r>
              <a:rPr lang="en-US" sz="3600" dirty="0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có</a:t>
            </a:r>
            <a:r>
              <a:rPr lang="en-US" sz="3600" dirty="0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chữ</a:t>
            </a:r>
            <a:r>
              <a:rPr lang="en-US" sz="3600" dirty="0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số</a:t>
            </a:r>
            <a:r>
              <a:rPr lang="en-US" sz="3600" dirty="0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tận</a:t>
            </a:r>
            <a:r>
              <a:rPr lang="en-US" sz="3600" dirty="0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cùng</a:t>
            </a:r>
            <a:r>
              <a:rPr lang="en-US" sz="3600" dirty="0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là</a:t>
            </a:r>
            <a:r>
              <a:rPr lang="en-US" sz="3600" dirty="0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 0 </a:t>
            </a:r>
            <a:r>
              <a:rPr lang="en-US" sz="3600" dirty="0" err="1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hoặc</a:t>
            </a:r>
            <a:r>
              <a:rPr lang="en-US" sz="3600" dirty="0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 5 </a:t>
            </a:r>
            <a:r>
              <a:rPr lang="en-US" sz="3600" dirty="0" err="1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thì</a:t>
            </a:r>
            <a:r>
              <a:rPr lang="en-US" sz="3600" dirty="0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 chia </a:t>
            </a:r>
            <a:r>
              <a:rPr lang="en-US" sz="3600" dirty="0" err="1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hết</a:t>
            </a:r>
            <a:r>
              <a:rPr lang="en-US" sz="3600" dirty="0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cho</a:t>
            </a:r>
            <a:r>
              <a:rPr lang="en-US" sz="3600" dirty="0">
                <a:solidFill>
                  <a:srgbClr val="4472C4">
                    <a:lumMod val="75000"/>
                  </a:srgbClr>
                </a:solidFill>
                <a:latin typeface="UTM Duepuntozero" panose="02040603050506020204" pitchFamily="18" charset="0"/>
              </a:rPr>
              <a:t> 5.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9024" y="1887014"/>
            <a:ext cx="14271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C000"/>
                </a:solidFill>
                <a:latin typeface="SVN-Lobster" panose="02040603050506020204" pitchFamily="18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SVN-Lobster" panose="02040603050506020204" pitchFamily="18" charset="0"/>
              </a:rPr>
              <a:t>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39548" y="2870205"/>
            <a:ext cx="1194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SVN-Lobster" panose="02040603050506020204" pitchFamily="18" charset="0"/>
              </a:rPr>
              <a:t>Cần</a:t>
            </a:r>
            <a:r>
              <a:rPr lang="en-US">
                <a:solidFill>
                  <a:prstClr val="black"/>
                </a:solidFill>
                <a:latin typeface="SVN-Lobster" panose="02040603050506020204" pitchFamily="18" charset="0"/>
              </a:rPr>
              <a:t>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756544" y="3689955"/>
            <a:ext cx="1344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7F550"/>
                </a:solidFill>
                <a:latin typeface="SVN-Lobster" panose="02040603050506020204" pitchFamily="18" charset="0"/>
              </a:rPr>
              <a:t>Nhớ</a:t>
            </a:r>
            <a:r>
              <a:rPr lang="en-US" dirty="0">
                <a:solidFill>
                  <a:prstClr val="black"/>
                </a:solidFill>
                <a:latin typeface="SVN-Lobster" panose="02040603050506020204" pitchFamily="18" charset="0"/>
              </a:rPr>
              <a:t> </a:t>
            </a:r>
          </a:p>
        </p:txBody>
      </p:sp>
      <p:grpSp>
        <p:nvGrpSpPr>
          <p:cNvPr id="53" name="ïśļíďé">
            <a:extLst>
              <a:ext uri="{FF2B5EF4-FFF2-40B4-BE49-F238E27FC236}">
                <a16:creationId xmlns:a16="http://schemas.microsoft.com/office/drawing/2014/main" id="{13FA557B-A132-46A1-A14E-278174B35011}"/>
              </a:ext>
            </a:extLst>
          </p:cNvPr>
          <p:cNvGrpSpPr/>
          <p:nvPr/>
        </p:nvGrpSpPr>
        <p:grpSpPr>
          <a:xfrm>
            <a:off x="9955727" y="2168357"/>
            <a:ext cx="1781200" cy="4605338"/>
            <a:chOff x="9485354" y="1531937"/>
            <a:chExt cx="1781200" cy="4605338"/>
          </a:xfrm>
        </p:grpSpPr>
        <p:sp>
          <p:nvSpPr>
            <p:cNvPr id="54" name="iṩlíďè">
              <a:extLst>
                <a:ext uri="{FF2B5EF4-FFF2-40B4-BE49-F238E27FC236}">
                  <a16:creationId xmlns:a16="http://schemas.microsoft.com/office/drawing/2014/main" id="{62BD314A-3F31-4F31-BEDD-64ABDEC3E3C0}"/>
                </a:ext>
              </a:extLst>
            </p:cNvPr>
            <p:cNvSpPr/>
            <p:nvPr/>
          </p:nvSpPr>
          <p:spPr bwMode="auto">
            <a:xfrm flipH="1">
              <a:off x="10315688" y="4610533"/>
              <a:ext cx="361597" cy="1446387"/>
            </a:xfrm>
            <a:custGeom>
              <a:avLst/>
              <a:gdLst>
                <a:gd name="T0" fmla="*/ 85 w 104"/>
                <a:gd name="T1" fmla="*/ 0 h 416"/>
                <a:gd name="T2" fmla="*/ 85 w 104"/>
                <a:gd name="T3" fmla="*/ 45 h 416"/>
                <a:gd name="T4" fmla="*/ 50 w 104"/>
                <a:gd name="T5" fmla="*/ 343 h 416"/>
                <a:gd name="T6" fmla="*/ 78 w 104"/>
                <a:gd name="T7" fmla="*/ 393 h 416"/>
                <a:gd name="T8" fmla="*/ 79 w 104"/>
                <a:gd name="T9" fmla="*/ 414 h 416"/>
                <a:gd name="T10" fmla="*/ 28 w 104"/>
                <a:gd name="T11" fmla="*/ 394 h 416"/>
                <a:gd name="T12" fmla="*/ 18 w 104"/>
                <a:gd name="T13" fmla="*/ 383 h 416"/>
                <a:gd name="T14" fmla="*/ 18 w 104"/>
                <a:gd name="T15" fmla="*/ 405 h 416"/>
                <a:gd name="T16" fmla="*/ 10 w 104"/>
                <a:gd name="T17" fmla="*/ 406 h 416"/>
                <a:gd name="T18" fmla="*/ 3 w 104"/>
                <a:gd name="T19" fmla="*/ 360 h 416"/>
                <a:gd name="T20" fmla="*/ 20 w 104"/>
                <a:gd name="T21" fmla="*/ 300 h 416"/>
                <a:gd name="T22" fmla="*/ 13 w 104"/>
                <a:gd name="T23" fmla="*/ 153 h 416"/>
                <a:gd name="T24" fmla="*/ 36 w 104"/>
                <a:gd name="T25" fmla="*/ 67 h 416"/>
                <a:gd name="T26" fmla="*/ 30 w 104"/>
                <a:gd name="T27" fmla="*/ 0 h 416"/>
                <a:gd name="T28" fmla="*/ 85 w 104"/>
                <a:gd name="T29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416">
                  <a:moveTo>
                    <a:pt x="85" y="0"/>
                  </a:moveTo>
                  <a:cubicBezTo>
                    <a:pt x="85" y="0"/>
                    <a:pt x="89" y="23"/>
                    <a:pt x="85" y="45"/>
                  </a:cubicBezTo>
                  <a:cubicBezTo>
                    <a:pt x="80" y="68"/>
                    <a:pt x="48" y="316"/>
                    <a:pt x="50" y="343"/>
                  </a:cubicBezTo>
                  <a:cubicBezTo>
                    <a:pt x="52" y="369"/>
                    <a:pt x="57" y="383"/>
                    <a:pt x="78" y="393"/>
                  </a:cubicBezTo>
                  <a:cubicBezTo>
                    <a:pt x="100" y="404"/>
                    <a:pt x="104" y="413"/>
                    <a:pt x="79" y="414"/>
                  </a:cubicBezTo>
                  <a:cubicBezTo>
                    <a:pt x="54" y="416"/>
                    <a:pt x="42" y="414"/>
                    <a:pt x="28" y="394"/>
                  </a:cubicBezTo>
                  <a:cubicBezTo>
                    <a:pt x="18" y="383"/>
                    <a:pt x="18" y="383"/>
                    <a:pt x="18" y="383"/>
                  </a:cubicBezTo>
                  <a:cubicBezTo>
                    <a:pt x="18" y="405"/>
                    <a:pt x="18" y="405"/>
                    <a:pt x="18" y="405"/>
                  </a:cubicBezTo>
                  <a:cubicBezTo>
                    <a:pt x="10" y="406"/>
                    <a:pt x="10" y="406"/>
                    <a:pt x="10" y="406"/>
                  </a:cubicBezTo>
                  <a:cubicBezTo>
                    <a:pt x="10" y="406"/>
                    <a:pt x="6" y="379"/>
                    <a:pt x="3" y="360"/>
                  </a:cubicBezTo>
                  <a:cubicBezTo>
                    <a:pt x="0" y="341"/>
                    <a:pt x="24" y="324"/>
                    <a:pt x="20" y="300"/>
                  </a:cubicBezTo>
                  <a:cubicBezTo>
                    <a:pt x="15" y="276"/>
                    <a:pt x="5" y="189"/>
                    <a:pt x="13" y="153"/>
                  </a:cubicBezTo>
                  <a:cubicBezTo>
                    <a:pt x="21" y="117"/>
                    <a:pt x="37" y="86"/>
                    <a:pt x="36" y="67"/>
                  </a:cubicBezTo>
                  <a:cubicBezTo>
                    <a:pt x="35" y="47"/>
                    <a:pt x="30" y="0"/>
                    <a:pt x="30" y="0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FCB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îśľíḋé">
              <a:extLst>
                <a:ext uri="{FF2B5EF4-FFF2-40B4-BE49-F238E27FC236}">
                  <a16:creationId xmlns:a16="http://schemas.microsoft.com/office/drawing/2014/main" id="{24B2886E-9821-4D8D-B23A-8F9BDE5F52A4}"/>
                </a:ext>
              </a:extLst>
            </p:cNvPr>
            <p:cNvSpPr/>
            <p:nvPr/>
          </p:nvSpPr>
          <p:spPr bwMode="auto">
            <a:xfrm flipH="1">
              <a:off x="10611996" y="4610533"/>
              <a:ext cx="441952" cy="1526742"/>
            </a:xfrm>
            <a:custGeom>
              <a:avLst/>
              <a:gdLst>
                <a:gd name="T0" fmla="*/ 127 w 127"/>
                <a:gd name="T1" fmla="*/ 0 h 439"/>
                <a:gd name="T2" fmla="*/ 116 w 127"/>
                <a:gd name="T3" fmla="*/ 72 h 439"/>
                <a:gd name="T4" fmla="*/ 62 w 127"/>
                <a:gd name="T5" fmla="*/ 311 h 439"/>
                <a:gd name="T6" fmla="*/ 41 w 127"/>
                <a:gd name="T7" fmla="*/ 396 h 439"/>
                <a:gd name="T8" fmla="*/ 0 w 127"/>
                <a:gd name="T9" fmla="*/ 396 h 439"/>
                <a:gd name="T10" fmla="*/ 36 w 127"/>
                <a:gd name="T11" fmla="*/ 306 h 439"/>
                <a:gd name="T12" fmla="*/ 46 w 127"/>
                <a:gd name="T13" fmla="*/ 131 h 439"/>
                <a:gd name="T14" fmla="*/ 72 w 127"/>
                <a:gd name="T15" fmla="*/ 48 h 439"/>
                <a:gd name="T16" fmla="*/ 71 w 127"/>
                <a:gd name="T17" fmla="*/ 0 h 439"/>
                <a:gd name="T18" fmla="*/ 127 w 127"/>
                <a:gd name="T19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439">
                  <a:moveTo>
                    <a:pt x="127" y="0"/>
                  </a:moveTo>
                  <a:cubicBezTo>
                    <a:pt x="127" y="0"/>
                    <a:pt x="122" y="45"/>
                    <a:pt x="116" y="72"/>
                  </a:cubicBezTo>
                  <a:cubicBezTo>
                    <a:pt x="109" y="100"/>
                    <a:pt x="70" y="271"/>
                    <a:pt x="62" y="311"/>
                  </a:cubicBezTo>
                  <a:cubicBezTo>
                    <a:pt x="55" y="350"/>
                    <a:pt x="60" y="362"/>
                    <a:pt x="41" y="396"/>
                  </a:cubicBezTo>
                  <a:cubicBezTo>
                    <a:pt x="21" y="430"/>
                    <a:pt x="0" y="439"/>
                    <a:pt x="0" y="396"/>
                  </a:cubicBezTo>
                  <a:cubicBezTo>
                    <a:pt x="0" y="352"/>
                    <a:pt x="39" y="336"/>
                    <a:pt x="36" y="306"/>
                  </a:cubicBezTo>
                  <a:cubicBezTo>
                    <a:pt x="34" y="275"/>
                    <a:pt x="42" y="162"/>
                    <a:pt x="46" y="131"/>
                  </a:cubicBezTo>
                  <a:cubicBezTo>
                    <a:pt x="51" y="99"/>
                    <a:pt x="72" y="61"/>
                    <a:pt x="72" y="48"/>
                  </a:cubicBezTo>
                  <a:cubicBezTo>
                    <a:pt x="72" y="36"/>
                    <a:pt x="71" y="0"/>
                    <a:pt x="71" y="0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FCB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íṣḻïdè">
              <a:extLst>
                <a:ext uri="{FF2B5EF4-FFF2-40B4-BE49-F238E27FC236}">
                  <a16:creationId xmlns:a16="http://schemas.microsoft.com/office/drawing/2014/main" id="{DABE9C77-4E4D-4DCF-B738-4D9637194EDD}"/>
                </a:ext>
              </a:extLst>
            </p:cNvPr>
            <p:cNvSpPr/>
            <p:nvPr/>
          </p:nvSpPr>
          <p:spPr bwMode="auto">
            <a:xfrm flipH="1">
              <a:off x="9485354" y="2581573"/>
              <a:ext cx="289613" cy="313050"/>
            </a:xfrm>
            <a:custGeom>
              <a:avLst/>
              <a:gdLst>
                <a:gd name="T0" fmla="*/ 0 w 83"/>
                <a:gd name="T1" fmla="*/ 77 h 90"/>
                <a:gd name="T2" fmla="*/ 8 w 83"/>
                <a:gd name="T3" fmla="*/ 63 h 90"/>
                <a:gd name="T4" fmla="*/ 6 w 83"/>
                <a:gd name="T5" fmla="*/ 43 h 90"/>
                <a:gd name="T6" fmla="*/ 12 w 83"/>
                <a:gd name="T7" fmla="*/ 16 h 90"/>
                <a:gd name="T8" fmla="*/ 21 w 83"/>
                <a:gd name="T9" fmla="*/ 14 h 90"/>
                <a:gd name="T10" fmla="*/ 23 w 83"/>
                <a:gd name="T11" fmla="*/ 38 h 90"/>
                <a:gd name="T12" fmla="*/ 47 w 83"/>
                <a:gd name="T13" fmla="*/ 24 h 90"/>
                <a:gd name="T14" fmla="*/ 61 w 83"/>
                <a:gd name="T15" fmla="*/ 3 h 90"/>
                <a:gd name="T16" fmla="*/ 67 w 83"/>
                <a:gd name="T17" fmla="*/ 4 h 90"/>
                <a:gd name="T18" fmla="*/ 62 w 83"/>
                <a:gd name="T19" fmla="*/ 19 h 90"/>
                <a:gd name="T20" fmla="*/ 70 w 83"/>
                <a:gd name="T21" fmla="*/ 6 h 90"/>
                <a:gd name="T22" fmla="*/ 76 w 83"/>
                <a:gd name="T23" fmla="*/ 7 h 90"/>
                <a:gd name="T24" fmla="*/ 72 w 83"/>
                <a:gd name="T25" fmla="*/ 19 h 90"/>
                <a:gd name="T26" fmla="*/ 77 w 83"/>
                <a:gd name="T27" fmla="*/ 13 h 90"/>
                <a:gd name="T28" fmla="*/ 81 w 83"/>
                <a:gd name="T29" fmla="*/ 15 h 90"/>
                <a:gd name="T30" fmla="*/ 72 w 83"/>
                <a:gd name="T31" fmla="*/ 30 h 90"/>
                <a:gd name="T32" fmla="*/ 78 w 83"/>
                <a:gd name="T33" fmla="*/ 24 h 90"/>
                <a:gd name="T34" fmla="*/ 80 w 83"/>
                <a:gd name="T35" fmla="*/ 28 h 90"/>
                <a:gd name="T36" fmla="*/ 60 w 83"/>
                <a:gd name="T37" fmla="*/ 58 h 90"/>
                <a:gd name="T38" fmla="*/ 38 w 83"/>
                <a:gd name="T39" fmla="*/ 72 h 90"/>
                <a:gd name="T40" fmla="*/ 23 w 83"/>
                <a:gd name="T41" fmla="*/ 90 h 90"/>
                <a:gd name="T42" fmla="*/ 0 w 83"/>
                <a:gd name="T43" fmla="*/ 7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3" h="90">
                  <a:moveTo>
                    <a:pt x="0" y="77"/>
                  </a:moveTo>
                  <a:cubicBezTo>
                    <a:pt x="0" y="77"/>
                    <a:pt x="5" y="68"/>
                    <a:pt x="8" y="63"/>
                  </a:cubicBezTo>
                  <a:cubicBezTo>
                    <a:pt x="12" y="59"/>
                    <a:pt x="5" y="50"/>
                    <a:pt x="6" y="43"/>
                  </a:cubicBezTo>
                  <a:cubicBezTo>
                    <a:pt x="8" y="36"/>
                    <a:pt x="9" y="22"/>
                    <a:pt x="12" y="16"/>
                  </a:cubicBezTo>
                  <a:cubicBezTo>
                    <a:pt x="14" y="11"/>
                    <a:pt x="20" y="9"/>
                    <a:pt x="21" y="14"/>
                  </a:cubicBezTo>
                  <a:cubicBezTo>
                    <a:pt x="22" y="18"/>
                    <a:pt x="23" y="38"/>
                    <a:pt x="23" y="38"/>
                  </a:cubicBezTo>
                  <a:cubicBezTo>
                    <a:pt x="23" y="38"/>
                    <a:pt x="40" y="31"/>
                    <a:pt x="47" y="24"/>
                  </a:cubicBezTo>
                  <a:cubicBezTo>
                    <a:pt x="54" y="16"/>
                    <a:pt x="59" y="5"/>
                    <a:pt x="61" y="3"/>
                  </a:cubicBezTo>
                  <a:cubicBezTo>
                    <a:pt x="62" y="0"/>
                    <a:pt x="67" y="0"/>
                    <a:pt x="67" y="4"/>
                  </a:cubicBezTo>
                  <a:cubicBezTo>
                    <a:pt x="68" y="7"/>
                    <a:pt x="62" y="19"/>
                    <a:pt x="62" y="19"/>
                  </a:cubicBezTo>
                  <a:cubicBezTo>
                    <a:pt x="62" y="19"/>
                    <a:pt x="68" y="10"/>
                    <a:pt x="70" y="6"/>
                  </a:cubicBezTo>
                  <a:cubicBezTo>
                    <a:pt x="72" y="1"/>
                    <a:pt x="77" y="2"/>
                    <a:pt x="76" y="7"/>
                  </a:cubicBezTo>
                  <a:cubicBezTo>
                    <a:pt x="75" y="13"/>
                    <a:pt x="72" y="19"/>
                    <a:pt x="72" y="19"/>
                  </a:cubicBezTo>
                  <a:cubicBezTo>
                    <a:pt x="72" y="19"/>
                    <a:pt x="76" y="15"/>
                    <a:pt x="77" y="13"/>
                  </a:cubicBezTo>
                  <a:cubicBezTo>
                    <a:pt x="79" y="10"/>
                    <a:pt x="83" y="11"/>
                    <a:pt x="81" y="15"/>
                  </a:cubicBezTo>
                  <a:cubicBezTo>
                    <a:pt x="79" y="20"/>
                    <a:pt x="72" y="30"/>
                    <a:pt x="72" y="30"/>
                  </a:cubicBezTo>
                  <a:cubicBezTo>
                    <a:pt x="72" y="30"/>
                    <a:pt x="76" y="27"/>
                    <a:pt x="78" y="24"/>
                  </a:cubicBezTo>
                  <a:cubicBezTo>
                    <a:pt x="79" y="22"/>
                    <a:pt x="81" y="24"/>
                    <a:pt x="80" y="28"/>
                  </a:cubicBezTo>
                  <a:cubicBezTo>
                    <a:pt x="80" y="32"/>
                    <a:pt x="67" y="53"/>
                    <a:pt x="60" y="58"/>
                  </a:cubicBezTo>
                  <a:cubicBezTo>
                    <a:pt x="53" y="63"/>
                    <a:pt x="43" y="69"/>
                    <a:pt x="38" y="72"/>
                  </a:cubicBezTo>
                  <a:cubicBezTo>
                    <a:pt x="34" y="75"/>
                    <a:pt x="23" y="90"/>
                    <a:pt x="23" y="90"/>
                  </a:cubicBezTo>
                  <a:lnTo>
                    <a:pt x="0" y="77"/>
                  </a:lnTo>
                  <a:close/>
                </a:path>
              </a:pathLst>
            </a:custGeom>
            <a:solidFill>
              <a:srgbClr val="FCB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iṧļíḓê">
              <a:extLst>
                <a:ext uri="{FF2B5EF4-FFF2-40B4-BE49-F238E27FC236}">
                  <a16:creationId xmlns:a16="http://schemas.microsoft.com/office/drawing/2014/main" id="{06DBDF8F-69A7-4546-9BF0-36B0DA608B4C}"/>
                </a:ext>
              </a:extLst>
            </p:cNvPr>
            <p:cNvSpPr/>
            <p:nvPr/>
          </p:nvSpPr>
          <p:spPr bwMode="auto">
            <a:xfrm flipH="1">
              <a:off x="10248726" y="3922494"/>
              <a:ext cx="669624" cy="733238"/>
            </a:xfrm>
            <a:custGeom>
              <a:avLst/>
              <a:gdLst>
                <a:gd name="T0" fmla="*/ 192 w 192"/>
                <a:gd name="T1" fmla="*/ 0 h 211"/>
                <a:gd name="T2" fmla="*/ 96 w 192"/>
                <a:gd name="T3" fmla="*/ 18 h 211"/>
                <a:gd name="T4" fmla="*/ 96 w 192"/>
                <a:gd name="T5" fmla="*/ 18 h 211"/>
                <a:gd name="T6" fmla="*/ 95 w 192"/>
                <a:gd name="T7" fmla="*/ 18 h 211"/>
                <a:gd name="T8" fmla="*/ 95 w 192"/>
                <a:gd name="T9" fmla="*/ 18 h 211"/>
                <a:gd name="T10" fmla="*/ 95 w 192"/>
                <a:gd name="T11" fmla="*/ 18 h 211"/>
                <a:gd name="T12" fmla="*/ 10 w 192"/>
                <a:gd name="T13" fmla="*/ 0 h 211"/>
                <a:gd name="T14" fmla="*/ 17 w 192"/>
                <a:gd name="T15" fmla="*/ 205 h 211"/>
                <a:gd name="T16" fmla="*/ 95 w 192"/>
                <a:gd name="T17" fmla="*/ 211 h 211"/>
                <a:gd name="T18" fmla="*/ 95 w 192"/>
                <a:gd name="T19" fmla="*/ 211 h 211"/>
                <a:gd name="T20" fmla="*/ 95 w 192"/>
                <a:gd name="T21" fmla="*/ 211 h 211"/>
                <a:gd name="T22" fmla="*/ 96 w 192"/>
                <a:gd name="T23" fmla="*/ 211 h 211"/>
                <a:gd name="T24" fmla="*/ 96 w 192"/>
                <a:gd name="T25" fmla="*/ 211 h 211"/>
                <a:gd name="T26" fmla="*/ 169 w 192"/>
                <a:gd name="T27" fmla="*/ 205 h 211"/>
                <a:gd name="T28" fmla="*/ 192 w 192"/>
                <a:gd name="T2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2" h="211">
                  <a:moveTo>
                    <a:pt x="192" y="0"/>
                  </a:moveTo>
                  <a:cubicBezTo>
                    <a:pt x="96" y="18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0" y="67"/>
                    <a:pt x="17" y="205"/>
                  </a:cubicBezTo>
                  <a:cubicBezTo>
                    <a:pt x="17" y="205"/>
                    <a:pt x="48" y="211"/>
                    <a:pt x="95" y="211"/>
                  </a:cubicBezTo>
                  <a:cubicBezTo>
                    <a:pt x="95" y="211"/>
                    <a:pt x="95" y="211"/>
                    <a:pt x="95" y="211"/>
                  </a:cubicBezTo>
                  <a:cubicBezTo>
                    <a:pt x="95" y="211"/>
                    <a:pt x="95" y="211"/>
                    <a:pt x="95" y="211"/>
                  </a:cubicBezTo>
                  <a:cubicBezTo>
                    <a:pt x="95" y="211"/>
                    <a:pt x="95" y="211"/>
                    <a:pt x="96" y="211"/>
                  </a:cubicBezTo>
                  <a:cubicBezTo>
                    <a:pt x="96" y="211"/>
                    <a:pt x="96" y="211"/>
                    <a:pt x="96" y="211"/>
                  </a:cubicBezTo>
                  <a:cubicBezTo>
                    <a:pt x="142" y="211"/>
                    <a:pt x="169" y="205"/>
                    <a:pt x="169" y="205"/>
                  </a:cubicBezTo>
                  <a:cubicBezTo>
                    <a:pt x="187" y="67"/>
                    <a:pt x="192" y="0"/>
                    <a:pt x="192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ïṣļïḋê">
              <a:extLst>
                <a:ext uri="{FF2B5EF4-FFF2-40B4-BE49-F238E27FC236}">
                  <a16:creationId xmlns:a16="http://schemas.microsoft.com/office/drawing/2014/main" id="{7B8E08CD-E742-4FE6-9185-4BA7BA3B7737}"/>
                </a:ext>
              </a:extLst>
            </p:cNvPr>
            <p:cNvSpPr/>
            <p:nvPr/>
          </p:nvSpPr>
          <p:spPr bwMode="auto">
            <a:xfrm flipH="1">
              <a:off x="10392694" y="2831007"/>
              <a:ext cx="400101" cy="835356"/>
            </a:xfrm>
            <a:custGeom>
              <a:avLst/>
              <a:gdLst>
                <a:gd name="T0" fmla="*/ 208 w 239"/>
                <a:gd name="T1" fmla="*/ 0 h 499"/>
                <a:gd name="T2" fmla="*/ 119 w 239"/>
                <a:gd name="T3" fmla="*/ 0 h 499"/>
                <a:gd name="T4" fmla="*/ 31 w 239"/>
                <a:gd name="T5" fmla="*/ 0 h 499"/>
                <a:gd name="T6" fmla="*/ 0 w 239"/>
                <a:gd name="T7" fmla="*/ 225 h 499"/>
                <a:gd name="T8" fmla="*/ 140 w 239"/>
                <a:gd name="T9" fmla="*/ 499 h 499"/>
                <a:gd name="T10" fmla="*/ 239 w 239"/>
                <a:gd name="T11" fmla="*/ 225 h 499"/>
                <a:gd name="T12" fmla="*/ 208 w 239"/>
                <a:gd name="T13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499">
                  <a:moveTo>
                    <a:pt x="208" y="0"/>
                  </a:moveTo>
                  <a:lnTo>
                    <a:pt x="119" y="0"/>
                  </a:lnTo>
                  <a:lnTo>
                    <a:pt x="31" y="0"/>
                  </a:lnTo>
                  <a:lnTo>
                    <a:pt x="0" y="225"/>
                  </a:lnTo>
                  <a:lnTo>
                    <a:pt x="140" y="499"/>
                  </a:lnTo>
                  <a:lnTo>
                    <a:pt x="239" y="22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CB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ïş1îḓe">
              <a:extLst>
                <a:ext uri="{FF2B5EF4-FFF2-40B4-BE49-F238E27FC236}">
                  <a16:creationId xmlns:a16="http://schemas.microsoft.com/office/drawing/2014/main" id="{0631C831-A84E-497F-BB6A-2FAB99B9DEE8}"/>
                </a:ext>
              </a:extLst>
            </p:cNvPr>
            <p:cNvSpPr/>
            <p:nvPr/>
          </p:nvSpPr>
          <p:spPr bwMode="auto">
            <a:xfrm flipH="1">
              <a:off x="10486441" y="2591617"/>
              <a:ext cx="212606" cy="257805"/>
            </a:xfrm>
            <a:prstGeom prst="rect">
              <a:avLst/>
            </a:prstGeom>
            <a:solidFill>
              <a:srgbClr val="FCB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íŝḷíḍe">
              <a:extLst>
                <a:ext uri="{FF2B5EF4-FFF2-40B4-BE49-F238E27FC236}">
                  <a16:creationId xmlns:a16="http://schemas.microsoft.com/office/drawing/2014/main" id="{EA5B5B96-4704-42D9-B567-B5B06511F334}"/>
                </a:ext>
              </a:extLst>
            </p:cNvPr>
            <p:cNvSpPr/>
            <p:nvPr/>
          </p:nvSpPr>
          <p:spPr bwMode="auto">
            <a:xfrm flipH="1">
              <a:off x="10429525" y="2918058"/>
              <a:ext cx="321419" cy="736586"/>
            </a:xfrm>
            <a:custGeom>
              <a:avLst/>
              <a:gdLst>
                <a:gd name="T0" fmla="*/ 0 w 92"/>
                <a:gd name="T1" fmla="*/ 0 h 212"/>
                <a:gd name="T2" fmla="*/ 45 w 92"/>
                <a:gd name="T3" fmla="*/ 21 h 212"/>
                <a:gd name="T4" fmla="*/ 92 w 92"/>
                <a:gd name="T5" fmla="*/ 0 h 212"/>
                <a:gd name="T6" fmla="*/ 92 w 92"/>
                <a:gd name="T7" fmla="*/ 125 h 212"/>
                <a:gd name="T8" fmla="*/ 55 w 92"/>
                <a:gd name="T9" fmla="*/ 212 h 212"/>
                <a:gd name="T10" fmla="*/ 0 w 92"/>
                <a:gd name="T11" fmla="*/ 128 h 212"/>
                <a:gd name="T12" fmla="*/ 0 w 92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212">
                  <a:moveTo>
                    <a:pt x="0" y="0"/>
                  </a:moveTo>
                  <a:cubicBezTo>
                    <a:pt x="0" y="0"/>
                    <a:pt x="16" y="21"/>
                    <a:pt x="45" y="21"/>
                  </a:cubicBezTo>
                  <a:cubicBezTo>
                    <a:pt x="75" y="21"/>
                    <a:pt x="92" y="0"/>
                    <a:pt x="92" y="0"/>
                  </a:cubicBezTo>
                  <a:cubicBezTo>
                    <a:pt x="92" y="125"/>
                    <a:pt x="92" y="125"/>
                    <a:pt x="92" y="125"/>
                  </a:cubicBezTo>
                  <a:cubicBezTo>
                    <a:pt x="55" y="212"/>
                    <a:pt x="55" y="212"/>
                    <a:pt x="55" y="212"/>
                  </a:cubicBezTo>
                  <a:cubicBezTo>
                    <a:pt x="0" y="128"/>
                    <a:pt x="0" y="128"/>
                    <a:pt x="0" y="1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îşḻiḑê">
              <a:extLst>
                <a:ext uri="{FF2B5EF4-FFF2-40B4-BE49-F238E27FC236}">
                  <a16:creationId xmlns:a16="http://schemas.microsoft.com/office/drawing/2014/main" id="{EE813071-3D01-49D3-A14D-01E297125C1A}"/>
                </a:ext>
              </a:extLst>
            </p:cNvPr>
            <p:cNvSpPr/>
            <p:nvPr/>
          </p:nvSpPr>
          <p:spPr bwMode="auto">
            <a:xfrm flipH="1">
              <a:off x="10486441" y="2591617"/>
              <a:ext cx="212606" cy="90399"/>
            </a:xfrm>
            <a:custGeom>
              <a:avLst/>
              <a:gdLst>
                <a:gd name="T0" fmla="*/ 0 w 61"/>
                <a:gd name="T1" fmla="*/ 18 h 26"/>
                <a:gd name="T2" fmla="*/ 30 w 61"/>
                <a:gd name="T3" fmla="*/ 26 h 26"/>
                <a:gd name="T4" fmla="*/ 61 w 61"/>
                <a:gd name="T5" fmla="*/ 18 h 26"/>
                <a:gd name="T6" fmla="*/ 61 w 61"/>
                <a:gd name="T7" fmla="*/ 0 h 26"/>
                <a:gd name="T8" fmla="*/ 0 w 61"/>
                <a:gd name="T9" fmla="*/ 0 h 26"/>
                <a:gd name="T10" fmla="*/ 0 w 61"/>
                <a:gd name="T11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26">
                  <a:moveTo>
                    <a:pt x="0" y="18"/>
                  </a:moveTo>
                  <a:cubicBezTo>
                    <a:pt x="6" y="22"/>
                    <a:pt x="17" y="26"/>
                    <a:pt x="30" y="26"/>
                  </a:cubicBezTo>
                  <a:cubicBezTo>
                    <a:pt x="44" y="26"/>
                    <a:pt x="55" y="22"/>
                    <a:pt x="61" y="18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7A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ïṩļiďe">
              <a:extLst>
                <a:ext uri="{FF2B5EF4-FFF2-40B4-BE49-F238E27FC236}">
                  <a16:creationId xmlns:a16="http://schemas.microsoft.com/office/drawing/2014/main" id="{820CE696-4F98-417C-A1C6-EC6A5F466B01}"/>
                </a:ext>
              </a:extLst>
            </p:cNvPr>
            <p:cNvSpPr/>
            <p:nvPr/>
          </p:nvSpPr>
          <p:spPr bwMode="auto">
            <a:xfrm flipH="1">
              <a:off x="10029424" y="1531937"/>
              <a:ext cx="1128316" cy="1153427"/>
            </a:xfrm>
            <a:custGeom>
              <a:avLst/>
              <a:gdLst>
                <a:gd name="T0" fmla="*/ 302 w 324"/>
                <a:gd name="T1" fmla="*/ 240 h 332"/>
                <a:gd name="T2" fmla="*/ 274 w 324"/>
                <a:gd name="T3" fmla="*/ 224 h 332"/>
                <a:gd name="T4" fmla="*/ 274 w 324"/>
                <a:gd name="T5" fmla="*/ 72 h 332"/>
                <a:gd name="T6" fmla="*/ 162 w 324"/>
                <a:gd name="T7" fmla="*/ 4 h 332"/>
                <a:gd name="T8" fmla="*/ 105 w 324"/>
                <a:gd name="T9" fmla="*/ 18 h 332"/>
                <a:gd name="T10" fmla="*/ 51 w 324"/>
                <a:gd name="T11" fmla="*/ 72 h 332"/>
                <a:gd name="T12" fmla="*/ 51 w 324"/>
                <a:gd name="T13" fmla="*/ 224 h 332"/>
                <a:gd name="T14" fmla="*/ 23 w 324"/>
                <a:gd name="T15" fmla="*/ 240 h 332"/>
                <a:gd name="T16" fmla="*/ 25 w 324"/>
                <a:gd name="T17" fmla="*/ 296 h 332"/>
                <a:gd name="T18" fmla="*/ 162 w 324"/>
                <a:gd name="T19" fmla="*/ 304 h 332"/>
                <a:gd name="T20" fmla="*/ 300 w 324"/>
                <a:gd name="T21" fmla="*/ 296 h 332"/>
                <a:gd name="T22" fmla="*/ 302 w 324"/>
                <a:gd name="T23" fmla="*/ 24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4" h="332">
                  <a:moveTo>
                    <a:pt x="302" y="240"/>
                  </a:moveTo>
                  <a:cubicBezTo>
                    <a:pt x="317" y="263"/>
                    <a:pt x="262" y="285"/>
                    <a:pt x="274" y="224"/>
                  </a:cubicBezTo>
                  <a:cubicBezTo>
                    <a:pt x="285" y="162"/>
                    <a:pt x="288" y="125"/>
                    <a:pt x="274" y="72"/>
                  </a:cubicBezTo>
                  <a:cubicBezTo>
                    <a:pt x="255" y="0"/>
                    <a:pt x="162" y="4"/>
                    <a:pt x="162" y="4"/>
                  </a:cubicBezTo>
                  <a:cubicBezTo>
                    <a:pt x="162" y="4"/>
                    <a:pt x="123" y="1"/>
                    <a:pt x="105" y="18"/>
                  </a:cubicBezTo>
                  <a:cubicBezTo>
                    <a:pt x="105" y="18"/>
                    <a:pt x="68" y="19"/>
                    <a:pt x="51" y="72"/>
                  </a:cubicBezTo>
                  <a:cubicBezTo>
                    <a:pt x="34" y="124"/>
                    <a:pt x="40" y="162"/>
                    <a:pt x="51" y="224"/>
                  </a:cubicBezTo>
                  <a:cubicBezTo>
                    <a:pt x="62" y="285"/>
                    <a:pt x="7" y="263"/>
                    <a:pt x="23" y="240"/>
                  </a:cubicBezTo>
                  <a:cubicBezTo>
                    <a:pt x="23" y="240"/>
                    <a:pt x="0" y="269"/>
                    <a:pt x="25" y="296"/>
                  </a:cubicBezTo>
                  <a:cubicBezTo>
                    <a:pt x="50" y="323"/>
                    <a:pt x="116" y="332"/>
                    <a:pt x="162" y="304"/>
                  </a:cubicBezTo>
                  <a:cubicBezTo>
                    <a:pt x="209" y="332"/>
                    <a:pt x="275" y="323"/>
                    <a:pt x="300" y="296"/>
                  </a:cubicBezTo>
                  <a:cubicBezTo>
                    <a:pt x="324" y="269"/>
                    <a:pt x="302" y="240"/>
                    <a:pt x="302" y="240"/>
                  </a:cubicBezTo>
                  <a:close/>
                </a:path>
              </a:pathLst>
            </a:custGeom>
            <a:solidFill>
              <a:srgbClr val="5A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iṧḷíḑe">
              <a:extLst>
                <a:ext uri="{FF2B5EF4-FFF2-40B4-BE49-F238E27FC236}">
                  <a16:creationId xmlns:a16="http://schemas.microsoft.com/office/drawing/2014/main" id="{DAFEED1D-7268-47B3-9B7F-255F2BF7AFCB}"/>
                </a:ext>
              </a:extLst>
            </p:cNvPr>
            <p:cNvSpPr/>
            <p:nvPr/>
          </p:nvSpPr>
          <p:spPr bwMode="auto">
            <a:xfrm flipH="1">
              <a:off x="10931742" y="2052570"/>
              <a:ext cx="83703" cy="229347"/>
            </a:xfrm>
            <a:custGeom>
              <a:avLst/>
              <a:gdLst>
                <a:gd name="T0" fmla="*/ 24 w 24"/>
                <a:gd name="T1" fmla="*/ 10 h 66"/>
                <a:gd name="T2" fmla="*/ 0 w 24"/>
                <a:gd name="T3" fmla="*/ 24 h 66"/>
                <a:gd name="T4" fmla="*/ 24 w 24"/>
                <a:gd name="T5" fmla="*/ 66 h 66"/>
                <a:gd name="T6" fmla="*/ 24 w 24"/>
                <a:gd name="T7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6">
                  <a:moveTo>
                    <a:pt x="24" y="10"/>
                  </a:moveTo>
                  <a:cubicBezTo>
                    <a:pt x="24" y="10"/>
                    <a:pt x="0" y="0"/>
                    <a:pt x="0" y="24"/>
                  </a:cubicBezTo>
                  <a:cubicBezTo>
                    <a:pt x="1" y="48"/>
                    <a:pt x="24" y="66"/>
                    <a:pt x="24" y="66"/>
                  </a:cubicBezTo>
                  <a:lnTo>
                    <a:pt x="24" y="10"/>
                  </a:lnTo>
                  <a:close/>
                </a:path>
              </a:pathLst>
            </a:custGeom>
            <a:solidFill>
              <a:srgbClr val="F9A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ïŝ1íḍè">
              <a:extLst>
                <a:ext uri="{FF2B5EF4-FFF2-40B4-BE49-F238E27FC236}">
                  <a16:creationId xmlns:a16="http://schemas.microsoft.com/office/drawing/2014/main" id="{7F1361B2-6742-4D3E-80D7-A03EE44EED7D}"/>
                </a:ext>
              </a:extLst>
            </p:cNvPr>
            <p:cNvSpPr/>
            <p:nvPr/>
          </p:nvSpPr>
          <p:spPr bwMode="auto">
            <a:xfrm flipH="1">
              <a:off x="10168371" y="2052570"/>
              <a:ext cx="83703" cy="229347"/>
            </a:xfrm>
            <a:custGeom>
              <a:avLst/>
              <a:gdLst>
                <a:gd name="T0" fmla="*/ 0 w 24"/>
                <a:gd name="T1" fmla="*/ 10 h 66"/>
                <a:gd name="T2" fmla="*/ 23 w 24"/>
                <a:gd name="T3" fmla="*/ 24 h 66"/>
                <a:gd name="T4" fmla="*/ 0 w 24"/>
                <a:gd name="T5" fmla="*/ 66 h 66"/>
                <a:gd name="T6" fmla="*/ 0 w 24"/>
                <a:gd name="T7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6">
                  <a:moveTo>
                    <a:pt x="0" y="10"/>
                  </a:moveTo>
                  <a:cubicBezTo>
                    <a:pt x="0" y="10"/>
                    <a:pt x="24" y="0"/>
                    <a:pt x="23" y="24"/>
                  </a:cubicBezTo>
                  <a:cubicBezTo>
                    <a:pt x="23" y="48"/>
                    <a:pt x="0" y="66"/>
                    <a:pt x="0" y="66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F9A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îṧḻîḑè">
              <a:extLst>
                <a:ext uri="{FF2B5EF4-FFF2-40B4-BE49-F238E27FC236}">
                  <a16:creationId xmlns:a16="http://schemas.microsoft.com/office/drawing/2014/main" id="{8284F654-06B4-4F39-9AE7-806DCD2A93A4}"/>
                </a:ext>
              </a:extLst>
            </p:cNvPr>
            <p:cNvSpPr/>
            <p:nvPr/>
          </p:nvSpPr>
          <p:spPr bwMode="auto">
            <a:xfrm flipH="1">
              <a:off x="10218592" y="1719432"/>
              <a:ext cx="751653" cy="934125"/>
            </a:xfrm>
            <a:custGeom>
              <a:avLst/>
              <a:gdLst>
                <a:gd name="T0" fmla="*/ 108 w 216"/>
                <a:gd name="T1" fmla="*/ 2 h 269"/>
                <a:gd name="T2" fmla="*/ 0 w 216"/>
                <a:gd name="T3" fmla="*/ 48 h 269"/>
                <a:gd name="T4" fmla="*/ 9 w 216"/>
                <a:gd name="T5" fmla="*/ 168 h 269"/>
                <a:gd name="T6" fmla="*/ 108 w 216"/>
                <a:gd name="T7" fmla="*/ 269 h 269"/>
                <a:gd name="T8" fmla="*/ 108 w 216"/>
                <a:gd name="T9" fmla="*/ 269 h 269"/>
                <a:gd name="T10" fmla="*/ 108 w 216"/>
                <a:gd name="T11" fmla="*/ 269 h 269"/>
                <a:gd name="T12" fmla="*/ 108 w 216"/>
                <a:gd name="T13" fmla="*/ 269 h 269"/>
                <a:gd name="T14" fmla="*/ 108 w 216"/>
                <a:gd name="T15" fmla="*/ 269 h 269"/>
                <a:gd name="T16" fmla="*/ 208 w 216"/>
                <a:gd name="T17" fmla="*/ 168 h 269"/>
                <a:gd name="T18" fmla="*/ 216 w 216"/>
                <a:gd name="T19" fmla="*/ 48 h 269"/>
                <a:gd name="T20" fmla="*/ 108 w 216"/>
                <a:gd name="T21" fmla="*/ 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" h="269">
                  <a:moveTo>
                    <a:pt x="108" y="2"/>
                  </a:moveTo>
                  <a:cubicBezTo>
                    <a:pt x="103" y="2"/>
                    <a:pt x="28" y="0"/>
                    <a:pt x="0" y="48"/>
                  </a:cubicBezTo>
                  <a:cubicBezTo>
                    <a:pt x="0" y="48"/>
                    <a:pt x="6" y="146"/>
                    <a:pt x="9" y="168"/>
                  </a:cubicBezTo>
                  <a:cubicBezTo>
                    <a:pt x="15" y="220"/>
                    <a:pt x="65" y="268"/>
                    <a:pt x="108" y="269"/>
                  </a:cubicBezTo>
                  <a:cubicBezTo>
                    <a:pt x="108" y="269"/>
                    <a:pt x="108" y="269"/>
                    <a:pt x="108" y="269"/>
                  </a:cubicBezTo>
                  <a:cubicBezTo>
                    <a:pt x="108" y="269"/>
                    <a:pt x="108" y="269"/>
                    <a:pt x="108" y="269"/>
                  </a:cubicBezTo>
                  <a:cubicBezTo>
                    <a:pt x="108" y="269"/>
                    <a:pt x="108" y="269"/>
                    <a:pt x="108" y="269"/>
                  </a:cubicBezTo>
                  <a:cubicBezTo>
                    <a:pt x="108" y="269"/>
                    <a:pt x="108" y="269"/>
                    <a:pt x="108" y="269"/>
                  </a:cubicBezTo>
                  <a:cubicBezTo>
                    <a:pt x="151" y="268"/>
                    <a:pt x="201" y="220"/>
                    <a:pt x="208" y="168"/>
                  </a:cubicBezTo>
                  <a:cubicBezTo>
                    <a:pt x="211" y="146"/>
                    <a:pt x="216" y="48"/>
                    <a:pt x="216" y="48"/>
                  </a:cubicBezTo>
                  <a:cubicBezTo>
                    <a:pt x="188" y="0"/>
                    <a:pt x="114" y="2"/>
                    <a:pt x="108" y="2"/>
                  </a:cubicBezTo>
                  <a:close/>
                </a:path>
              </a:pathLst>
            </a:custGeom>
            <a:solidFill>
              <a:srgbClr val="FCB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îṧlíḓé">
              <a:extLst>
                <a:ext uri="{FF2B5EF4-FFF2-40B4-BE49-F238E27FC236}">
                  <a16:creationId xmlns:a16="http://schemas.microsoft.com/office/drawing/2014/main" id="{5764CBAE-AFE1-488C-807E-4041089E1602}"/>
                </a:ext>
              </a:extLst>
            </p:cNvPr>
            <p:cNvSpPr/>
            <p:nvPr/>
          </p:nvSpPr>
          <p:spPr bwMode="auto">
            <a:xfrm flipH="1">
              <a:off x="10702395" y="2062614"/>
              <a:ext cx="80355" cy="135599"/>
            </a:xfrm>
            <a:prstGeom prst="ellipse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iṥ1îďê">
              <a:extLst>
                <a:ext uri="{FF2B5EF4-FFF2-40B4-BE49-F238E27FC236}">
                  <a16:creationId xmlns:a16="http://schemas.microsoft.com/office/drawing/2014/main" id="{9BC49BBD-AE1C-43FA-99B1-4ED498F72A6A}"/>
                </a:ext>
              </a:extLst>
            </p:cNvPr>
            <p:cNvSpPr/>
            <p:nvPr/>
          </p:nvSpPr>
          <p:spPr bwMode="auto">
            <a:xfrm flipH="1">
              <a:off x="10719136" y="2091073"/>
              <a:ext cx="31808" cy="418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íŝḻïḍê">
              <a:extLst>
                <a:ext uri="{FF2B5EF4-FFF2-40B4-BE49-F238E27FC236}">
                  <a16:creationId xmlns:a16="http://schemas.microsoft.com/office/drawing/2014/main" id="{FF98DC00-A4CD-4205-A427-0A814F0831FA}"/>
                </a:ext>
              </a:extLst>
            </p:cNvPr>
            <p:cNvSpPr/>
            <p:nvPr/>
          </p:nvSpPr>
          <p:spPr bwMode="auto">
            <a:xfrm flipH="1">
              <a:off x="10339125" y="2065962"/>
              <a:ext cx="80355" cy="135599"/>
            </a:xfrm>
            <a:prstGeom prst="ellipse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íSlîḍê">
              <a:extLst>
                <a:ext uri="{FF2B5EF4-FFF2-40B4-BE49-F238E27FC236}">
                  <a16:creationId xmlns:a16="http://schemas.microsoft.com/office/drawing/2014/main" id="{18EB1866-3262-4B06-8629-BFAA183A9A62}"/>
                </a:ext>
              </a:extLst>
            </p:cNvPr>
            <p:cNvSpPr/>
            <p:nvPr/>
          </p:nvSpPr>
          <p:spPr bwMode="auto">
            <a:xfrm flipH="1">
              <a:off x="10357539" y="2091073"/>
              <a:ext cx="26785" cy="418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i$ļîḑê">
              <a:extLst>
                <a:ext uri="{FF2B5EF4-FFF2-40B4-BE49-F238E27FC236}">
                  <a16:creationId xmlns:a16="http://schemas.microsoft.com/office/drawing/2014/main" id="{D3F10771-4E1F-4851-8DD2-1E9938B41A5D}"/>
                </a:ext>
              </a:extLst>
            </p:cNvPr>
            <p:cNvSpPr/>
            <p:nvPr/>
          </p:nvSpPr>
          <p:spPr bwMode="auto">
            <a:xfrm flipH="1">
              <a:off x="10521597" y="2168080"/>
              <a:ext cx="61941" cy="200887"/>
            </a:xfrm>
            <a:custGeom>
              <a:avLst/>
              <a:gdLst>
                <a:gd name="T0" fmla="*/ 0 w 18"/>
                <a:gd name="T1" fmla="*/ 0 h 58"/>
                <a:gd name="T2" fmla="*/ 18 w 18"/>
                <a:gd name="T3" fmla="*/ 39 h 58"/>
                <a:gd name="T4" fmla="*/ 0 w 18"/>
                <a:gd name="T5" fmla="*/ 43 h 58"/>
                <a:gd name="T6" fmla="*/ 0 w 18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58">
                  <a:moveTo>
                    <a:pt x="0" y="0"/>
                  </a:moveTo>
                  <a:cubicBezTo>
                    <a:pt x="0" y="0"/>
                    <a:pt x="18" y="21"/>
                    <a:pt x="18" y="39"/>
                  </a:cubicBezTo>
                  <a:cubicBezTo>
                    <a:pt x="18" y="58"/>
                    <a:pt x="0" y="43"/>
                    <a:pt x="0" y="4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8A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iSḻíḑe">
              <a:extLst>
                <a:ext uri="{FF2B5EF4-FFF2-40B4-BE49-F238E27FC236}">
                  <a16:creationId xmlns:a16="http://schemas.microsoft.com/office/drawing/2014/main" id="{1B16A374-D329-4F54-8AD6-219DA71C6A05}"/>
                </a:ext>
              </a:extLst>
            </p:cNvPr>
            <p:cNvSpPr/>
            <p:nvPr/>
          </p:nvSpPr>
          <p:spPr bwMode="auto">
            <a:xfrm flipH="1">
              <a:off x="10305644" y="2045874"/>
              <a:ext cx="113836" cy="45200"/>
            </a:xfrm>
            <a:custGeom>
              <a:avLst/>
              <a:gdLst>
                <a:gd name="T0" fmla="*/ 0 w 33"/>
                <a:gd name="T1" fmla="*/ 13 h 13"/>
                <a:gd name="T2" fmla="*/ 12 w 33"/>
                <a:gd name="T3" fmla="*/ 0 h 13"/>
                <a:gd name="T4" fmla="*/ 33 w 33"/>
                <a:gd name="T5" fmla="*/ 4 h 13"/>
                <a:gd name="T6" fmla="*/ 23 w 33"/>
                <a:gd name="T7" fmla="*/ 13 h 13"/>
                <a:gd name="T8" fmla="*/ 12 w 33"/>
                <a:gd name="T9" fmla="*/ 4 h 13"/>
                <a:gd name="T10" fmla="*/ 0 w 33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3">
                  <a:moveTo>
                    <a:pt x="0" y="13"/>
                  </a:moveTo>
                  <a:cubicBezTo>
                    <a:pt x="0" y="13"/>
                    <a:pt x="2" y="0"/>
                    <a:pt x="12" y="0"/>
                  </a:cubicBezTo>
                  <a:cubicBezTo>
                    <a:pt x="22" y="0"/>
                    <a:pt x="23" y="12"/>
                    <a:pt x="33" y="4"/>
                  </a:cubicBezTo>
                  <a:cubicBezTo>
                    <a:pt x="33" y="4"/>
                    <a:pt x="30" y="11"/>
                    <a:pt x="23" y="13"/>
                  </a:cubicBezTo>
                  <a:cubicBezTo>
                    <a:pt x="23" y="13"/>
                    <a:pt x="17" y="4"/>
                    <a:pt x="12" y="4"/>
                  </a:cubicBezTo>
                  <a:cubicBezTo>
                    <a:pt x="5" y="4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ïṧ1ïḋê">
              <a:extLst>
                <a:ext uri="{FF2B5EF4-FFF2-40B4-BE49-F238E27FC236}">
                  <a16:creationId xmlns:a16="http://schemas.microsoft.com/office/drawing/2014/main" id="{5934ACF1-60C7-4F72-B3E3-AE9C133A49BC}"/>
                </a:ext>
              </a:extLst>
            </p:cNvPr>
            <p:cNvSpPr/>
            <p:nvPr/>
          </p:nvSpPr>
          <p:spPr bwMode="auto">
            <a:xfrm flipH="1">
              <a:off x="10702395" y="2045874"/>
              <a:ext cx="110488" cy="45200"/>
            </a:xfrm>
            <a:custGeom>
              <a:avLst/>
              <a:gdLst>
                <a:gd name="T0" fmla="*/ 32 w 32"/>
                <a:gd name="T1" fmla="*/ 13 h 13"/>
                <a:gd name="T2" fmla="*/ 20 w 32"/>
                <a:gd name="T3" fmla="*/ 0 h 13"/>
                <a:gd name="T4" fmla="*/ 0 w 32"/>
                <a:gd name="T5" fmla="*/ 4 h 13"/>
                <a:gd name="T6" fmla="*/ 9 w 32"/>
                <a:gd name="T7" fmla="*/ 13 h 13"/>
                <a:gd name="T8" fmla="*/ 20 w 32"/>
                <a:gd name="T9" fmla="*/ 4 h 13"/>
                <a:gd name="T10" fmla="*/ 32 w 32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3">
                  <a:moveTo>
                    <a:pt x="32" y="13"/>
                  </a:moveTo>
                  <a:cubicBezTo>
                    <a:pt x="32" y="13"/>
                    <a:pt x="30" y="0"/>
                    <a:pt x="20" y="0"/>
                  </a:cubicBezTo>
                  <a:cubicBezTo>
                    <a:pt x="10" y="0"/>
                    <a:pt x="10" y="12"/>
                    <a:pt x="0" y="4"/>
                  </a:cubicBezTo>
                  <a:cubicBezTo>
                    <a:pt x="0" y="4"/>
                    <a:pt x="2" y="11"/>
                    <a:pt x="9" y="13"/>
                  </a:cubicBezTo>
                  <a:cubicBezTo>
                    <a:pt x="9" y="13"/>
                    <a:pt x="15" y="4"/>
                    <a:pt x="20" y="4"/>
                  </a:cubicBezTo>
                  <a:cubicBezTo>
                    <a:pt x="27" y="4"/>
                    <a:pt x="32" y="13"/>
                    <a:pt x="32" y="13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iśḷidé">
              <a:extLst>
                <a:ext uri="{FF2B5EF4-FFF2-40B4-BE49-F238E27FC236}">
                  <a16:creationId xmlns:a16="http://schemas.microsoft.com/office/drawing/2014/main" id="{8B6B5CB4-4486-4B5C-947E-C670FEC703BB}"/>
                </a:ext>
              </a:extLst>
            </p:cNvPr>
            <p:cNvSpPr/>
            <p:nvPr/>
          </p:nvSpPr>
          <p:spPr bwMode="auto">
            <a:xfrm flipH="1">
              <a:off x="10168371" y="1635729"/>
              <a:ext cx="826985" cy="565832"/>
            </a:xfrm>
            <a:custGeom>
              <a:avLst/>
              <a:gdLst>
                <a:gd name="T0" fmla="*/ 81 w 237"/>
                <a:gd name="T1" fmla="*/ 43 h 163"/>
                <a:gd name="T2" fmla="*/ 193 w 237"/>
                <a:gd name="T3" fmla="*/ 108 h 163"/>
                <a:gd name="T4" fmla="*/ 184 w 237"/>
                <a:gd name="T5" fmla="*/ 69 h 163"/>
                <a:gd name="T6" fmla="*/ 213 w 237"/>
                <a:gd name="T7" fmla="*/ 163 h 163"/>
                <a:gd name="T8" fmla="*/ 228 w 237"/>
                <a:gd name="T9" fmla="*/ 61 h 163"/>
                <a:gd name="T10" fmla="*/ 77 w 237"/>
                <a:gd name="T11" fmla="*/ 17 h 163"/>
                <a:gd name="T12" fmla="*/ 6 w 237"/>
                <a:gd name="T13" fmla="*/ 69 h 163"/>
                <a:gd name="T14" fmla="*/ 11 w 237"/>
                <a:gd name="T15" fmla="*/ 129 h 163"/>
                <a:gd name="T16" fmla="*/ 81 w 237"/>
                <a:gd name="T17" fmla="*/ 4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163">
                  <a:moveTo>
                    <a:pt x="81" y="43"/>
                  </a:moveTo>
                  <a:cubicBezTo>
                    <a:pt x="81" y="43"/>
                    <a:pt x="99" y="104"/>
                    <a:pt x="193" y="108"/>
                  </a:cubicBezTo>
                  <a:cubicBezTo>
                    <a:pt x="193" y="108"/>
                    <a:pt x="193" y="83"/>
                    <a:pt x="184" y="69"/>
                  </a:cubicBezTo>
                  <a:cubicBezTo>
                    <a:pt x="184" y="69"/>
                    <a:pt x="218" y="109"/>
                    <a:pt x="213" y="163"/>
                  </a:cubicBezTo>
                  <a:cubicBezTo>
                    <a:pt x="213" y="163"/>
                    <a:pt x="237" y="110"/>
                    <a:pt x="228" y="61"/>
                  </a:cubicBezTo>
                  <a:cubicBezTo>
                    <a:pt x="220" y="12"/>
                    <a:pt x="96" y="0"/>
                    <a:pt x="77" y="17"/>
                  </a:cubicBezTo>
                  <a:cubicBezTo>
                    <a:pt x="77" y="17"/>
                    <a:pt x="11" y="17"/>
                    <a:pt x="6" y="69"/>
                  </a:cubicBezTo>
                  <a:cubicBezTo>
                    <a:pt x="0" y="121"/>
                    <a:pt x="11" y="129"/>
                    <a:pt x="11" y="129"/>
                  </a:cubicBezTo>
                  <a:cubicBezTo>
                    <a:pt x="11" y="129"/>
                    <a:pt x="79" y="98"/>
                    <a:pt x="81" y="43"/>
                  </a:cubicBezTo>
                  <a:close/>
                </a:path>
              </a:pathLst>
            </a:custGeom>
            <a:solidFill>
              <a:srgbClr val="5A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íšľïḋé">
              <a:extLst>
                <a:ext uri="{FF2B5EF4-FFF2-40B4-BE49-F238E27FC236}">
                  <a16:creationId xmlns:a16="http://schemas.microsoft.com/office/drawing/2014/main" id="{482E8811-9C40-4CB1-A426-CD46ED1CB5C1}"/>
                </a:ext>
              </a:extLst>
            </p:cNvPr>
            <p:cNvSpPr/>
            <p:nvPr/>
          </p:nvSpPr>
          <p:spPr bwMode="auto">
            <a:xfrm flipH="1">
              <a:off x="10950157" y="2223324"/>
              <a:ext cx="36829" cy="3850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isľîdé">
              <a:extLst>
                <a:ext uri="{FF2B5EF4-FFF2-40B4-BE49-F238E27FC236}">
                  <a16:creationId xmlns:a16="http://schemas.microsoft.com/office/drawing/2014/main" id="{56930443-53CB-426B-AAB3-F07F83373E4A}"/>
                </a:ext>
              </a:extLst>
            </p:cNvPr>
            <p:cNvSpPr/>
            <p:nvPr/>
          </p:nvSpPr>
          <p:spPr bwMode="auto">
            <a:xfrm flipH="1">
              <a:off x="10200178" y="2223324"/>
              <a:ext cx="38504" cy="3850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6" name="iṩ1íḑê">
              <a:extLst>
                <a:ext uri="{FF2B5EF4-FFF2-40B4-BE49-F238E27FC236}">
                  <a16:creationId xmlns:a16="http://schemas.microsoft.com/office/drawing/2014/main" id="{8D276D25-3699-4AE5-A968-00197B421B23}"/>
                </a:ext>
              </a:extLst>
            </p:cNvPr>
            <p:cNvSpPr/>
            <p:nvPr/>
          </p:nvSpPr>
          <p:spPr bwMode="auto">
            <a:xfrm flipH="1">
              <a:off x="10444590" y="2404122"/>
              <a:ext cx="254457" cy="117184"/>
            </a:xfrm>
            <a:custGeom>
              <a:avLst/>
              <a:gdLst>
                <a:gd name="T0" fmla="*/ 0 w 73"/>
                <a:gd name="T1" fmla="*/ 0 h 34"/>
                <a:gd name="T2" fmla="*/ 73 w 73"/>
                <a:gd name="T3" fmla="*/ 0 h 34"/>
                <a:gd name="T4" fmla="*/ 36 w 73"/>
                <a:gd name="T5" fmla="*/ 34 h 34"/>
                <a:gd name="T6" fmla="*/ 0 w 73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34">
                  <a:moveTo>
                    <a:pt x="0" y="0"/>
                  </a:moveTo>
                  <a:cubicBezTo>
                    <a:pt x="0" y="0"/>
                    <a:pt x="34" y="12"/>
                    <a:pt x="73" y="0"/>
                  </a:cubicBezTo>
                  <a:cubicBezTo>
                    <a:pt x="73" y="0"/>
                    <a:pt x="68" y="34"/>
                    <a:pt x="36" y="34"/>
                  </a:cubicBezTo>
                  <a:cubicBezTo>
                    <a:pt x="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8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7" name="ïSlîďé">
              <a:extLst>
                <a:ext uri="{FF2B5EF4-FFF2-40B4-BE49-F238E27FC236}">
                  <a16:creationId xmlns:a16="http://schemas.microsoft.com/office/drawing/2014/main" id="{483E949D-B77B-46A1-B183-9670CAD7FB99}"/>
                </a:ext>
              </a:extLst>
            </p:cNvPr>
            <p:cNvSpPr/>
            <p:nvPr/>
          </p:nvSpPr>
          <p:spPr bwMode="auto">
            <a:xfrm flipH="1">
              <a:off x="10464679" y="2407471"/>
              <a:ext cx="215954" cy="38504"/>
            </a:xfrm>
            <a:custGeom>
              <a:avLst/>
              <a:gdLst>
                <a:gd name="T0" fmla="*/ 0 w 62"/>
                <a:gd name="T1" fmla="*/ 0 h 11"/>
                <a:gd name="T2" fmla="*/ 2 w 62"/>
                <a:gd name="T3" fmla="*/ 7 h 11"/>
                <a:gd name="T4" fmla="*/ 31 w 62"/>
                <a:gd name="T5" fmla="*/ 11 h 11"/>
                <a:gd name="T6" fmla="*/ 61 w 62"/>
                <a:gd name="T7" fmla="*/ 7 h 11"/>
                <a:gd name="T8" fmla="*/ 62 w 62"/>
                <a:gd name="T9" fmla="*/ 0 h 11"/>
                <a:gd name="T10" fmla="*/ 0 w 62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1">
                  <a:moveTo>
                    <a:pt x="0" y="0"/>
                  </a:moveTo>
                  <a:cubicBezTo>
                    <a:pt x="0" y="2"/>
                    <a:pt x="1" y="6"/>
                    <a:pt x="2" y="7"/>
                  </a:cubicBezTo>
                  <a:cubicBezTo>
                    <a:pt x="2" y="8"/>
                    <a:pt x="15" y="11"/>
                    <a:pt x="31" y="11"/>
                  </a:cubicBezTo>
                  <a:cubicBezTo>
                    <a:pt x="47" y="11"/>
                    <a:pt x="59" y="8"/>
                    <a:pt x="61" y="7"/>
                  </a:cubicBezTo>
                  <a:cubicBezTo>
                    <a:pt x="62" y="7"/>
                    <a:pt x="62" y="3"/>
                    <a:pt x="62" y="0"/>
                  </a:cubicBezTo>
                  <a:cubicBezTo>
                    <a:pt x="35" y="8"/>
                    <a:pt x="10" y="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" name="ïṩḷiḍe">
              <a:extLst>
                <a:ext uri="{FF2B5EF4-FFF2-40B4-BE49-F238E27FC236}">
                  <a16:creationId xmlns:a16="http://schemas.microsoft.com/office/drawing/2014/main" id="{0740CA95-5706-45B4-A615-F53D297494B1}"/>
                </a:ext>
              </a:extLst>
            </p:cNvPr>
            <p:cNvSpPr/>
            <p:nvPr/>
          </p:nvSpPr>
          <p:spPr bwMode="auto">
            <a:xfrm flipH="1">
              <a:off x="10203525" y="2782460"/>
              <a:ext cx="780112" cy="1242152"/>
            </a:xfrm>
            <a:custGeom>
              <a:avLst/>
              <a:gdLst>
                <a:gd name="T0" fmla="*/ 220 w 224"/>
                <a:gd name="T1" fmla="*/ 39 h 357"/>
                <a:gd name="T2" fmla="*/ 143 w 224"/>
                <a:gd name="T3" fmla="*/ 0 h 357"/>
                <a:gd name="T4" fmla="*/ 140 w 224"/>
                <a:gd name="T5" fmla="*/ 118 h 357"/>
                <a:gd name="T6" fmla="*/ 122 w 224"/>
                <a:gd name="T7" fmla="*/ 254 h 357"/>
                <a:gd name="T8" fmla="*/ 85 w 224"/>
                <a:gd name="T9" fmla="*/ 118 h 357"/>
                <a:gd name="T10" fmla="*/ 82 w 224"/>
                <a:gd name="T11" fmla="*/ 0 h 357"/>
                <a:gd name="T12" fmla="*/ 5 w 224"/>
                <a:gd name="T13" fmla="*/ 39 h 357"/>
                <a:gd name="T14" fmla="*/ 43 w 224"/>
                <a:gd name="T15" fmla="*/ 255 h 357"/>
                <a:gd name="T16" fmla="*/ 0 w 224"/>
                <a:gd name="T17" fmla="*/ 332 h 357"/>
                <a:gd name="T18" fmla="*/ 112 w 224"/>
                <a:gd name="T19" fmla="*/ 357 h 357"/>
                <a:gd name="T20" fmla="*/ 224 w 224"/>
                <a:gd name="T21" fmla="*/ 332 h 357"/>
                <a:gd name="T22" fmla="*/ 206 w 224"/>
                <a:gd name="T23" fmla="*/ 251 h 357"/>
                <a:gd name="T24" fmla="*/ 220 w 224"/>
                <a:gd name="T25" fmla="*/ 39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357">
                  <a:moveTo>
                    <a:pt x="220" y="39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40" y="118"/>
                    <a:pt x="140" y="118"/>
                    <a:pt x="140" y="118"/>
                  </a:cubicBezTo>
                  <a:cubicBezTo>
                    <a:pt x="122" y="254"/>
                    <a:pt x="122" y="254"/>
                    <a:pt x="122" y="254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40" y="234"/>
                    <a:pt x="43" y="255"/>
                  </a:cubicBezTo>
                  <a:cubicBezTo>
                    <a:pt x="44" y="262"/>
                    <a:pt x="0" y="332"/>
                    <a:pt x="0" y="332"/>
                  </a:cubicBezTo>
                  <a:cubicBezTo>
                    <a:pt x="112" y="357"/>
                    <a:pt x="112" y="357"/>
                    <a:pt x="112" y="357"/>
                  </a:cubicBezTo>
                  <a:cubicBezTo>
                    <a:pt x="224" y="332"/>
                    <a:pt x="224" y="332"/>
                    <a:pt x="224" y="332"/>
                  </a:cubicBezTo>
                  <a:cubicBezTo>
                    <a:pt x="224" y="332"/>
                    <a:pt x="205" y="257"/>
                    <a:pt x="206" y="251"/>
                  </a:cubicBezTo>
                  <a:cubicBezTo>
                    <a:pt x="209" y="230"/>
                    <a:pt x="220" y="39"/>
                    <a:pt x="220" y="3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" name="iS1ïḋé">
              <a:extLst>
                <a:ext uri="{FF2B5EF4-FFF2-40B4-BE49-F238E27FC236}">
                  <a16:creationId xmlns:a16="http://schemas.microsoft.com/office/drawing/2014/main" id="{F8BC98E7-EDDF-4D3A-872E-9C06DE76A52E}"/>
                </a:ext>
              </a:extLst>
            </p:cNvPr>
            <p:cNvSpPr/>
            <p:nvPr/>
          </p:nvSpPr>
          <p:spPr bwMode="auto">
            <a:xfrm flipH="1">
              <a:off x="10558427" y="2775764"/>
              <a:ext cx="279568" cy="878882"/>
            </a:xfrm>
            <a:custGeom>
              <a:avLst/>
              <a:gdLst>
                <a:gd name="T0" fmla="*/ 40 w 80"/>
                <a:gd name="T1" fmla="*/ 0 h 253"/>
                <a:gd name="T2" fmla="*/ 22 w 80"/>
                <a:gd name="T3" fmla="*/ 10 h 253"/>
                <a:gd name="T4" fmla="*/ 1 w 80"/>
                <a:gd name="T5" fmla="*/ 99 h 253"/>
                <a:gd name="T6" fmla="*/ 24 w 80"/>
                <a:gd name="T7" fmla="*/ 107 h 253"/>
                <a:gd name="T8" fmla="*/ 13 w 80"/>
                <a:gd name="T9" fmla="*/ 120 h 253"/>
                <a:gd name="T10" fmla="*/ 80 w 80"/>
                <a:gd name="T11" fmla="*/ 253 h 253"/>
                <a:gd name="T12" fmla="*/ 43 w 80"/>
                <a:gd name="T13" fmla="*/ 118 h 253"/>
                <a:gd name="T14" fmla="*/ 40 w 80"/>
                <a:gd name="T1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53">
                  <a:moveTo>
                    <a:pt x="40" y="0"/>
                  </a:moveTo>
                  <a:cubicBezTo>
                    <a:pt x="40" y="0"/>
                    <a:pt x="22" y="6"/>
                    <a:pt x="22" y="10"/>
                  </a:cubicBezTo>
                  <a:cubicBezTo>
                    <a:pt x="22" y="13"/>
                    <a:pt x="0" y="96"/>
                    <a:pt x="1" y="99"/>
                  </a:cubicBezTo>
                  <a:cubicBezTo>
                    <a:pt x="1" y="102"/>
                    <a:pt x="24" y="107"/>
                    <a:pt x="24" y="107"/>
                  </a:cubicBezTo>
                  <a:cubicBezTo>
                    <a:pt x="24" y="107"/>
                    <a:pt x="12" y="118"/>
                    <a:pt x="13" y="120"/>
                  </a:cubicBezTo>
                  <a:cubicBezTo>
                    <a:pt x="13" y="122"/>
                    <a:pt x="80" y="253"/>
                    <a:pt x="80" y="253"/>
                  </a:cubicBezTo>
                  <a:cubicBezTo>
                    <a:pt x="43" y="118"/>
                    <a:pt x="43" y="118"/>
                    <a:pt x="43" y="118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ísḷíḋè">
              <a:extLst>
                <a:ext uri="{FF2B5EF4-FFF2-40B4-BE49-F238E27FC236}">
                  <a16:creationId xmlns:a16="http://schemas.microsoft.com/office/drawing/2014/main" id="{C96E464F-8E8D-4A92-A458-65B2FC48C433}"/>
                </a:ext>
              </a:extLst>
            </p:cNvPr>
            <p:cNvSpPr/>
            <p:nvPr/>
          </p:nvSpPr>
          <p:spPr bwMode="auto">
            <a:xfrm flipH="1">
              <a:off x="10347495" y="2775764"/>
              <a:ext cx="210931" cy="878882"/>
            </a:xfrm>
            <a:custGeom>
              <a:avLst/>
              <a:gdLst>
                <a:gd name="T0" fmla="*/ 21 w 61"/>
                <a:gd name="T1" fmla="*/ 0 h 253"/>
                <a:gd name="T2" fmla="*/ 39 w 61"/>
                <a:gd name="T3" fmla="*/ 10 h 253"/>
                <a:gd name="T4" fmla="*/ 60 w 61"/>
                <a:gd name="T5" fmla="*/ 99 h 253"/>
                <a:gd name="T6" fmla="*/ 37 w 61"/>
                <a:gd name="T7" fmla="*/ 107 h 253"/>
                <a:gd name="T8" fmla="*/ 48 w 61"/>
                <a:gd name="T9" fmla="*/ 120 h 253"/>
                <a:gd name="T10" fmla="*/ 0 w 61"/>
                <a:gd name="T11" fmla="*/ 253 h 253"/>
                <a:gd name="T12" fmla="*/ 18 w 61"/>
                <a:gd name="T13" fmla="*/ 118 h 253"/>
                <a:gd name="T14" fmla="*/ 21 w 61"/>
                <a:gd name="T1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3">
                  <a:moveTo>
                    <a:pt x="21" y="0"/>
                  </a:moveTo>
                  <a:cubicBezTo>
                    <a:pt x="21" y="0"/>
                    <a:pt x="39" y="6"/>
                    <a:pt x="39" y="10"/>
                  </a:cubicBezTo>
                  <a:cubicBezTo>
                    <a:pt x="39" y="13"/>
                    <a:pt x="61" y="96"/>
                    <a:pt x="60" y="99"/>
                  </a:cubicBezTo>
                  <a:cubicBezTo>
                    <a:pt x="60" y="102"/>
                    <a:pt x="37" y="107"/>
                    <a:pt x="37" y="107"/>
                  </a:cubicBezTo>
                  <a:cubicBezTo>
                    <a:pt x="37" y="107"/>
                    <a:pt x="49" y="118"/>
                    <a:pt x="48" y="120"/>
                  </a:cubicBezTo>
                  <a:cubicBezTo>
                    <a:pt x="48" y="122"/>
                    <a:pt x="0" y="253"/>
                    <a:pt x="0" y="253"/>
                  </a:cubicBezTo>
                  <a:cubicBezTo>
                    <a:pt x="18" y="118"/>
                    <a:pt x="18" y="118"/>
                    <a:pt x="18" y="118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ïṡḷîḓê">
              <a:extLst>
                <a:ext uri="{FF2B5EF4-FFF2-40B4-BE49-F238E27FC236}">
                  <a16:creationId xmlns:a16="http://schemas.microsoft.com/office/drawing/2014/main" id="{E74E7191-E9EB-494C-899D-3C37A8BB280A}"/>
                </a:ext>
              </a:extLst>
            </p:cNvPr>
            <p:cNvSpPr/>
            <p:nvPr/>
          </p:nvSpPr>
          <p:spPr bwMode="auto">
            <a:xfrm flipH="1">
              <a:off x="10670587" y="2800874"/>
              <a:ext cx="28460" cy="267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ïŝļïde">
              <a:extLst>
                <a:ext uri="{FF2B5EF4-FFF2-40B4-BE49-F238E27FC236}">
                  <a16:creationId xmlns:a16="http://schemas.microsoft.com/office/drawing/2014/main" id="{0B1D3CE8-3307-45D9-BE71-EFB29AF328E5}"/>
                </a:ext>
              </a:extLst>
            </p:cNvPr>
            <p:cNvSpPr/>
            <p:nvPr/>
          </p:nvSpPr>
          <p:spPr bwMode="auto">
            <a:xfrm flipH="1">
              <a:off x="10647152" y="2814267"/>
              <a:ext cx="26785" cy="284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3" name="îṣḻîdê">
              <a:extLst>
                <a:ext uri="{FF2B5EF4-FFF2-40B4-BE49-F238E27FC236}">
                  <a16:creationId xmlns:a16="http://schemas.microsoft.com/office/drawing/2014/main" id="{C664461D-D117-4EBD-A8C3-718550C4D079}"/>
                </a:ext>
              </a:extLst>
            </p:cNvPr>
            <p:cNvSpPr/>
            <p:nvPr/>
          </p:nvSpPr>
          <p:spPr bwMode="auto">
            <a:xfrm flipH="1">
              <a:off x="10622040" y="2824311"/>
              <a:ext cx="28460" cy="284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4" name="ïṧļiḍê">
              <a:extLst>
                <a:ext uri="{FF2B5EF4-FFF2-40B4-BE49-F238E27FC236}">
                  <a16:creationId xmlns:a16="http://schemas.microsoft.com/office/drawing/2014/main" id="{1FD98D54-848D-4899-B3B2-4E817E425A79}"/>
                </a:ext>
              </a:extLst>
            </p:cNvPr>
            <p:cNvSpPr/>
            <p:nvPr/>
          </p:nvSpPr>
          <p:spPr bwMode="auto">
            <a:xfrm flipH="1">
              <a:off x="10593581" y="2831007"/>
              <a:ext cx="28460" cy="3180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5" name="íślíďé">
              <a:extLst>
                <a:ext uri="{FF2B5EF4-FFF2-40B4-BE49-F238E27FC236}">
                  <a16:creationId xmlns:a16="http://schemas.microsoft.com/office/drawing/2014/main" id="{0D0AF7BB-3B1F-461B-A5D5-E1DE92C205AE}"/>
                </a:ext>
              </a:extLst>
            </p:cNvPr>
            <p:cNvSpPr/>
            <p:nvPr/>
          </p:nvSpPr>
          <p:spPr bwMode="auto">
            <a:xfrm flipH="1">
              <a:off x="10566797" y="2831007"/>
              <a:ext cx="26785" cy="3180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6" name="iṣḷïďé">
              <a:extLst>
                <a:ext uri="{FF2B5EF4-FFF2-40B4-BE49-F238E27FC236}">
                  <a16:creationId xmlns:a16="http://schemas.microsoft.com/office/drawing/2014/main" id="{FA963493-2BA7-47A2-B698-75E294A3D207}"/>
                </a:ext>
              </a:extLst>
            </p:cNvPr>
            <p:cNvSpPr/>
            <p:nvPr/>
          </p:nvSpPr>
          <p:spPr bwMode="auto">
            <a:xfrm flipH="1">
              <a:off x="10538337" y="2824311"/>
              <a:ext cx="28460" cy="284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7" name="ïṡḷïḋé">
              <a:extLst>
                <a:ext uri="{FF2B5EF4-FFF2-40B4-BE49-F238E27FC236}">
                  <a16:creationId xmlns:a16="http://schemas.microsoft.com/office/drawing/2014/main" id="{9E1AECFA-A426-43A0-92F8-70F7C27D87A9}"/>
                </a:ext>
              </a:extLst>
            </p:cNvPr>
            <p:cNvSpPr/>
            <p:nvPr/>
          </p:nvSpPr>
          <p:spPr bwMode="auto">
            <a:xfrm flipH="1">
              <a:off x="10509878" y="2814267"/>
              <a:ext cx="28460" cy="284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8" name="í$ḻiḍé">
              <a:extLst>
                <a:ext uri="{FF2B5EF4-FFF2-40B4-BE49-F238E27FC236}">
                  <a16:creationId xmlns:a16="http://schemas.microsoft.com/office/drawing/2014/main" id="{3A373806-7843-45BE-8065-9F3E0AAD2F7C}"/>
                </a:ext>
              </a:extLst>
            </p:cNvPr>
            <p:cNvSpPr/>
            <p:nvPr/>
          </p:nvSpPr>
          <p:spPr bwMode="auto">
            <a:xfrm flipH="1">
              <a:off x="10486442" y="2800874"/>
              <a:ext cx="26785" cy="267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9" name="ïŝ1iḍè">
              <a:extLst>
                <a:ext uri="{FF2B5EF4-FFF2-40B4-BE49-F238E27FC236}">
                  <a16:creationId xmlns:a16="http://schemas.microsoft.com/office/drawing/2014/main" id="{1F1761CA-8049-4855-BA2E-D0683009BA75}"/>
                </a:ext>
              </a:extLst>
            </p:cNvPr>
            <p:cNvSpPr/>
            <p:nvPr/>
          </p:nvSpPr>
          <p:spPr bwMode="auto">
            <a:xfrm flipH="1">
              <a:off x="9694612" y="2862815"/>
              <a:ext cx="572528" cy="542395"/>
            </a:xfrm>
            <a:custGeom>
              <a:avLst/>
              <a:gdLst>
                <a:gd name="T0" fmla="*/ 14 w 164"/>
                <a:gd name="T1" fmla="*/ 16 h 156"/>
                <a:gd name="T2" fmla="*/ 72 w 164"/>
                <a:gd name="T3" fmla="*/ 101 h 156"/>
                <a:gd name="T4" fmla="*/ 132 w 164"/>
                <a:gd name="T5" fmla="*/ 0 h 156"/>
                <a:gd name="T6" fmla="*/ 164 w 164"/>
                <a:gd name="T7" fmla="*/ 16 h 156"/>
                <a:gd name="T8" fmla="*/ 72 w 164"/>
                <a:gd name="T9" fmla="*/ 156 h 156"/>
                <a:gd name="T10" fmla="*/ 0 w 164"/>
                <a:gd name="T11" fmla="*/ 80 h 156"/>
                <a:gd name="T12" fmla="*/ 14 w 164"/>
                <a:gd name="T13" fmla="*/ 1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6">
                  <a:moveTo>
                    <a:pt x="14" y="16"/>
                  </a:moveTo>
                  <a:cubicBezTo>
                    <a:pt x="14" y="16"/>
                    <a:pt x="68" y="101"/>
                    <a:pt x="72" y="101"/>
                  </a:cubicBezTo>
                  <a:cubicBezTo>
                    <a:pt x="76" y="101"/>
                    <a:pt x="132" y="0"/>
                    <a:pt x="132" y="0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64" y="16"/>
                    <a:pt x="95" y="156"/>
                    <a:pt x="72" y="156"/>
                  </a:cubicBezTo>
                  <a:cubicBezTo>
                    <a:pt x="49" y="156"/>
                    <a:pt x="0" y="80"/>
                    <a:pt x="0" y="80"/>
                  </a:cubicBezTo>
                  <a:lnTo>
                    <a:pt x="14" y="1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0" name="îṣḻïdè">
              <a:extLst>
                <a:ext uri="{FF2B5EF4-FFF2-40B4-BE49-F238E27FC236}">
                  <a16:creationId xmlns:a16="http://schemas.microsoft.com/office/drawing/2014/main" id="{03BB358E-B948-4FC0-8CA1-F6CA358AD156}"/>
                </a:ext>
              </a:extLst>
            </p:cNvPr>
            <p:cNvSpPr/>
            <p:nvPr/>
          </p:nvSpPr>
          <p:spPr bwMode="auto">
            <a:xfrm flipH="1">
              <a:off x="9656108" y="2827659"/>
              <a:ext cx="192517" cy="164058"/>
            </a:xfrm>
            <a:custGeom>
              <a:avLst/>
              <a:gdLst>
                <a:gd name="T0" fmla="*/ 35 w 115"/>
                <a:gd name="T1" fmla="*/ 0 h 98"/>
                <a:gd name="T2" fmla="*/ 0 w 115"/>
                <a:gd name="T3" fmla="*/ 48 h 98"/>
                <a:gd name="T4" fmla="*/ 46 w 115"/>
                <a:gd name="T5" fmla="*/ 73 h 98"/>
                <a:gd name="T6" fmla="*/ 69 w 115"/>
                <a:gd name="T7" fmla="*/ 52 h 98"/>
                <a:gd name="T8" fmla="*/ 63 w 115"/>
                <a:gd name="T9" fmla="*/ 79 h 98"/>
                <a:gd name="T10" fmla="*/ 96 w 115"/>
                <a:gd name="T11" fmla="*/ 98 h 98"/>
                <a:gd name="T12" fmla="*/ 115 w 115"/>
                <a:gd name="T13" fmla="*/ 40 h 98"/>
                <a:gd name="T14" fmla="*/ 35 w 115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98">
                  <a:moveTo>
                    <a:pt x="35" y="0"/>
                  </a:moveTo>
                  <a:lnTo>
                    <a:pt x="0" y="48"/>
                  </a:lnTo>
                  <a:lnTo>
                    <a:pt x="46" y="73"/>
                  </a:lnTo>
                  <a:lnTo>
                    <a:pt x="69" y="52"/>
                  </a:lnTo>
                  <a:lnTo>
                    <a:pt x="63" y="79"/>
                  </a:lnTo>
                  <a:lnTo>
                    <a:pt x="96" y="98"/>
                  </a:lnTo>
                  <a:lnTo>
                    <a:pt x="115" y="4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1" name="îṥḷiḓé">
              <a:extLst>
                <a:ext uri="{FF2B5EF4-FFF2-40B4-BE49-F238E27FC236}">
                  <a16:creationId xmlns:a16="http://schemas.microsoft.com/office/drawing/2014/main" id="{2A58E70E-8B28-46AB-BCB5-7A2C507026B4}"/>
                </a:ext>
              </a:extLst>
            </p:cNvPr>
            <p:cNvSpPr/>
            <p:nvPr/>
          </p:nvSpPr>
          <p:spPr bwMode="auto">
            <a:xfrm flipH="1">
              <a:off x="10911653" y="2918058"/>
              <a:ext cx="354901" cy="723194"/>
            </a:xfrm>
            <a:custGeom>
              <a:avLst/>
              <a:gdLst>
                <a:gd name="T0" fmla="*/ 86 w 102"/>
                <a:gd name="T1" fmla="*/ 0 h 208"/>
                <a:gd name="T2" fmla="*/ 0 w 102"/>
                <a:gd name="T3" fmla="*/ 132 h 208"/>
                <a:gd name="T4" fmla="*/ 84 w 102"/>
                <a:gd name="T5" fmla="*/ 208 h 208"/>
                <a:gd name="T6" fmla="*/ 102 w 102"/>
                <a:gd name="T7" fmla="*/ 185 h 208"/>
                <a:gd name="T8" fmla="*/ 45 w 102"/>
                <a:gd name="T9" fmla="*/ 130 h 208"/>
                <a:gd name="T10" fmla="*/ 98 w 102"/>
                <a:gd name="T11" fmla="*/ 68 h 208"/>
                <a:gd name="T12" fmla="*/ 86 w 102"/>
                <a:gd name="T1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208">
                  <a:moveTo>
                    <a:pt x="86" y="0"/>
                  </a:moveTo>
                  <a:cubicBezTo>
                    <a:pt x="86" y="0"/>
                    <a:pt x="0" y="123"/>
                    <a:pt x="0" y="132"/>
                  </a:cubicBezTo>
                  <a:cubicBezTo>
                    <a:pt x="0" y="144"/>
                    <a:pt x="84" y="208"/>
                    <a:pt x="84" y="208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2" y="185"/>
                    <a:pt x="44" y="131"/>
                    <a:pt x="45" y="130"/>
                  </a:cubicBezTo>
                  <a:cubicBezTo>
                    <a:pt x="54" y="118"/>
                    <a:pt x="98" y="68"/>
                    <a:pt x="98" y="68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2" name="iŝḷíḓé">
              <a:extLst>
                <a:ext uri="{FF2B5EF4-FFF2-40B4-BE49-F238E27FC236}">
                  <a16:creationId xmlns:a16="http://schemas.microsoft.com/office/drawing/2014/main" id="{3A79EDC5-35FB-4827-8360-B36F2ED25613}"/>
                </a:ext>
              </a:extLst>
            </p:cNvPr>
            <p:cNvSpPr/>
            <p:nvPr/>
          </p:nvSpPr>
          <p:spPr bwMode="auto">
            <a:xfrm flipH="1">
              <a:off x="10680633" y="3544156"/>
              <a:ext cx="279568" cy="159036"/>
            </a:xfrm>
            <a:custGeom>
              <a:avLst/>
              <a:gdLst>
                <a:gd name="T0" fmla="*/ 13 w 80"/>
                <a:gd name="T1" fmla="*/ 7 h 46"/>
                <a:gd name="T2" fmla="*/ 27 w 80"/>
                <a:gd name="T3" fmla="*/ 16 h 46"/>
                <a:gd name="T4" fmla="*/ 53 w 80"/>
                <a:gd name="T5" fmla="*/ 0 h 46"/>
                <a:gd name="T6" fmla="*/ 75 w 80"/>
                <a:gd name="T7" fmla="*/ 5 h 46"/>
                <a:gd name="T8" fmla="*/ 71 w 80"/>
                <a:gd name="T9" fmla="*/ 9 h 46"/>
                <a:gd name="T10" fmla="*/ 54 w 80"/>
                <a:gd name="T11" fmla="*/ 7 h 46"/>
                <a:gd name="T12" fmla="*/ 46 w 80"/>
                <a:gd name="T13" fmla="*/ 11 h 46"/>
                <a:gd name="T14" fmla="*/ 57 w 80"/>
                <a:gd name="T15" fmla="*/ 11 h 46"/>
                <a:gd name="T16" fmla="*/ 77 w 80"/>
                <a:gd name="T17" fmla="*/ 27 h 46"/>
                <a:gd name="T18" fmla="*/ 60 w 80"/>
                <a:gd name="T19" fmla="*/ 44 h 46"/>
                <a:gd name="T20" fmla="*/ 45 w 80"/>
                <a:gd name="T21" fmla="*/ 37 h 46"/>
                <a:gd name="T22" fmla="*/ 26 w 80"/>
                <a:gd name="T23" fmla="*/ 42 h 46"/>
                <a:gd name="T24" fmla="*/ 14 w 80"/>
                <a:gd name="T25" fmla="*/ 34 h 46"/>
                <a:gd name="T26" fmla="*/ 0 w 80"/>
                <a:gd name="T27" fmla="*/ 26 h 46"/>
                <a:gd name="T28" fmla="*/ 13 w 80"/>
                <a:gd name="T29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46">
                  <a:moveTo>
                    <a:pt x="13" y="7"/>
                  </a:moveTo>
                  <a:cubicBezTo>
                    <a:pt x="13" y="7"/>
                    <a:pt x="23" y="17"/>
                    <a:pt x="27" y="16"/>
                  </a:cubicBezTo>
                  <a:cubicBezTo>
                    <a:pt x="30" y="15"/>
                    <a:pt x="50" y="0"/>
                    <a:pt x="53" y="0"/>
                  </a:cubicBezTo>
                  <a:cubicBezTo>
                    <a:pt x="57" y="0"/>
                    <a:pt x="72" y="4"/>
                    <a:pt x="75" y="5"/>
                  </a:cubicBezTo>
                  <a:cubicBezTo>
                    <a:pt x="79" y="5"/>
                    <a:pt x="80" y="10"/>
                    <a:pt x="71" y="9"/>
                  </a:cubicBezTo>
                  <a:cubicBezTo>
                    <a:pt x="61" y="8"/>
                    <a:pt x="55" y="7"/>
                    <a:pt x="54" y="7"/>
                  </a:cubicBezTo>
                  <a:cubicBezTo>
                    <a:pt x="54" y="7"/>
                    <a:pt x="46" y="11"/>
                    <a:pt x="46" y="11"/>
                  </a:cubicBezTo>
                  <a:cubicBezTo>
                    <a:pt x="46" y="11"/>
                    <a:pt x="56" y="10"/>
                    <a:pt x="57" y="11"/>
                  </a:cubicBezTo>
                  <a:cubicBezTo>
                    <a:pt x="59" y="11"/>
                    <a:pt x="75" y="23"/>
                    <a:pt x="77" y="27"/>
                  </a:cubicBezTo>
                  <a:cubicBezTo>
                    <a:pt x="79" y="31"/>
                    <a:pt x="67" y="46"/>
                    <a:pt x="60" y="44"/>
                  </a:cubicBezTo>
                  <a:cubicBezTo>
                    <a:pt x="53" y="42"/>
                    <a:pt x="51" y="35"/>
                    <a:pt x="45" y="37"/>
                  </a:cubicBezTo>
                  <a:cubicBezTo>
                    <a:pt x="40" y="38"/>
                    <a:pt x="32" y="43"/>
                    <a:pt x="26" y="42"/>
                  </a:cubicBezTo>
                  <a:cubicBezTo>
                    <a:pt x="20" y="41"/>
                    <a:pt x="19" y="37"/>
                    <a:pt x="14" y="34"/>
                  </a:cubicBezTo>
                  <a:cubicBezTo>
                    <a:pt x="9" y="32"/>
                    <a:pt x="0" y="26"/>
                    <a:pt x="0" y="26"/>
                  </a:cubicBezTo>
                  <a:lnTo>
                    <a:pt x="13" y="7"/>
                  </a:lnTo>
                  <a:close/>
                </a:path>
              </a:pathLst>
            </a:custGeom>
            <a:solidFill>
              <a:srgbClr val="FCB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3" name="iSļïḓè">
              <a:extLst>
                <a:ext uri="{FF2B5EF4-FFF2-40B4-BE49-F238E27FC236}">
                  <a16:creationId xmlns:a16="http://schemas.microsoft.com/office/drawing/2014/main" id="{C924C348-D4E0-4359-83A3-B6704BC7171F}"/>
                </a:ext>
              </a:extLst>
            </p:cNvPr>
            <p:cNvSpPr/>
            <p:nvPr/>
          </p:nvSpPr>
          <p:spPr bwMode="auto">
            <a:xfrm flipH="1">
              <a:off x="10866453" y="3477194"/>
              <a:ext cx="187495" cy="189169"/>
            </a:xfrm>
            <a:custGeom>
              <a:avLst/>
              <a:gdLst>
                <a:gd name="T0" fmla="*/ 112 w 112"/>
                <a:gd name="T1" fmla="*/ 46 h 113"/>
                <a:gd name="T2" fmla="*/ 73 w 112"/>
                <a:gd name="T3" fmla="*/ 0 h 113"/>
                <a:gd name="T4" fmla="*/ 37 w 112"/>
                <a:gd name="T5" fmla="*/ 40 h 113"/>
                <a:gd name="T6" fmla="*/ 52 w 112"/>
                <a:gd name="T7" fmla="*/ 67 h 113"/>
                <a:gd name="T8" fmla="*/ 27 w 112"/>
                <a:gd name="T9" fmla="*/ 54 h 113"/>
                <a:gd name="T10" fmla="*/ 0 w 112"/>
                <a:gd name="T11" fmla="*/ 81 h 113"/>
                <a:gd name="T12" fmla="*/ 54 w 112"/>
                <a:gd name="T13" fmla="*/ 113 h 113"/>
                <a:gd name="T14" fmla="*/ 112 w 112"/>
                <a:gd name="T15" fmla="*/ 4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113">
                  <a:moveTo>
                    <a:pt x="112" y="46"/>
                  </a:moveTo>
                  <a:lnTo>
                    <a:pt x="73" y="0"/>
                  </a:lnTo>
                  <a:lnTo>
                    <a:pt x="37" y="40"/>
                  </a:lnTo>
                  <a:lnTo>
                    <a:pt x="52" y="67"/>
                  </a:lnTo>
                  <a:lnTo>
                    <a:pt x="27" y="54"/>
                  </a:lnTo>
                  <a:lnTo>
                    <a:pt x="0" y="81"/>
                  </a:lnTo>
                  <a:lnTo>
                    <a:pt x="54" y="113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4" name="iṡḻîḑe">
              <a:extLst>
                <a:ext uri="{FF2B5EF4-FFF2-40B4-BE49-F238E27FC236}">
                  <a16:creationId xmlns:a16="http://schemas.microsoft.com/office/drawing/2014/main" id="{2EB60249-E525-41AD-BE52-8CB4080AC803}"/>
                </a:ext>
              </a:extLst>
            </p:cNvPr>
            <p:cNvSpPr/>
            <p:nvPr/>
          </p:nvSpPr>
          <p:spPr bwMode="auto">
            <a:xfrm flipH="1">
              <a:off x="10315688" y="5779026"/>
              <a:ext cx="354901" cy="277894"/>
            </a:xfrm>
            <a:custGeom>
              <a:avLst/>
              <a:gdLst>
                <a:gd name="T0" fmla="*/ 16 w 102"/>
                <a:gd name="T1" fmla="*/ 47 h 80"/>
                <a:gd name="T2" fmla="*/ 26 w 102"/>
                <a:gd name="T3" fmla="*/ 58 h 80"/>
                <a:gd name="T4" fmla="*/ 77 w 102"/>
                <a:gd name="T5" fmla="*/ 78 h 80"/>
                <a:gd name="T6" fmla="*/ 78 w 102"/>
                <a:gd name="T7" fmla="*/ 58 h 80"/>
                <a:gd name="T8" fmla="*/ 54 w 102"/>
                <a:gd name="T9" fmla="*/ 64 h 80"/>
                <a:gd name="T10" fmla="*/ 13 w 102"/>
                <a:gd name="T11" fmla="*/ 9 h 80"/>
                <a:gd name="T12" fmla="*/ 7 w 102"/>
                <a:gd name="T13" fmla="*/ 0 h 80"/>
                <a:gd name="T14" fmla="*/ 1 w 102"/>
                <a:gd name="T15" fmla="*/ 24 h 80"/>
                <a:gd name="T16" fmla="*/ 8 w 102"/>
                <a:gd name="T17" fmla="*/ 70 h 80"/>
                <a:gd name="T18" fmla="*/ 16 w 102"/>
                <a:gd name="T19" fmla="*/ 69 h 80"/>
                <a:gd name="T20" fmla="*/ 16 w 102"/>
                <a:gd name="T21" fmla="*/ 4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80">
                  <a:moveTo>
                    <a:pt x="16" y="47"/>
                  </a:moveTo>
                  <a:cubicBezTo>
                    <a:pt x="26" y="58"/>
                    <a:pt x="26" y="58"/>
                    <a:pt x="26" y="58"/>
                  </a:cubicBezTo>
                  <a:cubicBezTo>
                    <a:pt x="40" y="78"/>
                    <a:pt x="52" y="80"/>
                    <a:pt x="77" y="78"/>
                  </a:cubicBezTo>
                  <a:cubicBezTo>
                    <a:pt x="102" y="77"/>
                    <a:pt x="98" y="68"/>
                    <a:pt x="78" y="58"/>
                  </a:cubicBezTo>
                  <a:cubicBezTo>
                    <a:pt x="76" y="63"/>
                    <a:pt x="68" y="67"/>
                    <a:pt x="54" y="64"/>
                  </a:cubicBezTo>
                  <a:cubicBezTo>
                    <a:pt x="33" y="61"/>
                    <a:pt x="13" y="22"/>
                    <a:pt x="13" y="9"/>
                  </a:cubicBezTo>
                  <a:cubicBezTo>
                    <a:pt x="13" y="3"/>
                    <a:pt x="10" y="1"/>
                    <a:pt x="7" y="0"/>
                  </a:cubicBezTo>
                  <a:cubicBezTo>
                    <a:pt x="3" y="8"/>
                    <a:pt x="0" y="16"/>
                    <a:pt x="1" y="24"/>
                  </a:cubicBezTo>
                  <a:cubicBezTo>
                    <a:pt x="4" y="43"/>
                    <a:pt x="8" y="70"/>
                    <a:pt x="8" y="70"/>
                  </a:cubicBezTo>
                  <a:cubicBezTo>
                    <a:pt x="16" y="69"/>
                    <a:pt x="16" y="69"/>
                    <a:pt x="16" y="69"/>
                  </a:cubicBezTo>
                  <a:lnTo>
                    <a:pt x="16" y="47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5" name="ís1ídè">
              <a:extLst>
                <a:ext uri="{FF2B5EF4-FFF2-40B4-BE49-F238E27FC236}">
                  <a16:creationId xmlns:a16="http://schemas.microsoft.com/office/drawing/2014/main" id="{B4ED4DCA-9D2E-42F9-BCD0-931D8AFC58C9}"/>
                </a:ext>
              </a:extLst>
            </p:cNvPr>
            <p:cNvSpPr/>
            <p:nvPr/>
          </p:nvSpPr>
          <p:spPr bwMode="auto">
            <a:xfrm flipH="1">
              <a:off x="10908304" y="5946432"/>
              <a:ext cx="145644" cy="190843"/>
            </a:xfrm>
            <a:custGeom>
              <a:avLst/>
              <a:gdLst>
                <a:gd name="T0" fmla="*/ 42 w 42"/>
                <a:gd name="T1" fmla="*/ 10 h 55"/>
                <a:gd name="T2" fmla="*/ 15 w 42"/>
                <a:gd name="T3" fmla="*/ 22 h 55"/>
                <a:gd name="T4" fmla="*/ 1 w 42"/>
                <a:gd name="T5" fmla="*/ 0 h 55"/>
                <a:gd name="T6" fmla="*/ 0 w 42"/>
                <a:gd name="T7" fmla="*/ 12 h 55"/>
                <a:gd name="T8" fmla="*/ 41 w 42"/>
                <a:gd name="T9" fmla="*/ 12 h 55"/>
                <a:gd name="T10" fmla="*/ 42 w 42"/>
                <a:gd name="T11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55">
                  <a:moveTo>
                    <a:pt x="42" y="10"/>
                  </a:moveTo>
                  <a:cubicBezTo>
                    <a:pt x="35" y="15"/>
                    <a:pt x="24" y="22"/>
                    <a:pt x="15" y="22"/>
                  </a:cubicBezTo>
                  <a:cubicBezTo>
                    <a:pt x="6" y="22"/>
                    <a:pt x="2" y="10"/>
                    <a:pt x="1" y="0"/>
                  </a:cubicBezTo>
                  <a:cubicBezTo>
                    <a:pt x="0" y="4"/>
                    <a:pt x="0" y="8"/>
                    <a:pt x="0" y="12"/>
                  </a:cubicBezTo>
                  <a:cubicBezTo>
                    <a:pt x="0" y="55"/>
                    <a:pt x="21" y="46"/>
                    <a:pt x="41" y="12"/>
                  </a:cubicBezTo>
                  <a:cubicBezTo>
                    <a:pt x="41" y="11"/>
                    <a:pt x="41" y="11"/>
                    <a:pt x="42" y="1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7" name="Round Same Side Corner Rectangle 6"/>
          <p:cNvSpPr/>
          <p:nvPr/>
        </p:nvSpPr>
        <p:spPr>
          <a:xfrm>
            <a:off x="3844299" y="5119325"/>
            <a:ext cx="6035947" cy="1028062"/>
          </a:xfrm>
          <a:prstGeom prst="round2Same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42329" y="5077087"/>
            <a:ext cx="6847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A37AD"/>
                </a:solidFill>
                <a:latin typeface="UTM Duepuntozero" panose="02040603050506020204" pitchFamily="18" charset="0"/>
              </a:rPr>
              <a:t>Những</a:t>
            </a:r>
            <a:r>
              <a:rPr lang="en-US" sz="3600" dirty="0">
                <a:solidFill>
                  <a:srgbClr val="CA37AD"/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rgbClr val="CA37AD"/>
                </a:solidFill>
                <a:latin typeface="UTM Duepuntozero" panose="02040603050506020204" pitchFamily="18" charset="0"/>
              </a:rPr>
              <a:t>số</a:t>
            </a:r>
            <a:r>
              <a:rPr lang="en-US" sz="3600" dirty="0">
                <a:solidFill>
                  <a:srgbClr val="CA37AD"/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rgbClr val="CA37AD"/>
                </a:solidFill>
                <a:latin typeface="UTM Duepuntozero" panose="02040603050506020204" pitchFamily="18" charset="0"/>
              </a:rPr>
              <a:t>có</a:t>
            </a:r>
            <a:r>
              <a:rPr lang="en-US" sz="3600" dirty="0">
                <a:solidFill>
                  <a:srgbClr val="CA37AD"/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rgbClr val="CA37AD"/>
                </a:solidFill>
                <a:latin typeface="UTM Duepuntozero" panose="02040603050506020204" pitchFamily="18" charset="0"/>
              </a:rPr>
              <a:t>tận</a:t>
            </a:r>
            <a:r>
              <a:rPr lang="en-US" sz="3600" dirty="0">
                <a:solidFill>
                  <a:srgbClr val="CA37AD"/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rgbClr val="CA37AD"/>
                </a:solidFill>
                <a:latin typeface="UTM Duepuntozero" panose="02040603050506020204" pitchFamily="18" charset="0"/>
              </a:rPr>
              <a:t>cùng</a:t>
            </a:r>
            <a:r>
              <a:rPr lang="en-US" sz="3600" dirty="0">
                <a:solidFill>
                  <a:srgbClr val="CA37AD"/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rgbClr val="CA37AD"/>
                </a:solidFill>
                <a:latin typeface="UTM Duepuntozero" panose="02040603050506020204" pitchFamily="18" charset="0"/>
              </a:rPr>
              <a:t>là</a:t>
            </a:r>
            <a:r>
              <a:rPr lang="en-US" sz="3600" dirty="0">
                <a:solidFill>
                  <a:srgbClr val="CA37AD"/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UTM Duepuntozero" panose="02040603050506020204" pitchFamily="18" charset="0"/>
              </a:rPr>
              <a:t>0</a:t>
            </a:r>
            <a:r>
              <a:rPr lang="en-US" sz="3600" dirty="0">
                <a:solidFill>
                  <a:srgbClr val="CA37AD"/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rgbClr val="CA37AD"/>
                </a:solidFill>
                <a:latin typeface="UTM Duepuntozero" panose="02040603050506020204" pitchFamily="18" charset="0"/>
              </a:rPr>
              <a:t>thì</a:t>
            </a:r>
            <a:r>
              <a:rPr lang="en-US" sz="3600" dirty="0">
                <a:solidFill>
                  <a:srgbClr val="CA37AD"/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rgbClr val="CA37AD"/>
                </a:solidFill>
                <a:latin typeface="UTM Duepuntozero" panose="02040603050506020204" pitchFamily="18" charset="0"/>
              </a:rPr>
              <a:t>vừa</a:t>
            </a:r>
            <a:r>
              <a:rPr lang="en-US" sz="3600" dirty="0">
                <a:solidFill>
                  <a:srgbClr val="CA37AD"/>
                </a:solidFill>
                <a:latin typeface="UTM Duepuntozero" panose="02040603050506020204" pitchFamily="18" charset="0"/>
              </a:rPr>
              <a:t> chia </a:t>
            </a:r>
            <a:r>
              <a:rPr lang="en-US" sz="3600" dirty="0" err="1">
                <a:solidFill>
                  <a:srgbClr val="CA37AD"/>
                </a:solidFill>
                <a:latin typeface="UTM Duepuntozero" panose="02040603050506020204" pitchFamily="18" charset="0"/>
              </a:rPr>
              <a:t>hết</a:t>
            </a:r>
            <a:r>
              <a:rPr lang="en-US" sz="3600" dirty="0">
                <a:solidFill>
                  <a:srgbClr val="CA37AD"/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rgbClr val="CA37AD"/>
                </a:solidFill>
                <a:latin typeface="UTM Duepuntozero" panose="02040603050506020204" pitchFamily="18" charset="0"/>
              </a:rPr>
              <a:t>cho</a:t>
            </a:r>
            <a:r>
              <a:rPr lang="en-US" sz="3600" dirty="0">
                <a:solidFill>
                  <a:srgbClr val="CA37AD"/>
                </a:solidFill>
                <a:latin typeface="UTM Duepuntozero" panose="02040603050506020204" pitchFamily="18" charset="0"/>
              </a:rPr>
              <a:t> 2 </a:t>
            </a:r>
            <a:r>
              <a:rPr lang="en-US" sz="3600" dirty="0" err="1">
                <a:solidFill>
                  <a:srgbClr val="CA37AD"/>
                </a:solidFill>
                <a:latin typeface="UTM Duepuntozero" panose="02040603050506020204" pitchFamily="18" charset="0"/>
              </a:rPr>
              <a:t>vừa</a:t>
            </a:r>
            <a:r>
              <a:rPr lang="en-US" sz="3600" dirty="0">
                <a:solidFill>
                  <a:srgbClr val="CA37AD"/>
                </a:solidFill>
                <a:latin typeface="UTM Duepuntozero" panose="02040603050506020204" pitchFamily="18" charset="0"/>
              </a:rPr>
              <a:t> chia </a:t>
            </a:r>
            <a:r>
              <a:rPr lang="en-US" sz="3600" dirty="0" err="1">
                <a:solidFill>
                  <a:srgbClr val="CA37AD"/>
                </a:solidFill>
                <a:latin typeface="UTM Duepuntozero" panose="02040603050506020204" pitchFamily="18" charset="0"/>
              </a:rPr>
              <a:t>hết</a:t>
            </a:r>
            <a:r>
              <a:rPr lang="en-US" sz="3600" dirty="0">
                <a:solidFill>
                  <a:srgbClr val="CA37AD"/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rgbClr val="CA37AD"/>
                </a:solidFill>
                <a:latin typeface="UTM Duepuntozero" panose="02040603050506020204" pitchFamily="18" charset="0"/>
              </a:rPr>
              <a:t>cho</a:t>
            </a:r>
            <a:r>
              <a:rPr lang="en-US" sz="3600" dirty="0">
                <a:solidFill>
                  <a:srgbClr val="CA37AD"/>
                </a:solidFill>
                <a:latin typeface="UTM Duepuntozero" panose="02040603050506020204" pitchFamily="18" charset="0"/>
              </a:rPr>
              <a:t> 5.</a:t>
            </a:r>
          </a:p>
        </p:txBody>
      </p:sp>
      <p:sp>
        <p:nvSpPr>
          <p:cNvPr id="10" name="Lightning Bolt 9"/>
          <p:cNvSpPr/>
          <p:nvPr/>
        </p:nvSpPr>
        <p:spPr>
          <a:xfrm>
            <a:off x="3148286" y="5174224"/>
            <a:ext cx="872462" cy="785429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5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" grpId="0"/>
      <p:bldP spid="49" grpId="0"/>
      <p:bldP spid="4" grpId="0" animBg="1"/>
      <p:bldP spid="50" grpId="0" animBg="1"/>
      <p:bldP spid="7" grpId="0" animBg="1"/>
      <p:bldP spid="8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909C890E-0EC1-4F3A-B5ED-C2E4BDBFEF51}"/>
              </a:ext>
            </a:extLst>
          </p:cNvPr>
          <p:cNvGrpSpPr/>
          <p:nvPr/>
        </p:nvGrpSpPr>
        <p:grpSpPr>
          <a:xfrm>
            <a:off x="414338" y="1768845"/>
            <a:ext cx="11044237" cy="3855074"/>
            <a:chOff x="2171699" y="1768845"/>
            <a:chExt cx="7799617" cy="3855074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B6B84A4-FF70-4CD0-B24E-8ED7ADFF7C59}"/>
                </a:ext>
              </a:extLst>
            </p:cNvPr>
            <p:cNvSpPr/>
            <p:nvPr/>
          </p:nvSpPr>
          <p:spPr>
            <a:xfrm>
              <a:off x="2231571" y="1844522"/>
              <a:ext cx="7685315" cy="3703720"/>
            </a:xfrm>
            <a:prstGeom prst="rect">
              <a:avLst/>
            </a:prstGeom>
            <a:noFill/>
            <a:ln>
              <a:solidFill>
                <a:srgbClr val="195B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半闭框 6">
              <a:extLst>
                <a:ext uri="{FF2B5EF4-FFF2-40B4-BE49-F238E27FC236}">
                  <a16:creationId xmlns:a16="http://schemas.microsoft.com/office/drawing/2014/main" id="{7E800803-B937-46BB-825E-76D4976484E1}"/>
                </a:ext>
              </a:extLst>
            </p:cNvPr>
            <p:cNvSpPr/>
            <p:nvPr/>
          </p:nvSpPr>
          <p:spPr>
            <a:xfrm>
              <a:off x="2171699" y="1768845"/>
              <a:ext cx="609600" cy="609600"/>
            </a:xfrm>
            <a:prstGeom prst="halfFrame">
              <a:avLst>
                <a:gd name="adj1" fmla="val 19047"/>
                <a:gd name="adj2" fmla="val 20833"/>
              </a:avLst>
            </a:prstGeom>
            <a:solidFill>
              <a:srgbClr val="195B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半闭框 27">
              <a:extLst>
                <a:ext uri="{FF2B5EF4-FFF2-40B4-BE49-F238E27FC236}">
                  <a16:creationId xmlns:a16="http://schemas.microsoft.com/office/drawing/2014/main" id="{1516D680-554D-43AB-B33A-EBCD55A85F94}"/>
                </a:ext>
              </a:extLst>
            </p:cNvPr>
            <p:cNvSpPr/>
            <p:nvPr/>
          </p:nvSpPr>
          <p:spPr>
            <a:xfrm rot="16200000">
              <a:off x="2171699" y="5014319"/>
              <a:ext cx="609600" cy="609600"/>
            </a:xfrm>
            <a:prstGeom prst="halfFrame">
              <a:avLst>
                <a:gd name="adj1" fmla="val 19047"/>
                <a:gd name="adj2" fmla="val 20833"/>
              </a:avLst>
            </a:prstGeom>
            <a:solidFill>
              <a:srgbClr val="195B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半闭框 28">
              <a:extLst>
                <a:ext uri="{FF2B5EF4-FFF2-40B4-BE49-F238E27FC236}">
                  <a16:creationId xmlns:a16="http://schemas.microsoft.com/office/drawing/2014/main" id="{0BCFAAF6-9DC2-4887-BA23-613AAADE8D2E}"/>
                </a:ext>
              </a:extLst>
            </p:cNvPr>
            <p:cNvSpPr/>
            <p:nvPr/>
          </p:nvSpPr>
          <p:spPr>
            <a:xfrm flipH="1">
              <a:off x="9361716" y="1768845"/>
              <a:ext cx="609600" cy="609600"/>
            </a:xfrm>
            <a:prstGeom prst="halfFrame">
              <a:avLst>
                <a:gd name="adj1" fmla="val 19047"/>
                <a:gd name="adj2" fmla="val 20833"/>
              </a:avLst>
            </a:prstGeom>
            <a:solidFill>
              <a:srgbClr val="195B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半闭框 29">
              <a:extLst>
                <a:ext uri="{FF2B5EF4-FFF2-40B4-BE49-F238E27FC236}">
                  <a16:creationId xmlns:a16="http://schemas.microsoft.com/office/drawing/2014/main" id="{03905C40-075E-4F46-B286-9F7D8385F782}"/>
                </a:ext>
              </a:extLst>
            </p:cNvPr>
            <p:cNvSpPr/>
            <p:nvPr/>
          </p:nvSpPr>
          <p:spPr>
            <a:xfrm rot="5400000" flipH="1">
              <a:off x="9361716" y="5014319"/>
              <a:ext cx="609600" cy="609600"/>
            </a:xfrm>
            <a:prstGeom prst="halfFrame">
              <a:avLst>
                <a:gd name="adj1" fmla="val 19047"/>
                <a:gd name="adj2" fmla="val 20833"/>
              </a:avLst>
            </a:prstGeom>
            <a:solidFill>
              <a:srgbClr val="195B5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DE51FD4-70F3-4F66-9215-ABE358150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157" y="3843522"/>
            <a:ext cx="2868174" cy="3014478"/>
          </a:xfrm>
          <a:prstGeom prst="rect">
            <a:avLst/>
          </a:prstGeom>
        </p:spPr>
      </p:pic>
      <p:sp>
        <p:nvSpPr>
          <p:cNvPr id="34" name="clock_114264">
            <a:extLst>
              <a:ext uri="{FF2B5EF4-FFF2-40B4-BE49-F238E27FC236}">
                <a16:creationId xmlns:a16="http://schemas.microsoft.com/office/drawing/2014/main" id="{90591EAA-B34D-4944-B8EA-18F3B39B4679}"/>
              </a:ext>
            </a:extLst>
          </p:cNvPr>
          <p:cNvSpPr>
            <a:spLocks noChangeAspect="1"/>
          </p:cNvSpPr>
          <p:nvPr/>
        </p:nvSpPr>
        <p:spPr bwMode="auto">
          <a:xfrm>
            <a:off x="7939058" y="5170969"/>
            <a:ext cx="590351" cy="609685"/>
          </a:xfrm>
          <a:custGeom>
            <a:avLst/>
            <a:gdLst>
              <a:gd name="connsiteX0" fmla="*/ 291949 w 583929"/>
              <a:gd name="connsiteY0" fmla="*/ 334621 h 603052"/>
              <a:gd name="connsiteX1" fmla="*/ 309751 w 583929"/>
              <a:gd name="connsiteY1" fmla="*/ 352399 h 603052"/>
              <a:gd name="connsiteX2" fmla="*/ 309751 w 583929"/>
              <a:gd name="connsiteY2" fmla="*/ 438400 h 603052"/>
              <a:gd name="connsiteX3" fmla="*/ 345354 w 583929"/>
              <a:gd name="connsiteY3" fmla="*/ 474179 h 603052"/>
              <a:gd name="connsiteX4" fmla="*/ 345354 w 583929"/>
              <a:gd name="connsiteY4" fmla="*/ 499290 h 603052"/>
              <a:gd name="connsiteX5" fmla="*/ 332893 w 583929"/>
              <a:gd name="connsiteY5" fmla="*/ 504401 h 603052"/>
              <a:gd name="connsiteX6" fmla="*/ 320209 w 583929"/>
              <a:gd name="connsiteY6" fmla="*/ 499290 h 603052"/>
              <a:gd name="connsiteX7" fmla="*/ 279265 w 583929"/>
              <a:gd name="connsiteY7" fmla="*/ 458401 h 603052"/>
              <a:gd name="connsiteX8" fmla="*/ 274147 w 583929"/>
              <a:gd name="connsiteY8" fmla="*/ 445956 h 603052"/>
              <a:gd name="connsiteX9" fmla="*/ 274147 w 583929"/>
              <a:gd name="connsiteY9" fmla="*/ 352399 h 603052"/>
              <a:gd name="connsiteX10" fmla="*/ 291949 w 583929"/>
              <a:gd name="connsiteY10" fmla="*/ 334621 h 603052"/>
              <a:gd name="connsiteX11" fmla="*/ 291964 w 583929"/>
              <a:gd name="connsiteY11" fmla="*/ 300415 h 603052"/>
              <a:gd name="connsiteX12" fmla="*/ 158222 w 583929"/>
              <a:gd name="connsiteY12" fmla="*/ 433958 h 603052"/>
              <a:gd name="connsiteX13" fmla="*/ 291964 w 583929"/>
              <a:gd name="connsiteY13" fmla="*/ 567500 h 603052"/>
              <a:gd name="connsiteX14" fmla="*/ 425707 w 583929"/>
              <a:gd name="connsiteY14" fmla="*/ 433958 h 603052"/>
              <a:gd name="connsiteX15" fmla="*/ 291964 w 583929"/>
              <a:gd name="connsiteY15" fmla="*/ 300415 h 603052"/>
              <a:gd name="connsiteX16" fmla="*/ 35605 w 583929"/>
              <a:gd name="connsiteY16" fmla="*/ 179093 h 603052"/>
              <a:gd name="connsiteX17" fmla="*/ 35605 w 583929"/>
              <a:gd name="connsiteY17" fmla="*/ 437069 h 603052"/>
              <a:gd name="connsiteX18" fmla="*/ 122839 w 583929"/>
              <a:gd name="connsiteY18" fmla="*/ 437069 h 603052"/>
              <a:gd name="connsiteX19" fmla="*/ 122616 w 583929"/>
              <a:gd name="connsiteY19" fmla="*/ 433958 h 603052"/>
              <a:gd name="connsiteX20" fmla="*/ 291964 w 583929"/>
              <a:gd name="connsiteY20" fmla="*/ 264863 h 603052"/>
              <a:gd name="connsiteX21" fmla="*/ 461313 w 583929"/>
              <a:gd name="connsiteY21" fmla="*/ 433958 h 603052"/>
              <a:gd name="connsiteX22" fmla="*/ 461090 w 583929"/>
              <a:gd name="connsiteY22" fmla="*/ 437069 h 603052"/>
              <a:gd name="connsiteX23" fmla="*/ 548324 w 583929"/>
              <a:gd name="connsiteY23" fmla="*/ 437069 h 603052"/>
              <a:gd name="connsiteX24" fmla="*/ 548324 w 583929"/>
              <a:gd name="connsiteY24" fmla="*/ 179093 h 603052"/>
              <a:gd name="connsiteX25" fmla="*/ 35605 w 583929"/>
              <a:gd name="connsiteY25" fmla="*/ 70882 h 603052"/>
              <a:gd name="connsiteX26" fmla="*/ 35605 w 583929"/>
              <a:gd name="connsiteY26" fmla="*/ 143541 h 603052"/>
              <a:gd name="connsiteX27" fmla="*/ 548324 w 583929"/>
              <a:gd name="connsiteY27" fmla="*/ 143541 h 603052"/>
              <a:gd name="connsiteX28" fmla="*/ 548324 w 583929"/>
              <a:gd name="connsiteY28" fmla="*/ 70882 h 603052"/>
              <a:gd name="connsiteX29" fmla="*/ 449296 w 583929"/>
              <a:gd name="connsiteY29" fmla="*/ 70882 h 603052"/>
              <a:gd name="connsiteX30" fmla="*/ 449296 w 583929"/>
              <a:gd name="connsiteY30" fmla="*/ 86880 h 603052"/>
              <a:gd name="connsiteX31" fmla="*/ 431493 w 583929"/>
              <a:gd name="connsiteY31" fmla="*/ 104656 h 603052"/>
              <a:gd name="connsiteX32" fmla="*/ 413691 w 583929"/>
              <a:gd name="connsiteY32" fmla="*/ 86880 h 603052"/>
              <a:gd name="connsiteX33" fmla="*/ 413691 w 583929"/>
              <a:gd name="connsiteY33" fmla="*/ 70882 h 603052"/>
              <a:gd name="connsiteX34" fmla="*/ 309767 w 583929"/>
              <a:gd name="connsiteY34" fmla="*/ 70882 h 603052"/>
              <a:gd name="connsiteX35" fmla="*/ 309767 w 583929"/>
              <a:gd name="connsiteY35" fmla="*/ 86880 h 603052"/>
              <a:gd name="connsiteX36" fmla="*/ 291964 w 583929"/>
              <a:gd name="connsiteY36" fmla="*/ 104656 h 603052"/>
              <a:gd name="connsiteX37" fmla="*/ 274162 w 583929"/>
              <a:gd name="connsiteY37" fmla="*/ 86880 h 603052"/>
              <a:gd name="connsiteX38" fmla="*/ 274162 w 583929"/>
              <a:gd name="connsiteY38" fmla="*/ 70882 h 603052"/>
              <a:gd name="connsiteX39" fmla="*/ 174467 w 583929"/>
              <a:gd name="connsiteY39" fmla="*/ 70882 h 603052"/>
              <a:gd name="connsiteX40" fmla="*/ 174467 w 583929"/>
              <a:gd name="connsiteY40" fmla="*/ 86880 h 603052"/>
              <a:gd name="connsiteX41" fmla="*/ 156664 w 583929"/>
              <a:gd name="connsiteY41" fmla="*/ 104656 h 603052"/>
              <a:gd name="connsiteX42" fmla="*/ 138861 w 583929"/>
              <a:gd name="connsiteY42" fmla="*/ 86880 h 603052"/>
              <a:gd name="connsiteX43" fmla="*/ 138861 w 583929"/>
              <a:gd name="connsiteY43" fmla="*/ 70882 h 603052"/>
              <a:gd name="connsiteX44" fmla="*/ 156664 w 583929"/>
              <a:gd name="connsiteY44" fmla="*/ 0 h 603052"/>
              <a:gd name="connsiteX45" fmla="*/ 174467 w 583929"/>
              <a:gd name="connsiteY45" fmla="*/ 17776 h 603052"/>
              <a:gd name="connsiteX46" fmla="*/ 174467 w 583929"/>
              <a:gd name="connsiteY46" fmla="*/ 35330 h 603052"/>
              <a:gd name="connsiteX47" fmla="*/ 274162 w 583929"/>
              <a:gd name="connsiteY47" fmla="*/ 35330 h 603052"/>
              <a:gd name="connsiteX48" fmla="*/ 274162 w 583929"/>
              <a:gd name="connsiteY48" fmla="*/ 17776 h 603052"/>
              <a:gd name="connsiteX49" fmla="*/ 291964 w 583929"/>
              <a:gd name="connsiteY49" fmla="*/ 0 h 603052"/>
              <a:gd name="connsiteX50" fmla="*/ 309767 w 583929"/>
              <a:gd name="connsiteY50" fmla="*/ 17776 h 603052"/>
              <a:gd name="connsiteX51" fmla="*/ 309767 w 583929"/>
              <a:gd name="connsiteY51" fmla="*/ 35330 h 603052"/>
              <a:gd name="connsiteX52" fmla="*/ 413691 w 583929"/>
              <a:gd name="connsiteY52" fmla="*/ 35330 h 603052"/>
              <a:gd name="connsiteX53" fmla="*/ 413691 w 583929"/>
              <a:gd name="connsiteY53" fmla="*/ 17776 h 603052"/>
              <a:gd name="connsiteX54" fmla="*/ 431493 w 583929"/>
              <a:gd name="connsiteY54" fmla="*/ 0 h 603052"/>
              <a:gd name="connsiteX55" fmla="*/ 449296 w 583929"/>
              <a:gd name="connsiteY55" fmla="*/ 17776 h 603052"/>
              <a:gd name="connsiteX56" fmla="*/ 449296 w 583929"/>
              <a:gd name="connsiteY56" fmla="*/ 35330 h 603052"/>
              <a:gd name="connsiteX57" fmla="*/ 566126 w 583929"/>
              <a:gd name="connsiteY57" fmla="*/ 35330 h 603052"/>
              <a:gd name="connsiteX58" fmla="*/ 583929 w 583929"/>
              <a:gd name="connsiteY58" fmla="*/ 53106 h 603052"/>
              <a:gd name="connsiteX59" fmla="*/ 583929 w 583929"/>
              <a:gd name="connsiteY59" fmla="*/ 454845 h 603052"/>
              <a:gd name="connsiteX60" fmla="*/ 566126 w 583929"/>
              <a:gd name="connsiteY60" fmla="*/ 472621 h 603052"/>
              <a:gd name="connsiteX61" fmla="*/ 456640 w 583929"/>
              <a:gd name="connsiteY61" fmla="*/ 472621 h 603052"/>
              <a:gd name="connsiteX62" fmla="*/ 291964 w 583929"/>
              <a:gd name="connsiteY62" fmla="*/ 603052 h 603052"/>
              <a:gd name="connsiteX63" fmla="*/ 127067 w 583929"/>
              <a:gd name="connsiteY63" fmla="*/ 472621 h 603052"/>
              <a:gd name="connsiteX64" fmla="*/ 17803 w 583929"/>
              <a:gd name="connsiteY64" fmla="*/ 472621 h 603052"/>
              <a:gd name="connsiteX65" fmla="*/ 0 w 583929"/>
              <a:gd name="connsiteY65" fmla="*/ 454845 h 603052"/>
              <a:gd name="connsiteX66" fmla="*/ 0 w 583929"/>
              <a:gd name="connsiteY66" fmla="*/ 53106 h 603052"/>
              <a:gd name="connsiteX67" fmla="*/ 17803 w 583929"/>
              <a:gd name="connsiteY67" fmla="*/ 35330 h 603052"/>
              <a:gd name="connsiteX68" fmla="*/ 138861 w 583929"/>
              <a:gd name="connsiteY68" fmla="*/ 35330 h 603052"/>
              <a:gd name="connsiteX69" fmla="*/ 138861 w 583929"/>
              <a:gd name="connsiteY69" fmla="*/ 17776 h 603052"/>
              <a:gd name="connsiteX70" fmla="*/ 156664 w 583929"/>
              <a:gd name="connsiteY70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583929" h="603052">
                <a:moveTo>
                  <a:pt x="291949" y="334621"/>
                </a:moveTo>
                <a:cubicBezTo>
                  <a:pt x="301740" y="334621"/>
                  <a:pt x="309751" y="342621"/>
                  <a:pt x="309751" y="352399"/>
                </a:cubicBezTo>
                <a:lnTo>
                  <a:pt x="309751" y="438400"/>
                </a:lnTo>
                <a:lnTo>
                  <a:pt x="345354" y="474179"/>
                </a:lnTo>
                <a:cubicBezTo>
                  <a:pt x="352475" y="481068"/>
                  <a:pt x="352475" y="492401"/>
                  <a:pt x="345354" y="499290"/>
                </a:cubicBezTo>
                <a:cubicBezTo>
                  <a:pt x="342016" y="502846"/>
                  <a:pt x="337343" y="504401"/>
                  <a:pt x="332893" y="504401"/>
                </a:cubicBezTo>
                <a:cubicBezTo>
                  <a:pt x="328220" y="504401"/>
                  <a:pt x="323770" y="502846"/>
                  <a:pt x="320209" y="499290"/>
                </a:cubicBezTo>
                <a:lnTo>
                  <a:pt x="279265" y="458401"/>
                </a:lnTo>
                <a:cubicBezTo>
                  <a:pt x="275927" y="455067"/>
                  <a:pt x="274147" y="450623"/>
                  <a:pt x="274147" y="445956"/>
                </a:cubicBezTo>
                <a:lnTo>
                  <a:pt x="274147" y="352399"/>
                </a:lnTo>
                <a:cubicBezTo>
                  <a:pt x="274147" y="342621"/>
                  <a:pt x="282158" y="334621"/>
                  <a:pt x="291949" y="334621"/>
                </a:cubicBezTo>
                <a:close/>
                <a:moveTo>
                  <a:pt x="291964" y="300415"/>
                </a:moveTo>
                <a:cubicBezTo>
                  <a:pt x="218306" y="300415"/>
                  <a:pt x="158222" y="360409"/>
                  <a:pt x="158222" y="433958"/>
                </a:cubicBezTo>
                <a:cubicBezTo>
                  <a:pt x="158222" y="507506"/>
                  <a:pt x="218306" y="567500"/>
                  <a:pt x="291964" y="567500"/>
                </a:cubicBezTo>
                <a:cubicBezTo>
                  <a:pt x="365623" y="567500"/>
                  <a:pt x="425707" y="507506"/>
                  <a:pt x="425707" y="433958"/>
                </a:cubicBezTo>
                <a:cubicBezTo>
                  <a:pt x="425707" y="360409"/>
                  <a:pt x="365623" y="300415"/>
                  <a:pt x="291964" y="300415"/>
                </a:cubicBezTo>
                <a:close/>
                <a:moveTo>
                  <a:pt x="35605" y="179093"/>
                </a:moveTo>
                <a:lnTo>
                  <a:pt x="35605" y="437069"/>
                </a:lnTo>
                <a:lnTo>
                  <a:pt x="122839" y="437069"/>
                </a:lnTo>
                <a:cubicBezTo>
                  <a:pt x="122839" y="435958"/>
                  <a:pt x="122616" y="435069"/>
                  <a:pt x="122616" y="433958"/>
                </a:cubicBezTo>
                <a:cubicBezTo>
                  <a:pt x="122616" y="340856"/>
                  <a:pt x="198500" y="264863"/>
                  <a:pt x="291964" y="264863"/>
                </a:cubicBezTo>
                <a:cubicBezTo>
                  <a:pt x="385206" y="264863"/>
                  <a:pt x="461313" y="340856"/>
                  <a:pt x="461313" y="433958"/>
                </a:cubicBezTo>
                <a:cubicBezTo>
                  <a:pt x="461313" y="435069"/>
                  <a:pt x="461090" y="435958"/>
                  <a:pt x="461090" y="437069"/>
                </a:cubicBezTo>
                <a:lnTo>
                  <a:pt x="548324" y="437069"/>
                </a:lnTo>
                <a:lnTo>
                  <a:pt x="548324" y="179093"/>
                </a:lnTo>
                <a:close/>
                <a:moveTo>
                  <a:pt x="35605" y="70882"/>
                </a:moveTo>
                <a:lnTo>
                  <a:pt x="35605" y="143541"/>
                </a:lnTo>
                <a:lnTo>
                  <a:pt x="548324" y="143541"/>
                </a:lnTo>
                <a:lnTo>
                  <a:pt x="548324" y="70882"/>
                </a:lnTo>
                <a:lnTo>
                  <a:pt x="449296" y="70882"/>
                </a:lnTo>
                <a:lnTo>
                  <a:pt x="449296" y="86880"/>
                </a:lnTo>
                <a:cubicBezTo>
                  <a:pt x="449296" y="96657"/>
                  <a:pt x="441285" y="104656"/>
                  <a:pt x="431493" y="104656"/>
                </a:cubicBezTo>
                <a:cubicBezTo>
                  <a:pt x="421702" y="104656"/>
                  <a:pt x="413691" y="96657"/>
                  <a:pt x="413691" y="86880"/>
                </a:cubicBezTo>
                <a:lnTo>
                  <a:pt x="413691" y="70882"/>
                </a:lnTo>
                <a:lnTo>
                  <a:pt x="309767" y="70882"/>
                </a:lnTo>
                <a:lnTo>
                  <a:pt x="309767" y="86880"/>
                </a:lnTo>
                <a:cubicBezTo>
                  <a:pt x="309767" y="96657"/>
                  <a:pt x="301756" y="104656"/>
                  <a:pt x="291964" y="104656"/>
                </a:cubicBezTo>
                <a:cubicBezTo>
                  <a:pt x="282173" y="104656"/>
                  <a:pt x="274162" y="96657"/>
                  <a:pt x="274162" y="86880"/>
                </a:cubicBezTo>
                <a:lnTo>
                  <a:pt x="274162" y="70882"/>
                </a:lnTo>
                <a:lnTo>
                  <a:pt x="174467" y="70882"/>
                </a:lnTo>
                <a:lnTo>
                  <a:pt x="174467" y="86880"/>
                </a:lnTo>
                <a:cubicBezTo>
                  <a:pt x="174467" y="96657"/>
                  <a:pt x="166678" y="104656"/>
                  <a:pt x="156664" y="104656"/>
                </a:cubicBezTo>
                <a:cubicBezTo>
                  <a:pt x="146872" y="104656"/>
                  <a:pt x="138861" y="96657"/>
                  <a:pt x="138861" y="86880"/>
                </a:cubicBezTo>
                <a:lnTo>
                  <a:pt x="138861" y="70882"/>
                </a:lnTo>
                <a:close/>
                <a:moveTo>
                  <a:pt x="156664" y="0"/>
                </a:moveTo>
                <a:cubicBezTo>
                  <a:pt x="166678" y="0"/>
                  <a:pt x="174467" y="7999"/>
                  <a:pt x="174467" y="17776"/>
                </a:cubicBezTo>
                <a:lnTo>
                  <a:pt x="174467" y="35330"/>
                </a:lnTo>
                <a:lnTo>
                  <a:pt x="274162" y="35330"/>
                </a:lnTo>
                <a:lnTo>
                  <a:pt x="274162" y="17776"/>
                </a:lnTo>
                <a:cubicBezTo>
                  <a:pt x="274162" y="7999"/>
                  <a:pt x="282173" y="0"/>
                  <a:pt x="291964" y="0"/>
                </a:cubicBezTo>
                <a:cubicBezTo>
                  <a:pt x="301756" y="0"/>
                  <a:pt x="309767" y="7999"/>
                  <a:pt x="309767" y="17776"/>
                </a:cubicBezTo>
                <a:lnTo>
                  <a:pt x="309767" y="35330"/>
                </a:lnTo>
                <a:lnTo>
                  <a:pt x="413691" y="35330"/>
                </a:lnTo>
                <a:lnTo>
                  <a:pt x="413691" y="17776"/>
                </a:lnTo>
                <a:cubicBezTo>
                  <a:pt x="413691" y="7999"/>
                  <a:pt x="421702" y="0"/>
                  <a:pt x="431493" y="0"/>
                </a:cubicBezTo>
                <a:cubicBezTo>
                  <a:pt x="441285" y="0"/>
                  <a:pt x="449296" y="7999"/>
                  <a:pt x="449296" y="17776"/>
                </a:cubicBezTo>
                <a:lnTo>
                  <a:pt x="449296" y="35330"/>
                </a:lnTo>
                <a:lnTo>
                  <a:pt x="566126" y="35330"/>
                </a:lnTo>
                <a:cubicBezTo>
                  <a:pt x="575918" y="35330"/>
                  <a:pt x="583929" y="43329"/>
                  <a:pt x="583929" y="53106"/>
                </a:cubicBezTo>
                <a:lnTo>
                  <a:pt x="583929" y="454845"/>
                </a:lnTo>
                <a:cubicBezTo>
                  <a:pt x="583929" y="464621"/>
                  <a:pt x="575918" y="472621"/>
                  <a:pt x="566126" y="472621"/>
                </a:cubicBezTo>
                <a:lnTo>
                  <a:pt x="456640" y="472621"/>
                </a:lnTo>
                <a:cubicBezTo>
                  <a:pt x="439282" y="547280"/>
                  <a:pt x="372077" y="603052"/>
                  <a:pt x="291964" y="603052"/>
                </a:cubicBezTo>
                <a:cubicBezTo>
                  <a:pt x="211852" y="603052"/>
                  <a:pt x="144647" y="547280"/>
                  <a:pt x="127067" y="472621"/>
                </a:cubicBezTo>
                <a:lnTo>
                  <a:pt x="17803" y="472621"/>
                </a:lnTo>
                <a:cubicBezTo>
                  <a:pt x="8011" y="472621"/>
                  <a:pt x="0" y="464621"/>
                  <a:pt x="0" y="454845"/>
                </a:cubicBezTo>
                <a:lnTo>
                  <a:pt x="0" y="53106"/>
                </a:lnTo>
                <a:cubicBezTo>
                  <a:pt x="0" y="43329"/>
                  <a:pt x="8011" y="35330"/>
                  <a:pt x="17803" y="35330"/>
                </a:cubicBezTo>
                <a:lnTo>
                  <a:pt x="138861" y="35330"/>
                </a:lnTo>
                <a:lnTo>
                  <a:pt x="138861" y="17776"/>
                </a:lnTo>
                <a:cubicBezTo>
                  <a:pt x="138861" y="7999"/>
                  <a:pt x="146872" y="0"/>
                  <a:pt x="156664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</p:sp>
      <p:sp>
        <p:nvSpPr>
          <p:cNvPr id="2" name="TextBox 1"/>
          <p:cNvSpPr txBox="1"/>
          <p:nvPr/>
        </p:nvSpPr>
        <p:spPr>
          <a:xfrm>
            <a:off x="4309441" y="934074"/>
            <a:ext cx="37927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92D050"/>
                </a:solidFill>
                <a:latin typeface="UTM Cookies" panose="02040603050506020204" pitchFamily="18" charset="0"/>
              </a:rPr>
              <a:t>Bài</a:t>
            </a:r>
            <a:r>
              <a:rPr lang="en-US" sz="6600" dirty="0">
                <a:solidFill>
                  <a:srgbClr val="92D050"/>
                </a:solidFill>
                <a:latin typeface="UTM Cookies" panose="02040603050506020204" pitchFamily="18" charset="0"/>
              </a:rPr>
              <a:t> 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7316" y="2262470"/>
            <a:ext cx="10644187" cy="2831544"/>
          </a:xfrm>
          <a:prstGeom prst="rect">
            <a:avLst/>
          </a:prstGeom>
          <a:noFill/>
          <a:ln w="19050">
            <a:solidFill>
              <a:srgbClr val="FF0066"/>
            </a:solidFill>
            <a:prstDash val="dashDot"/>
          </a:ln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4000" b="1" dirty="0">
                <a:solidFill>
                  <a:srgbClr val="0000FF"/>
                </a:solidFill>
                <a:latin typeface="UTM ViceroyJF" panose="02040603050506020204" pitchFamily="18" charset="0"/>
              </a:rPr>
              <a:t>  Loan </a:t>
            </a:r>
            <a:r>
              <a:rPr lang="en-US" altLang="en-US" sz="4000" b="1" dirty="0" err="1">
                <a:solidFill>
                  <a:srgbClr val="0000FF"/>
                </a:solidFill>
                <a:latin typeface="UTM ViceroyJF" panose="02040603050506020204" pitchFamily="18" charset="0"/>
              </a:rPr>
              <a:t>có</a:t>
            </a:r>
            <a:r>
              <a:rPr lang="en-US" altLang="en-US" sz="4000" b="1" dirty="0">
                <a:solidFill>
                  <a:srgbClr val="0000FF"/>
                </a:solidFill>
                <a:latin typeface="UTM ViceroyJF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UTM ViceroyJF" panose="02040603050506020204" pitchFamily="18" charset="0"/>
              </a:rPr>
              <a:t>ít</a:t>
            </a:r>
            <a:r>
              <a:rPr lang="en-US" altLang="en-US" sz="4000" b="1" dirty="0">
                <a:solidFill>
                  <a:srgbClr val="0000FF"/>
                </a:solidFill>
                <a:latin typeface="UTM ViceroyJF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UTM ViceroyJF" panose="02040603050506020204" pitchFamily="18" charset="0"/>
              </a:rPr>
              <a:t>hơn</a:t>
            </a:r>
            <a:r>
              <a:rPr lang="en-US" altLang="en-US" sz="4000" b="1" dirty="0">
                <a:solidFill>
                  <a:srgbClr val="0000FF"/>
                </a:solidFill>
                <a:latin typeface="UTM ViceroyJF" panose="02040603050506020204" pitchFamily="18" charset="0"/>
              </a:rPr>
              <a:t> 20 </a:t>
            </a:r>
            <a:r>
              <a:rPr lang="en-US" altLang="en-US" sz="4000" b="1" dirty="0" err="1">
                <a:solidFill>
                  <a:srgbClr val="0000FF"/>
                </a:solidFill>
                <a:latin typeface="UTM ViceroyJF" panose="02040603050506020204" pitchFamily="18" charset="0"/>
              </a:rPr>
              <a:t>quả</a:t>
            </a:r>
            <a:r>
              <a:rPr lang="en-US" altLang="en-US" sz="4000" b="1" dirty="0">
                <a:solidFill>
                  <a:srgbClr val="0000FF"/>
                </a:solidFill>
                <a:latin typeface="UTM ViceroyJF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UTM ViceroyJF" panose="02040603050506020204" pitchFamily="18" charset="0"/>
              </a:rPr>
              <a:t>táo</a:t>
            </a:r>
            <a:r>
              <a:rPr lang="en-US" altLang="en-US" sz="4000" b="1" dirty="0">
                <a:solidFill>
                  <a:srgbClr val="0000FF"/>
                </a:solidFill>
                <a:latin typeface="UTM ViceroyJF" panose="02040603050506020204" pitchFamily="18" charset="0"/>
              </a:rPr>
              <a:t>. </a:t>
            </a:r>
            <a:r>
              <a:rPr lang="en-US" altLang="en-US" sz="4000" b="1" dirty="0" err="1">
                <a:solidFill>
                  <a:srgbClr val="0000FF"/>
                </a:solidFill>
                <a:latin typeface="UTM ViceroyJF" panose="02040603050506020204" pitchFamily="18" charset="0"/>
              </a:rPr>
              <a:t>Biết</a:t>
            </a:r>
            <a:r>
              <a:rPr lang="en-US" altLang="en-US" sz="4000" b="1" dirty="0">
                <a:solidFill>
                  <a:srgbClr val="0000FF"/>
                </a:solidFill>
                <a:latin typeface="UTM ViceroyJF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UTM ViceroyJF" panose="02040603050506020204" pitchFamily="18" charset="0"/>
              </a:rPr>
              <a:t>rằng</a:t>
            </a:r>
            <a:r>
              <a:rPr lang="en-US" altLang="en-US" sz="4000" b="1" dirty="0">
                <a:solidFill>
                  <a:srgbClr val="0000FF"/>
                </a:solidFill>
                <a:latin typeface="UTM ViceroyJF" panose="020406030505060202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UTM ViceroyJF" panose="02040603050506020204" pitchFamily="18" charset="0"/>
              </a:rPr>
              <a:t>nếu</a:t>
            </a:r>
            <a:r>
              <a:rPr lang="en-US" altLang="en-US" sz="4000" b="1" dirty="0">
                <a:solidFill>
                  <a:srgbClr val="0000FF"/>
                </a:solidFill>
                <a:latin typeface="UTM ViceroyJF" panose="02040603050506020204" pitchFamily="18" charset="0"/>
              </a:rPr>
              <a:t> Loan </a:t>
            </a:r>
            <a:r>
              <a:rPr lang="en-US" altLang="en-US" sz="4000" b="1" dirty="0" err="1">
                <a:solidFill>
                  <a:srgbClr val="0000FF"/>
                </a:solidFill>
                <a:latin typeface="UTM ViceroyJF" panose="02040603050506020204" pitchFamily="18" charset="0"/>
              </a:rPr>
              <a:t>đem</a:t>
            </a:r>
            <a:r>
              <a:rPr lang="en-US" altLang="en-US" sz="4000" b="1" dirty="0">
                <a:solidFill>
                  <a:srgbClr val="0000FF"/>
                </a:solidFill>
                <a:latin typeface="UTM ViceroyJF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UTM ViceroyJF" panose="02040603050506020204" pitchFamily="18" charset="0"/>
              </a:rPr>
              <a:t>số</a:t>
            </a:r>
            <a:r>
              <a:rPr lang="en-US" altLang="en-US" sz="4000" b="1" dirty="0">
                <a:solidFill>
                  <a:srgbClr val="0000FF"/>
                </a:solidFill>
                <a:latin typeface="UTM ViceroyJF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UTM ViceroyJF" panose="02040603050506020204" pitchFamily="18" charset="0"/>
              </a:rPr>
              <a:t>táo</a:t>
            </a:r>
            <a:r>
              <a:rPr lang="en-US" altLang="en-US" sz="4000" b="1" dirty="0">
                <a:solidFill>
                  <a:srgbClr val="0000FF"/>
                </a:solidFill>
                <a:latin typeface="UTM ViceroyJF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UTM ViceroyJF" panose="02040603050506020204" pitchFamily="18" charset="0"/>
              </a:rPr>
              <a:t>đó</a:t>
            </a:r>
            <a:r>
              <a:rPr lang="en-US" altLang="en-US" sz="4000" b="1" dirty="0">
                <a:solidFill>
                  <a:srgbClr val="0000FF"/>
                </a:solidFill>
                <a:latin typeface="UTM ViceroyJF" panose="02040603050506020204" pitchFamily="18" charset="0"/>
              </a:rPr>
              <a:t> chia </a:t>
            </a:r>
            <a:r>
              <a:rPr lang="en-US" altLang="en-US" sz="4000" b="1" dirty="0" err="1">
                <a:solidFill>
                  <a:srgbClr val="0000FF"/>
                </a:solidFill>
                <a:latin typeface="UTM ViceroyJF" panose="02040603050506020204" pitchFamily="18" charset="0"/>
              </a:rPr>
              <a:t>đều</a:t>
            </a:r>
            <a:r>
              <a:rPr lang="en-US" altLang="en-US" sz="4000" b="1" dirty="0">
                <a:solidFill>
                  <a:srgbClr val="0000FF"/>
                </a:solidFill>
                <a:latin typeface="UTM ViceroyJF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UTM ViceroyJF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rgbClr val="0000FF"/>
                </a:solidFill>
                <a:latin typeface="UTM ViceroyJF" panose="02040603050506020204" pitchFamily="18" charset="0"/>
              </a:rPr>
              <a:t> 5 </a:t>
            </a:r>
            <a:r>
              <a:rPr lang="en-US" altLang="en-US" sz="4000" b="1" dirty="0" err="1">
                <a:solidFill>
                  <a:srgbClr val="0000FF"/>
                </a:solidFill>
                <a:latin typeface="UTM ViceroyJF" panose="02040603050506020204" pitchFamily="18" charset="0"/>
              </a:rPr>
              <a:t>bạn</a:t>
            </a:r>
            <a:r>
              <a:rPr lang="en-US" altLang="en-US" sz="4000" b="1" dirty="0">
                <a:solidFill>
                  <a:srgbClr val="0000FF"/>
                </a:solidFill>
                <a:latin typeface="UTM ViceroyJF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UTM ViceroyJF" panose="02040603050506020204" pitchFamily="18" charset="0"/>
              </a:rPr>
              <a:t>hoặc</a:t>
            </a:r>
            <a:r>
              <a:rPr lang="en-US" altLang="en-US" sz="4000" b="1" dirty="0">
                <a:solidFill>
                  <a:srgbClr val="0000FF"/>
                </a:solidFill>
                <a:latin typeface="UTM ViceroyJF" panose="02040603050506020204" pitchFamily="18" charset="0"/>
              </a:rPr>
              <a:t> chia </a:t>
            </a:r>
            <a:r>
              <a:rPr lang="en-US" altLang="en-US" sz="4000" b="1" dirty="0" err="1">
                <a:solidFill>
                  <a:srgbClr val="0000FF"/>
                </a:solidFill>
                <a:latin typeface="UTM ViceroyJF" panose="02040603050506020204" pitchFamily="18" charset="0"/>
              </a:rPr>
              <a:t>đều</a:t>
            </a:r>
            <a:r>
              <a:rPr lang="en-US" altLang="en-US" sz="4000" b="1" dirty="0">
                <a:solidFill>
                  <a:srgbClr val="0000FF"/>
                </a:solidFill>
                <a:latin typeface="UTM ViceroyJF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UTM ViceroyJF" panose="02040603050506020204" pitchFamily="18" charset="0"/>
              </a:rPr>
              <a:t>cho</a:t>
            </a:r>
            <a:r>
              <a:rPr lang="en-US" altLang="en-US" sz="4000" b="1" dirty="0">
                <a:solidFill>
                  <a:srgbClr val="0000FF"/>
                </a:solidFill>
                <a:latin typeface="UTM ViceroyJF" panose="02040603050506020204" pitchFamily="18" charset="0"/>
              </a:rPr>
              <a:t> 2 </a:t>
            </a:r>
            <a:r>
              <a:rPr lang="en-US" altLang="en-US" sz="4000" b="1" dirty="0" err="1">
                <a:solidFill>
                  <a:srgbClr val="0000FF"/>
                </a:solidFill>
                <a:latin typeface="UTM ViceroyJF" panose="02040603050506020204" pitchFamily="18" charset="0"/>
              </a:rPr>
              <a:t>bạn</a:t>
            </a:r>
            <a:r>
              <a:rPr lang="en-US" altLang="en-US" sz="4000" b="1" dirty="0">
                <a:solidFill>
                  <a:srgbClr val="0000FF"/>
                </a:solidFill>
                <a:latin typeface="UTM ViceroyJF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UTM ViceroyJF" panose="02040603050506020204" pitchFamily="18" charset="0"/>
              </a:rPr>
              <a:t>thì</a:t>
            </a:r>
            <a:r>
              <a:rPr lang="en-US" altLang="en-US" sz="4000" b="1" dirty="0">
                <a:solidFill>
                  <a:srgbClr val="0000FF"/>
                </a:solidFill>
                <a:latin typeface="UTM ViceroyJF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UTM ViceroyJF" panose="02040603050506020204" pitchFamily="18" charset="0"/>
              </a:rPr>
              <a:t>cũng</a:t>
            </a:r>
            <a:r>
              <a:rPr lang="en-US" altLang="en-US" sz="4000" b="1" dirty="0">
                <a:solidFill>
                  <a:srgbClr val="0000FF"/>
                </a:solidFill>
                <a:latin typeface="UTM ViceroyJF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UTM ViceroyJF" panose="02040603050506020204" pitchFamily="18" charset="0"/>
              </a:rPr>
              <a:t>vừa</a:t>
            </a:r>
            <a:r>
              <a:rPr lang="en-US" altLang="en-US" sz="4000" b="1" dirty="0">
                <a:solidFill>
                  <a:srgbClr val="0000FF"/>
                </a:solidFill>
                <a:latin typeface="UTM ViceroyJF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UTM ViceroyJF" panose="02040603050506020204" pitchFamily="18" charset="0"/>
              </a:rPr>
              <a:t>hết</a:t>
            </a:r>
            <a:r>
              <a:rPr lang="en-US" altLang="en-US" sz="4000" b="1" dirty="0">
                <a:solidFill>
                  <a:srgbClr val="0000FF"/>
                </a:solidFill>
                <a:latin typeface="UTM ViceroyJF" panose="020406030505060202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altLang="en-US" sz="4000" b="1" dirty="0" err="1">
                <a:solidFill>
                  <a:srgbClr val="0000FF"/>
                </a:solidFill>
                <a:latin typeface="UTM ViceroyJF" panose="02040603050506020204" pitchFamily="18" charset="0"/>
              </a:rPr>
              <a:t>Hỏi</a:t>
            </a:r>
            <a:r>
              <a:rPr lang="en-US" altLang="en-US" sz="4000" b="1" dirty="0">
                <a:solidFill>
                  <a:srgbClr val="0000FF"/>
                </a:solidFill>
                <a:latin typeface="UTM ViceroyJF" panose="02040603050506020204" pitchFamily="18" charset="0"/>
              </a:rPr>
              <a:t> Loan </a:t>
            </a:r>
            <a:r>
              <a:rPr lang="en-US" altLang="en-US" sz="4000" b="1" dirty="0" err="1">
                <a:solidFill>
                  <a:srgbClr val="0000FF"/>
                </a:solidFill>
                <a:latin typeface="UTM ViceroyJF" panose="02040603050506020204" pitchFamily="18" charset="0"/>
              </a:rPr>
              <a:t>có</a:t>
            </a:r>
            <a:r>
              <a:rPr lang="en-US" altLang="en-US" sz="4000" b="1" dirty="0">
                <a:solidFill>
                  <a:srgbClr val="0000FF"/>
                </a:solidFill>
                <a:latin typeface="UTM ViceroyJF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UTM ViceroyJF" panose="02040603050506020204" pitchFamily="18" charset="0"/>
              </a:rPr>
              <a:t>bao</a:t>
            </a:r>
            <a:r>
              <a:rPr lang="en-US" altLang="en-US" sz="4000" b="1" dirty="0">
                <a:solidFill>
                  <a:srgbClr val="0000FF"/>
                </a:solidFill>
                <a:latin typeface="UTM ViceroyJF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UTM ViceroyJF" panose="02040603050506020204" pitchFamily="18" charset="0"/>
              </a:rPr>
              <a:t>nhiêu</a:t>
            </a:r>
            <a:r>
              <a:rPr lang="en-US" altLang="en-US" sz="4000" b="1" dirty="0">
                <a:solidFill>
                  <a:srgbClr val="0000FF"/>
                </a:solidFill>
                <a:latin typeface="UTM ViceroyJF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UTM ViceroyJF" panose="02040603050506020204" pitchFamily="18" charset="0"/>
              </a:rPr>
              <a:t>quả</a:t>
            </a:r>
            <a:r>
              <a:rPr lang="en-US" altLang="en-US" sz="4000" b="1" dirty="0">
                <a:solidFill>
                  <a:srgbClr val="0000FF"/>
                </a:solidFill>
                <a:latin typeface="UTM ViceroyJF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UTM ViceroyJF" panose="02040603050506020204" pitchFamily="18" charset="0"/>
              </a:rPr>
              <a:t>táo</a:t>
            </a:r>
            <a:r>
              <a:rPr lang="en-US" altLang="en-US" sz="4000" b="1" dirty="0">
                <a:solidFill>
                  <a:srgbClr val="0000FF"/>
                </a:solidFill>
                <a:latin typeface="UTM ViceroyJF" panose="02040603050506020204" pitchFamily="18" charset="0"/>
              </a:rPr>
              <a:t>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73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C31D60B-531E-42AA-805F-6B4D27E98BB7}"/>
              </a:ext>
            </a:extLst>
          </p:cNvPr>
          <p:cNvCxnSpPr/>
          <p:nvPr/>
        </p:nvCxnSpPr>
        <p:spPr>
          <a:xfrm>
            <a:off x="1992086" y="566057"/>
            <a:ext cx="0" cy="5540829"/>
          </a:xfrm>
          <a:prstGeom prst="line">
            <a:avLst/>
          </a:prstGeom>
          <a:ln>
            <a:solidFill>
              <a:srgbClr val="195B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loud-sky-storm_13919">
            <a:extLst>
              <a:ext uri="{FF2B5EF4-FFF2-40B4-BE49-F238E27FC236}">
                <a16:creationId xmlns:a16="http://schemas.microsoft.com/office/drawing/2014/main" id="{EFF7084F-4801-40B4-84B9-6257C143EDC1}"/>
              </a:ext>
            </a:extLst>
          </p:cNvPr>
          <p:cNvSpPr>
            <a:spLocks noChangeAspect="1"/>
          </p:cNvSpPr>
          <p:nvPr/>
        </p:nvSpPr>
        <p:spPr bwMode="auto">
          <a:xfrm rot="289791">
            <a:off x="1485361" y="1769341"/>
            <a:ext cx="925735" cy="587620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rgbClr val="195B5A"/>
          </a:solidFill>
          <a:ln w="57150">
            <a:solidFill>
              <a:schemeClr val="bg1"/>
            </a:solidFill>
          </a:ln>
          <a:effectLst>
            <a:outerShdw blurRad="203200" dist="38100" dir="5400000" sx="103000" sy="103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cloud-sky-storm_13919">
            <a:extLst>
              <a:ext uri="{FF2B5EF4-FFF2-40B4-BE49-F238E27FC236}">
                <a16:creationId xmlns:a16="http://schemas.microsoft.com/office/drawing/2014/main" id="{3CD5083A-771B-409C-9656-1FC245144388}"/>
              </a:ext>
            </a:extLst>
          </p:cNvPr>
          <p:cNvSpPr>
            <a:spLocks noChangeAspect="1"/>
          </p:cNvSpPr>
          <p:nvPr/>
        </p:nvSpPr>
        <p:spPr bwMode="auto">
          <a:xfrm rot="289791">
            <a:off x="1501665" y="2782667"/>
            <a:ext cx="925735" cy="587620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rgbClr val="195B5A"/>
          </a:solidFill>
          <a:ln w="57150">
            <a:solidFill>
              <a:schemeClr val="bg1"/>
            </a:solidFill>
          </a:ln>
          <a:effectLst>
            <a:outerShdw blurRad="203200" dist="38100" dir="5400000" sx="103000" sy="103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cloud-sky-storm_13919">
            <a:extLst>
              <a:ext uri="{FF2B5EF4-FFF2-40B4-BE49-F238E27FC236}">
                <a16:creationId xmlns:a16="http://schemas.microsoft.com/office/drawing/2014/main" id="{4BE1B2AF-6C57-4456-829B-A3F698667B1D}"/>
              </a:ext>
            </a:extLst>
          </p:cNvPr>
          <p:cNvSpPr>
            <a:spLocks noChangeAspect="1"/>
          </p:cNvSpPr>
          <p:nvPr/>
        </p:nvSpPr>
        <p:spPr bwMode="auto">
          <a:xfrm rot="289791">
            <a:off x="1501665" y="3839177"/>
            <a:ext cx="925735" cy="587620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rgbClr val="195B5A"/>
          </a:solidFill>
          <a:ln w="57150">
            <a:solidFill>
              <a:schemeClr val="bg1"/>
            </a:solidFill>
          </a:ln>
          <a:effectLst>
            <a:outerShdw blurRad="203200" dist="38100" dir="5400000" sx="103000" sy="103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159889" y="1794889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8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Số táo chia hết cho cả 2 lẫn 5 nên tận cùng là 0.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490525" y="2680141"/>
            <a:ext cx="8978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Số có tận cùng là 0 và bé hơn 20 là số 0 và 10.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433157" y="3710158"/>
            <a:ext cx="9067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Số táo của Loan không thể là 0 quả, vậy số táo của Loan là 10 quả táo. </a:t>
            </a:r>
          </a:p>
        </p:txBody>
      </p:sp>
      <p:pic>
        <p:nvPicPr>
          <p:cNvPr id="18" name="图片 3">
            <a:extLst>
              <a:ext uri="{FF2B5EF4-FFF2-40B4-BE49-F238E27FC236}">
                <a16:creationId xmlns:a16="http://schemas.microsoft.com/office/drawing/2014/main" id="{6DE51FD4-70F3-4F66-9215-ABE358150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870" y="3960785"/>
            <a:ext cx="2868174" cy="301447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159889" y="655155"/>
            <a:ext cx="37927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>
                <a:solidFill>
                  <a:schemeClr val="tx1">
                    <a:lumMod val="65000"/>
                    <a:lumOff val="35000"/>
                  </a:schemeClr>
                </a:solidFill>
                <a:latin typeface="UTM Duepuntozero" panose="02040603050506020204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35986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0" grpId="0" animBg="1"/>
      <p:bldP spid="20" grpId="1" animBg="1"/>
      <p:bldP spid="23" grpId="0" animBg="1"/>
      <p:bldP spid="23" grpId="1" animBg="1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>
            <a:extLst>
              <a:ext uri="{FF2B5EF4-FFF2-40B4-BE49-F238E27FC236}">
                <a16:creationId xmlns:a16="http://schemas.microsoft.com/office/drawing/2014/main" id="{5B612712-B4AD-4A9E-91B6-1D28B8DA5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810">
            <a:off x="1978989" y="-848556"/>
            <a:ext cx="8562064" cy="5512253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D14070B-E54F-4A9E-BB59-E5D97D04A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C6FB11-112F-4079-BBDA-BB9F6A2A8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ACA11BA-20C5-45AE-9FC2-5E3C6E6DF4F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E9FCA93-8A44-46EE-90DB-058C4441FFF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3E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ruler_263676">
              <a:extLst>
                <a:ext uri="{FF2B5EF4-FFF2-40B4-BE49-F238E27FC236}">
                  <a16:creationId xmlns:a16="http://schemas.microsoft.com/office/drawing/2014/main" id="{22429DFA-3343-4CDF-9B91-2EFD831293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34725" y="1143465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paint-palette-and-brush_27557">
              <a:extLst>
                <a:ext uri="{FF2B5EF4-FFF2-40B4-BE49-F238E27FC236}">
                  <a16:creationId xmlns:a16="http://schemas.microsoft.com/office/drawing/2014/main" id="{459C911D-1D53-4C8C-9995-9367B1F2A1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5499" y="591077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paper-aeroplane-shape_18344">
              <a:extLst>
                <a:ext uri="{FF2B5EF4-FFF2-40B4-BE49-F238E27FC236}">
                  <a16:creationId xmlns:a16="http://schemas.microsoft.com/office/drawing/2014/main" id="{78C2B56B-EAFA-43EB-952A-4DDC825157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03086" y="1142535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ountain-pen-close-up_16941">
              <a:extLst>
                <a:ext uri="{FF2B5EF4-FFF2-40B4-BE49-F238E27FC236}">
                  <a16:creationId xmlns:a16="http://schemas.microsoft.com/office/drawing/2014/main" id="{4BA48C80-411A-4095-8A66-083F241A5B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73910" y="533315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ruler_263676">
              <a:extLst>
                <a:ext uri="{FF2B5EF4-FFF2-40B4-BE49-F238E27FC236}">
                  <a16:creationId xmlns:a16="http://schemas.microsoft.com/office/drawing/2014/main" id="{CC51C679-2DFA-4900-9062-B129C585E07C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642643" y="1143465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paint-palette-and-brush_27557">
              <a:extLst>
                <a:ext uri="{FF2B5EF4-FFF2-40B4-BE49-F238E27FC236}">
                  <a16:creationId xmlns:a16="http://schemas.microsoft.com/office/drawing/2014/main" id="{B31BA335-0405-4A4A-93AE-E27D0EC2897A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543417" y="591077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paper-aeroplane-shape_18344">
              <a:extLst>
                <a:ext uri="{FF2B5EF4-FFF2-40B4-BE49-F238E27FC236}">
                  <a16:creationId xmlns:a16="http://schemas.microsoft.com/office/drawing/2014/main" id="{E493DA9D-C3AB-4A2E-B7FC-C7FA09283A4B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10511004" y="1142535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ountain-pen-close-up_16941">
              <a:extLst>
                <a:ext uri="{FF2B5EF4-FFF2-40B4-BE49-F238E27FC236}">
                  <a16:creationId xmlns:a16="http://schemas.microsoft.com/office/drawing/2014/main" id="{8943B225-0B96-4FB9-9B02-B68AA06B8381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8981828" y="533315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ruler_263676">
              <a:extLst>
                <a:ext uri="{FF2B5EF4-FFF2-40B4-BE49-F238E27FC236}">
                  <a16:creationId xmlns:a16="http://schemas.microsoft.com/office/drawing/2014/main" id="{A89005BD-98FE-490C-B713-A6F26ED60C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66112" y="3319880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paint-palette-and-brush_27557">
              <a:extLst>
                <a:ext uri="{FF2B5EF4-FFF2-40B4-BE49-F238E27FC236}">
                  <a16:creationId xmlns:a16="http://schemas.microsoft.com/office/drawing/2014/main" id="{157DB988-12E6-4998-9B7A-1304BF9F75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39641" y="3652673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paper-aeroplane-shape_18344">
              <a:extLst>
                <a:ext uri="{FF2B5EF4-FFF2-40B4-BE49-F238E27FC236}">
                  <a16:creationId xmlns:a16="http://schemas.microsoft.com/office/drawing/2014/main" id="{9BE54DD2-58A6-4DE3-A940-03C9033FBFD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34473" y="3318950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ountain-pen-close-up_16941">
              <a:extLst>
                <a:ext uri="{FF2B5EF4-FFF2-40B4-BE49-F238E27FC236}">
                  <a16:creationId xmlns:a16="http://schemas.microsoft.com/office/drawing/2014/main" id="{B334C3D5-1444-48AB-8B63-2409C5AA4F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93291" y="2709265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ruler_263676">
              <a:extLst>
                <a:ext uri="{FF2B5EF4-FFF2-40B4-BE49-F238E27FC236}">
                  <a16:creationId xmlns:a16="http://schemas.microsoft.com/office/drawing/2014/main" id="{DD2725EA-6936-4632-B66F-CD7D85BA685A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474030" y="3319880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paint-palette-and-brush_27557">
              <a:extLst>
                <a:ext uri="{FF2B5EF4-FFF2-40B4-BE49-F238E27FC236}">
                  <a16:creationId xmlns:a16="http://schemas.microsoft.com/office/drawing/2014/main" id="{BC5E17ED-FB9D-46DC-9409-889C91608D14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374804" y="2767492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paper-aeroplane-shape_18344">
              <a:extLst>
                <a:ext uri="{FF2B5EF4-FFF2-40B4-BE49-F238E27FC236}">
                  <a16:creationId xmlns:a16="http://schemas.microsoft.com/office/drawing/2014/main" id="{9D8C877C-0402-4683-AB18-EF83492A8076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34717" y="2644031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ountain-pen-close-up_16941">
              <a:extLst>
                <a:ext uri="{FF2B5EF4-FFF2-40B4-BE49-F238E27FC236}">
                  <a16:creationId xmlns:a16="http://schemas.microsoft.com/office/drawing/2014/main" id="{977CF8DB-5307-4A86-BADD-2CA3891994F5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2641970" y="2650422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ruler_263676">
              <a:extLst>
                <a:ext uri="{FF2B5EF4-FFF2-40B4-BE49-F238E27FC236}">
                  <a16:creationId xmlns:a16="http://schemas.microsoft.com/office/drawing/2014/main" id="{0B8BD9C4-BDD4-4337-9E50-DF0BE8CD8A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66112" y="5715930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paint-palette-and-brush_27557">
              <a:extLst>
                <a:ext uri="{FF2B5EF4-FFF2-40B4-BE49-F238E27FC236}">
                  <a16:creationId xmlns:a16="http://schemas.microsoft.com/office/drawing/2014/main" id="{F4A5D6A4-DD96-47F9-98DA-C7E1AF94F6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6886" y="5163542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paper-aeroplane-shape_18344">
              <a:extLst>
                <a:ext uri="{FF2B5EF4-FFF2-40B4-BE49-F238E27FC236}">
                  <a16:creationId xmlns:a16="http://schemas.microsoft.com/office/drawing/2014/main" id="{BE57CD0C-2759-4562-9BBF-27A7450508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34473" y="5715000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ountain-pen-close-up_16941">
              <a:extLst>
                <a:ext uri="{FF2B5EF4-FFF2-40B4-BE49-F238E27FC236}">
                  <a16:creationId xmlns:a16="http://schemas.microsoft.com/office/drawing/2014/main" id="{DF733CAB-E5DB-465C-A319-EDA84F81CA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05297" y="5105780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ruler_263676">
              <a:extLst>
                <a:ext uri="{FF2B5EF4-FFF2-40B4-BE49-F238E27FC236}">
                  <a16:creationId xmlns:a16="http://schemas.microsoft.com/office/drawing/2014/main" id="{5D70DAD5-9471-4D2F-8381-8E6937D86BEF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474030" y="5715930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paint-palette-and-brush_27557">
              <a:extLst>
                <a:ext uri="{FF2B5EF4-FFF2-40B4-BE49-F238E27FC236}">
                  <a16:creationId xmlns:a16="http://schemas.microsoft.com/office/drawing/2014/main" id="{BACDBC11-0C88-4B43-A6BF-3816A565D60E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374804" y="5163542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paper-aeroplane-shape_18344">
              <a:extLst>
                <a:ext uri="{FF2B5EF4-FFF2-40B4-BE49-F238E27FC236}">
                  <a16:creationId xmlns:a16="http://schemas.microsoft.com/office/drawing/2014/main" id="{658B3028-9011-4EB2-99B3-D457A276F9A2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10342391" y="5715000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ountain-pen-close-up_16941">
              <a:extLst>
                <a:ext uri="{FF2B5EF4-FFF2-40B4-BE49-F238E27FC236}">
                  <a16:creationId xmlns:a16="http://schemas.microsoft.com/office/drawing/2014/main" id="{1E484C4E-C232-4557-8857-86E6AFCFAA60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8813215" y="5105780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257E95A-F53B-4063-A9E1-44AA7162E40A}"/>
              </a:ext>
            </a:extLst>
          </p:cNvPr>
          <p:cNvGrpSpPr/>
          <p:nvPr/>
        </p:nvGrpSpPr>
        <p:grpSpPr>
          <a:xfrm>
            <a:off x="2575798" y="1342422"/>
            <a:ext cx="6927843" cy="4173155"/>
            <a:chOff x="3581729" y="1730706"/>
            <a:chExt cx="4882296" cy="2940970"/>
          </a:xfrm>
        </p:grpSpPr>
        <p:sp>
          <p:nvSpPr>
            <p:cNvPr id="31" name="cloud-alone_17471">
              <a:extLst>
                <a:ext uri="{FF2B5EF4-FFF2-40B4-BE49-F238E27FC236}">
                  <a16:creationId xmlns:a16="http://schemas.microsoft.com/office/drawing/2014/main" id="{9BEF3728-06C3-42BB-B329-F736DCC3A8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81729" y="1730706"/>
              <a:ext cx="4882296" cy="2940970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rgbClr val="195B5A"/>
            </a:solidFill>
            <a:ln w="57150">
              <a:solidFill>
                <a:schemeClr val="bg1"/>
              </a:solidFill>
            </a:ln>
            <a:effectLst>
              <a:outerShdw blurRad="2032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cloud-alone_17471">
              <a:extLst>
                <a:ext uri="{FF2B5EF4-FFF2-40B4-BE49-F238E27FC236}">
                  <a16:creationId xmlns:a16="http://schemas.microsoft.com/office/drawing/2014/main" id="{D185A7D6-E50E-40EF-9E82-11FE87C95C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92837" y="1867866"/>
              <a:ext cx="4677577" cy="2721647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prstDash val="sysDot"/>
            </a:ln>
            <a:effectLst>
              <a:outerShdw blurRad="2032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7" name="cloud-sky-storm_13919">
            <a:extLst>
              <a:ext uri="{FF2B5EF4-FFF2-40B4-BE49-F238E27FC236}">
                <a16:creationId xmlns:a16="http://schemas.microsoft.com/office/drawing/2014/main" id="{2380E8CA-4E0D-4EC7-96AE-80B5B90AD293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4464924" y="1726205"/>
            <a:ext cx="1359390" cy="734350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ountain-pen-close-up_16941">
            <a:extLst>
              <a:ext uri="{FF2B5EF4-FFF2-40B4-BE49-F238E27FC236}">
                <a16:creationId xmlns:a16="http://schemas.microsoft.com/office/drawing/2014/main" id="{82E29F1F-A252-4470-BF81-C658530AEF45}"/>
              </a:ext>
            </a:extLst>
          </p:cNvPr>
          <p:cNvSpPr>
            <a:spLocks noChangeAspect="1"/>
          </p:cNvSpPr>
          <p:nvPr/>
        </p:nvSpPr>
        <p:spPr bwMode="auto">
          <a:xfrm rot="790632" flipH="1">
            <a:off x="9658964" y="5649798"/>
            <a:ext cx="578472" cy="599350"/>
          </a:xfrm>
          <a:custGeom>
            <a:avLst/>
            <a:gdLst>
              <a:gd name="connsiteX0" fmla="*/ 231093 w 584535"/>
              <a:gd name="connsiteY0" fmla="*/ 221335 h 605631"/>
              <a:gd name="connsiteX1" fmla="*/ 258806 w 584535"/>
              <a:gd name="connsiteY1" fmla="*/ 260395 h 605631"/>
              <a:gd name="connsiteX2" fmla="*/ 261251 w 584535"/>
              <a:gd name="connsiteY2" fmla="*/ 275313 h 605631"/>
              <a:gd name="connsiteX3" fmla="*/ 256497 w 584535"/>
              <a:gd name="connsiteY3" fmla="*/ 307185 h 605631"/>
              <a:gd name="connsiteX4" fmla="*/ 196181 w 584535"/>
              <a:gd name="connsiteY4" fmla="*/ 302845 h 605631"/>
              <a:gd name="connsiteX5" fmla="*/ 162355 w 584535"/>
              <a:gd name="connsiteY5" fmla="*/ 350313 h 605631"/>
              <a:gd name="connsiteX6" fmla="*/ 138174 w 584535"/>
              <a:gd name="connsiteY6" fmla="*/ 337700 h 605631"/>
              <a:gd name="connsiteX7" fmla="*/ 130974 w 584535"/>
              <a:gd name="connsiteY7" fmla="*/ 332411 h 605631"/>
              <a:gd name="connsiteX8" fmla="*/ 119563 w 584535"/>
              <a:gd name="connsiteY8" fmla="*/ 318984 h 605631"/>
              <a:gd name="connsiteX9" fmla="*/ 108967 w 584535"/>
              <a:gd name="connsiteY9" fmla="*/ 278704 h 605631"/>
              <a:gd name="connsiteX10" fmla="*/ 150808 w 584535"/>
              <a:gd name="connsiteY10" fmla="*/ 239644 h 605631"/>
              <a:gd name="connsiteX11" fmla="*/ 231093 w 584535"/>
              <a:gd name="connsiteY11" fmla="*/ 221335 h 605631"/>
              <a:gd name="connsiteX12" fmla="*/ 562095 w 584535"/>
              <a:gd name="connsiteY12" fmla="*/ 196204 h 605631"/>
              <a:gd name="connsiteX13" fmla="*/ 571666 w 584535"/>
              <a:gd name="connsiteY13" fmla="*/ 213752 h 605631"/>
              <a:gd name="connsiteX14" fmla="*/ 545718 w 584535"/>
              <a:gd name="connsiteY14" fmla="*/ 311413 h 605631"/>
              <a:gd name="connsiteX15" fmla="*/ 515287 w 584535"/>
              <a:gd name="connsiteY15" fmla="*/ 379911 h 605631"/>
              <a:gd name="connsiteX16" fmla="*/ 567047 w 584535"/>
              <a:gd name="connsiteY16" fmla="*/ 408124 h 605631"/>
              <a:gd name="connsiteX17" fmla="*/ 441655 w 584535"/>
              <a:gd name="connsiteY17" fmla="*/ 529928 h 605631"/>
              <a:gd name="connsiteX18" fmla="*/ 564738 w 584535"/>
              <a:gd name="connsiteY18" fmla="*/ 575503 h 605631"/>
              <a:gd name="connsiteX19" fmla="*/ 561885 w 584535"/>
              <a:gd name="connsiteY19" fmla="*/ 592322 h 605631"/>
              <a:gd name="connsiteX20" fmla="*/ 376582 w 584535"/>
              <a:gd name="connsiteY20" fmla="*/ 599104 h 605631"/>
              <a:gd name="connsiteX21" fmla="*/ 340581 w 584535"/>
              <a:gd name="connsiteY21" fmla="*/ 579708 h 605631"/>
              <a:gd name="connsiteX22" fmla="*/ 341804 w 584535"/>
              <a:gd name="connsiteY22" fmla="*/ 579843 h 605631"/>
              <a:gd name="connsiteX23" fmla="*/ 285425 w 584535"/>
              <a:gd name="connsiteY23" fmla="*/ 452749 h 605631"/>
              <a:gd name="connsiteX24" fmla="*/ 285425 w 584535"/>
              <a:gd name="connsiteY24" fmla="*/ 435659 h 605631"/>
              <a:gd name="connsiteX25" fmla="*/ 267764 w 584535"/>
              <a:gd name="connsiteY25" fmla="*/ 425350 h 605631"/>
              <a:gd name="connsiteX26" fmla="*/ 264232 w 584535"/>
              <a:gd name="connsiteY26" fmla="*/ 445560 h 605631"/>
              <a:gd name="connsiteX27" fmla="*/ 276051 w 584535"/>
              <a:gd name="connsiteY27" fmla="*/ 456276 h 605631"/>
              <a:gd name="connsiteX28" fmla="*/ 335147 w 584535"/>
              <a:gd name="connsiteY28" fmla="*/ 588389 h 605631"/>
              <a:gd name="connsiteX29" fmla="*/ 325773 w 584535"/>
              <a:gd name="connsiteY29" fmla="*/ 583506 h 605631"/>
              <a:gd name="connsiteX30" fmla="*/ 228231 w 584535"/>
              <a:gd name="connsiteY30" fmla="*/ 509853 h 605631"/>
              <a:gd name="connsiteX31" fmla="*/ 217635 w 584535"/>
              <a:gd name="connsiteY31" fmla="*/ 502258 h 605631"/>
              <a:gd name="connsiteX32" fmla="*/ 163565 w 584535"/>
              <a:gd name="connsiteY32" fmla="*/ 343017 h 605631"/>
              <a:gd name="connsiteX33" fmla="*/ 193181 w 584535"/>
              <a:gd name="connsiteY33" fmla="*/ 309242 h 605631"/>
              <a:gd name="connsiteX34" fmla="*/ 254994 w 584535"/>
              <a:gd name="connsiteY34" fmla="*/ 310463 h 605631"/>
              <a:gd name="connsiteX35" fmla="*/ 340717 w 584535"/>
              <a:gd name="connsiteY35" fmla="*/ 463736 h 605631"/>
              <a:gd name="connsiteX36" fmla="*/ 340717 w 584535"/>
              <a:gd name="connsiteY36" fmla="*/ 490999 h 605631"/>
              <a:gd name="connsiteX37" fmla="*/ 345879 w 584535"/>
              <a:gd name="connsiteY37" fmla="*/ 576859 h 605631"/>
              <a:gd name="connsiteX38" fmla="*/ 345879 w 584535"/>
              <a:gd name="connsiteY38" fmla="*/ 580250 h 605631"/>
              <a:gd name="connsiteX39" fmla="*/ 538382 w 584535"/>
              <a:gd name="connsiteY39" fmla="*/ 579572 h 605631"/>
              <a:gd name="connsiteX40" fmla="*/ 414349 w 584535"/>
              <a:gd name="connsiteY40" fmla="*/ 536710 h 605631"/>
              <a:gd name="connsiteX41" fmla="*/ 414892 w 584535"/>
              <a:gd name="connsiteY41" fmla="*/ 521111 h 605631"/>
              <a:gd name="connsiteX42" fmla="*/ 538654 w 584535"/>
              <a:gd name="connsiteY42" fmla="*/ 466042 h 605631"/>
              <a:gd name="connsiteX43" fmla="*/ 483226 w 584535"/>
              <a:gd name="connsiteY43" fmla="*/ 376927 h 605631"/>
              <a:gd name="connsiteX44" fmla="*/ 480917 w 584535"/>
              <a:gd name="connsiteY44" fmla="*/ 335150 h 605631"/>
              <a:gd name="connsiteX45" fmla="*/ 562972 w 584535"/>
              <a:gd name="connsiteY45" fmla="*/ 201002 h 605631"/>
              <a:gd name="connsiteX46" fmla="*/ 562095 w 584535"/>
              <a:gd name="connsiteY46" fmla="*/ 196204 h 605631"/>
              <a:gd name="connsiteX47" fmla="*/ 135269 w 584535"/>
              <a:gd name="connsiteY47" fmla="*/ 1806 h 605631"/>
              <a:gd name="connsiteX48" fmla="*/ 155716 w 584535"/>
              <a:gd name="connsiteY48" fmla="*/ 20464 h 605631"/>
              <a:gd name="connsiteX49" fmla="*/ 209391 w 584535"/>
              <a:gd name="connsiteY49" fmla="*/ 179698 h 605631"/>
              <a:gd name="connsiteX50" fmla="*/ 226105 w 584535"/>
              <a:gd name="connsiteY50" fmla="*/ 211572 h 605631"/>
              <a:gd name="connsiteX51" fmla="*/ 145796 w 584535"/>
              <a:gd name="connsiteY51" fmla="*/ 229747 h 605631"/>
              <a:gd name="connsiteX52" fmla="*/ 103943 w 584535"/>
              <a:gd name="connsiteY52" fmla="*/ 268810 h 605631"/>
              <a:gd name="connsiteX53" fmla="*/ 99866 w 584535"/>
              <a:gd name="connsiteY53" fmla="*/ 255925 h 605631"/>
              <a:gd name="connsiteX54" fmla="*/ 52850 w 584535"/>
              <a:gd name="connsiteY54" fmla="*/ 171560 h 605631"/>
              <a:gd name="connsiteX55" fmla="*/ 1349 w 584535"/>
              <a:gd name="connsiteY55" fmla="*/ 84483 h 605631"/>
              <a:gd name="connsiteX56" fmla="*/ 37087 w 584535"/>
              <a:gd name="connsiteY56" fmla="*/ 29959 h 605631"/>
              <a:gd name="connsiteX57" fmla="*/ 135269 w 584535"/>
              <a:gd name="connsiteY57" fmla="*/ 1806 h 60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84535" h="605631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81E2C06D-AABD-4B1B-89E0-399C267E9C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72005" y="-142666"/>
            <a:ext cx="1118618" cy="256946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690088" y="2873072"/>
            <a:ext cx="592249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880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UTM Arruba KT" panose="020406030505060202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400661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AB1F644-FA27-490E-B949-AD9F6146FF64}"/>
              </a:ext>
            </a:extLst>
          </p:cNvPr>
          <p:cNvSpPr/>
          <p:nvPr/>
        </p:nvSpPr>
        <p:spPr>
          <a:xfrm rot="2700000">
            <a:off x="3223913" y="1869844"/>
            <a:ext cx="653143" cy="663166"/>
          </a:xfrm>
          <a:prstGeom prst="rect">
            <a:avLst/>
          </a:prstGeom>
          <a:noFill/>
          <a:ln>
            <a:solidFill>
              <a:srgbClr val="195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F5E8904-4CF5-4E42-981E-23495846F9C7}"/>
              </a:ext>
            </a:extLst>
          </p:cNvPr>
          <p:cNvSpPr/>
          <p:nvPr/>
        </p:nvSpPr>
        <p:spPr>
          <a:xfrm rot="2700000">
            <a:off x="3223914" y="2496206"/>
            <a:ext cx="653143" cy="663166"/>
          </a:xfrm>
          <a:prstGeom prst="rect">
            <a:avLst/>
          </a:prstGeom>
          <a:noFill/>
          <a:ln>
            <a:solidFill>
              <a:srgbClr val="195B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9" name="fountain-pen-close-up_16941">
            <a:extLst>
              <a:ext uri="{FF2B5EF4-FFF2-40B4-BE49-F238E27FC236}">
                <a16:creationId xmlns:a16="http://schemas.microsoft.com/office/drawing/2014/main" id="{ED6A312C-5F3C-4AA7-B274-B31F4F39CB94}"/>
              </a:ext>
            </a:extLst>
          </p:cNvPr>
          <p:cNvSpPr>
            <a:spLocks noChangeAspect="1"/>
          </p:cNvSpPr>
          <p:nvPr/>
        </p:nvSpPr>
        <p:spPr bwMode="auto">
          <a:xfrm>
            <a:off x="4291712" y="1675739"/>
            <a:ext cx="507376" cy="525688"/>
          </a:xfrm>
          <a:custGeom>
            <a:avLst/>
            <a:gdLst>
              <a:gd name="connsiteX0" fmla="*/ 231093 w 584535"/>
              <a:gd name="connsiteY0" fmla="*/ 221335 h 605631"/>
              <a:gd name="connsiteX1" fmla="*/ 258806 w 584535"/>
              <a:gd name="connsiteY1" fmla="*/ 260395 h 605631"/>
              <a:gd name="connsiteX2" fmla="*/ 261251 w 584535"/>
              <a:gd name="connsiteY2" fmla="*/ 275313 h 605631"/>
              <a:gd name="connsiteX3" fmla="*/ 256497 w 584535"/>
              <a:gd name="connsiteY3" fmla="*/ 307185 h 605631"/>
              <a:gd name="connsiteX4" fmla="*/ 196181 w 584535"/>
              <a:gd name="connsiteY4" fmla="*/ 302845 h 605631"/>
              <a:gd name="connsiteX5" fmla="*/ 162355 w 584535"/>
              <a:gd name="connsiteY5" fmla="*/ 350313 h 605631"/>
              <a:gd name="connsiteX6" fmla="*/ 138174 w 584535"/>
              <a:gd name="connsiteY6" fmla="*/ 337700 h 605631"/>
              <a:gd name="connsiteX7" fmla="*/ 130974 w 584535"/>
              <a:gd name="connsiteY7" fmla="*/ 332411 h 605631"/>
              <a:gd name="connsiteX8" fmla="*/ 119563 w 584535"/>
              <a:gd name="connsiteY8" fmla="*/ 318984 h 605631"/>
              <a:gd name="connsiteX9" fmla="*/ 108967 w 584535"/>
              <a:gd name="connsiteY9" fmla="*/ 278704 h 605631"/>
              <a:gd name="connsiteX10" fmla="*/ 150808 w 584535"/>
              <a:gd name="connsiteY10" fmla="*/ 239644 h 605631"/>
              <a:gd name="connsiteX11" fmla="*/ 231093 w 584535"/>
              <a:gd name="connsiteY11" fmla="*/ 221335 h 605631"/>
              <a:gd name="connsiteX12" fmla="*/ 562095 w 584535"/>
              <a:gd name="connsiteY12" fmla="*/ 196204 h 605631"/>
              <a:gd name="connsiteX13" fmla="*/ 571666 w 584535"/>
              <a:gd name="connsiteY13" fmla="*/ 213752 h 605631"/>
              <a:gd name="connsiteX14" fmla="*/ 545718 w 584535"/>
              <a:gd name="connsiteY14" fmla="*/ 311413 h 605631"/>
              <a:gd name="connsiteX15" fmla="*/ 515287 w 584535"/>
              <a:gd name="connsiteY15" fmla="*/ 379911 h 605631"/>
              <a:gd name="connsiteX16" fmla="*/ 567047 w 584535"/>
              <a:gd name="connsiteY16" fmla="*/ 408124 h 605631"/>
              <a:gd name="connsiteX17" fmla="*/ 441655 w 584535"/>
              <a:gd name="connsiteY17" fmla="*/ 529928 h 605631"/>
              <a:gd name="connsiteX18" fmla="*/ 564738 w 584535"/>
              <a:gd name="connsiteY18" fmla="*/ 575503 h 605631"/>
              <a:gd name="connsiteX19" fmla="*/ 561885 w 584535"/>
              <a:gd name="connsiteY19" fmla="*/ 592322 h 605631"/>
              <a:gd name="connsiteX20" fmla="*/ 376582 w 584535"/>
              <a:gd name="connsiteY20" fmla="*/ 599104 h 605631"/>
              <a:gd name="connsiteX21" fmla="*/ 340581 w 584535"/>
              <a:gd name="connsiteY21" fmla="*/ 579708 h 605631"/>
              <a:gd name="connsiteX22" fmla="*/ 341804 w 584535"/>
              <a:gd name="connsiteY22" fmla="*/ 579843 h 605631"/>
              <a:gd name="connsiteX23" fmla="*/ 285425 w 584535"/>
              <a:gd name="connsiteY23" fmla="*/ 452749 h 605631"/>
              <a:gd name="connsiteX24" fmla="*/ 285425 w 584535"/>
              <a:gd name="connsiteY24" fmla="*/ 435659 h 605631"/>
              <a:gd name="connsiteX25" fmla="*/ 267764 w 584535"/>
              <a:gd name="connsiteY25" fmla="*/ 425350 h 605631"/>
              <a:gd name="connsiteX26" fmla="*/ 264232 w 584535"/>
              <a:gd name="connsiteY26" fmla="*/ 445560 h 605631"/>
              <a:gd name="connsiteX27" fmla="*/ 276051 w 584535"/>
              <a:gd name="connsiteY27" fmla="*/ 456276 h 605631"/>
              <a:gd name="connsiteX28" fmla="*/ 335147 w 584535"/>
              <a:gd name="connsiteY28" fmla="*/ 588389 h 605631"/>
              <a:gd name="connsiteX29" fmla="*/ 325773 w 584535"/>
              <a:gd name="connsiteY29" fmla="*/ 583506 h 605631"/>
              <a:gd name="connsiteX30" fmla="*/ 228231 w 584535"/>
              <a:gd name="connsiteY30" fmla="*/ 509853 h 605631"/>
              <a:gd name="connsiteX31" fmla="*/ 217635 w 584535"/>
              <a:gd name="connsiteY31" fmla="*/ 502258 h 605631"/>
              <a:gd name="connsiteX32" fmla="*/ 163565 w 584535"/>
              <a:gd name="connsiteY32" fmla="*/ 343017 h 605631"/>
              <a:gd name="connsiteX33" fmla="*/ 193181 w 584535"/>
              <a:gd name="connsiteY33" fmla="*/ 309242 h 605631"/>
              <a:gd name="connsiteX34" fmla="*/ 254994 w 584535"/>
              <a:gd name="connsiteY34" fmla="*/ 310463 h 605631"/>
              <a:gd name="connsiteX35" fmla="*/ 340717 w 584535"/>
              <a:gd name="connsiteY35" fmla="*/ 463736 h 605631"/>
              <a:gd name="connsiteX36" fmla="*/ 340717 w 584535"/>
              <a:gd name="connsiteY36" fmla="*/ 490999 h 605631"/>
              <a:gd name="connsiteX37" fmla="*/ 345879 w 584535"/>
              <a:gd name="connsiteY37" fmla="*/ 576859 h 605631"/>
              <a:gd name="connsiteX38" fmla="*/ 345879 w 584535"/>
              <a:gd name="connsiteY38" fmla="*/ 580250 h 605631"/>
              <a:gd name="connsiteX39" fmla="*/ 538382 w 584535"/>
              <a:gd name="connsiteY39" fmla="*/ 579572 h 605631"/>
              <a:gd name="connsiteX40" fmla="*/ 414349 w 584535"/>
              <a:gd name="connsiteY40" fmla="*/ 536710 h 605631"/>
              <a:gd name="connsiteX41" fmla="*/ 414892 w 584535"/>
              <a:gd name="connsiteY41" fmla="*/ 521111 h 605631"/>
              <a:gd name="connsiteX42" fmla="*/ 538654 w 584535"/>
              <a:gd name="connsiteY42" fmla="*/ 466042 h 605631"/>
              <a:gd name="connsiteX43" fmla="*/ 483226 w 584535"/>
              <a:gd name="connsiteY43" fmla="*/ 376927 h 605631"/>
              <a:gd name="connsiteX44" fmla="*/ 480917 w 584535"/>
              <a:gd name="connsiteY44" fmla="*/ 335150 h 605631"/>
              <a:gd name="connsiteX45" fmla="*/ 562972 w 584535"/>
              <a:gd name="connsiteY45" fmla="*/ 201002 h 605631"/>
              <a:gd name="connsiteX46" fmla="*/ 562095 w 584535"/>
              <a:gd name="connsiteY46" fmla="*/ 196204 h 605631"/>
              <a:gd name="connsiteX47" fmla="*/ 135269 w 584535"/>
              <a:gd name="connsiteY47" fmla="*/ 1806 h 605631"/>
              <a:gd name="connsiteX48" fmla="*/ 155716 w 584535"/>
              <a:gd name="connsiteY48" fmla="*/ 20464 h 605631"/>
              <a:gd name="connsiteX49" fmla="*/ 209391 w 584535"/>
              <a:gd name="connsiteY49" fmla="*/ 179698 h 605631"/>
              <a:gd name="connsiteX50" fmla="*/ 226105 w 584535"/>
              <a:gd name="connsiteY50" fmla="*/ 211572 h 605631"/>
              <a:gd name="connsiteX51" fmla="*/ 145796 w 584535"/>
              <a:gd name="connsiteY51" fmla="*/ 229747 h 605631"/>
              <a:gd name="connsiteX52" fmla="*/ 103943 w 584535"/>
              <a:gd name="connsiteY52" fmla="*/ 268810 h 605631"/>
              <a:gd name="connsiteX53" fmla="*/ 99866 w 584535"/>
              <a:gd name="connsiteY53" fmla="*/ 255925 h 605631"/>
              <a:gd name="connsiteX54" fmla="*/ 52850 w 584535"/>
              <a:gd name="connsiteY54" fmla="*/ 171560 h 605631"/>
              <a:gd name="connsiteX55" fmla="*/ 1349 w 584535"/>
              <a:gd name="connsiteY55" fmla="*/ 84483 h 605631"/>
              <a:gd name="connsiteX56" fmla="*/ 37087 w 584535"/>
              <a:gd name="connsiteY56" fmla="*/ 29959 h 605631"/>
              <a:gd name="connsiteX57" fmla="*/ 135269 w 584535"/>
              <a:gd name="connsiteY57" fmla="*/ 1806 h 60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84535" h="605631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0" name="fountain-pen-close-up_16941">
            <a:extLst>
              <a:ext uri="{FF2B5EF4-FFF2-40B4-BE49-F238E27FC236}">
                <a16:creationId xmlns:a16="http://schemas.microsoft.com/office/drawing/2014/main" id="{617640CF-44D7-436F-AE6E-E076073506C0}"/>
              </a:ext>
            </a:extLst>
          </p:cNvPr>
          <p:cNvSpPr>
            <a:spLocks noChangeAspect="1"/>
          </p:cNvSpPr>
          <p:nvPr/>
        </p:nvSpPr>
        <p:spPr bwMode="auto">
          <a:xfrm>
            <a:off x="4291712" y="3840957"/>
            <a:ext cx="507376" cy="525688"/>
          </a:xfrm>
          <a:custGeom>
            <a:avLst/>
            <a:gdLst>
              <a:gd name="connsiteX0" fmla="*/ 231093 w 584535"/>
              <a:gd name="connsiteY0" fmla="*/ 221335 h 605631"/>
              <a:gd name="connsiteX1" fmla="*/ 258806 w 584535"/>
              <a:gd name="connsiteY1" fmla="*/ 260395 h 605631"/>
              <a:gd name="connsiteX2" fmla="*/ 261251 w 584535"/>
              <a:gd name="connsiteY2" fmla="*/ 275313 h 605631"/>
              <a:gd name="connsiteX3" fmla="*/ 256497 w 584535"/>
              <a:gd name="connsiteY3" fmla="*/ 307185 h 605631"/>
              <a:gd name="connsiteX4" fmla="*/ 196181 w 584535"/>
              <a:gd name="connsiteY4" fmla="*/ 302845 h 605631"/>
              <a:gd name="connsiteX5" fmla="*/ 162355 w 584535"/>
              <a:gd name="connsiteY5" fmla="*/ 350313 h 605631"/>
              <a:gd name="connsiteX6" fmla="*/ 138174 w 584535"/>
              <a:gd name="connsiteY6" fmla="*/ 337700 h 605631"/>
              <a:gd name="connsiteX7" fmla="*/ 130974 w 584535"/>
              <a:gd name="connsiteY7" fmla="*/ 332411 h 605631"/>
              <a:gd name="connsiteX8" fmla="*/ 119563 w 584535"/>
              <a:gd name="connsiteY8" fmla="*/ 318984 h 605631"/>
              <a:gd name="connsiteX9" fmla="*/ 108967 w 584535"/>
              <a:gd name="connsiteY9" fmla="*/ 278704 h 605631"/>
              <a:gd name="connsiteX10" fmla="*/ 150808 w 584535"/>
              <a:gd name="connsiteY10" fmla="*/ 239644 h 605631"/>
              <a:gd name="connsiteX11" fmla="*/ 231093 w 584535"/>
              <a:gd name="connsiteY11" fmla="*/ 221335 h 605631"/>
              <a:gd name="connsiteX12" fmla="*/ 562095 w 584535"/>
              <a:gd name="connsiteY12" fmla="*/ 196204 h 605631"/>
              <a:gd name="connsiteX13" fmla="*/ 571666 w 584535"/>
              <a:gd name="connsiteY13" fmla="*/ 213752 h 605631"/>
              <a:gd name="connsiteX14" fmla="*/ 545718 w 584535"/>
              <a:gd name="connsiteY14" fmla="*/ 311413 h 605631"/>
              <a:gd name="connsiteX15" fmla="*/ 515287 w 584535"/>
              <a:gd name="connsiteY15" fmla="*/ 379911 h 605631"/>
              <a:gd name="connsiteX16" fmla="*/ 567047 w 584535"/>
              <a:gd name="connsiteY16" fmla="*/ 408124 h 605631"/>
              <a:gd name="connsiteX17" fmla="*/ 441655 w 584535"/>
              <a:gd name="connsiteY17" fmla="*/ 529928 h 605631"/>
              <a:gd name="connsiteX18" fmla="*/ 564738 w 584535"/>
              <a:gd name="connsiteY18" fmla="*/ 575503 h 605631"/>
              <a:gd name="connsiteX19" fmla="*/ 561885 w 584535"/>
              <a:gd name="connsiteY19" fmla="*/ 592322 h 605631"/>
              <a:gd name="connsiteX20" fmla="*/ 376582 w 584535"/>
              <a:gd name="connsiteY20" fmla="*/ 599104 h 605631"/>
              <a:gd name="connsiteX21" fmla="*/ 340581 w 584535"/>
              <a:gd name="connsiteY21" fmla="*/ 579708 h 605631"/>
              <a:gd name="connsiteX22" fmla="*/ 341804 w 584535"/>
              <a:gd name="connsiteY22" fmla="*/ 579843 h 605631"/>
              <a:gd name="connsiteX23" fmla="*/ 285425 w 584535"/>
              <a:gd name="connsiteY23" fmla="*/ 452749 h 605631"/>
              <a:gd name="connsiteX24" fmla="*/ 285425 w 584535"/>
              <a:gd name="connsiteY24" fmla="*/ 435659 h 605631"/>
              <a:gd name="connsiteX25" fmla="*/ 267764 w 584535"/>
              <a:gd name="connsiteY25" fmla="*/ 425350 h 605631"/>
              <a:gd name="connsiteX26" fmla="*/ 264232 w 584535"/>
              <a:gd name="connsiteY26" fmla="*/ 445560 h 605631"/>
              <a:gd name="connsiteX27" fmla="*/ 276051 w 584535"/>
              <a:gd name="connsiteY27" fmla="*/ 456276 h 605631"/>
              <a:gd name="connsiteX28" fmla="*/ 335147 w 584535"/>
              <a:gd name="connsiteY28" fmla="*/ 588389 h 605631"/>
              <a:gd name="connsiteX29" fmla="*/ 325773 w 584535"/>
              <a:gd name="connsiteY29" fmla="*/ 583506 h 605631"/>
              <a:gd name="connsiteX30" fmla="*/ 228231 w 584535"/>
              <a:gd name="connsiteY30" fmla="*/ 509853 h 605631"/>
              <a:gd name="connsiteX31" fmla="*/ 217635 w 584535"/>
              <a:gd name="connsiteY31" fmla="*/ 502258 h 605631"/>
              <a:gd name="connsiteX32" fmla="*/ 163565 w 584535"/>
              <a:gd name="connsiteY32" fmla="*/ 343017 h 605631"/>
              <a:gd name="connsiteX33" fmla="*/ 193181 w 584535"/>
              <a:gd name="connsiteY33" fmla="*/ 309242 h 605631"/>
              <a:gd name="connsiteX34" fmla="*/ 254994 w 584535"/>
              <a:gd name="connsiteY34" fmla="*/ 310463 h 605631"/>
              <a:gd name="connsiteX35" fmla="*/ 340717 w 584535"/>
              <a:gd name="connsiteY35" fmla="*/ 463736 h 605631"/>
              <a:gd name="connsiteX36" fmla="*/ 340717 w 584535"/>
              <a:gd name="connsiteY36" fmla="*/ 490999 h 605631"/>
              <a:gd name="connsiteX37" fmla="*/ 345879 w 584535"/>
              <a:gd name="connsiteY37" fmla="*/ 576859 h 605631"/>
              <a:gd name="connsiteX38" fmla="*/ 345879 w 584535"/>
              <a:gd name="connsiteY38" fmla="*/ 580250 h 605631"/>
              <a:gd name="connsiteX39" fmla="*/ 538382 w 584535"/>
              <a:gd name="connsiteY39" fmla="*/ 579572 h 605631"/>
              <a:gd name="connsiteX40" fmla="*/ 414349 w 584535"/>
              <a:gd name="connsiteY40" fmla="*/ 536710 h 605631"/>
              <a:gd name="connsiteX41" fmla="*/ 414892 w 584535"/>
              <a:gd name="connsiteY41" fmla="*/ 521111 h 605631"/>
              <a:gd name="connsiteX42" fmla="*/ 538654 w 584535"/>
              <a:gd name="connsiteY42" fmla="*/ 466042 h 605631"/>
              <a:gd name="connsiteX43" fmla="*/ 483226 w 584535"/>
              <a:gd name="connsiteY43" fmla="*/ 376927 h 605631"/>
              <a:gd name="connsiteX44" fmla="*/ 480917 w 584535"/>
              <a:gd name="connsiteY44" fmla="*/ 335150 h 605631"/>
              <a:gd name="connsiteX45" fmla="*/ 562972 w 584535"/>
              <a:gd name="connsiteY45" fmla="*/ 201002 h 605631"/>
              <a:gd name="connsiteX46" fmla="*/ 562095 w 584535"/>
              <a:gd name="connsiteY46" fmla="*/ 196204 h 605631"/>
              <a:gd name="connsiteX47" fmla="*/ 135269 w 584535"/>
              <a:gd name="connsiteY47" fmla="*/ 1806 h 605631"/>
              <a:gd name="connsiteX48" fmla="*/ 155716 w 584535"/>
              <a:gd name="connsiteY48" fmla="*/ 20464 h 605631"/>
              <a:gd name="connsiteX49" fmla="*/ 209391 w 584535"/>
              <a:gd name="connsiteY49" fmla="*/ 179698 h 605631"/>
              <a:gd name="connsiteX50" fmla="*/ 226105 w 584535"/>
              <a:gd name="connsiteY50" fmla="*/ 211572 h 605631"/>
              <a:gd name="connsiteX51" fmla="*/ 145796 w 584535"/>
              <a:gd name="connsiteY51" fmla="*/ 229747 h 605631"/>
              <a:gd name="connsiteX52" fmla="*/ 103943 w 584535"/>
              <a:gd name="connsiteY52" fmla="*/ 268810 h 605631"/>
              <a:gd name="connsiteX53" fmla="*/ 99866 w 584535"/>
              <a:gd name="connsiteY53" fmla="*/ 255925 h 605631"/>
              <a:gd name="connsiteX54" fmla="*/ 52850 w 584535"/>
              <a:gd name="connsiteY54" fmla="*/ 171560 h 605631"/>
              <a:gd name="connsiteX55" fmla="*/ 1349 w 584535"/>
              <a:gd name="connsiteY55" fmla="*/ 84483 h 605631"/>
              <a:gd name="connsiteX56" fmla="*/ 37087 w 584535"/>
              <a:gd name="connsiteY56" fmla="*/ 29959 h 605631"/>
              <a:gd name="connsiteX57" fmla="*/ 135269 w 584535"/>
              <a:gd name="connsiteY57" fmla="*/ 1806 h 60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84535" h="605631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22" name="ïśľïḍè">
            <a:extLst>
              <a:ext uri="{FF2B5EF4-FFF2-40B4-BE49-F238E27FC236}">
                <a16:creationId xmlns:a16="http://schemas.microsoft.com/office/drawing/2014/main" id="{06A165D5-0A6A-4D43-80CB-FDC0CAECBA8F}"/>
              </a:ext>
            </a:extLst>
          </p:cNvPr>
          <p:cNvGrpSpPr/>
          <p:nvPr/>
        </p:nvGrpSpPr>
        <p:grpSpPr>
          <a:xfrm flipH="1">
            <a:off x="472033" y="1908607"/>
            <a:ext cx="3588659" cy="3938518"/>
            <a:chOff x="2240078" y="1077963"/>
            <a:chExt cx="3777022" cy="4590297"/>
          </a:xfrm>
        </p:grpSpPr>
        <p:grpSp>
          <p:nvGrpSpPr>
            <p:cNvPr id="26" name="iŝļíďè">
              <a:extLst>
                <a:ext uri="{FF2B5EF4-FFF2-40B4-BE49-F238E27FC236}">
                  <a16:creationId xmlns:a16="http://schemas.microsoft.com/office/drawing/2014/main" id="{DFE95806-8B1E-4417-BC11-808B37AF44B9}"/>
                </a:ext>
              </a:extLst>
            </p:cNvPr>
            <p:cNvGrpSpPr/>
            <p:nvPr/>
          </p:nvGrpSpPr>
          <p:grpSpPr>
            <a:xfrm>
              <a:off x="2240078" y="3115269"/>
              <a:ext cx="1718233" cy="1843677"/>
              <a:chOff x="5329489" y="3419531"/>
              <a:chExt cx="1718233" cy="1843677"/>
            </a:xfrm>
          </p:grpSpPr>
          <p:sp>
            <p:nvSpPr>
              <p:cNvPr id="46" name="iṡľïďè">
                <a:extLst>
                  <a:ext uri="{FF2B5EF4-FFF2-40B4-BE49-F238E27FC236}">
                    <a16:creationId xmlns:a16="http://schemas.microsoft.com/office/drawing/2014/main" id="{8F882F7C-AFEC-409D-9D60-ED1C1A1469EA}"/>
                  </a:ext>
                </a:extLst>
              </p:cNvPr>
              <p:cNvSpPr/>
              <p:nvPr/>
            </p:nvSpPr>
            <p:spPr>
              <a:xfrm rot="746739">
                <a:off x="6592858" y="3994013"/>
                <a:ext cx="454864" cy="616000"/>
              </a:xfrm>
              <a:custGeom>
                <a:avLst/>
                <a:gdLst>
                  <a:gd name="connsiteX0" fmla="*/ 220316 w 3023737"/>
                  <a:gd name="connsiteY0" fmla="*/ 440726 h 4094894"/>
                  <a:gd name="connsiteX1" fmla="*/ 2217264 w 3023737"/>
                  <a:gd name="connsiteY1" fmla="*/ 0 h 4094894"/>
                  <a:gd name="connsiteX2" fmla="*/ 3023737 w 3023737"/>
                  <a:gd name="connsiteY2" fmla="*/ 3654168 h 4094894"/>
                  <a:gd name="connsiteX3" fmla="*/ 1026790 w 3023737"/>
                  <a:gd name="connsiteY3" fmla="*/ 4094894 h 4094894"/>
                  <a:gd name="connsiteX4" fmla="*/ 644298 w 3023737"/>
                  <a:gd name="connsiteY4" fmla="*/ 2361803 h 4094894"/>
                  <a:gd name="connsiteX5" fmla="*/ 643444 w 3023737"/>
                  <a:gd name="connsiteY5" fmla="*/ 2361803 h 4094894"/>
                  <a:gd name="connsiteX6" fmla="*/ 642476 w 3023737"/>
                  <a:gd name="connsiteY6" fmla="*/ 2353551 h 4094894"/>
                  <a:gd name="connsiteX7" fmla="*/ 305315 w 3023737"/>
                  <a:gd name="connsiteY7" fmla="*/ 2138306 h 4094894"/>
                  <a:gd name="connsiteX8" fmla="*/ 103159 w 3023737"/>
                  <a:gd name="connsiteY8" fmla="*/ 2310629 h 4094894"/>
                  <a:gd name="connsiteX9" fmla="*/ 88440 w 3023737"/>
                  <a:gd name="connsiteY9" fmla="*/ 2361803 h 4094894"/>
                  <a:gd name="connsiteX10" fmla="*/ 0 w 3023737"/>
                  <a:gd name="connsiteY10" fmla="*/ 2361803 h 4094894"/>
                  <a:gd name="connsiteX11" fmla="*/ 1 w 3023737"/>
                  <a:gd name="connsiteY11" fmla="*/ 1203534 h 4094894"/>
                  <a:gd name="connsiteX12" fmla="*/ 388668 w 3023737"/>
                  <a:gd name="connsiteY12" fmla="*/ 1203534 h 4094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23737" h="4094894">
                    <a:moveTo>
                      <a:pt x="220316" y="440726"/>
                    </a:moveTo>
                    <a:lnTo>
                      <a:pt x="2217264" y="0"/>
                    </a:lnTo>
                    <a:lnTo>
                      <a:pt x="3023737" y="3654168"/>
                    </a:lnTo>
                    <a:lnTo>
                      <a:pt x="1026790" y="4094894"/>
                    </a:lnTo>
                    <a:lnTo>
                      <a:pt x="644298" y="2361803"/>
                    </a:lnTo>
                    <a:lnTo>
                      <a:pt x="643444" y="2361803"/>
                    </a:lnTo>
                    <a:lnTo>
                      <a:pt x="642476" y="2353551"/>
                    </a:lnTo>
                    <a:cubicBezTo>
                      <a:pt x="608810" y="2201008"/>
                      <a:pt x="457858" y="2104640"/>
                      <a:pt x="305315" y="2138306"/>
                    </a:cubicBezTo>
                    <a:cubicBezTo>
                      <a:pt x="209976" y="2159348"/>
                      <a:pt x="136580" y="2226204"/>
                      <a:pt x="103159" y="2310629"/>
                    </a:cubicBezTo>
                    <a:lnTo>
                      <a:pt x="88440" y="2361803"/>
                    </a:lnTo>
                    <a:lnTo>
                      <a:pt x="0" y="2361803"/>
                    </a:lnTo>
                    <a:lnTo>
                      <a:pt x="1" y="1203534"/>
                    </a:lnTo>
                    <a:lnTo>
                      <a:pt x="388668" y="120353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47" name="íSlîḍe">
                <a:extLst>
                  <a:ext uri="{FF2B5EF4-FFF2-40B4-BE49-F238E27FC236}">
                    <a16:creationId xmlns:a16="http://schemas.microsoft.com/office/drawing/2014/main" id="{1A07C3AD-63BD-402E-A323-D28B07D37568}"/>
                  </a:ext>
                </a:extLst>
              </p:cNvPr>
              <p:cNvSpPr/>
              <p:nvPr/>
            </p:nvSpPr>
            <p:spPr>
              <a:xfrm>
                <a:off x="5329489" y="3419531"/>
                <a:ext cx="1660799" cy="1042335"/>
              </a:xfrm>
              <a:custGeom>
                <a:avLst/>
                <a:gdLst>
                  <a:gd name="connsiteX0" fmla="*/ 3754178 w 6196364"/>
                  <a:gd name="connsiteY0" fmla="*/ 0 h 3888906"/>
                  <a:gd name="connsiteX1" fmla="*/ 6185754 w 6196364"/>
                  <a:gd name="connsiteY1" fmla="*/ 2194290 h 3888906"/>
                  <a:gd name="connsiteX2" fmla="*/ 6194855 w 6196364"/>
                  <a:gd name="connsiteY2" fmla="*/ 2374532 h 3888906"/>
                  <a:gd name="connsiteX3" fmla="*/ 6196363 w 6196364"/>
                  <a:gd name="connsiteY3" fmla="*/ 2374532 h 3888906"/>
                  <a:gd name="connsiteX4" fmla="*/ 6196364 w 6196364"/>
                  <a:gd name="connsiteY4" fmla="*/ 3240999 h 3888906"/>
                  <a:gd name="connsiteX5" fmla="*/ 6186988 w 6196364"/>
                  <a:gd name="connsiteY5" fmla="*/ 3148000 h 3888906"/>
                  <a:gd name="connsiteX6" fmla="*/ 6146442 w 6196364"/>
                  <a:gd name="connsiteY6" fmla="*/ 3017381 h 3888906"/>
                  <a:gd name="connsiteX7" fmla="*/ 6135503 w 6196364"/>
                  <a:gd name="connsiteY7" fmla="*/ 2997228 h 3888906"/>
                  <a:gd name="connsiteX8" fmla="*/ 6082284 w 6196364"/>
                  <a:gd name="connsiteY8" fmla="*/ 2899181 h 3888906"/>
                  <a:gd name="connsiteX9" fmla="*/ 6006413 w 6196364"/>
                  <a:gd name="connsiteY9" fmla="*/ 2807222 h 3888906"/>
                  <a:gd name="connsiteX10" fmla="*/ 5988731 w 6196364"/>
                  <a:gd name="connsiteY10" fmla="*/ 2789113 h 3888906"/>
                  <a:gd name="connsiteX11" fmla="*/ 5946041 w 6196364"/>
                  <a:gd name="connsiteY11" fmla="*/ 2753891 h 3888906"/>
                  <a:gd name="connsiteX12" fmla="*/ 5859085 w 6196364"/>
                  <a:gd name="connsiteY12" fmla="*/ 2692095 h 3888906"/>
                  <a:gd name="connsiteX13" fmla="*/ 5812087 w 6196364"/>
                  <a:gd name="connsiteY13" fmla="*/ 2666586 h 3888906"/>
                  <a:gd name="connsiteX14" fmla="*/ 5711461 w 6196364"/>
                  <a:gd name="connsiteY14" fmla="*/ 2626994 h 3888906"/>
                  <a:gd name="connsiteX15" fmla="*/ 5664645 w 6196364"/>
                  <a:gd name="connsiteY15" fmla="*/ 2612462 h 3888906"/>
                  <a:gd name="connsiteX16" fmla="*/ 5505273 w 6196364"/>
                  <a:gd name="connsiteY16" fmla="*/ 2592385 h 3888906"/>
                  <a:gd name="connsiteX17" fmla="*/ 4910161 w 6196364"/>
                  <a:gd name="connsiteY17" fmla="*/ 2927413 h 3888906"/>
                  <a:gd name="connsiteX18" fmla="*/ 4872800 w 6196364"/>
                  <a:gd name="connsiteY18" fmla="*/ 3000393 h 3888906"/>
                  <a:gd name="connsiteX19" fmla="*/ 4849385 w 6196364"/>
                  <a:gd name="connsiteY19" fmla="*/ 3074089 h 3888906"/>
                  <a:gd name="connsiteX20" fmla="*/ 3933215 w 6196364"/>
                  <a:gd name="connsiteY20" fmla="*/ 3863679 h 3888906"/>
                  <a:gd name="connsiteX21" fmla="*/ 3698093 w 6196364"/>
                  <a:gd name="connsiteY21" fmla="*/ 3887380 h 3888906"/>
                  <a:gd name="connsiteX22" fmla="*/ 3698093 w 6196364"/>
                  <a:gd name="connsiteY22" fmla="*/ 3883999 h 3888906"/>
                  <a:gd name="connsiteX23" fmla="*/ 3696475 w 6196364"/>
                  <a:gd name="connsiteY23" fmla="*/ 3884246 h 3888906"/>
                  <a:gd name="connsiteX24" fmla="*/ 3604192 w 6196364"/>
                  <a:gd name="connsiteY24" fmla="*/ 3888906 h 3888906"/>
                  <a:gd name="connsiteX25" fmla="*/ 902576 w 6196364"/>
                  <a:gd name="connsiteY25" fmla="*/ 3888906 h 3888906"/>
                  <a:gd name="connsiteX26" fmla="*/ 0 w 6196364"/>
                  <a:gd name="connsiteY26" fmla="*/ 2986330 h 3888906"/>
                  <a:gd name="connsiteX27" fmla="*/ 0 w 6196364"/>
                  <a:gd name="connsiteY27" fmla="*/ 902578 h 3888906"/>
                  <a:gd name="connsiteX28" fmla="*/ 902576 w 6196364"/>
                  <a:gd name="connsiteY28" fmla="*/ 2 h 3888906"/>
                  <a:gd name="connsiteX29" fmla="*/ 3604192 w 6196364"/>
                  <a:gd name="connsiteY29" fmla="*/ 2 h 3888906"/>
                  <a:gd name="connsiteX30" fmla="*/ 3693328 w 6196364"/>
                  <a:gd name="connsiteY30" fmla="*/ 4503 h 3888906"/>
                  <a:gd name="connsiteX31" fmla="*/ 3693328 w 6196364"/>
                  <a:gd name="connsiteY31" fmla="*/ 3073 h 3888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196364" h="3888906">
                    <a:moveTo>
                      <a:pt x="3754178" y="0"/>
                    </a:moveTo>
                    <a:cubicBezTo>
                      <a:pt x="5019701" y="0"/>
                      <a:pt x="6060587" y="961790"/>
                      <a:pt x="6185754" y="2194290"/>
                    </a:cubicBezTo>
                    <a:lnTo>
                      <a:pt x="6194855" y="2374532"/>
                    </a:lnTo>
                    <a:lnTo>
                      <a:pt x="6196363" y="2374532"/>
                    </a:lnTo>
                    <a:lnTo>
                      <a:pt x="6196364" y="3240999"/>
                    </a:lnTo>
                    <a:lnTo>
                      <a:pt x="6186988" y="3148000"/>
                    </a:lnTo>
                    <a:cubicBezTo>
                      <a:pt x="6177719" y="3102702"/>
                      <a:pt x="6164049" y="3059007"/>
                      <a:pt x="6146442" y="3017381"/>
                    </a:cubicBezTo>
                    <a:lnTo>
                      <a:pt x="6135503" y="2997228"/>
                    </a:lnTo>
                    <a:lnTo>
                      <a:pt x="6082284" y="2899181"/>
                    </a:lnTo>
                    <a:lnTo>
                      <a:pt x="6006413" y="2807222"/>
                    </a:lnTo>
                    <a:lnTo>
                      <a:pt x="5988731" y="2789113"/>
                    </a:lnTo>
                    <a:lnTo>
                      <a:pt x="5946041" y="2753891"/>
                    </a:lnTo>
                    <a:lnTo>
                      <a:pt x="5859085" y="2692095"/>
                    </a:lnTo>
                    <a:lnTo>
                      <a:pt x="5812087" y="2666586"/>
                    </a:lnTo>
                    <a:lnTo>
                      <a:pt x="5711461" y="2626994"/>
                    </a:lnTo>
                    <a:lnTo>
                      <a:pt x="5664645" y="2612462"/>
                    </a:lnTo>
                    <a:lnTo>
                      <a:pt x="5505273" y="2592385"/>
                    </a:lnTo>
                    <a:cubicBezTo>
                      <a:pt x="5253071" y="2592386"/>
                      <a:pt x="5032205" y="2726556"/>
                      <a:pt x="4910161" y="2927413"/>
                    </a:cubicBezTo>
                    <a:lnTo>
                      <a:pt x="4872800" y="3000393"/>
                    </a:lnTo>
                    <a:lnTo>
                      <a:pt x="4849385" y="3074089"/>
                    </a:lnTo>
                    <a:cubicBezTo>
                      <a:pt x="4703144" y="3473495"/>
                      <a:pt x="4357611" y="3776834"/>
                      <a:pt x="3933215" y="3863679"/>
                    </a:cubicBezTo>
                    <a:lnTo>
                      <a:pt x="3698093" y="3887380"/>
                    </a:lnTo>
                    <a:lnTo>
                      <a:pt x="3698093" y="3883999"/>
                    </a:lnTo>
                    <a:lnTo>
                      <a:pt x="3696475" y="3884246"/>
                    </a:lnTo>
                    <a:cubicBezTo>
                      <a:pt x="3666133" y="3887328"/>
                      <a:pt x="3635347" y="3888906"/>
                      <a:pt x="3604192" y="3888906"/>
                    </a:cubicBezTo>
                    <a:lnTo>
                      <a:pt x="902576" y="3888906"/>
                    </a:lnTo>
                    <a:cubicBezTo>
                      <a:pt x="404097" y="3888906"/>
                      <a:pt x="0" y="3484809"/>
                      <a:pt x="0" y="2986330"/>
                    </a:cubicBezTo>
                    <a:lnTo>
                      <a:pt x="0" y="902578"/>
                    </a:lnTo>
                    <a:cubicBezTo>
                      <a:pt x="0" y="404099"/>
                      <a:pt x="404097" y="2"/>
                      <a:pt x="902576" y="2"/>
                    </a:cubicBezTo>
                    <a:lnTo>
                      <a:pt x="3604192" y="2"/>
                    </a:lnTo>
                    <a:lnTo>
                      <a:pt x="3693328" y="4503"/>
                    </a:lnTo>
                    <a:lnTo>
                      <a:pt x="3693328" y="3073"/>
                    </a:lnTo>
                    <a:close/>
                  </a:path>
                </a:pathLst>
              </a:cu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iś1iďé">
                <a:extLst>
                  <a:ext uri="{FF2B5EF4-FFF2-40B4-BE49-F238E27FC236}">
                    <a16:creationId xmlns:a16="http://schemas.microsoft.com/office/drawing/2014/main" id="{0F1DE7AE-0E90-4477-BA6A-A8C3190673AA}"/>
                  </a:ext>
                </a:extLst>
              </p:cNvPr>
              <p:cNvSpPr/>
              <p:nvPr/>
            </p:nvSpPr>
            <p:spPr>
              <a:xfrm>
                <a:off x="6679550" y="4368694"/>
                <a:ext cx="310738" cy="894514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iṡ1îde">
              <a:extLst>
                <a:ext uri="{FF2B5EF4-FFF2-40B4-BE49-F238E27FC236}">
                  <a16:creationId xmlns:a16="http://schemas.microsoft.com/office/drawing/2014/main" id="{306074A9-DB8D-4CCB-A7D2-AA8C757F594A}"/>
                </a:ext>
              </a:extLst>
            </p:cNvPr>
            <p:cNvSpPr/>
            <p:nvPr/>
          </p:nvSpPr>
          <p:spPr>
            <a:xfrm rot="20853261" flipH="1">
              <a:off x="3826239" y="1810466"/>
              <a:ext cx="579982" cy="785441"/>
            </a:xfrm>
            <a:custGeom>
              <a:avLst/>
              <a:gdLst>
                <a:gd name="connsiteX0" fmla="*/ 220316 w 3023737"/>
                <a:gd name="connsiteY0" fmla="*/ 440726 h 4094894"/>
                <a:gd name="connsiteX1" fmla="*/ 2217264 w 3023737"/>
                <a:gd name="connsiteY1" fmla="*/ 0 h 4094894"/>
                <a:gd name="connsiteX2" fmla="*/ 3023737 w 3023737"/>
                <a:gd name="connsiteY2" fmla="*/ 3654168 h 4094894"/>
                <a:gd name="connsiteX3" fmla="*/ 1026790 w 3023737"/>
                <a:gd name="connsiteY3" fmla="*/ 4094894 h 4094894"/>
                <a:gd name="connsiteX4" fmla="*/ 644298 w 3023737"/>
                <a:gd name="connsiteY4" fmla="*/ 2361803 h 4094894"/>
                <a:gd name="connsiteX5" fmla="*/ 643444 w 3023737"/>
                <a:gd name="connsiteY5" fmla="*/ 2361803 h 4094894"/>
                <a:gd name="connsiteX6" fmla="*/ 642476 w 3023737"/>
                <a:gd name="connsiteY6" fmla="*/ 2353551 h 4094894"/>
                <a:gd name="connsiteX7" fmla="*/ 305315 w 3023737"/>
                <a:gd name="connsiteY7" fmla="*/ 2138306 h 4094894"/>
                <a:gd name="connsiteX8" fmla="*/ 103159 w 3023737"/>
                <a:gd name="connsiteY8" fmla="*/ 2310629 h 4094894"/>
                <a:gd name="connsiteX9" fmla="*/ 88440 w 3023737"/>
                <a:gd name="connsiteY9" fmla="*/ 2361803 h 4094894"/>
                <a:gd name="connsiteX10" fmla="*/ 0 w 3023737"/>
                <a:gd name="connsiteY10" fmla="*/ 2361803 h 4094894"/>
                <a:gd name="connsiteX11" fmla="*/ 1 w 3023737"/>
                <a:gd name="connsiteY11" fmla="*/ 1203534 h 4094894"/>
                <a:gd name="connsiteX12" fmla="*/ 388668 w 3023737"/>
                <a:gd name="connsiteY12" fmla="*/ 1203534 h 4094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23737" h="4094894">
                  <a:moveTo>
                    <a:pt x="220316" y="440726"/>
                  </a:moveTo>
                  <a:lnTo>
                    <a:pt x="2217264" y="0"/>
                  </a:lnTo>
                  <a:lnTo>
                    <a:pt x="3023737" y="3654168"/>
                  </a:lnTo>
                  <a:lnTo>
                    <a:pt x="1026790" y="4094894"/>
                  </a:lnTo>
                  <a:lnTo>
                    <a:pt x="644298" y="2361803"/>
                  </a:lnTo>
                  <a:lnTo>
                    <a:pt x="643444" y="2361803"/>
                  </a:lnTo>
                  <a:lnTo>
                    <a:pt x="642476" y="2353551"/>
                  </a:lnTo>
                  <a:cubicBezTo>
                    <a:pt x="608810" y="2201008"/>
                    <a:pt x="457858" y="2104640"/>
                    <a:pt x="305315" y="2138306"/>
                  </a:cubicBezTo>
                  <a:cubicBezTo>
                    <a:pt x="209976" y="2159348"/>
                    <a:pt x="136580" y="2226204"/>
                    <a:pt x="103159" y="2310629"/>
                  </a:cubicBezTo>
                  <a:lnTo>
                    <a:pt x="88440" y="2361803"/>
                  </a:lnTo>
                  <a:lnTo>
                    <a:pt x="0" y="2361803"/>
                  </a:lnTo>
                  <a:lnTo>
                    <a:pt x="1" y="1203534"/>
                  </a:lnTo>
                  <a:lnTo>
                    <a:pt x="388668" y="120353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8" name="ïṩ1iďê">
              <a:extLst>
                <a:ext uri="{FF2B5EF4-FFF2-40B4-BE49-F238E27FC236}">
                  <a16:creationId xmlns:a16="http://schemas.microsoft.com/office/drawing/2014/main" id="{01733417-DBFC-4EDF-9564-ECE0207C0E27}"/>
                </a:ext>
              </a:extLst>
            </p:cNvPr>
            <p:cNvSpPr/>
            <p:nvPr/>
          </p:nvSpPr>
          <p:spPr>
            <a:xfrm flipH="1">
              <a:off x="3899471" y="1077963"/>
              <a:ext cx="2117629" cy="1329046"/>
            </a:xfrm>
            <a:custGeom>
              <a:avLst/>
              <a:gdLst>
                <a:gd name="connsiteX0" fmla="*/ 3754178 w 6196364"/>
                <a:gd name="connsiteY0" fmla="*/ 0 h 3888906"/>
                <a:gd name="connsiteX1" fmla="*/ 6185754 w 6196364"/>
                <a:gd name="connsiteY1" fmla="*/ 2194290 h 3888906"/>
                <a:gd name="connsiteX2" fmla="*/ 6194855 w 6196364"/>
                <a:gd name="connsiteY2" fmla="*/ 2374532 h 3888906"/>
                <a:gd name="connsiteX3" fmla="*/ 6196363 w 6196364"/>
                <a:gd name="connsiteY3" fmla="*/ 2374532 h 3888906"/>
                <a:gd name="connsiteX4" fmla="*/ 6196364 w 6196364"/>
                <a:gd name="connsiteY4" fmla="*/ 3240999 h 3888906"/>
                <a:gd name="connsiteX5" fmla="*/ 6186988 w 6196364"/>
                <a:gd name="connsiteY5" fmla="*/ 3148000 h 3888906"/>
                <a:gd name="connsiteX6" fmla="*/ 6146442 w 6196364"/>
                <a:gd name="connsiteY6" fmla="*/ 3017381 h 3888906"/>
                <a:gd name="connsiteX7" fmla="*/ 6135503 w 6196364"/>
                <a:gd name="connsiteY7" fmla="*/ 2997228 h 3888906"/>
                <a:gd name="connsiteX8" fmla="*/ 6082284 w 6196364"/>
                <a:gd name="connsiteY8" fmla="*/ 2899181 h 3888906"/>
                <a:gd name="connsiteX9" fmla="*/ 6006413 w 6196364"/>
                <a:gd name="connsiteY9" fmla="*/ 2807222 h 3888906"/>
                <a:gd name="connsiteX10" fmla="*/ 5988731 w 6196364"/>
                <a:gd name="connsiteY10" fmla="*/ 2789113 h 3888906"/>
                <a:gd name="connsiteX11" fmla="*/ 5946041 w 6196364"/>
                <a:gd name="connsiteY11" fmla="*/ 2753891 h 3888906"/>
                <a:gd name="connsiteX12" fmla="*/ 5859085 w 6196364"/>
                <a:gd name="connsiteY12" fmla="*/ 2692095 h 3888906"/>
                <a:gd name="connsiteX13" fmla="*/ 5812087 w 6196364"/>
                <a:gd name="connsiteY13" fmla="*/ 2666586 h 3888906"/>
                <a:gd name="connsiteX14" fmla="*/ 5711461 w 6196364"/>
                <a:gd name="connsiteY14" fmla="*/ 2626994 h 3888906"/>
                <a:gd name="connsiteX15" fmla="*/ 5664645 w 6196364"/>
                <a:gd name="connsiteY15" fmla="*/ 2612462 h 3888906"/>
                <a:gd name="connsiteX16" fmla="*/ 5505273 w 6196364"/>
                <a:gd name="connsiteY16" fmla="*/ 2592385 h 3888906"/>
                <a:gd name="connsiteX17" fmla="*/ 4910161 w 6196364"/>
                <a:gd name="connsiteY17" fmla="*/ 2927413 h 3888906"/>
                <a:gd name="connsiteX18" fmla="*/ 4872800 w 6196364"/>
                <a:gd name="connsiteY18" fmla="*/ 3000393 h 3888906"/>
                <a:gd name="connsiteX19" fmla="*/ 4849385 w 6196364"/>
                <a:gd name="connsiteY19" fmla="*/ 3074089 h 3888906"/>
                <a:gd name="connsiteX20" fmla="*/ 3933215 w 6196364"/>
                <a:gd name="connsiteY20" fmla="*/ 3863679 h 3888906"/>
                <a:gd name="connsiteX21" fmla="*/ 3698093 w 6196364"/>
                <a:gd name="connsiteY21" fmla="*/ 3887380 h 3888906"/>
                <a:gd name="connsiteX22" fmla="*/ 3698093 w 6196364"/>
                <a:gd name="connsiteY22" fmla="*/ 3883999 h 3888906"/>
                <a:gd name="connsiteX23" fmla="*/ 3696475 w 6196364"/>
                <a:gd name="connsiteY23" fmla="*/ 3884246 h 3888906"/>
                <a:gd name="connsiteX24" fmla="*/ 3604192 w 6196364"/>
                <a:gd name="connsiteY24" fmla="*/ 3888906 h 3888906"/>
                <a:gd name="connsiteX25" fmla="*/ 902576 w 6196364"/>
                <a:gd name="connsiteY25" fmla="*/ 3888906 h 3888906"/>
                <a:gd name="connsiteX26" fmla="*/ 0 w 6196364"/>
                <a:gd name="connsiteY26" fmla="*/ 2986330 h 3888906"/>
                <a:gd name="connsiteX27" fmla="*/ 0 w 6196364"/>
                <a:gd name="connsiteY27" fmla="*/ 902578 h 3888906"/>
                <a:gd name="connsiteX28" fmla="*/ 902576 w 6196364"/>
                <a:gd name="connsiteY28" fmla="*/ 2 h 3888906"/>
                <a:gd name="connsiteX29" fmla="*/ 3604192 w 6196364"/>
                <a:gd name="connsiteY29" fmla="*/ 2 h 3888906"/>
                <a:gd name="connsiteX30" fmla="*/ 3693328 w 6196364"/>
                <a:gd name="connsiteY30" fmla="*/ 4503 h 3888906"/>
                <a:gd name="connsiteX31" fmla="*/ 3693328 w 6196364"/>
                <a:gd name="connsiteY31" fmla="*/ 3073 h 3888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196364" h="3888906">
                  <a:moveTo>
                    <a:pt x="3754178" y="0"/>
                  </a:moveTo>
                  <a:cubicBezTo>
                    <a:pt x="5019701" y="0"/>
                    <a:pt x="6060587" y="961790"/>
                    <a:pt x="6185754" y="2194290"/>
                  </a:cubicBezTo>
                  <a:lnTo>
                    <a:pt x="6194855" y="2374532"/>
                  </a:lnTo>
                  <a:lnTo>
                    <a:pt x="6196363" y="2374532"/>
                  </a:lnTo>
                  <a:lnTo>
                    <a:pt x="6196364" y="3240999"/>
                  </a:lnTo>
                  <a:lnTo>
                    <a:pt x="6186988" y="3148000"/>
                  </a:lnTo>
                  <a:cubicBezTo>
                    <a:pt x="6177719" y="3102702"/>
                    <a:pt x="6164049" y="3059007"/>
                    <a:pt x="6146442" y="3017381"/>
                  </a:cubicBezTo>
                  <a:lnTo>
                    <a:pt x="6135503" y="2997228"/>
                  </a:lnTo>
                  <a:lnTo>
                    <a:pt x="6082284" y="2899181"/>
                  </a:lnTo>
                  <a:lnTo>
                    <a:pt x="6006413" y="2807222"/>
                  </a:lnTo>
                  <a:lnTo>
                    <a:pt x="5988731" y="2789113"/>
                  </a:lnTo>
                  <a:lnTo>
                    <a:pt x="5946041" y="2753891"/>
                  </a:lnTo>
                  <a:lnTo>
                    <a:pt x="5859085" y="2692095"/>
                  </a:lnTo>
                  <a:lnTo>
                    <a:pt x="5812087" y="2666586"/>
                  </a:lnTo>
                  <a:lnTo>
                    <a:pt x="5711461" y="2626994"/>
                  </a:lnTo>
                  <a:lnTo>
                    <a:pt x="5664645" y="2612462"/>
                  </a:lnTo>
                  <a:lnTo>
                    <a:pt x="5505273" y="2592385"/>
                  </a:lnTo>
                  <a:cubicBezTo>
                    <a:pt x="5253071" y="2592386"/>
                    <a:pt x="5032205" y="2726556"/>
                    <a:pt x="4910161" y="2927413"/>
                  </a:cubicBezTo>
                  <a:lnTo>
                    <a:pt x="4872800" y="3000393"/>
                  </a:lnTo>
                  <a:lnTo>
                    <a:pt x="4849385" y="3074089"/>
                  </a:lnTo>
                  <a:cubicBezTo>
                    <a:pt x="4703144" y="3473495"/>
                    <a:pt x="4357611" y="3776834"/>
                    <a:pt x="3933215" y="3863679"/>
                  </a:cubicBezTo>
                  <a:lnTo>
                    <a:pt x="3698093" y="3887380"/>
                  </a:lnTo>
                  <a:lnTo>
                    <a:pt x="3698093" y="3883999"/>
                  </a:lnTo>
                  <a:lnTo>
                    <a:pt x="3696475" y="3884246"/>
                  </a:lnTo>
                  <a:cubicBezTo>
                    <a:pt x="3666133" y="3887328"/>
                    <a:pt x="3635347" y="3888906"/>
                    <a:pt x="3604192" y="3888906"/>
                  </a:cubicBezTo>
                  <a:lnTo>
                    <a:pt x="902576" y="3888906"/>
                  </a:lnTo>
                  <a:cubicBezTo>
                    <a:pt x="404097" y="3888906"/>
                    <a:pt x="0" y="3484809"/>
                    <a:pt x="0" y="2986330"/>
                  </a:cubicBezTo>
                  <a:lnTo>
                    <a:pt x="0" y="902578"/>
                  </a:lnTo>
                  <a:cubicBezTo>
                    <a:pt x="0" y="404099"/>
                    <a:pt x="404097" y="2"/>
                    <a:pt x="902576" y="2"/>
                  </a:cubicBezTo>
                  <a:lnTo>
                    <a:pt x="3604192" y="2"/>
                  </a:lnTo>
                  <a:lnTo>
                    <a:pt x="3693328" y="4503"/>
                  </a:lnTo>
                  <a:lnTo>
                    <a:pt x="3693328" y="3073"/>
                  </a:lnTo>
                  <a:close/>
                </a:path>
              </a:pathLst>
            </a:cu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sp>
          <p:nvSpPr>
            <p:cNvPr id="29" name="ïš1idé">
              <a:extLst>
                <a:ext uri="{FF2B5EF4-FFF2-40B4-BE49-F238E27FC236}">
                  <a16:creationId xmlns:a16="http://schemas.microsoft.com/office/drawing/2014/main" id="{E86E60A4-B328-4942-B29E-222B4C4355AC}"/>
                </a:ext>
              </a:extLst>
            </p:cNvPr>
            <p:cNvSpPr/>
            <p:nvPr/>
          </p:nvSpPr>
          <p:spPr>
            <a:xfrm flipH="1">
              <a:off x="3899470" y="2288207"/>
              <a:ext cx="390369" cy="26707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  <p:grpSp>
          <p:nvGrpSpPr>
            <p:cNvPr id="30" name="işľîḓè">
              <a:extLst>
                <a:ext uri="{FF2B5EF4-FFF2-40B4-BE49-F238E27FC236}">
                  <a16:creationId xmlns:a16="http://schemas.microsoft.com/office/drawing/2014/main" id="{1E67AC09-16DD-4BCA-B099-EB48A35C35E6}"/>
                </a:ext>
              </a:extLst>
            </p:cNvPr>
            <p:cNvGrpSpPr/>
            <p:nvPr/>
          </p:nvGrpSpPr>
          <p:grpSpPr>
            <a:xfrm>
              <a:off x="2776819" y="2138436"/>
              <a:ext cx="1914942" cy="2820510"/>
              <a:chOff x="5837264" y="2442698"/>
              <a:chExt cx="1914942" cy="2820510"/>
            </a:xfrm>
          </p:grpSpPr>
          <p:grpSp>
            <p:nvGrpSpPr>
              <p:cNvPr id="42" name="iṩ1îďè">
                <a:extLst>
                  <a:ext uri="{FF2B5EF4-FFF2-40B4-BE49-F238E27FC236}">
                    <a16:creationId xmlns:a16="http://schemas.microsoft.com/office/drawing/2014/main" id="{B519222C-27BB-4147-A684-56C39F4FEC86}"/>
                  </a:ext>
                </a:extLst>
              </p:cNvPr>
              <p:cNvGrpSpPr/>
              <p:nvPr/>
            </p:nvGrpSpPr>
            <p:grpSpPr>
              <a:xfrm>
                <a:off x="7245267" y="3082949"/>
                <a:ext cx="506939" cy="2180259"/>
                <a:chOff x="7245267" y="3082949"/>
                <a:chExt cx="506939" cy="2180259"/>
              </a:xfrm>
            </p:grpSpPr>
            <p:sp>
              <p:nvSpPr>
                <p:cNvPr id="44" name="iṥ1ïḓè">
                  <a:extLst>
                    <a:ext uri="{FF2B5EF4-FFF2-40B4-BE49-F238E27FC236}">
                      <a16:creationId xmlns:a16="http://schemas.microsoft.com/office/drawing/2014/main" id="{F7D8010E-1352-4AAB-81CB-87EC55B82C15}"/>
                    </a:ext>
                  </a:extLst>
                </p:cNvPr>
                <p:cNvSpPr/>
                <p:nvPr/>
              </p:nvSpPr>
              <p:spPr>
                <a:xfrm rot="746739">
                  <a:off x="7245267" y="3082949"/>
                  <a:ext cx="506939" cy="686522"/>
                </a:xfrm>
                <a:custGeom>
                  <a:avLst/>
                  <a:gdLst>
                    <a:gd name="connsiteX0" fmla="*/ 220316 w 3023737"/>
                    <a:gd name="connsiteY0" fmla="*/ 440726 h 4094894"/>
                    <a:gd name="connsiteX1" fmla="*/ 2217264 w 3023737"/>
                    <a:gd name="connsiteY1" fmla="*/ 0 h 4094894"/>
                    <a:gd name="connsiteX2" fmla="*/ 3023737 w 3023737"/>
                    <a:gd name="connsiteY2" fmla="*/ 3654168 h 4094894"/>
                    <a:gd name="connsiteX3" fmla="*/ 1026790 w 3023737"/>
                    <a:gd name="connsiteY3" fmla="*/ 4094894 h 4094894"/>
                    <a:gd name="connsiteX4" fmla="*/ 644298 w 3023737"/>
                    <a:gd name="connsiteY4" fmla="*/ 2361803 h 4094894"/>
                    <a:gd name="connsiteX5" fmla="*/ 643444 w 3023737"/>
                    <a:gd name="connsiteY5" fmla="*/ 2361803 h 4094894"/>
                    <a:gd name="connsiteX6" fmla="*/ 642476 w 3023737"/>
                    <a:gd name="connsiteY6" fmla="*/ 2353551 h 4094894"/>
                    <a:gd name="connsiteX7" fmla="*/ 305315 w 3023737"/>
                    <a:gd name="connsiteY7" fmla="*/ 2138306 h 4094894"/>
                    <a:gd name="connsiteX8" fmla="*/ 103159 w 3023737"/>
                    <a:gd name="connsiteY8" fmla="*/ 2310629 h 4094894"/>
                    <a:gd name="connsiteX9" fmla="*/ 88440 w 3023737"/>
                    <a:gd name="connsiteY9" fmla="*/ 2361803 h 4094894"/>
                    <a:gd name="connsiteX10" fmla="*/ 0 w 3023737"/>
                    <a:gd name="connsiteY10" fmla="*/ 2361803 h 4094894"/>
                    <a:gd name="connsiteX11" fmla="*/ 1 w 3023737"/>
                    <a:gd name="connsiteY11" fmla="*/ 1203534 h 4094894"/>
                    <a:gd name="connsiteX12" fmla="*/ 388668 w 3023737"/>
                    <a:gd name="connsiteY12" fmla="*/ 1203534 h 4094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023737" h="4094894">
                      <a:moveTo>
                        <a:pt x="220316" y="440726"/>
                      </a:moveTo>
                      <a:lnTo>
                        <a:pt x="2217264" y="0"/>
                      </a:lnTo>
                      <a:lnTo>
                        <a:pt x="3023737" y="3654168"/>
                      </a:lnTo>
                      <a:lnTo>
                        <a:pt x="1026790" y="4094894"/>
                      </a:lnTo>
                      <a:lnTo>
                        <a:pt x="644298" y="2361803"/>
                      </a:lnTo>
                      <a:lnTo>
                        <a:pt x="643444" y="2361803"/>
                      </a:lnTo>
                      <a:lnTo>
                        <a:pt x="642476" y="2353551"/>
                      </a:lnTo>
                      <a:cubicBezTo>
                        <a:pt x="608810" y="2201008"/>
                        <a:pt x="457858" y="2104640"/>
                        <a:pt x="305315" y="2138306"/>
                      </a:cubicBezTo>
                      <a:cubicBezTo>
                        <a:pt x="209976" y="2159348"/>
                        <a:pt x="136580" y="2226204"/>
                        <a:pt x="103159" y="2310629"/>
                      </a:cubicBezTo>
                      <a:lnTo>
                        <a:pt x="88440" y="2361803"/>
                      </a:lnTo>
                      <a:lnTo>
                        <a:pt x="0" y="2361803"/>
                      </a:lnTo>
                      <a:lnTo>
                        <a:pt x="1" y="1203534"/>
                      </a:lnTo>
                      <a:lnTo>
                        <a:pt x="388668" y="1203534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íṩļïḋé">
                  <a:extLst>
                    <a:ext uri="{FF2B5EF4-FFF2-40B4-BE49-F238E27FC236}">
                      <a16:creationId xmlns:a16="http://schemas.microsoft.com/office/drawing/2014/main" id="{2ADCAF5E-7345-4F06-A8BE-5AFBDA4117D8}"/>
                    </a:ext>
                  </a:extLst>
                </p:cNvPr>
                <p:cNvSpPr/>
                <p:nvPr/>
              </p:nvSpPr>
              <p:spPr>
                <a:xfrm>
                  <a:off x="7346991" y="3500524"/>
                  <a:ext cx="341206" cy="1762684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3" name="iṧ1iḍè">
                <a:extLst>
                  <a:ext uri="{FF2B5EF4-FFF2-40B4-BE49-F238E27FC236}">
                    <a16:creationId xmlns:a16="http://schemas.microsoft.com/office/drawing/2014/main" id="{CE355FBA-674B-4BF6-AD8E-E746109C874B}"/>
                  </a:ext>
                </a:extLst>
              </p:cNvPr>
              <p:cNvSpPr/>
              <p:nvPr/>
            </p:nvSpPr>
            <p:spPr>
              <a:xfrm>
                <a:off x="5837264" y="2442698"/>
                <a:ext cx="1850933" cy="1161665"/>
              </a:xfrm>
              <a:custGeom>
                <a:avLst/>
                <a:gdLst>
                  <a:gd name="connsiteX0" fmla="*/ 3754178 w 6196364"/>
                  <a:gd name="connsiteY0" fmla="*/ 0 h 3888906"/>
                  <a:gd name="connsiteX1" fmla="*/ 6185754 w 6196364"/>
                  <a:gd name="connsiteY1" fmla="*/ 2194290 h 3888906"/>
                  <a:gd name="connsiteX2" fmla="*/ 6194855 w 6196364"/>
                  <a:gd name="connsiteY2" fmla="*/ 2374532 h 3888906"/>
                  <a:gd name="connsiteX3" fmla="*/ 6196363 w 6196364"/>
                  <a:gd name="connsiteY3" fmla="*/ 2374532 h 3888906"/>
                  <a:gd name="connsiteX4" fmla="*/ 6196364 w 6196364"/>
                  <a:gd name="connsiteY4" fmla="*/ 3240999 h 3888906"/>
                  <a:gd name="connsiteX5" fmla="*/ 6186988 w 6196364"/>
                  <a:gd name="connsiteY5" fmla="*/ 3148000 h 3888906"/>
                  <a:gd name="connsiteX6" fmla="*/ 6146442 w 6196364"/>
                  <a:gd name="connsiteY6" fmla="*/ 3017381 h 3888906"/>
                  <a:gd name="connsiteX7" fmla="*/ 6135503 w 6196364"/>
                  <a:gd name="connsiteY7" fmla="*/ 2997228 h 3888906"/>
                  <a:gd name="connsiteX8" fmla="*/ 6082284 w 6196364"/>
                  <a:gd name="connsiteY8" fmla="*/ 2899181 h 3888906"/>
                  <a:gd name="connsiteX9" fmla="*/ 6006413 w 6196364"/>
                  <a:gd name="connsiteY9" fmla="*/ 2807222 h 3888906"/>
                  <a:gd name="connsiteX10" fmla="*/ 5988731 w 6196364"/>
                  <a:gd name="connsiteY10" fmla="*/ 2789113 h 3888906"/>
                  <a:gd name="connsiteX11" fmla="*/ 5946041 w 6196364"/>
                  <a:gd name="connsiteY11" fmla="*/ 2753891 h 3888906"/>
                  <a:gd name="connsiteX12" fmla="*/ 5859085 w 6196364"/>
                  <a:gd name="connsiteY12" fmla="*/ 2692095 h 3888906"/>
                  <a:gd name="connsiteX13" fmla="*/ 5812087 w 6196364"/>
                  <a:gd name="connsiteY13" fmla="*/ 2666586 h 3888906"/>
                  <a:gd name="connsiteX14" fmla="*/ 5711461 w 6196364"/>
                  <a:gd name="connsiteY14" fmla="*/ 2626994 h 3888906"/>
                  <a:gd name="connsiteX15" fmla="*/ 5664645 w 6196364"/>
                  <a:gd name="connsiteY15" fmla="*/ 2612462 h 3888906"/>
                  <a:gd name="connsiteX16" fmla="*/ 5505273 w 6196364"/>
                  <a:gd name="connsiteY16" fmla="*/ 2592385 h 3888906"/>
                  <a:gd name="connsiteX17" fmla="*/ 4910161 w 6196364"/>
                  <a:gd name="connsiteY17" fmla="*/ 2927413 h 3888906"/>
                  <a:gd name="connsiteX18" fmla="*/ 4872800 w 6196364"/>
                  <a:gd name="connsiteY18" fmla="*/ 3000393 h 3888906"/>
                  <a:gd name="connsiteX19" fmla="*/ 4849385 w 6196364"/>
                  <a:gd name="connsiteY19" fmla="*/ 3074089 h 3888906"/>
                  <a:gd name="connsiteX20" fmla="*/ 3933215 w 6196364"/>
                  <a:gd name="connsiteY20" fmla="*/ 3863679 h 3888906"/>
                  <a:gd name="connsiteX21" fmla="*/ 3698093 w 6196364"/>
                  <a:gd name="connsiteY21" fmla="*/ 3887380 h 3888906"/>
                  <a:gd name="connsiteX22" fmla="*/ 3698093 w 6196364"/>
                  <a:gd name="connsiteY22" fmla="*/ 3883999 h 3888906"/>
                  <a:gd name="connsiteX23" fmla="*/ 3696475 w 6196364"/>
                  <a:gd name="connsiteY23" fmla="*/ 3884246 h 3888906"/>
                  <a:gd name="connsiteX24" fmla="*/ 3604192 w 6196364"/>
                  <a:gd name="connsiteY24" fmla="*/ 3888906 h 3888906"/>
                  <a:gd name="connsiteX25" fmla="*/ 902576 w 6196364"/>
                  <a:gd name="connsiteY25" fmla="*/ 3888906 h 3888906"/>
                  <a:gd name="connsiteX26" fmla="*/ 0 w 6196364"/>
                  <a:gd name="connsiteY26" fmla="*/ 2986330 h 3888906"/>
                  <a:gd name="connsiteX27" fmla="*/ 0 w 6196364"/>
                  <a:gd name="connsiteY27" fmla="*/ 902578 h 3888906"/>
                  <a:gd name="connsiteX28" fmla="*/ 902576 w 6196364"/>
                  <a:gd name="connsiteY28" fmla="*/ 2 h 3888906"/>
                  <a:gd name="connsiteX29" fmla="*/ 3604192 w 6196364"/>
                  <a:gd name="connsiteY29" fmla="*/ 2 h 3888906"/>
                  <a:gd name="connsiteX30" fmla="*/ 3693328 w 6196364"/>
                  <a:gd name="connsiteY30" fmla="*/ 4503 h 3888906"/>
                  <a:gd name="connsiteX31" fmla="*/ 3693328 w 6196364"/>
                  <a:gd name="connsiteY31" fmla="*/ 3073 h 3888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196364" h="3888906">
                    <a:moveTo>
                      <a:pt x="3754178" y="0"/>
                    </a:moveTo>
                    <a:cubicBezTo>
                      <a:pt x="5019701" y="0"/>
                      <a:pt x="6060587" y="961790"/>
                      <a:pt x="6185754" y="2194290"/>
                    </a:cubicBezTo>
                    <a:lnTo>
                      <a:pt x="6194855" y="2374532"/>
                    </a:lnTo>
                    <a:lnTo>
                      <a:pt x="6196363" y="2374532"/>
                    </a:lnTo>
                    <a:lnTo>
                      <a:pt x="6196364" y="3240999"/>
                    </a:lnTo>
                    <a:lnTo>
                      <a:pt x="6186988" y="3148000"/>
                    </a:lnTo>
                    <a:cubicBezTo>
                      <a:pt x="6177719" y="3102702"/>
                      <a:pt x="6164049" y="3059007"/>
                      <a:pt x="6146442" y="3017381"/>
                    </a:cubicBezTo>
                    <a:lnTo>
                      <a:pt x="6135503" y="2997228"/>
                    </a:lnTo>
                    <a:lnTo>
                      <a:pt x="6082284" y="2899181"/>
                    </a:lnTo>
                    <a:lnTo>
                      <a:pt x="6006413" y="2807222"/>
                    </a:lnTo>
                    <a:lnTo>
                      <a:pt x="5988731" y="2789113"/>
                    </a:lnTo>
                    <a:lnTo>
                      <a:pt x="5946041" y="2753891"/>
                    </a:lnTo>
                    <a:lnTo>
                      <a:pt x="5859085" y="2692095"/>
                    </a:lnTo>
                    <a:lnTo>
                      <a:pt x="5812087" y="2666586"/>
                    </a:lnTo>
                    <a:lnTo>
                      <a:pt x="5711461" y="2626994"/>
                    </a:lnTo>
                    <a:lnTo>
                      <a:pt x="5664645" y="2612462"/>
                    </a:lnTo>
                    <a:lnTo>
                      <a:pt x="5505273" y="2592385"/>
                    </a:lnTo>
                    <a:cubicBezTo>
                      <a:pt x="5253071" y="2592386"/>
                      <a:pt x="5032205" y="2726556"/>
                      <a:pt x="4910161" y="2927413"/>
                    </a:cubicBezTo>
                    <a:lnTo>
                      <a:pt x="4872800" y="3000393"/>
                    </a:lnTo>
                    <a:lnTo>
                      <a:pt x="4849385" y="3074089"/>
                    </a:lnTo>
                    <a:cubicBezTo>
                      <a:pt x="4703144" y="3473495"/>
                      <a:pt x="4357611" y="3776834"/>
                      <a:pt x="3933215" y="3863679"/>
                    </a:cubicBezTo>
                    <a:lnTo>
                      <a:pt x="3698093" y="3887380"/>
                    </a:lnTo>
                    <a:lnTo>
                      <a:pt x="3698093" y="3883999"/>
                    </a:lnTo>
                    <a:lnTo>
                      <a:pt x="3696475" y="3884246"/>
                    </a:lnTo>
                    <a:cubicBezTo>
                      <a:pt x="3666133" y="3887328"/>
                      <a:pt x="3635347" y="3888906"/>
                      <a:pt x="3604192" y="3888906"/>
                    </a:cubicBezTo>
                    <a:lnTo>
                      <a:pt x="902576" y="3888906"/>
                    </a:lnTo>
                    <a:cubicBezTo>
                      <a:pt x="404097" y="3888906"/>
                      <a:pt x="0" y="3484809"/>
                      <a:pt x="0" y="2986330"/>
                    </a:cubicBezTo>
                    <a:lnTo>
                      <a:pt x="0" y="902578"/>
                    </a:lnTo>
                    <a:cubicBezTo>
                      <a:pt x="0" y="404099"/>
                      <a:pt x="404097" y="2"/>
                      <a:pt x="902576" y="2"/>
                    </a:cubicBezTo>
                    <a:lnTo>
                      <a:pt x="3604192" y="2"/>
                    </a:lnTo>
                    <a:lnTo>
                      <a:pt x="3693328" y="4503"/>
                    </a:lnTo>
                    <a:lnTo>
                      <a:pt x="3693328" y="3073"/>
                    </a:lnTo>
                    <a:close/>
                  </a:path>
                </a:pathLst>
              </a:cu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1" name="îṡliḋè">
              <a:extLst>
                <a:ext uri="{FF2B5EF4-FFF2-40B4-BE49-F238E27FC236}">
                  <a16:creationId xmlns:a16="http://schemas.microsoft.com/office/drawing/2014/main" id="{A2967A34-B6BE-4697-8242-3843D278F1F5}"/>
                </a:ext>
              </a:extLst>
            </p:cNvPr>
            <p:cNvGrpSpPr/>
            <p:nvPr/>
          </p:nvGrpSpPr>
          <p:grpSpPr>
            <a:xfrm>
              <a:off x="3594720" y="4899415"/>
              <a:ext cx="1033033" cy="761226"/>
              <a:chOff x="3594720" y="4899415"/>
              <a:chExt cx="1033033" cy="761226"/>
            </a:xfrm>
          </p:grpSpPr>
          <p:grpSp>
            <p:nvGrpSpPr>
              <p:cNvPr id="33" name="íŝḻîḋé">
                <a:extLst>
                  <a:ext uri="{FF2B5EF4-FFF2-40B4-BE49-F238E27FC236}">
                    <a16:creationId xmlns:a16="http://schemas.microsoft.com/office/drawing/2014/main" id="{D8A772D7-ADC9-4B67-983F-9B65A7828E63}"/>
                  </a:ext>
                </a:extLst>
              </p:cNvPr>
              <p:cNvGrpSpPr/>
              <p:nvPr/>
            </p:nvGrpSpPr>
            <p:grpSpPr>
              <a:xfrm>
                <a:off x="4091720" y="4899415"/>
                <a:ext cx="536033" cy="761225"/>
                <a:chOff x="4091720" y="4899415"/>
                <a:chExt cx="536033" cy="761225"/>
              </a:xfrm>
            </p:grpSpPr>
            <p:sp>
              <p:nvSpPr>
                <p:cNvPr id="40" name="iṩlíḓè">
                  <a:extLst>
                    <a:ext uri="{FF2B5EF4-FFF2-40B4-BE49-F238E27FC236}">
                      <a16:creationId xmlns:a16="http://schemas.microsoft.com/office/drawing/2014/main" id="{D20457C0-C38C-4359-9D7D-3B1177163D26}"/>
                    </a:ext>
                  </a:extLst>
                </p:cNvPr>
                <p:cNvSpPr/>
                <p:nvPr/>
              </p:nvSpPr>
              <p:spPr>
                <a:xfrm flipV="1">
                  <a:off x="4091720" y="4958945"/>
                  <a:ext cx="536032" cy="701695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4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íś1íḑé">
                  <a:extLst>
                    <a:ext uri="{FF2B5EF4-FFF2-40B4-BE49-F238E27FC236}">
                      <a16:creationId xmlns:a16="http://schemas.microsoft.com/office/drawing/2014/main" id="{F22A0207-0C8D-455E-9B19-559684C90AA3}"/>
                    </a:ext>
                  </a:extLst>
                </p:cNvPr>
                <p:cNvSpPr/>
                <p:nvPr/>
              </p:nvSpPr>
              <p:spPr>
                <a:xfrm>
                  <a:off x="4286547" y="4899415"/>
                  <a:ext cx="341206" cy="59531"/>
                </a:xfrm>
                <a:custGeom>
                  <a:avLst/>
                  <a:gdLst>
                    <a:gd name="connsiteX0" fmla="*/ 170603 w 341206"/>
                    <a:gd name="connsiteY0" fmla="*/ 0 h 59531"/>
                    <a:gd name="connsiteX1" fmla="*/ 341206 w 341206"/>
                    <a:gd name="connsiteY1" fmla="*/ 59531 h 59531"/>
                    <a:gd name="connsiteX2" fmla="*/ 0 w 341206"/>
                    <a:gd name="connsiteY2" fmla="*/ 59531 h 59531"/>
                    <a:gd name="connsiteX3" fmla="*/ 170603 w 341206"/>
                    <a:gd name="connsiteY3" fmla="*/ 0 h 59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1206" h="59531">
                      <a:moveTo>
                        <a:pt x="170603" y="0"/>
                      </a:moveTo>
                      <a:cubicBezTo>
                        <a:pt x="264824" y="0"/>
                        <a:pt x="341206" y="26653"/>
                        <a:pt x="341206" y="59531"/>
                      </a:cubicBezTo>
                      <a:lnTo>
                        <a:pt x="0" y="59531"/>
                      </a:lnTo>
                      <a:cubicBezTo>
                        <a:pt x="0" y="26653"/>
                        <a:pt x="76382" y="0"/>
                        <a:pt x="17060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4" name="ïṡ1îḍè">
                <a:extLst>
                  <a:ext uri="{FF2B5EF4-FFF2-40B4-BE49-F238E27FC236}">
                    <a16:creationId xmlns:a16="http://schemas.microsoft.com/office/drawing/2014/main" id="{0B1A34DB-94E1-4DB5-B53D-73F1D2692893}"/>
                  </a:ext>
                </a:extLst>
              </p:cNvPr>
              <p:cNvGrpSpPr/>
              <p:nvPr/>
            </p:nvGrpSpPr>
            <p:grpSpPr>
              <a:xfrm>
                <a:off x="3594720" y="4899415"/>
                <a:ext cx="496998" cy="755011"/>
                <a:chOff x="3594720" y="4899415"/>
                <a:chExt cx="496998" cy="755011"/>
              </a:xfrm>
            </p:grpSpPr>
            <p:sp>
              <p:nvSpPr>
                <p:cNvPr id="38" name="islíďè">
                  <a:extLst>
                    <a:ext uri="{FF2B5EF4-FFF2-40B4-BE49-F238E27FC236}">
                      <a16:creationId xmlns:a16="http://schemas.microsoft.com/office/drawing/2014/main" id="{19B60F2D-7ED1-46FA-8E57-4006720CDDB4}"/>
                    </a:ext>
                  </a:extLst>
                </p:cNvPr>
                <p:cNvSpPr/>
                <p:nvPr/>
              </p:nvSpPr>
              <p:spPr>
                <a:xfrm flipH="1" flipV="1">
                  <a:off x="3594720" y="4952731"/>
                  <a:ext cx="496998" cy="701695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accent2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9" name="îṩḷïḍé">
                  <a:extLst>
                    <a:ext uri="{FF2B5EF4-FFF2-40B4-BE49-F238E27FC236}">
                      <a16:creationId xmlns:a16="http://schemas.microsoft.com/office/drawing/2014/main" id="{680A84AD-5DBB-4921-AD41-2A586F1A3E2F}"/>
                    </a:ext>
                  </a:extLst>
                </p:cNvPr>
                <p:cNvSpPr/>
                <p:nvPr/>
              </p:nvSpPr>
              <p:spPr>
                <a:xfrm>
                  <a:off x="3594732" y="4899415"/>
                  <a:ext cx="308840" cy="59531"/>
                </a:xfrm>
                <a:custGeom>
                  <a:avLst/>
                  <a:gdLst>
                    <a:gd name="connsiteX0" fmla="*/ 154420 w 308840"/>
                    <a:gd name="connsiteY0" fmla="*/ 0 h 59531"/>
                    <a:gd name="connsiteX1" fmla="*/ 308840 w 308840"/>
                    <a:gd name="connsiteY1" fmla="*/ 59531 h 59531"/>
                    <a:gd name="connsiteX2" fmla="*/ 0 w 308840"/>
                    <a:gd name="connsiteY2" fmla="*/ 59531 h 59531"/>
                    <a:gd name="connsiteX3" fmla="*/ 154420 w 308840"/>
                    <a:gd name="connsiteY3" fmla="*/ 0 h 595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8840" h="59531">
                      <a:moveTo>
                        <a:pt x="154420" y="0"/>
                      </a:moveTo>
                      <a:cubicBezTo>
                        <a:pt x="239704" y="0"/>
                        <a:pt x="308840" y="26653"/>
                        <a:pt x="308840" y="59531"/>
                      </a:cubicBezTo>
                      <a:lnTo>
                        <a:pt x="0" y="59531"/>
                      </a:lnTo>
                      <a:cubicBezTo>
                        <a:pt x="0" y="26653"/>
                        <a:pt x="69136" y="0"/>
                        <a:pt x="1544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35" name="iṣḷíḍe">
                <a:extLst>
                  <a:ext uri="{FF2B5EF4-FFF2-40B4-BE49-F238E27FC236}">
                    <a16:creationId xmlns:a16="http://schemas.microsoft.com/office/drawing/2014/main" id="{16760C1C-84ED-4ABB-8131-304713F28B40}"/>
                  </a:ext>
                </a:extLst>
              </p:cNvPr>
              <p:cNvGrpSpPr/>
              <p:nvPr/>
            </p:nvGrpSpPr>
            <p:grpSpPr>
              <a:xfrm>
                <a:off x="3898182" y="4899415"/>
                <a:ext cx="387076" cy="761226"/>
                <a:chOff x="3898182" y="4899415"/>
                <a:chExt cx="387076" cy="761226"/>
              </a:xfrm>
            </p:grpSpPr>
            <p:sp>
              <p:nvSpPr>
                <p:cNvPr id="36" name="íslíďe">
                  <a:extLst>
                    <a:ext uri="{FF2B5EF4-FFF2-40B4-BE49-F238E27FC236}">
                      <a16:creationId xmlns:a16="http://schemas.microsoft.com/office/drawing/2014/main" id="{11850925-5F9A-4402-A29A-A6FDC3FD3445}"/>
                    </a:ext>
                  </a:extLst>
                </p:cNvPr>
                <p:cNvSpPr/>
                <p:nvPr/>
              </p:nvSpPr>
              <p:spPr>
                <a:xfrm flipV="1">
                  <a:off x="3898182" y="4958946"/>
                  <a:ext cx="387076" cy="701695"/>
                </a:xfrm>
                <a:prstGeom prst="triangle">
                  <a:avLst/>
                </a:prstGeom>
                <a:solidFill>
                  <a:schemeClr val="accent6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ïṧľîďé">
                  <a:extLst>
                    <a:ext uri="{FF2B5EF4-FFF2-40B4-BE49-F238E27FC236}">
                      <a16:creationId xmlns:a16="http://schemas.microsoft.com/office/drawing/2014/main" id="{00F82AFB-1434-4ACF-8144-08E970E022F9}"/>
                    </a:ext>
                  </a:extLst>
                </p:cNvPr>
                <p:cNvSpPr/>
                <p:nvPr/>
              </p:nvSpPr>
              <p:spPr>
                <a:xfrm>
                  <a:off x="3900877" y="4899415"/>
                  <a:ext cx="384380" cy="62705"/>
                </a:xfrm>
                <a:custGeom>
                  <a:avLst/>
                  <a:gdLst>
                    <a:gd name="connsiteX0" fmla="*/ 192190 w 384380"/>
                    <a:gd name="connsiteY0" fmla="*/ 0 h 62705"/>
                    <a:gd name="connsiteX1" fmla="*/ 384380 w 384380"/>
                    <a:gd name="connsiteY1" fmla="*/ 59531 h 62705"/>
                    <a:gd name="connsiteX2" fmla="*/ 2695 w 384380"/>
                    <a:gd name="connsiteY2" fmla="*/ 59531 h 62705"/>
                    <a:gd name="connsiteX3" fmla="*/ 1033 w 384380"/>
                    <a:gd name="connsiteY3" fmla="*/ 62705 h 62705"/>
                    <a:gd name="connsiteX4" fmla="*/ 0 w 384380"/>
                    <a:gd name="connsiteY4" fmla="*/ 59531 h 62705"/>
                    <a:gd name="connsiteX5" fmla="*/ 192190 w 384380"/>
                    <a:gd name="connsiteY5" fmla="*/ 0 h 62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4380" h="62705">
                      <a:moveTo>
                        <a:pt x="192190" y="0"/>
                      </a:moveTo>
                      <a:cubicBezTo>
                        <a:pt x="298334" y="0"/>
                        <a:pt x="384380" y="26653"/>
                        <a:pt x="384380" y="59531"/>
                      </a:cubicBezTo>
                      <a:lnTo>
                        <a:pt x="2695" y="59531"/>
                      </a:lnTo>
                      <a:lnTo>
                        <a:pt x="1033" y="62705"/>
                      </a:lnTo>
                      <a:lnTo>
                        <a:pt x="0" y="59531"/>
                      </a:lnTo>
                      <a:cubicBezTo>
                        <a:pt x="0" y="26653"/>
                        <a:pt x="86046" y="0"/>
                        <a:pt x="19219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32" name="išḷîḍè">
              <a:extLst>
                <a:ext uri="{FF2B5EF4-FFF2-40B4-BE49-F238E27FC236}">
                  <a16:creationId xmlns:a16="http://schemas.microsoft.com/office/drawing/2014/main" id="{9D0BB442-A1DA-4006-9590-9C3DCF70D9DD}"/>
                </a:ext>
              </a:extLst>
            </p:cNvPr>
            <p:cNvSpPr/>
            <p:nvPr/>
          </p:nvSpPr>
          <p:spPr>
            <a:xfrm>
              <a:off x="3928521" y="5327547"/>
              <a:ext cx="341633" cy="340713"/>
            </a:xfrm>
            <a:custGeom>
              <a:avLst/>
              <a:gdLst>
                <a:gd name="connsiteX0" fmla="*/ 167999 w 341633"/>
                <a:gd name="connsiteY0" fmla="*/ 0 h 340713"/>
                <a:gd name="connsiteX1" fmla="*/ 306303 w 341633"/>
                <a:gd name="connsiteY1" fmla="*/ 57288 h 340713"/>
                <a:gd name="connsiteX2" fmla="*/ 341633 w 341633"/>
                <a:gd name="connsiteY2" fmla="*/ 109688 h 340713"/>
                <a:gd name="connsiteX3" fmla="*/ 165151 w 341633"/>
                <a:gd name="connsiteY3" fmla="*/ 340712 h 340713"/>
                <a:gd name="connsiteX4" fmla="*/ 165150 w 341633"/>
                <a:gd name="connsiteY4" fmla="*/ 340713 h 340713"/>
                <a:gd name="connsiteX5" fmla="*/ 162344 w 341633"/>
                <a:gd name="connsiteY5" fmla="*/ 330539 h 340713"/>
                <a:gd name="connsiteX6" fmla="*/ 0 w 341633"/>
                <a:gd name="connsiteY6" fmla="*/ 101331 h 340713"/>
                <a:gd name="connsiteX7" fmla="*/ 29695 w 341633"/>
                <a:gd name="connsiteY7" fmla="*/ 57288 h 340713"/>
                <a:gd name="connsiteX8" fmla="*/ 167999 w 341633"/>
                <a:gd name="connsiteY8" fmla="*/ 0 h 34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1633" h="340713">
                  <a:moveTo>
                    <a:pt x="167999" y="0"/>
                  </a:moveTo>
                  <a:cubicBezTo>
                    <a:pt x="222010" y="0"/>
                    <a:pt x="270908" y="21893"/>
                    <a:pt x="306303" y="57288"/>
                  </a:cubicBezTo>
                  <a:lnTo>
                    <a:pt x="341633" y="109688"/>
                  </a:lnTo>
                  <a:lnTo>
                    <a:pt x="165151" y="340712"/>
                  </a:lnTo>
                  <a:lnTo>
                    <a:pt x="165150" y="340713"/>
                  </a:lnTo>
                  <a:lnTo>
                    <a:pt x="162344" y="330539"/>
                  </a:lnTo>
                  <a:lnTo>
                    <a:pt x="0" y="101331"/>
                  </a:lnTo>
                  <a:lnTo>
                    <a:pt x="29695" y="57288"/>
                  </a:lnTo>
                  <a:cubicBezTo>
                    <a:pt x="65090" y="21893"/>
                    <a:pt x="113988" y="0"/>
                    <a:pt x="167999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799088" y="1555096"/>
            <a:ext cx="547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F0"/>
                </a:solidFill>
                <a:latin typeface="UTM Silk Script" panose="02040603050506020204" pitchFamily="18" charset="0"/>
              </a:rPr>
              <a:t>Dấu hiệu chia hết cho 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99088" y="3726127"/>
            <a:ext cx="5472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F0"/>
                </a:solidFill>
                <a:latin typeface="UTM Silk Script" panose="02040603050506020204" pitchFamily="18" charset="0"/>
              </a:rPr>
              <a:t>Dấu hiệu chia hết cho 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444429" y="2299892"/>
            <a:ext cx="6112285" cy="1223237"/>
          </a:xfrm>
          <a:prstGeom prst="roundRect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Các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có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chữ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tận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cùng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là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 0; 2; 4; 6; 8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thì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 chia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hết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cho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 2.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479205" y="4425906"/>
            <a:ext cx="5951565" cy="1223237"/>
          </a:xfrm>
          <a:prstGeom prst="roundRect">
            <a:avLst/>
          </a:prstGeom>
          <a:ln>
            <a:solidFill>
              <a:srgbClr val="FF0000"/>
            </a:solidFill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Các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có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chữ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số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tận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cùng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là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 0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hoặc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 5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thì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 chia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hết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cho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UTM Duepuntozero" panose="02040603050506020204" pitchFamily="18" charset="0"/>
              </a:rPr>
              <a:t> 5.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9025" y="1887014"/>
            <a:ext cx="160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C000"/>
                </a:solidFill>
                <a:latin typeface="SVN-Lobster" panose="02040603050506020204" pitchFamily="18" charset="0"/>
              </a:rPr>
              <a:t>Em</a:t>
            </a:r>
            <a:r>
              <a:rPr lang="en-US" sz="2400" dirty="0">
                <a:latin typeface="SVN-Lobster" panose="02040603050506020204" pitchFamily="18" charset="0"/>
              </a:rPr>
              <a:t>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139548" y="2870205"/>
            <a:ext cx="1194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SVN-Lobster" panose="02040603050506020204" pitchFamily="18" charset="0"/>
              </a:rPr>
              <a:t>Cần</a:t>
            </a:r>
            <a:r>
              <a:rPr lang="en-US">
                <a:latin typeface="SVN-Lobster" panose="02040603050506020204" pitchFamily="18" charset="0"/>
              </a:rPr>
              <a:t>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756544" y="3689955"/>
            <a:ext cx="1426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7F550"/>
                </a:solidFill>
                <a:latin typeface="SVN-Lobster" panose="02040603050506020204" pitchFamily="18" charset="0"/>
              </a:rPr>
              <a:t>Nhớ</a:t>
            </a:r>
            <a:r>
              <a:rPr lang="en-US" dirty="0">
                <a:latin typeface="SVN-Lobster" panose="02040603050506020204" pitchFamily="18" charset="0"/>
              </a:rPr>
              <a:t> </a:t>
            </a:r>
          </a:p>
        </p:txBody>
      </p:sp>
      <p:grpSp>
        <p:nvGrpSpPr>
          <p:cNvPr id="53" name="ïśļíďé">
            <a:extLst>
              <a:ext uri="{FF2B5EF4-FFF2-40B4-BE49-F238E27FC236}">
                <a16:creationId xmlns:a16="http://schemas.microsoft.com/office/drawing/2014/main" id="{13FA557B-A132-46A1-A14E-278174B35011}"/>
              </a:ext>
            </a:extLst>
          </p:cNvPr>
          <p:cNvGrpSpPr/>
          <p:nvPr/>
        </p:nvGrpSpPr>
        <p:grpSpPr>
          <a:xfrm>
            <a:off x="9955727" y="2485639"/>
            <a:ext cx="1774311" cy="4288056"/>
            <a:chOff x="9485354" y="1531937"/>
            <a:chExt cx="1781200" cy="4605338"/>
          </a:xfrm>
        </p:grpSpPr>
        <p:sp>
          <p:nvSpPr>
            <p:cNvPr id="54" name="iṩlíďè">
              <a:extLst>
                <a:ext uri="{FF2B5EF4-FFF2-40B4-BE49-F238E27FC236}">
                  <a16:creationId xmlns:a16="http://schemas.microsoft.com/office/drawing/2014/main" id="{62BD314A-3F31-4F31-BEDD-64ABDEC3E3C0}"/>
                </a:ext>
              </a:extLst>
            </p:cNvPr>
            <p:cNvSpPr/>
            <p:nvPr/>
          </p:nvSpPr>
          <p:spPr bwMode="auto">
            <a:xfrm flipH="1">
              <a:off x="10315688" y="4610533"/>
              <a:ext cx="361597" cy="1446387"/>
            </a:xfrm>
            <a:custGeom>
              <a:avLst/>
              <a:gdLst>
                <a:gd name="T0" fmla="*/ 85 w 104"/>
                <a:gd name="T1" fmla="*/ 0 h 416"/>
                <a:gd name="T2" fmla="*/ 85 w 104"/>
                <a:gd name="T3" fmla="*/ 45 h 416"/>
                <a:gd name="T4" fmla="*/ 50 w 104"/>
                <a:gd name="T5" fmla="*/ 343 h 416"/>
                <a:gd name="T6" fmla="*/ 78 w 104"/>
                <a:gd name="T7" fmla="*/ 393 h 416"/>
                <a:gd name="T8" fmla="*/ 79 w 104"/>
                <a:gd name="T9" fmla="*/ 414 h 416"/>
                <a:gd name="T10" fmla="*/ 28 w 104"/>
                <a:gd name="T11" fmla="*/ 394 h 416"/>
                <a:gd name="T12" fmla="*/ 18 w 104"/>
                <a:gd name="T13" fmla="*/ 383 h 416"/>
                <a:gd name="T14" fmla="*/ 18 w 104"/>
                <a:gd name="T15" fmla="*/ 405 h 416"/>
                <a:gd name="T16" fmla="*/ 10 w 104"/>
                <a:gd name="T17" fmla="*/ 406 h 416"/>
                <a:gd name="T18" fmla="*/ 3 w 104"/>
                <a:gd name="T19" fmla="*/ 360 h 416"/>
                <a:gd name="T20" fmla="*/ 20 w 104"/>
                <a:gd name="T21" fmla="*/ 300 h 416"/>
                <a:gd name="T22" fmla="*/ 13 w 104"/>
                <a:gd name="T23" fmla="*/ 153 h 416"/>
                <a:gd name="T24" fmla="*/ 36 w 104"/>
                <a:gd name="T25" fmla="*/ 67 h 416"/>
                <a:gd name="T26" fmla="*/ 30 w 104"/>
                <a:gd name="T27" fmla="*/ 0 h 416"/>
                <a:gd name="T28" fmla="*/ 85 w 104"/>
                <a:gd name="T29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416">
                  <a:moveTo>
                    <a:pt x="85" y="0"/>
                  </a:moveTo>
                  <a:cubicBezTo>
                    <a:pt x="85" y="0"/>
                    <a:pt x="89" y="23"/>
                    <a:pt x="85" y="45"/>
                  </a:cubicBezTo>
                  <a:cubicBezTo>
                    <a:pt x="80" y="68"/>
                    <a:pt x="48" y="316"/>
                    <a:pt x="50" y="343"/>
                  </a:cubicBezTo>
                  <a:cubicBezTo>
                    <a:pt x="52" y="369"/>
                    <a:pt x="57" y="383"/>
                    <a:pt x="78" y="393"/>
                  </a:cubicBezTo>
                  <a:cubicBezTo>
                    <a:pt x="100" y="404"/>
                    <a:pt x="104" y="413"/>
                    <a:pt x="79" y="414"/>
                  </a:cubicBezTo>
                  <a:cubicBezTo>
                    <a:pt x="54" y="416"/>
                    <a:pt x="42" y="414"/>
                    <a:pt x="28" y="394"/>
                  </a:cubicBezTo>
                  <a:cubicBezTo>
                    <a:pt x="18" y="383"/>
                    <a:pt x="18" y="383"/>
                    <a:pt x="18" y="383"/>
                  </a:cubicBezTo>
                  <a:cubicBezTo>
                    <a:pt x="18" y="405"/>
                    <a:pt x="18" y="405"/>
                    <a:pt x="18" y="405"/>
                  </a:cubicBezTo>
                  <a:cubicBezTo>
                    <a:pt x="10" y="406"/>
                    <a:pt x="10" y="406"/>
                    <a:pt x="10" y="406"/>
                  </a:cubicBezTo>
                  <a:cubicBezTo>
                    <a:pt x="10" y="406"/>
                    <a:pt x="6" y="379"/>
                    <a:pt x="3" y="360"/>
                  </a:cubicBezTo>
                  <a:cubicBezTo>
                    <a:pt x="0" y="341"/>
                    <a:pt x="24" y="324"/>
                    <a:pt x="20" y="300"/>
                  </a:cubicBezTo>
                  <a:cubicBezTo>
                    <a:pt x="15" y="276"/>
                    <a:pt x="5" y="189"/>
                    <a:pt x="13" y="153"/>
                  </a:cubicBezTo>
                  <a:cubicBezTo>
                    <a:pt x="21" y="117"/>
                    <a:pt x="37" y="86"/>
                    <a:pt x="36" y="67"/>
                  </a:cubicBezTo>
                  <a:cubicBezTo>
                    <a:pt x="35" y="47"/>
                    <a:pt x="30" y="0"/>
                    <a:pt x="30" y="0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FCB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îśľíḋé">
              <a:extLst>
                <a:ext uri="{FF2B5EF4-FFF2-40B4-BE49-F238E27FC236}">
                  <a16:creationId xmlns:a16="http://schemas.microsoft.com/office/drawing/2014/main" id="{24B2886E-9821-4D8D-B23A-8F9BDE5F52A4}"/>
                </a:ext>
              </a:extLst>
            </p:cNvPr>
            <p:cNvSpPr/>
            <p:nvPr/>
          </p:nvSpPr>
          <p:spPr bwMode="auto">
            <a:xfrm flipH="1">
              <a:off x="10611996" y="4610533"/>
              <a:ext cx="441952" cy="1526742"/>
            </a:xfrm>
            <a:custGeom>
              <a:avLst/>
              <a:gdLst>
                <a:gd name="T0" fmla="*/ 127 w 127"/>
                <a:gd name="T1" fmla="*/ 0 h 439"/>
                <a:gd name="T2" fmla="*/ 116 w 127"/>
                <a:gd name="T3" fmla="*/ 72 h 439"/>
                <a:gd name="T4" fmla="*/ 62 w 127"/>
                <a:gd name="T5" fmla="*/ 311 h 439"/>
                <a:gd name="T6" fmla="*/ 41 w 127"/>
                <a:gd name="T7" fmla="*/ 396 h 439"/>
                <a:gd name="T8" fmla="*/ 0 w 127"/>
                <a:gd name="T9" fmla="*/ 396 h 439"/>
                <a:gd name="T10" fmla="*/ 36 w 127"/>
                <a:gd name="T11" fmla="*/ 306 h 439"/>
                <a:gd name="T12" fmla="*/ 46 w 127"/>
                <a:gd name="T13" fmla="*/ 131 h 439"/>
                <a:gd name="T14" fmla="*/ 72 w 127"/>
                <a:gd name="T15" fmla="*/ 48 h 439"/>
                <a:gd name="T16" fmla="*/ 71 w 127"/>
                <a:gd name="T17" fmla="*/ 0 h 439"/>
                <a:gd name="T18" fmla="*/ 127 w 127"/>
                <a:gd name="T19" fmla="*/ 0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439">
                  <a:moveTo>
                    <a:pt x="127" y="0"/>
                  </a:moveTo>
                  <a:cubicBezTo>
                    <a:pt x="127" y="0"/>
                    <a:pt x="122" y="45"/>
                    <a:pt x="116" y="72"/>
                  </a:cubicBezTo>
                  <a:cubicBezTo>
                    <a:pt x="109" y="100"/>
                    <a:pt x="70" y="271"/>
                    <a:pt x="62" y="311"/>
                  </a:cubicBezTo>
                  <a:cubicBezTo>
                    <a:pt x="55" y="350"/>
                    <a:pt x="60" y="362"/>
                    <a:pt x="41" y="396"/>
                  </a:cubicBezTo>
                  <a:cubicBezTo>
                    <a:pt x="21" y="430"/>
                    <a:pt x="0" y="439"/>
                    <a:pt x="0" y="396"/>
                  </a:cubicBezTo>
                  <a:cubicBezTo>
                    <a:pt x="0" y="352"/>
                    <a:pt x="39" y="336"/>
                    <a:pt x="36" y="306"/>
                  </a:cubicBezTo>
                  <a:cubicBezTo>
                    <a:pt x="34" y="275"/>
                    <a:pt x="42" y="162"/>
                    <a:pt x="46" y="131"/>
                  </a:cubicBezTo>
                  <a:cubicBezTo>
                    <a:pt x="51" y="99"/>
                    <a:pt x="72" y="61"/>
                    <a:pt x="72" y="48"/>
                  </a:cubicBezTo>
                  <a:cubicBezTo>
                    <a:pt x="72" y="36"/>
                    <a:pt x="71" y="0"/>
                    <a:pt x="71" y="0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FCB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íṣḻïdè">
              <a:extLst>
                <a:ext uri="{FF2B5EF4-FFF2-40B4-BE49-F238E27FC236}">
                  <a16:creationId xmlns:a16="http://schemas.microsoft.com/office/drawing/2014/main" id="{DABE9C77-4E4D-4DCF-B738-4D9637194EDD}"/>
                </a:ext>
              </a:extLst>
            </p:cNvPr>
            <p:cNvSpPr/>
            <p:nvPr/>
          </p:nvSpPr>
          <p:spPr bwMode="auto">
            <a:xfrm flipH="1">
              <a:off x="9485354" y="2581573"/>
              <a:ext cx="289613" cy="313050"/>
            </a:xfrm>
            <a:custGeom>
              <a:avLst/>
              <a:gdLst>
                <a:gd name="T0" fmla="*/ 0 w 83"/>
                <a:gd name="T1" fmla="*/ 77 h 90"/>
                <a:gd name="T2" fmla="*/ 8 w 83"/>
                <a:gd name="T3" fmla="*/ 63 h 90"/>
                <a:gd name="T4" fmla="*/ 6 w 83"/>
                <a:gd name="T5" fmla="*/ 43 h 90"/>
                <a:gd name="T6" fmla="*/ 12 w 83"/>
                <a:gd name="T7" fmla="*/ 16 h 90"/>
                <a:gd name="T8" fmla="*/ 21 w 83"/>
                <a:gd name="T9" fmla="*/ 14 h 90"/>
                <a:gd name="T10" fmla="*/ 23 w 83"/>
                <a:gd name="T11" fmla="*/ 38 h 90"/>
                <a:gd name="T12" fmla="*/ 47 w 83"/>
                <a:gd name="T13" fmla="*/ 24 h 90"/>
                <a:gd name="T14" fmla="*/ 61 w 83"/>
                <a:gd name="T15" fmla="*/ 3 h 90"/>
                <a:gd name="T16" fmla="*/ 67 w 83"/>
                <a:gd name="T17" fmla="*/ 4 h 90"/>
                <a:gd name="T18" fmla="*/ 62 w 83"/>
                <a:gd name="T19" fmla="*/ 19 h 90"/>
                <a:gd name="T20" fmla="*/ 70 w 83"/>
                <a:gd name="T21" fmla="*/ 6 h 90"/>
                <a:gd name="T22" fmla="*/ 76 w 83"/>
                <a:gd name="T23" fmla="*/ 7 h 90"/>
                <a:gd name="T24" fmla="*/ 72 w 83"/>
                <a:gd name="T25" fmla="*/ 19 h 90"/>
                <a:gd name="T26" fmla="*/ 77 w 83"/>
                <a:gd name="T27" fmla="*/ 13 h 90"/>
                <a:gd name="T28" fmla="*/ 81 w 83"/>
                <a:gd name="T29" fmla="*/ 15 h 90"/>
                <a:gd name="T30" fmla="*/ 72 w 83"/>
                <a:gd name="T31" fmla="*/ 30 h 90"/>
                <a:gd name="T32" fmla="*/ 78 w 83"/>
                <a:gd name="T33" fmla="*/ 24 h 90"/>
                <a:gd name="T34" fmla="*/ 80 w 83"/>
                <a:gd name="T35" fmla="*/ 28 h 90"/>
                <a:gd name="T36" fmla="*/ 60 w 83"/>
                <a:gd name="T37" fmla="*/ 58 h 90"/>
                <a:gd name="T38" fmla="*/ 38 w 83"/>
                <a:gd name="T39" fmla="*/ 72 h 90"/>
                <a:gd name="T40" fmla="*/ 23 w 83"/>
                <a:gd name="T41" fmla="*/ 90 h 90"/>
                <a:gd name="T42" fmla="*/ 0 w 83"/>
                <a:gd name="T43" fmla="*/ 7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3" h="90">
                  <a:moveTo>
                    <a:pt x="0" y="77"/>
                  </a:moveTo>
                  <a:cubicBezTo>
                    <a:pt x="0" y="77"/>
                    <a:pt x="5" y="68"/>
                    <a:pt x="8" y="63"/>
                  </a:cubicBezTo>
                  <a:cubicBezTo>
                    <a:pt x="12" y="59"/>
                    <a:pt x="5" y="50"/>
                    <a:pt x="6" y="43"/>
                  </a:cubicBezTo>
                  <a:cubicBezTo>
                    <a:pt x="8" y="36"/>
                    <a:pt x="9" y="22"/>
                    <a:pt x="12" y="16"/>
                  </a:cubicBezTo>
                  <a:cubicBezTo>
                    <a:pt x="14" y="11"/>
                    <a:pt x="20" y="9"/>
                    <a:pt x="21" y="14"/>
                  </a:cubicBezTo>
                  <a:cubicBezTo>
                    <a:pt x="22" y="18"/>
                    <a:pt x="23" y="38"/>
                    <a:pt x="23" y="38"/>
                  </a:cubicBezTo>
                  <a:cubicBezTo>
                    <a:pt x="23" y="38"/>
                    <a:pt x="40" y="31"/>
                    <a:pt x="47" y="24"/>
                  </a:cubicBezTo>
                  <a:cubicBezTo>
                    <a:pt x="54" y="16"/>
                    <a:pt x="59" y="5"/>
                    <a:pt x="61" y="3"/>
                  </a:cubicBezTo>
                  <a:cubicBezTo>
                    <a:pt x="62" y="0"/>
                    <a:pt x="67" y="0"/>
                    <a:pt x="67" y="4"/>
                  </a:cubicBezTo>
                  <a:cubicBezTo>
                    <a:pt x="68" y="7"/>
                    <a:pt x="62" y="19"/>
                    <a:pt x="62" y="19"/>
                  </a:cubicBezTo>
                  <a:cubicBezTo>
                    <a:pt x="62" y="19"/>
                    <a:pt x="68" y="10"/>
                    <a:pt x="70" y="6"/>
                  </a:cubicBezTo>
                  <a:cubicBezTo>
                    <a:pt x="72" y="1"/>
                    <a:pt x="77" y="2"/>
                    <a:pt x="76" y="7"/>
                  </a:cubicBezTo>
                  <a:cubicBezTo>
                    <a:pt x="75" y="13"/>
                    <a:pt x="72" y="19"/>
                    <a:pt x="72" y="19"/>
                  </a:cubicBezTo>
                  <a:cubicBezTo>
                    <a:pt x="72" y="19"/>
                    <a:pt x="76" y="15"/>
                    <a:pt x="77" y="13"/>
                  </a:cubicBezTo>
                  <a:cubicBezTo>
                    <a:pt x="79" y="10"/>
                    <a:pt x="83" y="11"/>
                    <a:pt x="81" y="15"/>
                  </a:cubicBezTo>
                  <a:cubicBezTo>
                    <a:pt x="79" y="20"/>
                    <a:pt x="72" y="30"/>
                    <a:pt x="72" y="30"/>
                  </a:cubicBezTo>
                  <a:cubicBezTo>
                    <a:pt x="72" y="30"/>
                    <a:pt x="76" y="27"/>
                    <a:pt x="78" y="24"/>
                  </a:cubicBezTo>
                  <a:cubicBezTo>
                    <a:pt x="79" y="22"/>
                    <a:pt x="81" y="24"/>
                    <a:pt x="80" y="28"/>
                  </a:cubicBezTo>
                  <a:cubicBezTo>
                    <a:pt x="80" y="32"/>
                    <a:pt x="67" y="53"/>
                    <a:pt x="60" y="58"/>
                  </a:cubicBezTo>
                  <a:cubicBezTo>
                    <a:pt x="53" y="63"/>
                    <a:pt x="43" y="69"/>
                    <a:pt x="38" y="72"/>
                  </a:cubicBezTo>
                  <a:cubicBezTo>
                    <a:pt x="34" y="75"/>
                    <a:pt x="23" y="90"/>
                    <a:pt x="23" y="90"/>
                  </a:cubicBezTo>
                  <a:lnTo>
                    <a:pt x="0" y="77"/>
                  </a:lnTo>
                  <a:close/>
                </a:path>
              </a:pathLst>
            </a:custGeom>
            <a:solidFill>
              <a:srgbClr val="FCB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iṧļíḓê">
              <a:extLst>
                <a:ext uri="{FF2B5EF4-FFF2-40B4-BE49-F238E27FC236}">
                  <a16:creationId xmlns:a16="http://schemas.microsoft.com/office/drawing/2014/main" id="{06DBDF8F-69A7-4546-9BF0-36B0DA608B4C}"/>
                </a:ext>
              </a:extLst>
            </p:cNvPr>
            <p:cNvSpPr/>
            <p:nvPr/>
          </p:nvSpPr>
          <p:spPr bwMode="auto">
            <a:xfrm flipH="1">
              <a:off x="10248726" y="3922494"/>
              <a:ext cx="669624" cy="733238"/>
            </a:xfrm>
            <a:custGeom>
              <a:avLst/>
              <a:gdLst>
                <a:gd name="T0" fmla="*/ 192 w 192"/>
                <a:gd name="T1" fmla="*/ 0 h 211"/>
                <a:gd name="T2" fmla="*/ 96 w 192"/>
                <a:gd name="T3" fmla="*/ 18 h 211"/>
                <a:gd name="T4" fmla="*/ 96 w 192"/>
                <a:gd name="T5" fmla="*/ 18 h 211"/>
                <a:gd name="T6" fmla="*/ 95 w 192"/>
                <a:gd name="T7" fmla="*/ 18 h 211"/>
                <a:gd name="T8" fmla="*/ 95 w 192"/>
                <a:gd name="T9" fmla="*/ 18 h 211"/>
                <a:gd name="T10" fmla="*/ 95 w 192"/>
                <a:gd name="T11" fmla="*/ 18 h 211"/>
                <a:gd name="T12" fmla="*/ 10 w 192"/>
                <a:gd name="T13" fmla="*/ 0 h 211"/>
                <a:gd name="T14" fmla="*/ 17 w 192"/>
                <a:gd name="T15" fmla="*/ 205 h 211"/>
                <a:gd name="T16" fmla="*/ 95 w 192"/>
                <a:gd name="T17" fmla="*/ 211 h 211"/>
                <a:gd name="T18" fmla="*/ 95 w 192"/>
                <a:gd name="T19" fmla="*/ 211 h 211"/>
                <a:gd name="T20" fmla="*/ 95 w 192"/>
                <a:gd name="T21" fmla="*/ 211 h 211"/>
                <a:gd name="T22" fmla="*/ 96 w 192"/>
                <a:gd name="T23" fmla="*/ 211 h 211"/>
                <a:gd name="T24" fmla="*/ 96 w 192"/>
                <a:gd name="T25" fmla="*/ 211 h 211"/>
                <a:gd name="T26" fmla="*/ 169 w 192"/>
                <a:gd name="T27" fmla="*/ 205 h 211"/>
                <a:gd name="T28" fmla="*/ 192 w 192"/>
                <a:gd name="T2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2" h="211">
                  <a:moveTo>
                    <a:pt x="192" y="0"/>
                  </a:moveTo>
                  <a:cubicBezTo>
                    <a:pt x="96" y="18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0" y="67"/>
                    <a:pt x="17" y="205"/>
                  </a:cubicBezTo>
                  <a:cubicBezTo>
                    <a:pt x="17" y="205"/>
                    <a:pt x="48" y="211"/>
                    <a:pt x="95" y="211"/>
                  </a:cubicBezTo>
                  <a:cubicBezTo>
                    <a:pt x="95" y="211"/>
                    <a:pt x="95" y="211"/>
                    <a:pt x="95" y="211"/>
                  </a:cubicBezTo>
                  <a:cubicBezTo>
                    <a:pt x="95" y="211"/>
                    <a:pt x="95" y="211"/>
                    <a:pt x="95" y="211"/>
                  </a:cubicBezTo>
                  <a:cubicBezTo>
                    <a:pt x="95" y="211"/>
                    <a:pt x="95" y="211"/>
                    <a:pt x="96" y="211"/>
                  </a:cubicBezTo>
                  <a:cubicBezTo>
                    <a:pt x="96" y="211"/>
                    <a:pt x="96" y="211"/>
                    <a:pt x="96" y="211"/>
                  </a:cubicBezTo>
                  <a:cubicBezTo>
                    <a:pt x="142" y="211"/>
                    <a:pt x="169" y="205"/>
                    <a:pt x="169" y="205"/>
                  </a:cubicBezTo>
                  <a:cubicBezTo>
                    <a:pt x="187" y="67"/>
                    <a:pt x="192" y="0"/>
                    <a:pt x="192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ṣļïḋê">
              <a:extLst>
                <a:ext uri="{FF2B5EF4-FFF2-40B4-BE49-F238E27FC236}">
                  <a16:creationId xmlns:a16="http://schemas.microsoft.com/office/drawing/2014/main" id="{7B8E08CD-E742-4FE6-9185-4BA7BA3B7737}"/>
                </a:ext>
              </a:extLst>
            </p:cNvPr>
            <p:cNvSpPr/>
            <p:nvPr/>
          </p:nvSpPr>
          <p:spPr bwMode="auto">
            <a:xfrm flipH="1">
              <a:off x="10392694" y="2831007"/>
              <a:ext cx="400101" cy="835356"/>
            </a:xfrm>
            <a:custGeom>
              <a:avLst/>
              <a:gdLst>
                <a:gd name="T0" fmla="*/ 208 w 239"/>
                <a:gd name="T1" fmla="*/ 0 h 499"/>
                <a:gd name="T2" fmla="*/ 119 w 239"/>
                <a:gd name="T3" fmla="*/ 0 h 499"/>
                <a:gd name="T4" fmla="*/ 31 w 239"/>
                <a:gd name="T5" fmla="*/ 0 h 499"/>
                <a:gd name="T6" fmla="*/ 0 w 239"/>
                <a:gd name="T7" fmla="*/ 225 h 499"/>
                <a:gd name="T8" fmla="*/ 140 w 239"/>
                <a:gd name="T9" fmla="*/ 499 h 499"/>
                <a:gd name="T10" fmla="*/ 239 w 239"/>
                <a:gd name="T11" fmla="*/ 225 h 499"/>
                <a:gd name="T12" fmla="*/ 208 w 239"/>
                <a:gd name="T13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499">
                  <a:moveTo>
                    <a:pt x="208" y="0"/>
                  </a:moveTo>
                  <a:lnTo>
                    <a:pt x="119" y="0"/>
                  </a:lnTo>
                  <a:lnTo>
                    <a:pt x="31" y="0"/>
                  </a:lnTo>
                  <a:lnTo>
                    <a:pt x="0" y="225"/>
                  </a:lnTo>
                  <a:lnTo>
                    <a:pt x="140" y="499"/>
                  </a:lnTo>
                  <a:lnTo>
                    <a:pt x="239" y="22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FCB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ïş1îḓe">
              <a:extLst>
                <a:ext uri="{FF2B5EF4-FFF2-40B4-BE49-F238E27FC236}">
                  <a16:creationId xmlns:a16="http://schemas.microsoft.com/office/drawing/2014/main" id="{0631C831-A84E-497F-BB6A-2FAB99B9DEE8}"/>
                </a:ext>
              </a:extLst>
            </p:cNvPr>
            <p:cNvSpPr/>
            <p:nvPr/>
          </p:nvSpPr>
          <p:spPr bwMode="auto">
            <a:xfrm flipH="1">
              <a:off x="10486441" y="2591617"/>
              <a:ext cx="212606" cy="257805"/>
            </a:xfrm>
            <a:prstGeom prst="rect">
              <a:avLst/>
            </a:prstGeom>
            <a:solidFill>
              <a:srgbClr val="FCB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íŝḷíḍe">
              <a:extLst>
                <a:ext uri="{FF2B5EF4-FFF2-40B4-BE49-F238E27FC236}">
                  <a16:creationId xmlns:a16="http://schemas.microsoft.com/office/drawing/2014/main" id="{EA5B5B96-4704-42D9-B567-B5B06511F334}"/>
                </a:ext>
              </a:extLst>
            </p:cNvPr>
            <p:cNvSpPr/>
            <p:nvPr/>
          </p:nvSpPr>
          <p:spPr bwMode="auto">
            <a:xfrm flipH="1">
              <a:off x="10429525" y="2918058"/>
              <a:ext cx="321419" cy="736586"/>
            </a:xfrm>
            <a:custGeom>
              <a:avLst/>
              <a:gdLst>
                <a:gd name="T0" fmla="*/ 0 w 92"/>
                <a:gd name="T1" fmla="*/ 0 h 212"/>
                <a:gd name="T2" fmla="*/ 45 w 92"/>
                <a:gd name="T3" fmla="*/ 21 h 212"/>
                <a:gd name="T4" fmla="*/ 92 w 92"/>
                <a:gd name="T5" fmla="*/ 0 h 212"/>
                <a:gd name="T6" fmla="*/ 92 w 92"/>
                <a:gd name="T7" fmla="*/ 125 h 212"/>
                <a:gd name="T8" fmla="*/ 55 w 92"/>
                <a:gd name="T9" fmla="*/ 212 h 212"/>
                <a:gd name="T10" fmla="*/ 0 w 92"/>
                <a:gd name="T11" fmla="*/ 128 h 212"/>
                <a:gd name="T12" fmla="*/ 0 w 92"/>
                <a:gd name="T13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212">
                  <a:moveTo>
                    <a:pt x="0" y="0"/>
                  </a:moveTo>
                  <a:cubicBezTo>
                    <a:pt x="0" y="0"/>
                    <a:pt x="16" y="21"/>
                    <a:pt x="45" y="21"/>
                  </a:cubicBezTo>
                  <a:cubicBezTo>
                    <a:pt x="75" y="21"/>
                    <a:pt x="92" y="0"/>
                    <a:pt x="92" y="0"/>
                  </a:cubicBezTo>
                  <a:cubicBezTo>
                    <a:pt x="92" y="125"/>
                    <a:pt x="92" y="125"/>
                    <a:pt x="92" y="125"/>
                  </a:cubicBezTo>
                  <a:cubicBezTo>
                    <a:pt x="55" y="212"/>
                    <a:pt x="55" y="212"/>
                    <a:pt x="55" y="212"/>
                  </a:cubicBezTo>
                  <a:cubicBezTo>
                    <a:pt x="0" y="128"/>
                    <a:pt x="0" y="128"/>
                    <a:pt x="0" y="12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îşḻiḑê">
              <a:extLst>
                <a:ext uri="{FF2B5EF4-FFF2-40B4-BE49-F238E27FC236}">
                  <a16:creationId xmlns:a16="http://schemas.microsoft.com/office/drawing/2014/main" id="{EE813071-3D01-49D3-A14D-01E297125C1A}"/>
                </a:ext>
              </a:extLst>
            </p:cNvPr>
            <p:cNvSpPr/>
            <p:nvPr/>
          </p:nvSpPr>
          <p:spPr bwMode="auto">
            <a:xfrm flipH="1">
              <a:off x="10486441" y="2591617"/>
              <a:ext cx="212606" cy="90399"/>
            </a:xfrm>
            <a:custGeom>
              <a:avLst/>
              <a:gdLst>
                <a:gd name="T0" fmla="*/ 0 w 61"/>
                <a:gd name="T1" fmla="*/ 18 h 26"/>
                <a:gd name="T2" fmla="*/ 30 w 61"/>
                <a:gd name="T3" fmla="*/ 26 h 26"/>
                <a:gd name="T4" fmla="*/ 61 w 61"/>
                <a:gd name="T5" fmla="*/ 18 h 26"/>
                <a:gd name="T6" fmla="*/ 61 w 61"/>
                <a:gd name="T7" fmla="*/ 0 h 26"/>
                <a:gd name="T8" fmla="*/ 0 w 61"/>
                <a:gd name="T9" fmla="*/ 0 h 26"/>
                <a:gd name="T10" fmla="*/ 0 w 61"/>
                <a:gd name="T11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26">
                  <a:moveTo>
                    <a:pt x="0" y="18"/>
                  </a:moveTo>
                  <a:cubicBezTo>
                    <a:pt x="6" y="22"/>
                    <a:pt x="17" y="26"/>
                    <a:pt x="30" y="26"/>
                  </a:cubicBezTo>
                  <a:cubicBezTo>
                    <a:pt x="44" y="26"/>
                    <a:pt x="55" y="22"/>
                    <a:pt x="61" y="18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F7A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ïṩļiďe">
              <a:extLst>
                <a:ext uri="{FF2B5EF4-FFF2-40B4-BE49-F238E27FC236}">
                  <a16:creationId xmlns:a16="http://schemas.microsoft.com/office/drawing/2014/main" id="{820CE696-4F98-417C-A1C6-EC6A5F466B01}"/>
                </a:ext>
              </a:extLst>
            </p:cNvPr>
            <p:cNvSpPr/>
            <p:nvPr/>
          </p:nvSpPr>
          <p:spPr bwMode="auto">
            <a:xfrm flipH="1">
              <a:off x="10029424" y="1531937"/>
              <a:ext cx="1128316" cy="1153427"/>
            </a:xfrm>
            <a:custGeom>
              <a:avLst/>
              <a:gdLst>
                <a:gd name="T0" fmla="*/ 302 w 324"/>
                <a:gd name="T1" fmla="*/ 240 h 332"/>
                <a:gd name="T2" fmla="*/ 274 w 324"/>
                <a:gd name="T3" fmla="*/ 224 h 332"/>
                <a:gd name="T4" fmla="*/ 274 w 324"/>
                <a:gd name="T5" fmla="*/ 72 h 332"/>
                <a:gd name="T6" fmla="*/ 162 w 324"/>
                <a:gd name="T7" fmla="*/ 4 h 332"/>
                <a:gd name="T8" fmla="*/ 105 w 324"/>
                <a:gd name="T9" fmla="*/ 18 h 332"/>
                <a:gd name="T10" fmla="*/ 51 w 324"/>
                <a:gd name="T11" fmla="*/ 72 h 332"/>
                <a:gd name="T12" fmla="*/ 51 w 324"/>
                <a:gd name="T13" fmla="*/ 224 h 332"/>
                <a:gd name="T14" fmla="*/ 23 w 324"/>
                <a:gd name="T15" fmla="*/ 240 h 332"/>
                <a:gd name="T16" fmla="*/ 25 w 324"/>
                <a:gd name="T17" fmla="*/ 296 h 332"/>
                <a:gd name="T18" fmla="*/ 162 w 324"/>
                <a:gd name="T19" fmla="*/ 304 h 332"/>
                <a:gd name="T20" fmla="*/ 300 w 324"/>
                <a:gd name="T21" fmla="*/ 296 h 332"/>
                <a:gd name="T22" fmla="*/ 302 w 324"/>
                <a:gd name="T23" fmla="*/ 24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4" h="332">
                  <a:moveTo>
                    <a:pt x="302" y="240"/>
                  </a:moveTo>
                  <a:cubicBezTo>
                    <a:pt x="317" y="263"/>
                    <a:pt x="262" y="285"/>
                    <a:pt x="274" y="224"/>
                  </a:cubicBezTo>
                  <a:cubicBezTo>
                    <a:pt x="285" y="162"/>
                    <a:pt x="288" y="125"/>
                    <a:pt x="274" y="72"/>
                  </a:cubicBezTo>
                  <a:cubicBezTo>
                    <a:pt x="255" y="0"/>
                    <a:pt x="162" y="4"/>
                    <a:pt x="162" y="4"/>
                  </a:cubicBezTo>
                  <a:cubicBezTo>
                    <a:pt x="162" y="4"/>
                    <a:pt x="123" y="1"/>
                    <a:pt x="105" y="18"/>
                  </a:cubicBezTo>
                  <a:cubicBezTo>
                    <a:pt x="105" y="18"/>
                    <a:pt x="68" y="19"/>
                    <a:pt x="51" y="72"/>
                  </a:cubicBezTo>
                  <a:cubicBezTo>
                    <a:pt x="34" y="124"/>
                    <a:pt x="40" y="162"/>
                    <a:pt x="51" y="224"/>
                  </a:cubicBezTo>
                  <a:cubicBezTo>
                    <a:pt x="62" y="285"/>
                    <a:pt x="7" y="263"/>
                    <a:pt x="23" y="240"/>
                  </a:cubicBezTo>
                  <a:cubicBezTo>
                    <a:pt x="23" y="240"/>
                    <a:pt x="0" y="269"/>
                    <a:pt x="25" y="296"/>
                  </a:cubicBezTo>
                  <a:cubicBezTo>
                    <a:pt x="50" y="323"/>
                    <a:pt x="116" y="332"/>
                    <a:pt x="162" y="304"/>
                  </a:cubicBezTo>
                  <a:cubicBezTo>
                    <a:pt x="209" y="332"/>
                    <a:pt x="275" y="323"/>
                    <a:pt x="300" y="296"/>
                  </a:cubicBezTo>
                  <a:cubicBezTo>
                    <a:pt x="324" y="269"/>
                    <a:pt x="302" y="240"/>
                    <a:pt x="302" y="240"/>
                  </a:cubicBezTo>
                  <a:close/>
                </a:path>
              </a:pathLst>
            </a:custGeom>
            <a:solidFill>
              <a:srgbClr val="5A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iṧḷíḑe">
              <a:extLst>
                <a:ext uri="{FF2B5EF4-FFF2-40B4-BE49-F238E27FC236}">
                  <a16:creationId xmlns:a16="http://schemas.microsoft.com/office/drawing/2014/main" id="{DAFEED1D-7268-47B3-9B7F-255F2BF7AFCB}"/>
                </a:ext>
              </a:extLst>
            </p:cNvPr>
            <p:cNvSpPr/>
            <p:nvPr/>
          </p:nvSpPr>
          <p:spPr bwMode="auto">
            <a:xfrm flipH="1">
              <a:off x="10931742" y="2052570"/>
              <a:ext cx="83703" cy="229347"/>
            </a:xfrm>
            <a:custGeom>
              <a:avLst/>
              <a:gdLst>
                <a:gd name="T0" fmla="*/ 24 w 24"/>
                <a:gd name="T1" fmla="*/ 10 h 66"/>
                <a:gd name="T2" fmla="*/ 0 w 24"/>
                <a:gd name="T3" fmla="*/ 24 h 66"/>
                <a:gd name="T4" fmla="*/ 24 w 24"/>
                <a:gd name="T5" fmla="*/ 66 h 66"/>
                <a:gd name="T6" fmla="*/ 24 w 24"/>
                <a:gd name="T7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6">
                  <a:moveTo>
                    <a:pt x="24" y="10"/>
                  </a:moveTo>
                  <a:cubicBezTo>
                    <a:pt x="24" y="10"/>
                    <a:pt x="0" y="0"/>
                    <a:pt x="0" y="24"/>
                  </a:cubicBezTo>
                  <a:cubicBezTo>
                    <a:pt x="1" y="48"/>
                    <a:pt x="24" y="66"/>
                    <a:pt x="24" y="66"/>
                  </a:cubicBezTo>
                  <a:lnTo>
                    <a:pt x="24" y="10"/>
                  </a:lnTo>
                  <a:close/>
                </a:path>
              </a:pathLst>
            </a:custGeom>
            <a:solidFill>
              <a:srgbClr val="F9A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ïŝ1íḍè">
              <a:extLst>
                <a:ext uri="{FF2B5EF4-FFF2-40B4-BE49-F238E27FC236}">
                  <a16:creationId xmlns:a16="http://schemas.microsoft.com/office/drawing/2014/main" id="{7F1361B2-6742-4D3E-80D7-A03EE44EED7D}"/>
                </a:ext>
              </a:extLst>
            </p:cNvPr>
            <p:cNvSpPr/>
            <p:nvPr/>
          </p:nvSpPr>
          <p:spPr bwMode="auto">
            <a:xfrm flipH="1">
              <a:off x="10168371" y="2052570"/>
              <a:ext cx="83703" cy="229347"/>
            </a:xfrm>
            <a:custGeom>
              <a:avLst/>
              <a:gdLst>
                <a:gd name="T0" fmla="*/ 0 w 24"/>
                <a:gd name="T1" fmla="*/ 10 h 66"/>
                <a:gd name="T2" fmla="*/ 23 w 24"/>
                <a:gd name="T3" fmla="*/ 24 h 66"/>
                <a:gd name="T4" fmla="*/ 0 w 24"/>
                <a:gd name="T5" fmla="*/ 66 h 66"/>
                <a:gd name="T6" fmla="*/ 0 w 24"/>
                <a:gd name="T7" fmla="*/ 1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6">
                  <a:moveTo>
                    <a:pt x="0" y="10"/>
                  </a:moveTo>
                  <a:cubicBezTo>
                    <a:pt x="0" y="10"/>
                    <a:pt x="24" y="0"/>
                    <a:pt x="23" y="24"/>
                  </a:cubicBezTo>
                  <a:cubicBezTo>
                    <a:pt x="23" y="48"/>
                    <a:pt x="0" y="66"/>
                    <a:pt x="0" y="66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F9A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îṧḻîḑè">
              <a:extLst>
                <a:ext uri="{FF2B5EF4-FFF2-40B4-BE49-F238E27FC236}">
                  <a16:creationId xmlns:a16="http://schemas.microsoft.com/office/drawing/2014/main" id="{8284F654-06B4-4F39-9AE7-806DCD2A93A4}"/>
                </a:ext>
              </a:extLst>
            </p:cNvPr>
            <p:cNvSpPr/>
            <p:nvPr/>
          </p:nvSpPr>
          <p:spPr bwMode="auto">
            <a:xfrm flipH="1">
              <a:off x="10218592" y="1719432"/>
              <a:ext cx="751653" cy="934125"/>
            </a:xfrm>
            <a:custGeom>
              <a:avLst/>
              <a:gdLst>
                <a:gd name="T0" fmla="*/ 108 w 216"/>
                <a:gd name="T1" fmla="*/ 2 h 269"/>
                <a:gd name="T2" fmla="*/ 0 w 216"/>
                <a:gd name="T3" fmla="*/ 48 h 269"/>
                <a:gd name="T4" fmla="*/ 9 w 216"/>
                <a:gd name="T5" fmla="*/ 168 h 269"/>
                <a:gd name="T6" fmla="*/ 108 w 216"/>
                <a:gd name="T7" fmla="*/ 269 h 269"/>
                <a:gd name="T8" fmla="*/ 108 w 216"/>
                <a:gd name="T9" fmla="*/ 269 h 269"/>
                <a:gd name="T10" fmla="*/ 108 w 216"/>
                <a:gd name="T11" fmla="*/ 269 h 269"/>
                <a:gd name="T12" fmla="*/ 108 w 216"/>
                <a:gd name="T13" fmla="*/ 269 h 269"/>
                <a:gd name="T14" fmla="*/ 108 w 216"/>
                <a:gd name="T15" fmla="*/ 269 h 269"/>
                <a:gd name="T16" fmla="*/ 208 w 216"/>
                <a:gd name="T17" fmla="*/ 168 h 269"/>
                <a:gd name="T18" fmla="*/ 216 w 216"/>
                <a:gd name="T19" fmla="*/ 48 h 269"/>
                <a:gd name="T20" fmla="*/ 108 w 216"/>
                <a:gd name="T21" fmla="*/ 2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" h="269">
                  <a:moveTo>
                    <a:pt x="108" y="2"/>
                  </a:moveTo>
                  <a:cubicBezTo>
                    <a:pt x="103" y="2"/>
                    <a:pt x="28" y="0"/>
                    <a:pt x="0" y="48"/>
                  </a:cubicBezTo>
                  <a:cubicBezTo>
                    <a:pt x="0" y="48"/>
                    <a:pt x="6" y="146"/>
                    <a:pt x="9" y="168"/>
                  </a:cubicBezTo>
                  <a:cubicBezTo>
                    <a:pt x="15" y="220"/>
                    <a:pt x="65" y="268"/>
                    <a:pt x="108" y="269"/>
                  </a:cubicBezTo>
                  <a:cubicBezTo>
                    <a:pt x="108" y="269"/>
                    <a:pt x="108" y="269"/>
                    <a:pt x="108" y="269"/>
                  </a:cubicBezTo>
                  <a:cubicBezTo>
                    <a:pt x="108" y="269"/>
                    <a:pt x="108" y="269"/>
                    <a:pt x="108" y="269"/>
                  </a:cubicBezTo>
                  <a:cubicBezTo>
                    <a:pt x="108" y="269"/>
                    <a:pt x="108" y="269"/>
                    <a:pt x="108" y="269"/>
                  </a:cubicBezTo>
                  <a:cubicBezTo>
                    <a:pt x="108" y="269"/>
                    <a:pt x="108" y="269"/>
                    <a:pt x="108" y="269"/>
                  </a:cubicBezTo>
                  <a:cubicBezTo>
                    <a:pt x="151" y="268"/>
                    <a:pt x="201" y="220"/>
                    <a:pt x="208" y="168"/>
                  </a:cubicBezTo>
                  <a:cubicBezTo>
                    <a:pt x="211" y="146"/>
                    <a:pt x="216" y="48"/>
                    <a:pt x="216" y="48"/>
                  </a:cubicBezTo>
                  <a:cubicBezTo>
                    <a:pt x="188" y="0"/>
                    <a:pt x="114" y="2"/>
                    <a:pt x="108" y="2"/>
                  </a:cubicBezTo>
                  <a:close/>
                </a:path>
              </a:pathLst>
            </a:custGeom>
            <a:solidFill>
              <a:srgbClr val="FCB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îṧlíḓé">
              <a:extLst>
                <a:ext uri="{FF2B5EF4-FFF2-40B4-BE49-F238E27FC236}">
                  <a16:creationId xmlns:a16="http://schemas.microsoft.com/office/drawing/2014/main" id="{5764CBAE-AFE1-488C-807E-4041089E1602}"/>
                </a:ext>
              </a:extLst>
            </p:cNvPr>
            <p:cNvSpPr/>
            <p:nvPr/>
          </p:nvSpPr>
          <p:spPr bwMode="auto">
            <a:xfrm flipH="1">
              <a:off x="10702395" y="2062614"/>
              <a:ext cx="80355" cy="135599"/>
            </a:xfrm>
            <a:prstGeom prst="ellipse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iṥ1îďê">
              <a:extLst>
                <a:ext uri="{FF2B5EF4-FFF2-40B4-BE49-F238E27FC236}">
                  <a16:creationId xmlns:a16="http://schemas.microsoft.com/office/drawing/2014/main" id="{9BC49BBD-AE1C-43FA-99B1-4ED498F72A6A}"/>
                </a:ext>
              </a:extLst>
            </p:cNvPr>
            <p:cNvSpPr/>
            <p:nvPr/>
          </p:nvSpPr>
          <p:spPr bwMode="auto">
            <a:xfrm flipH="1">
              <a:off x="10719136" y="2091073"/>
              <a:ext cx="31808" cy="418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íŝḻïḍê">
              <a:extLst>
                <a:ext uri="{FF2B5EF4-FFF2-40B4-BE49-F238E27FC236}">
                  <a16:creationId xmlns:a16="http://schemas.microsoft.com/office/drawing/2014/main" id="{FF98DC00-A4CD-4205-A427-0A814F0831FA}"/>
                </a:ext>
              </a:extLst>
            </p:cNvPr>
            <p:cNvSpPr/>
            <p:nvPr/>
          </p:nvSpPr>
          <p:spPr bwMode="auto">
            <a:xfrm flipH="1">
              <a:off x="10339125" y="2065962"/>
              <a:ext cx="80355" cy="135599"/>
            </a:xfrm>
            <a:prstGeom prst="ellipse">
              <a:avLst/>
            </a:pr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íSlîḍê">
              <a:extLst>
                <a:ext uri="{FF2B5EF4-FFF2-40B4-BE49-F238E27FC236}">
                  <a16:creationId xmlns:a16="http://schemas.microsoft.com/office/drawing/2014/main" id="{18EB1866-3262-4B06-8629-BFAA183A9A62}"/>
                </a:ext>
              </a:extLst>
            </p:cNvPr>
            <p:cNvSpPr/>
            <p:nvPr/>
          </p:nvSpPr>
          <p:spPr bwMode="auto">
            <a:xfrm flipH="1">
              <a:off x="10357539" y="2091073"/>
              <a:ext cx="26785" cy="4185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i$ļîḑê">
              <a:extLst>
                <a:ext uri="{FF2B5EF4-FFF2-40B4-BE49-F238E27FC236}">
                  <a16:creationId xmlns:a16="http://schemas.microsoft.com/office/drawing/2014/main" id="{D3F10771-4E1F-4851-8DD2-1E9938B41A5D}"/>
                </a:ext>
              </a:extLst>
            </p:cNvPr>
            <p:cNvSpPr/>
            <p:nvPr/>
          </p:nvSpPr>
          <p:spPr bwMode="auto">
            <a:xfrm flipH="1">
              <a:off x="10521597" y="2168080"/>
              <a:ext cx="61941" cy="200887"/>
            </a:xfrm>
            <a:custGeom>
              <a:avLst/>
              <a:gdLst>
                <a:gd name="T0" fmla="*/ 0 w 18"/>
                <a:gd name="T1" fmla="*/ 0 h 58"/>
                <a:gd name="T2" fmla="*/ 18 w 18"/>
                <a:gd name="T3" fmla="*/ 39 h 58"/>
                <a:gd name="T4" fmla="*/ 0 w 18"/>
                <a:gd name="T5" fmla="*/ 43 h 58"/>
                <a:gd name="T6" fmla="*/ 0 w 18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58">
                  <a:moveTo>
                    <a:pt x="0" y="0"/>
                  </a:moveTo>
                  <a:cubicBezTo>
                    <a:pt x="0" y="0"/>
                    <a:pt x="18" y="21"/>
                    <a:pt x="18" y="39"/>
                  </a:cubicBezTo>
                  <a:cubicBezTo>
                    <a:pt x="18" y="58"/>
                    <a:pt x="0" y="43"/>
                    <a:pt x="0" y="4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8A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iSḻíḑe">
              <a:extLst>
                <a:ext uri="{FF2B5EF4-FFF2-40B4-BE49-F238E27FC236}">
                  <a16:creationId xmlns:a16="http://schemas.microsoft.com/office/drawing/2014/main" id="{1B16A374-D329-4F54-8AD6-219DA71C6A05}"/>
                </a:ext>
              </a:extLst>
            </p:cNvPr>
            <p:cNvSpPr/>
            <p:nvPr/>
          </p:nvSpPr>
          <p:spPr bwMode="auto">
            <a:xfrm flipH="1">
              <a:off x="10305644" y="2045874"/>
              <a:ext cx="113836" cy="45200"/>
            </a:xfrm>
            <a:custGeom>
              <a:avLst/>
              <a:gdLst>
                <a:gd name="T0" fmla="*/ 0 w 33"/>
                <a:gd name="T1" fmla="*/ 13 h 13"/>
                <a:gd name="T2" fmla="*/ 12 w 33"/>
                <a:gd name="T3" fmla="*/ 0 h 13"/>
                <a:gd name="T4" fmla="*/ 33 w 33"/>
                <a:gd name="T5" fmla="*/ 4 h 13"/>
                <a:gd name="T6" fmla="*/ 23 w 33"/>
                <a:gd name="T7" fmla="*/ 13 h 13"/>
                <a:gd name="T8" fmla="*/ 12 w 33"/>
                <a:gd name="T9" fmla="*/ 4 h 13"/>
                <a:gd name="T10" fmla="*/ 0 w 33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3">
                  <a:moveTo>
                    <a:pt x="0" y="13"/>
                  </a:moveTo>
                  <a:cubicBezTo>
                    <a:pt x="0" y="13"/>
                    <a:pt x="2" y="0"/>
                    <a:pt x="12" y="0"/>
                  </a:cubicBezTo>
                  <a:cubicBezTo>
                    <a:pt x="22" y="0"/>
                    <a:pt x="23" y="12"/>
                    <a:pt x="33" y="4"/>
                  </a:cubicBezTo>
                  <a:cubicBezTo>
                    <a:pt x="33" y="4"/>
                    <a:pt x="30" y="11"/>
                    <a:pt x="23" y="13"/>
                  </a:cubicBezTo>
                  <a:cubicBezTo>
                    <a:pt x="23" y="13"/>
                    <a:pt x="17" y="4"/>
                    <a:pt x="12" y="4"/>
                  </a:cubicBezTo>
                  <a:cubicBezTo>
                    <a:pt x="5" y="4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ïṧ1ïḋê">
              <a:extLst>
                <a:ext uri="{FF2B5EF4-FFF2-40B4-BE49-F238E27FC236}">
                  <a16:creationId xmlns:a16="http://schemas.microsoft.com/office/drawing/2014/main" id="{5934ACF1-60C7-4F72-B3E3-AE9C133A49BC}"/>
                </a:ext>
              </a:extLst>
            </p:cNvPr>
            <p:cNvSpPr/>
            <p:nvPr/>
          </p:nvSpPr>
          <p:spPr bwMode="auto">
            <a:xfrm flipH="1">
              <a:off x="10702395" y="2045874"/>
              <a:ext cx="110488" cy="45200"/>
            </a:xfrm>
            <a:custGeom>
              <a:avLst/>
              <a:gdLst>
                <a:gd name="T0" fmla="*/ 32 w 32"/>
                <a:gd name="T1" fmla="*/ 13 h 13"/>
                <a:gd name="T2" fmla="*/ 20 w 32"/>
                <a:gd name="T3" fmla="*/ 0 h 13"/>
                <a:gd name="T4" fmla="*/ 0 w 32"/>
                <a:gd name="T5" fmla="*/ 4 h 13"/>
                <a:gd name="T6" fmla="*/ 9 w 32"/>
                <a:gd name="T7" fmla="*/ 13 h 13"/>
                <a:gd name="T8" fmla="*/ 20 w 32"/>
                <a:gd name="T9" fmla="*/ 4 h 13"/>
                <a:gd name="T10" fmla="*/ 32 w 32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3">
                  <a:moveTo>
                    <a:pt x="32" y="13"/>
                  </a:moveTo>
                  <a:cubicBezTo>
                    <a:pt x="32" y="13"/>
                    <a:pt x="30" y="0"/>
                    <a:pt x="20" y="0"/>
                  </a:cubicBezTo>
                  <a:cubicBezTo>
                    <a:pt x="10" y="0"/>
                    <a:pt x="10" y="12"/>
                    <a:pt x="0" y="4"/>
                  </a:cubicBezTo>
                  <a:cubicBezTo>
                    <a:pt x="0" y="4"/>
                    <a:pt x="2" y="11"/>
                    <a:pt x="9" y="13"/>
                  </a:cubicBezTo>
                  <a:cubicBezTo>
                    <a:pt x="9" y="13"/>
                    <a:pt x="15" y="4"/>
                    <a:pt x="20" y="4"/>
                  </a:cubicBezTo>
                  <a:cubicBezTo>
                    <a:pt x="27" y="4"/>
                    <a:pt x="32" y="13"/>
                    <a:pt x="32" y="13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iśḷidé">
              <a:extLst>
                <a:ext uri="{FF2B5EF4-FFF2-40B4-BE49-F238E27FC236}">
                  <a16:creationId xmlns:a16="http://schemas.microsoft.com/office/drawing/2014/main" id="{8B6B5CB4-4486-4B5C-947E-C670FEC703BB}"/>
                </a:ext>
              </a:extLst>
            </p:cNvPr>
            <p:cNvSpPr/>
            <p:nvPr/>
          </p:nvSpPr>
          <p:spPr bwMode="auto">
            <a:xfrm flipH="1">
              <a:off x="10168371" y="1635729"/>
              <a:ext cx="826985" cy="565832"/>
            </a:xfrm>
            <a:custGeom>
              <a:avLst/>
              <a:gdLst>
                <a:gd name="T0" fmla="*/ 81 w 237"/>
                <a:gd name="T1" fmla="*/ 43 h 163"/>
                <a:gd name="T2" fmla="*/ 193 w 237"/>
                <a:gd name="T3" fmla="*/ 108 h 163"/>
                <a:gd name="T4" fmla="*/ 184 w 237"/>
                <a:gd name="T5" fmla="*/ 69 h 163"/>
                <a:gd name="T6" fmla="*/ 213 w 237"/>
                <a:gd name="T7" fmla="*/ 163 h 163"/>
                <a:gd name="T8" fmla="*/ 228 w 237"/>
                <a:gd name="T9" fmla="*/ 61 h 163"/>
                <a:gd name="T10" fmla="*/ 77 w 237"/>
                <a:gd name="T11" fmla="*/ 17 h 163"/>
                <a:gd name="T12" fmla="*/ 6 w 237"/>
                <a:gd name="T13" fmla="*/ 69 h 163"/>
                <a:gd name="T14" fmla="*/ 11 w 237"/>
                <a:gd name="T15" fmla="*/ 129 h 163"/>
                <a:gd name="T16" fmla="*/ 81 w 237"/>
                <a:gd name="T17" fmla="*/ 4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163">
                  <a:moveTo>
                    <a:pt x="81" y="43"/>
                  </a:moveTo>
                  <a:cubicBezTo>
                    <a:pt x="81" y="43"/>
                    <a:pt x="99" y="104"/>
                    <a:pt x="193" y="108"/>
                  </a:cubicBezTo>
                  <a:cubicBezTo>
                    <a:pt x="193" y="108"/>
                    <a:pt x="193" y="83"/>
                    <a:pt x="184" y="69"/>
                  </a:cubicBezTo>
                  <a:cubicBezTo>
                    <a:pt x="184" y="69"/>
                    <a:pt x="218" y="109"/>
                    <a:pt x="213" y="163"/>
                  </a:cubicBezTo>
                  <a:cubicBezTo>
                    <a:pt x="213" y="163"/>
                    <a:pt x="237" y="110"/>
                    <a:pt x="228" y="61"/>
                  </a:cubicBezTo>
                  <a:cubicBezTo>
                    <a:pt x="220" y="12"/>
                    <a:pt x="96" y="0"/>
                    <a:pt x="77" y="17"/>
                  </a:cubicBezTo>
                  <a:cubicBezTo>
                    <a:pt x="77" y="17"/>
                    <a:pt x="11" y="17"/>
                    <a:pt x="6" y="69"/>
                  </a:cubicBezTo>
                  <a:cubicBezTo>
                    <a:pt x="0" y="121"/>
                    <a:pt x="11" y="129"/>
                    <a:pt x="11" y="129"/>
                  </a:cubicBezTo>
                  <a:cubicBezTo>
                    <a:pt x="11" y="129"/>
                    <a:pt x="79" y="98"/>
                    <a:pt x="81" y="43"/>
                  </a:cubicBezTo>
                  <a:close/>
                </a:path>
              </a:pathLst>
            </a:custGeom>
            <a:solidFill>
              <a:srgbClr val="5A4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íšľïḋé">
              <a:extLst>
                <a:ext uri="{FF2B5EF4-FFF2-40B4-BE49-F238E27FC236}">
                  <a16:creationId xmlns:a16="http://schemas.microsoft.com/office/drawing/2014/main" id="{482E8811-9C40-4CB1-A426-CD46ED1CB5C1}"/>
                </a:ext>
              </a:extLst>
            </p:cNvPr>
            <p:cNvSpPr/>
            <p:nvPr/>
          </p:nvSpPr>
          <p:spPr bwMode="auto">
            <a:xfrm flipH="1">
              <a:off x="10950157" y="2223324"/>
              <a:ext cx="36829" cy="3850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isľîdé">
              <a:extLst>
                <a:ext uri="{FF2B5EF4-FFF2-40B4-BE49-F238E27FC236}">
                  <a16:creationId xmlns:a16="http://schemas.microsoft.com/office/drawing/2014/main" id="{56930443-53CB-426B-AAB3-F07F83373E4A}"/>
                </a:ext>
              </a:extLst>
            </p:cNvPr>
            <p:cNvSpPr/>
            <p:nvPr/>
          </p:nvSpPr>
          <p:spPr bwMode="auto">
            <a:xfrm flipH="1">
              <a:off x="10200178" y="2223324"/>
              <a:ext cx="38504" cy="3850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iṩ1íḑê">
              <a:extLst>
                <a:ext uri="{FF2B5EF4-FFF2-40B4-BE49-F238E27FC236}">
                  <a16:creationId xmlns:a16="http://schemas.microsoft.com/office/drawing/2014/main" id="{8D276D25-3699-4AE5-A968-00197B421B23}"/>
                </a:ext>
              </a:extLst>
            </p:cNvPr>
            <p:cNvSpPr/>
            <p:nvPr/>
          </p:nvSpPr>
          <p:spPr bwMode="auto">
            <a:xfrm flipH="1">
              <a:off x="10444590" y="2404122"/>
              <a:ext cx="254457" cy="117184"/>
            </a:xfrm>
            <a:custGeom>
              <a:avLst/>
              <a:gdLst>
                <a:gd name="T0" fmla="*/ 0 w 73"/>
                <a:gd name="T1" fmla="*/ 0 h 34"/>
                <a:gd name="T2" fmla="*/ 73 w 73"/>
                <a:gd name="T3" fmla="*/ 0 h 34"/>
                <a:gd name="T4" fmla="*/ 36 w 73"/>
                <a:gd name="T5" fmla="*/ 34 h 34"/>
                <a:gd name="T6" fmla="*/ 0 w 73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34">
                  <a:moveTo>
                    <a:pt x="0" y="0"/>
                  </a:moveTo>
                  <a:cubicBezTo>
                    <a:pt x="0" y="0"/>
                    <a:pt x="34" y="12"/>
                    <a:pt x="73" y="0"/>
                  </a:cubicBezTo>
                  <a:cubicBezTo>
                    <a:pt x="73" y="0"/>
                    <a:pt x="68" y="34"/>
                    <a:pt x="36" y="34"/>
                  </a:cubicBezTo>
                  <a:cubicBezTo>
                    <a:pt x="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8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ïSlîďé">
              <a:extLst>
                <a:ext uri="{FF2B5EF4-FFF2-40B4-BE49-F238E27FC236}">
                  <a16:creationId xmlns:a16="http://schemas.microsoft.com/office/drawing/2014/main" id="{483E949D-B77B-46A1-B183-9670CAD7FB99}"/>
                </a:ext>
              </a:extLst>
            </p:cNvPr>
            <p:cNvSpPr/>
            <p:nvPr/>
          </p:nvSpPr>
          <p:spPr bwMode="auto">
            <a:xfrm flipH="1">
              <a:off x="10464679" y="2407471"/>
              <a:ext cx="215954" cy="38504"/>
            </a:xfrm>
            <a:custGeom>
              <a:avLst/>
              <a:gdLst>
                <a:gd name="T0" fmla="*/ 0 w 62"/>
                <a:gd name="T1" fmla="*/ 0 h 11"/>
                <a:gd name="T2" fmla="*/ 2 w 62"/>
                <a:gd name="T3" fmla="*/ 7 h 11"/>
                <a:gd name="T4" fmla="*/ 31 w 62"/>
                <a:gd name="T5" fmla="*/ 11 h 11"/>
                <a:gd name="T6" fmla="*/ 61 w 62"/>
                <a:gd name="T7" fmla="*/ 7 h 11"/>
                <a:gd name="T8" fmla="*/ 62 w 62"/>
                <a:gd name="T9" fmla="*/ 0 h 11"/>
                <a:gd name="T10" fmla="*/ 0 w 62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1">
                  <a:moveTo>
                    <a:pt x="0" y="0"/>
                  </a:moveTo>
                  <a:cubicBezTo>
                    <a:pt x="0" y="2"/>
                    <a:pt x="1" y="6"/>
                    <a:pt x="2" y="7"/>
                  </a:cubicBezTo>
                  <a:cubicBezTo>
                    <a:pt x="2" y="8"/>
                    <a:pt x="15" y="11"/>
                    <a:pt x="31" y="11"/>
                  </a:cubicBezTo>
                  <a:cubicBezTo>
                    <a:pt x="47" y="11"/>
                    <a:pt x="59" y="8"/>
                    <a:pt x="61" y="7"/>
                  </a:cubicBezTo>
                  <a:cubicBezTo>
                    <a:pt x="62" y="7"/>
                    <a:pt x="62" y="3"/>
                    <a:pt x="62" y="0"/>
                  </a:cubicBezTo>
                  <a:cubicBezTo>
                    <a:pt x="35" y="8"/>
                    <a:pt x="10" y="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ïṩḷiḍe">
              <a:extLst>
                <a:ext uri="{FF2B5EF4-FFF2-40B4-BE49-F238E27FC236}">
                  <a16:creationId xmlns:a16="http://schemas.microsoft.com/office/drawing/2014/main" id="{0740CA95-5706-45B4-A615-F53D297494B1}"/>
                </a:ext>
              </a:extLst>
            </p:cNvPr>
            <p:cNvSpPr/>
            <p:nvPr/>
          </p:nvSpPr>
          <p:spPr bwMode="auto">
            <a:xfrm flipH="1">
              <a:off x="10203525" y="2782460"/>
              <a:ext cx="780112" cy="1242152"/>
            </a:xfrm>
            <a:custGeom>
              <a:avLst/>
              <a:gdLst>
                <a:gd name="T0" fmla="*/ 220 w 224"/>
                <a:gd name="T1" fmla="*/ 39 h 357"/>
                <a:gd name="T2" fmla="*/ 143 w 224"/>
                <a:gd name="T3" fmla="*/ 0 h 357"/>
                <a:gd name="T4" fmla="*/ 140 w 224"/>
                <a:gd name="T5" fmla="*/ 118 h 357"/>
                <a:gd name="T6" fmla="*/ 122 w 224"/>
                <a:gd name="T7" fmla="*/ 254 h 357"/>
                <a:gd name="T8" fmla="*/ 85 w 224"/>
                <a:gd name="T9" fmla="*/ 118 h 357"/>
                <a:gd name="T10" fmla="*/ 82 w 224"/>
                <a:gd name="T11" fmla="*/ 0 h 357"/>
                <a:gd name="T12" fmla="*/ 5 w 224"/>
                <a:gd name="T13" fmla="*/ 39 h 357"/>
                <a:gd name="T14" fmla="*/ 43 w 224"/>
                <a:gd name="T15" fmla="*/ 255 h 357"/>
                <a:gd name="T16" fmla="*/ 0 w 224"/>
                <a:gd name="T17" fmla="*/ 332 h 357"/>
                <a:gd name="T18" fmla="*/ 112 w 224"/>
                <a:gd name="T19" fmla="*/ 357 h 357"/>
                <a:gd name="T20" fmla="*/ 224 w 224"/>
                <a:gd name="T21" fmla="*/ 332 h 357"/>
                <a:gd name="T22" fmla="*/ 206 w 224"/>
                <a:gd name="T23" fmla="*/ 251 h 357"/>
                <a:gd name="T24" fmla="*/ 220 w 224"/>
                <a:gd name="T25" fmla="*/ 39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357">
                  <a:moveTo>
                    <a:pt x="220" y="39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40" y="118"/>
                    <a:pt x="140" y="118"/>
                    <a:pt x="140" y="118"/>
                  </a:cubicBezTo>
                  <a:cubicBezTo>
                    <a:pt x="122" y="254"/>
                    <a:pt x="122" y="254"/>
                    <a:pt x="122" y="254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40" y="234"/>
                    <a:pt x="43" y="255"/>
                  </a:cubicBezTo>
                  <a:cubicBezTo>
                    <a:pt x="44" y="262"/>
                    <a:pt x="0" y="332"/>
                    <a:pt x="0" y="332"/>
                  </a:cubicBezTo>
                  <a:cubicBezTo>
                    <a:pt x="112" y="357"/>
                    <a:pt x="112" y="357"/>
                    <a:pt x="112" y="357"/>
                  </a:cubicBezTo>
                  <a:cubicBezTo>
                    <a:pt x="224" y="332"/>
                    <a:pt x="224" y="332"/>
                    <a:pt x="224" y="332"/>
                  </a:cubicBezTo>
                  <a:cubicBezTo>
                    <a:pt x="224" y="332"/>
                    <a:pt x="205" y="257"/>
                    <a:pt x="206" y="251"/>
                  </a:cubicBezTo>
                  <a:cubicBezTo>
                    <a:pt x="209" y="230"/>
                    <a:pt x="220" y="39"/>
                    <a:pt x="220" y="3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iS1ïḋé">
              <a:extLst>
                <a:ext uri="{FF2B5EF4-FFF2-40B4-BE49-F238E27FC236}">
                  <a16:creationId xmlns:a16="http://schemas.microsoft.com/office/drawing/2014/main" id="{F8BC98E7-EDDF-4D3A-872E-9C06DE76A52E}"/>
                </a:ext>
              </a:extLst>
            </p:cNvPr>
            <p:cNvSpPr/>
            <p:nvPr/>
          </p:nvSpPr>
          <p:spPr bwMode="auto">
            <a:xfrm flipH="1">
              <a:off x="10558427" y="2775764"/>
              <a:ext cx="279568" cy="878882"/>
            </a:xfrm>
            <a:custGeom>
              <a:avLst/>
              <a:gdLst>
                <a:gd name="T0" fmla="*/ 40 w 80"/>
                <a:gd name="T1" fmla="*/ 0 h 253"/>
                <a:gd name="T2" fmla="*/ 22 w 80"/>
                <a:gd name="T3" fmla="*/ 10 h 253"/>
                <a:gd name="T4" fmla="*/ 1 w 80"/>
                <a:gd name="T5" fmla="*/ 99 h 253"/>
                <a:gd name="T6" fmla="*/ 24 w 80"/>
                <a:gd name="T7" fmla="*/ 107 h 253"/>
                <a:gd name="T8" fmla="*/ 13 w 80"/>
                <a:gd name="T9" fmla="*/ 120 h 253"/>
                <a:gd name="T10" fmla="*/ 80 w 80"/>
                <a:gd name="T11" fmla="*/ 253 h 253"/>
                <a:gd name="T12" fmla="*/ 43 w 80"/>
                <a:gd name="T13" fmla="*/ 118 h 253"/>
                <a:gd name="T14" fmla="*/ 40 w 80"/>
                <a:gd name="T1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53">
                  <a:moveTo>
                    <a:pt x="40" y="0"/>
                  </a:moveTo>
                  <a:cubicBezTo>
                    <a:pt x="40" y="0"/>
                    <a:pt x="22" y="6"/>
                    <a:pt x="22" y="10"/>
                  </a:cubicBezTo>
                  <a:cubicBezTo>
                    <a:pt x="22" y="13"/>
                    <a:pt x="0" y="96"/>
                    <a:pt x="1" y="99"/>
                  </a:cubicBezTo>
                  <a:cubicBezTo>
                    <a:pt x="1" y="102"/>
                    <a:pt x="24" y="107"/>
                    <a:pt x="24" y="107"/>
                  </a:cubicBezTo>
                  <a:cubicBezTo>
                    <a:pt x="24" y="107"/>
                    <a:pt x="12" y="118"/>
                    <a:pt x="13" y="120"/>
                  </a:cubicBezTo>
                  <a:cubicBezTo>
                    <a:pt x="13" y="122"/>
                    <a:pt x="80" y="253"/>
                    <a:pt x="80" y="253"/>
                  </a:cubicBezTo>
                  <a:cubicBezTo>
                    <a:pt x="43" y="118"/>
                    <a:pt x="43" y="118"/>
                    <a:pt x="43" y="118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ísḷíḋè">
              <a:extLst>
                <a:ext uri="{FF2B5EF4-FFF2-40B4-BE49-F238E27FC236}">
                  <a16:creationId xmlns:a16="http://schemas.microsoft.com/office/drawing/2014/main" id="{C96E464F-8E8D-4A92-A458-65B2FC48C433}"/>
                </a:ext>
              </a:extLst>
            </p:cNvPr>
            <p:cNvSpPr/>
            <p:nvPr/>
          </p:nvSpPr>
          <p:spPr bwMode="auto">
            <a:xfrm flipH="1">
              <a:off x="10347495" y="2775764"/>
              <a:ext cx="210931" cy="878882"/>
            </a:xfrm>
            <a:custGeom>
              <a:avLst/>
              <a:gdLst>
                <a:gd name="T0" fmla="*/ 21 w 61"/>
                <a:gd name="T1" fmla="*/ 0 h 253"/>
                <a:gd name="T2" fmla="*/ 39 w 61"/>
                <a:gd name="T3" fmla="*/ 10 h 253"/>
                <a:gd name="T4" fmla="*/ 60 w 61"/>
                <a:gd name="T5" fmla="*/ 99 h 253"/>
                <a:gd name="T6" fmla="*/ 37 w 61"/>
                <a:gd name="T7" fmla="*/ 107 h 253"/>
                <a:gd name="T8" fmla="*/ 48 w 61"/>
                <a:gd name="T9" fmla="*/ 120 h 253"/>
                <a:gd name="T10" fmla="*/ 0 w 61"/>
                <a:gd name="T11" fmla="*/ 253 h 253"/>
                <a:gd name="T12" fmla="*/ 18 w 61"/>
                <a:gd name="T13" fmla="*/ 118 h 253"/>
                <a:gd name="T14" fmla="*/ 21 w 61"/>
                <a:gd name="T1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3">
                  <a:moveTo>
                    <a:pt x="21" y="0"/>
                  </a:moveTo>
                  <a:cubicBezTo>
                    <a:pt x="21" y="0"/>
                    <a:pt x="39" y="6"/>
                    <a:pt x="39" y="10"/>
                  </a:cubicBezTo>
                  <a:cubicBezTo>
                    <a:pt x="39" y="13"/>
                    <a:pt x="61" y="96"/>
                    <a:pt x="60" y="99"/>
                  </a:cubicBezTo>
                  <a:cubicBezTo>
                    <a:pt x="60" y="102"/>
                    <a:pt x="37" y="107"/>
                    <a:pt x="37" y="107"/>
                  </a:cubicBezTo>
                  <a:cubicBezTo>
                    <a:pt x="37" y="107"/>
                    <a:pt x="49" y="118"/>
                    <a:pt x="48" y="120"/>
                  </a:cubicBezTo>
                  <a:cubicBezTo>
                    <a:pt x="48" y="122"/>
                    <a:pt x="0" y="253"/>
                    <a:pt x="0" y="253"/>
                  </a:cubicBezTo>
                  <a:cubicBezTo>
                    <a:pt x="18" y="118"/>
                    <a:pt x="18" y="118"/>
                    <a:pt x="18" y="118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ïṡḷîḓê">
              <a:extLst>
                <a:ext uri="{FF2B5EF4-FFF2-40B4-BE49-F238E27FC236}">
                  <a16:creationId xmlns:a16="http://schemas.microsoft.com/office/drawing/2014/main" id="{E74E7191-E9EB-494C-899D-3C37A8BB280A}"/>
                </a:ext>
              </a:extLst>
            </p:cNvPr>
            <p:cNvSpPr/>
            <p:nvPr/>
          </p:nvSpPr>
          <p:spPr bwMode="auto">
            <a:xfrm flipH="1">
              <a:off x="10670587" y="2800874"/>
              <a:ext cx="28460" cy="267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ïŝļïde">
              <a:extLst>
                <a:ext uri="{FF2B5EF4-FFF2-40B4-BE49-F238E27FC236}">
                  <a16:creationId xmlns:a16="http://schemas.microsoft.com/office/drawing/2014/main" id="{0B1D3CE8-3307-45D9-BE71-EFB29AF328E5}"/>
                </a:ext>
              </a:extLst>
            </p:cNvPr>
            <p:cNvSpPr/>
            <p:nvPr/>
          </p:nvSpPr>
          <p:spPr bwMode="auto">
            <a:xfrm flipH="1">
              <a:off x="10647152" y="2814267"/>
              <a:ext cx="26785" cy="284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îṣḻîdê">
              <a:extLst>
                <a:ext uri="{FF2B5EF4-FFF2-40B4-BE49-F238E27FC236}">
                  <a16:creationId xmlns:a16="http://schemas.microsoft.com/office/drawing/2014/main" id="{C664461D-D117-4EBD-A8C3-718550C4D079}"/>
                </a:ext>
              </a:extLst>
            </p:cNvPr>
            <p:cNvSpPr/>
            <p:nvPr/>
          </p:nvSpPr>
          <p:spPr bwMode="auto">
            <a:xfrm flipH="1">
              <a:off x="10622040" y="2824311"/>
              <a:ext cx="28460" cy="284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ïṧļiḍê">
              <a:extLst>
                <a:ext uri="{FF2B5EF4-FFF2-40B4-BE49-F238E27FC236}">
                  <a16:creationId xmlns:a16="http://schemas.microsoft.com/office/drawing/2014/main" id="{1FD98D54-848D-4899-B3B2-4E817E425A79}"/>
                </a:ext>
              </a:extLst>
            </p:cNvPr>
            <p:cNvSpPr/>
            <p:nvPr/>
          </p:nvSpPr>
          <p:spPr bwMode="auto">
            <a:xfrm flipH="1">
              <a:off x="10593581" y="2831007"/>
              <a:ext cx="28460" cy="3180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ślíďé">
              <a:extLst>
                <a:ext uri="{FF2B5EF4-FFF2-40B4-BE49-F238E27FC236}">
                  <a16:creationId xmlns:a16="http://schemas.microsoft.com/office/drawing/2014/main" id="{0D0AF7BB-3B1F-461B-A5D5-E1DE92C205AE}"/>
                </a:ext>
              </a:extLst>
            </p:cNvPr>
            <p:cNvSpPr/>
            <p:nvPr/>
          </p:nvSpPr>
          <p:spPr bwMode="auto">
            <a:xfrm flipH="1">
              <a:off x="10566797" y="2831007"/>
              <a:ext cx="26785" cy="3180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iṣḷïďé">
              <a:extLst>
                <a:ext uri="{FF2B5EF4-FFF2-40B4-BE49-F238E27FC236}">
                  <a16:creationId xmlns:a16="http://schemas.microsoft.com/office/drawing/2014/main" id="{FA963493-2BA7-47A2-B698-75E294A3D207}"/>
                </a:ext>
              </a:extLst>
            </p:cNvPr>
            <p:cNvSpPr/>
            <p:nvPr/>
          </p:nvSpPr>
          <p:spPr bwMode="auto">
            <a:xfrm flipH="1">
              <a:off x="10538337" y="2824311"/>
              <a:ext cx="28460" cy="284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ïṡḷïḋé">
              <a:extLst>
                <a:ext uri="{FF2B5EF4-FFF2-40B4-BE49-F238E27FC236}">
                  <a16:creationId xmlns:a16="http://schemas.microsoft.com/office/drawing/2014/main" id="{9E1AECFA-A426-43A0-92F8-70F7C27D87A9}"/>
                </a:ext>
              </a:extLst>
            </p:cNvPr>
            <p:cNvSpPr/>
            <p:nvPr/>
          </p:nvSpPr>
          <p:spPr bwMode="auto">
            <a:xfrm flipH="1">
              <a:off x="10509878" y="2814267"/>
              <a:ext cx="28460" cy="284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í$ḻiḍé">
              <a:extLst>
                <a:ext uri="{FF2B5EF4-FFF2-40B4-BE49-F238E27FC236}">
                  <a16:creationId xmlns:a16="http://schemas.microsoft.com/office/drawing/2014/main" id="{3A373806-7843-45BE-8065-9F3E0AAD2F7C}"/>
                </a:ext>
              </a:extLst>
            </p:cNvPr>
            <p:cNvSpPr/>
            <p:nvPr/>
          </p:nvSpPr>
          <p:spPr bwMode="auto">
            <a:xfrm flipH="1">
              <a:off x="10486442" y="2800874"/>
              <a:ext cx="26785" cy="267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ïŝ1iḍè">
              <a:extLst>
                <a:ext uri="{FF2B5EF4-FFF2-40B4-BE49-F238E27FC236}">
                  <a16:creationId xmlns:a16="http://schemas.microsoft.com/office/drawing/2014/main" id="{1F1761CA-8049-4855-BA2E-D0683009BA75}"/>
                </a:ext>
              </a:extLst>
            </p:cNvPr>
            <p:cNvSpPr/>
            <p:nvPr/>
          </p:nvSpPr>
          <p:spPr bwMode="auto">
            <a:xfrm flipH="1">
              <a:off x="9694612" y="2862815"/>
              <a:ext cx="572528" cy="542395"/>
            </a:xfrm>
            <a:custGeom>
              <a:avLst/>
              <a:gdLst>
                <a:gd name="T0" fmla="*/ 14 w 164"/>
                <a:gd name="T1" fmla="*/ 16 h 156"/>
                <a:gd name="T2" fmla="*/ 72 w 164"/>
                <a:gd name="T3" fmla="*/ 101 h 156"/>
                <a:gd name="T4" fmla="*/ 132 w 164"/>
                <a:gd name="T5" fmla="*/ 0 h 156"/>
                <a:gd name="T6" fmla="*/ 164 w 164"/>
                <a:gd name="T7" fmla="*/ 16 h 156"/>
                <a:gd name="T8" fmla="*/ 72 w 164"/>
                <a:gd name="T9" fmla="*/ 156 h 156"/>
                <a:gd name="T10" fmla="*/ 0 w 164"/>
                <a:gd name="T11" fmla="*/ 80 h 156"/>
                <a:gd name="T12" fmla="*/ 14 w 164"/>
                <a:gd name="T13" fmla="*/ 1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156">
                  <a:moveTo>
                    <a:pt x="14" y="16"/>
                  </a:moveTo>
                  <a:cubicBezTo>
                    <a:pt x="14" y="16"/>
                    <a:pt x="68" y="101"/>
                    <a:pt x="72" y="101"/>
                  </a:cubicBezTo>
                  <a:cubicBezTo>
                    <a:pt x="76" y="101"/>
                    <a:pt x="132" y="0"/>
                    <a:pt x="132" y="0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64" y="16"/>
                    <a:pt x="95" y="156"/>
                    <a:pt x="72" y="156"/>
                  </a:cubicBezTo>
                  <a:cubicBezTo>
                    <a:pt x="49" y="156"/>
                    <a:pt x="0" y="80"/>
                    <a:pt x="0" y="80"/>
                  </a:cubicBezTo>
                  <a:lnTo>
                    <a:pt x="14" y="1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ṣḻïdè">
              <a:extLst>
                <a:ext uri="{FF2B5EF4-FFF2-40B4-BE49-F238E27FC236}">
                  <a16:creationId xmlns:a16="http://schemas.microsoft.com/office/drawing/2014/main" id="{03BB358E-B948-4FC0-8CA1-F6CA358AD156}"/>
                </a:ext>
              </a:extLst>
            </p:cNvPr>
            <p:cNvSpPr/>
            <p:nvPr/>
          </p:nvSpPr>
          <p:spPr bwMode="auto">
            <a:xfrm flipH="1">
              <a:off x="9656108" y="2827659"/>
              <a:ext cx="192517" cy="164058"/>
            </a:xfrm>
            <a:custGeom>
              <a:avLst/>
              <a:gdLst>
                <a:gd name="T0" fmla="*/ 35 w 115"/>
                <a:gd name="T1" fmla="*/ 0 h 98"/>
                <a:gd name="T2" fmla="*/ 0 w 115"/>
                <a:gd name="T3" fmla="*/ 48 h 98"/>
                <a:gd name="T4" fmla="*/ 46 w 115"/>
                <a:gd name="T5" fmla="*/ 73 h 98"/>
                <a:gd name="T6" fmla="*/ 69 w 115"/>
                <a:gd name="T7" fmla="*/ 52 h 98"/>
                <a:gd name="T8" fmla="*/ 63 w 115"/>
                <a:gd name="T9" fmla="*/ 79 h 98"/>
                <a:gd name="T10" fmla="*/ 96 w 115"/>
                <a:gd name="T11" fmla="*/ 98 h 98"/>
                <a:gd name="T12" fmla="*/ 115 w 115"/>
                <a:gd name="T13" fmla="*/ 40 h 98"/>
                <a:gd name="T14" fmla="*/ 35 w 115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98">
                  <a:moveTo>
                    <a:pt x="35" y="0"/>
                  </a:moveTo>
                  <a:lnTo>
                    <a:pt x="0" y="48"/>
                  </a:lnTo>
                  <a:lnTo>
                    <a:pt x="46" y="73"/>
                  </a:lnTo>
                  <a:lnTo>
                    <a:pt x="69" y="52"/>
                  </a:lnTo>
                  <a:lnTo>
                    <a:pt x="63" y="79"/>
                  </a:lnTo>
                  <a:lnTo>
                    <a:pt x="96" y="98"/>
                  </a:lnTo>
                  <a:lnTo>
                    <a:pt x="115" y="4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îṥḷiḓé">
              <a:extLst>
                <a:ext uri="{FF2B5EF4-FFF2-40B4-BE49-F238E27FC236}">
                  <a16:creationId xmlns:a16="http://schemas.microsoft.com/office/drawing/2014/main" id="{2A58E70E-8B28-46AB-BCB5-7A2C507026B4}"/>
                </a:ext>
              </a:extLst>
            </p:cNvPr>
            <p:cNvSpPr/>
            <p:nvPr/>
          </p:nvSpPr>
          <p:spPr bwMode="auto">
            <a:xfrm flipH="1">
              <a:off x="10911653" y="2918058"/>
              <a:ext cx="354901" cy="723194"/>
            </a:xfrm>
            <a:custGeom>
              <a:avLst/>
              <a:gdLst>
                <a:gd name="T0" fmla="*/ 86 w 102"/>
                <a:gd name="T1" fmla="*/ 0 h 208"/>
                <a:gd name="T2" fmla="*/ 0 w 102"/>
                <a:gd name="T3" fmla="*/ 132 h 208"/>
                <a:gd name="T4" fmla="*/ 84 w 102"/>
                <a:gd name="T5" fmla="*/ 208 h 208"/>
                <a:gd name="T6" fmla="*/ 102 w 102"/>
                <a:gd name="T7" fmla="*/ 185 h 208"/>
                <a:gd name="T8" fmla="*/ 45 w 102"/>
                <a:gd name="T9" fmla="*/ 130 h 208"/>
                <a:gd name="T10" fmla="*/ 98 w 102"/>
                <a:gd name="T11" fmla="*/ 68 h 208"/>
                <a:gd name="T12" fmla="*/ 86 w 102"/>
                <a:gd name="T1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208">
                  <a:moveTo>
                    <a:pt x="86" y="0"/>
                  </a:moveTo>
                  <a:cubicBezTo>
                    <a:pt x="86" y="0"/>
                    <a:pt x="0" y="123"/>
                    <a:pt x="0" y="132"/>
                  </a:cubicBezTo>
                  <a:cubicBezTo>
                    <a:pt x="0" y="144"/>
                    <a:pt x="84" y="208"/>
                    <a:pt x="84" y="208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2" y="185"/>
                    <a:pt x="44" y="131"/>
                    <a:pt x="45" y="130"/>
                  </a:cubicBezTo>
                  <a:cubicBezTo>
                    <a:pt x="54" y="118"/>
                    <a:pt x="98" y="68"/>
                    <a:pt x="98" y="68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iŝḷíḓé">
              <a:extLst>
                <a:ext uri="{FF2B5EF4-FFF2-40B4-BE49-F238E27FC236}">
                  <a16:creationId xmlns:a16="http://schemas.microsoft.com/office/drawing/2014/main" id="{3A79EDC5-35FB-4827-8360-B36F2ED25613}"/>
                </a:ext>
              </a:extLst>
            </p:cNvPr>
            <p:cNvSpPr/>
            <p:nvPr/>
          </p:nvSpPr>
          <p:spPr bwMode="auto">
            <a:xfrm flipH="1">
              <a:off x="10680633" y="3544156"/>
              <a:ext cx="279568" cy="159036"/>
            </a:xfrm>
            <a:custGeom>
              <a:avLst/>
              <a:gdLst>
                <a:gd name="T0" fmla="*/ 13 w 80"/>
                <a:gd name="T1" fmla="*/ 7 h 46"/>
                <a:gd name="T2" fmla="*/ 27 w 80"/>
                <a:gd name="T3" fmla="*/ 16 h 46"/>
                <a:gd name="T4" fmla="*/ 53 w 80"/>
                <a:gd name="T5" fmla="*/ 0 h 46"/>
                <a:gd name="T6" fmla="*/ 75 w 80"/>
                <a:gd name="T7" fmla="*/ 5 h 46"/>
                <a:gd name="T8" fmla="*/ 71 w 80"/>
                <a:gd name="T9" fmla="*/ 9 h 46"/>
                <a:gd name="T10" fmla="*/ 54 w 80"/>
                <a:gd name="T11" fmla="*/ 7 h 46"/>
                <a:gd name="T12" fmla="*/ 46 w 80"/>
                <a:gd name="T13" fmla="*/ 11 h 46"/>
                <a:gd name="T14" fmla="*/ 57 w 80"/>
                <a:gd name="T15" fmla="*/ 11 h 46"/>
                <a:gd name="T16" fmla="*/ 77 w 80"/>
                <a:gd name="T17" fmla="*/ 27 h 46"/>
                <a:gd name="T18" fmla="*/ 60 w 80"/>
                <a:gd name="T19" fmla="*/ 44 h 46"/>
                <a:gd name="T20" fmla="*/ 45 w 80"/>
                <a:gd name="T21" fmla="*/ 37 h 46"/>
                <a:gd name="T22" fmla="*/ 26 w 80"/>
                <a:gd name="T23" fmla="*/ 42 h 46"/>
                <a:gd name="T24" fmla="*/ 14 w 80"/>
                <a:gd name="T25" fmla="*/ 34 h 46"/>
                <a:gd name="T26" fmla="*/ 0 w 80"/>
                <a:gd name="T27" fmla="*/ 26 h 46"/>
                <a:gd name="T28" fmla="*/ 13 w 80"/>
                <a:gd name="T29" fmla="*/ 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" h="46">
                  <a:moveTo>
                    <a:pt x="13" y="7"/>
                  </a:moveTo>
                  <a:cubicBezTo>
                    <a:pt x="13" y="7"/>
                    <a:pt x="23" y="17"/>
                    <a:pt x="27" y="16"/>
                  </a:cubicBezTo>
                  <a:cubicBezTo>
                    <a:pt x="30" y="15"/>
                    <a:pt x="50" y="0"/>
                    <a:pt x="53" y="0"/>
                  </a:cubicBezTo>
                  <a:cubicBezTo>
                    <a:pt x="57" y="0"/>
                    <a:pt x="72" y="4"/>
                    <a:pt x="75" y="5"/>
                  </a:cubicBezTo>
                  <a:cubicBezTo>
                    <a:pt x="79" y="5"/>
                    <a:pt x="80" y="10"/>
                    <a:pt x="71" y="9"/>
                  </a:cubicBezTo>
                  <a:cubicBezTo>
                    <a:pt x="61" y="8"/>
                    <a:pt x="55" y="7"/>
                    <a:pt x="54" y="7"/>
                  </a:cubicBezTo>
                  <a:cubicBezTo>
                    <a:pt x="54" y="7"/>
                    <a:pt x="46" y="11"/>
                    <a:pt x="46" y="11"/>
                  </a:cubicBezTo>
                  <a:cubicBezTo>
                    <a:pt x="46" y="11"/>
                    <a:pt x="56" y="10"/>
                    <a:pt x="57" y="11"/>
                  </a:cubicBezTo>
                  <a:cubicBezTo>
                    <a:pt x="59" y="11"/>
                    <a:pt x="75" y="23"/>
                    <a:pt x="77" y="27"/>
                  </a:cubicBezTo>
                  <a:cubicBezTo>
                    <a:pt x="79" y="31"/>
                    <a:pt x="67" y="46"/>
                    <a:pt x="60" y="44"/>
                  </a:cubicBezTo>
                  <a:cubicBezTo>
                    <a:pt x="53" y="42"/>
                    <a:pt x="51" y="35"/>
                    <a:pt x="45" y="37"/>
                  </a:cubicBezTo>
                  <a:cubicBezTo>
                    <a:pt x="40" y="38"/>
                    <a:pt x="32" y="43"/>
                    <a:pt x="26" y="42"/>
                  </a:cubicBezTo>
                  <a:cubicBezTo>
                    <a:pt x="20" y="41"/>
                    <a:pt x="19" y="37"/>
                    <a:pt x="14" y="34"/>
                  </a:cubicBezTo>
                  <a:cubicBezTo>
                    <a:pt x="9" y="32"/>
                    <a:pt x="0" y="26"/>
                    <a:pt x="0" y="26"/>
                  </a:cubicBezTo>
                  <a:lnTo>
                    <a:pt x="13" y="7"/>
                  </a:lnTo>
                  <a:close/>
                </a:path>
              </a:pathLst>
            </a:custGeom>
            <a:solidFill>
              <a:srgbClr val="FCB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iSļïḓè">
              <a:extLst>
                <a:ext uri="{FF2B5EF4-FFF2-40B4-BE49-F238E27FC236}">
                  <a16:creationId xmlns:a16="http://schemas.microsoft.com/office/drawing/2014/main" id="{C924C348-D4E0-4359-83A3-B6704BC7171F}"/>
                </a:ext>
              </a:extLst>
            </p:cNvPr>
            <p:cNvSpPr/>
            <p:nvPr/>
          </p:nvSpPr>
          <p:spPr bwMode="auto">
            <a:xfrm flipH="1">
              <a:off x="10866453" y="3477194"/>
              <a:ext cx="187495" cy="189169"/>
            </a:xfrm>
            <a:custGeom>
              <a:avLst/>
              <a:gdLst>
                <a:gd name="T0" fmla="*/ 112 w 112"/>
                <a:gd name="T1" fmla="*/ 46 h 113"/>
                <a:gd name="T2" fmla="*/ 73 w 112"/>
                <a:gd name="T3" fmla="*/ 0 h 113"/>
                <a:gd name="T4" fmla="*/ 37 w 112"/>
                <a:gd name="T5" fmla="*/ 40 h 113"/>
                <a:gd name="T6" fmla="*/ 52 w 112"/>
                <a:gd name="T7" fmla="*/ 67 h 113"/>
                <a:gd name="T8" fmla="*/ 27 w 112"/>
                <a:gd name="T9" fmla="*/ 54 h 113"/>
                <a:gd name="T10" fmla="*/ 0 w 112"/>
                <a:gd name="T11" fmla="*/ 81 h 113"/>
                <a:gd name="T12" fmla="*/ 54 w 112"/>
                <a:gd name="T13" fmla="*/ 113 h 113"/>
                <a:gd name="T14" fmla="*/ 112 w 112"/>
                <a:gd name="T15" fmla="*/ 4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113">
                  <a:moveTo>
                    <a:pt x="112" y="46"/>
                  </a:moveTo>
                  <a:lnTo>
                    <a:pt x="73" y="0"/>
                  </a:lnTo>
                  <a:lnTo>
                    <a:pt x="37" y="40"/>
                  </a:lnTo>
                  <a:lnTo>
                    <a:pt x="52" y="67"/>
                  </a:lnTo>
                  <a:lnTo>
                    <a:pt x="27" y="54"/>
                  </a:lnTo>
                  <a:lnTo>
                    <a:pt x="0" y="81"/>
                  </a:lnTo>
                  <a:lnTo>
                    <a:pt x="54" y="113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iṡḻîḑe">
              <a:extLst>
                <a:ext uri="{FF2B5EF4-FFF2-40B4-BE49-F238E27FC236}">
                  <a16:creationId xmlns:a16="http://schemas.microsoft.com/office/drawing/2014/main" id="{2EB60249-E525-41AD-BE52-8CB4080AC803}"/>
                </a:ext>
              </a:extLst>
            </p:cNvPr>
            <p:cNvSpPr/>
            <p:nvPr/>
          </p:nvSpPr>
          <p:spPr bwMode="auto">
            <a:xfrm flipH="1">
              <a:off x="10315688" y="5779026"/>
              <a:ext cx="354901" cy="277894"/>
            </a:xfrm>
            <a:custGeom>
              <a:avLst/>
              <a:gdLst>
                <a:gd name="T0" fmla="*/ 16 w 102"/>
                <a:gd name="T1" fmla="*/ 47 h 80"/>
                <a:gd name="T2" fmla="*/ 26 w 102"/>
                <a:gd name="T3" fmla="*/ 58 h 80"/>
                <a:gd name="T4" fmla="*/ 77 w 102"/>
                <a:gd name="T5" fmla="*/ 78 h 80"/>
                <a:gd name="T6" fmla="*/ 78 w 102"/>
                <a:gd name="T7" fmla="*/ 58 h 80"/>
                <a:gd name="T8" fmla="*/ 54 w 102"/>
                <a:gd name="T9" fmla="*/ 64 h 80"/>
                <a:gd name="T10" fmla="*/ 13 w 102"/>
                <a:gd name="T11" fmla="*/ 9 h 80"/>
                <a:gd name="T12" fmla="*/ 7 w 102"/>
                <a:gd name="T13" fmla="*/ 0 h 80"/>
                <a:gd name="T14" fmla="*/ 1 w 102"/>
                <a:gd name="T15" fmla="*/ 24 h 80"/>
                <a:gd name="T16" fmla="*/ 8 w 102"/>
                <a:gd name="T17" fmla="*/ 70 h 80"/>
                <a:gd name="T18" fmla="*/ 16 w 102"/>
                <a:gd name="T19" fmla="*/ 69 h 80"/>
                <a:gd name="T20" fmla="*/ 16 w 102"/>
                <a:gd name="T21" fmla="*/ 4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80">
                  <a:moveTo>
                    <a:pt x="16" y="47"/>
                  </a:moveTo>
                  <a:cubicBezTo>
                    <a:pt x="26" y="58"/>
                    <a:pt x="26" y="58"/>
                    <a:pt x="26" y="58"/>
                  </a:cubicBezTo>
                  <a:cubicBezTo>
                    <a:pt x="40" y="78"/>
                    <a:pt x="52" y="80"/>
                    <a:pt x="77" y="78"/>
                  </a:cubicBezTo>
                  <a:cubicBezTo>
                    <a:pt x="102" y="77"/>
                    <a:pt x="98" y="68"/>
                    <a:pt x="78" y="58"/>
                  </a:cubicBezTo>
                  <a:cubicBezTo>
                    <a:pt x="76" y="63"/>
                    <a:pt x="68" y="67"/>
                    <a:pt x="54" y="64"/>
                  </a:cubicBezTo>
                  <a:cubicBezTo>
                    <a:pt x="33" y="61"/>
                    <a:pt x="13" y="22"/>
                    <a:pt x="13" y="9"/>
                  </a:cubicBezTo>
                  <a:cubicBezTo>
                    <a:pt x="13" y="3"/>
                    <a:pt x="10" y="1"/>
                    <a:pt x="7" y="0"/>
                  </a:cubicBezTo>
                  <a:cubicBezTo>
                    <a:pt x="3" y="8"/>
                    <a:pt x="0" y="16"/>
                    <a:pt x="1" y="24"/>
                  </a:cubicBezTo>
                  <a:cubicBezTo>
                    <a:pt x="4" y="43"/>
                    <a:pt x="8" y="70"/>
                    <a:pt x="8" y="70"/>
                  </a:cubicBezTo>
                  <a:cubicBezTo>
                    <a:pt x="16" y="69"/>
                    <a:pt x="16" y="69"/>
                    <a:pt x="16" y="69"/>
                  </a:cubicBezTo>
                  <a:lnTo>
                    <a:pt x="16" y="47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ís1ídè">
              <a:extLst>
                <a:ext uri="{FF2B5EF4-FFF2-40B4-BE49-F238E27FC236}">
                  <a16:creationId xmlns:a16="http://schemas.microsoft.com/office/drawing/2014/main" id="{B4ED4DCA-9D2E-42F9-BCD0-931D8AFC58C9}"/>
                </a:ext>
              </a:extLst>
            </p:cNvPr>
            <p:cNvSpPr/>
            <p:nvPr/>
          </p:nvSpPr>
          <p:spPr bwMode="auto">
            <a:xfrm flipH="1">
              <a:off x="10908304" y="5946432"/>
              <a:ext cx="145644" cy="190843"/>
            </a:xfrm>
            <a:custGeom>
              <a:avLst/>
              <a:gdLst>
                <a:gd name="T0" fmla="*/ 42 w 42"/>
                <a:gd name="T1" fmla="*/ 10 h 55"/>
                <a:gd name="T2" fmla="*/ 15 w 42"/>
                <a:gd name="T3" fmla="*/ 22 h 55"/>
                <a:gd name="T4" fmla="*/ 1 w 42"/>
                <a:gd name="T5" fmla="*/ 0 h 55"/>
                <a:gd name="T6" fmla="*/ 0 w 42"/>
                <a:gd name="T7" fmla="*/ 12 h 55"/>
                <a:gd name="T8" fmla="*/ 41 w 42"/>
                <a:gd name="T9" fmla="*/ 12 h 55"/>
                <a:gd name="T10" fmla="*/ 42 w 42"/>
                <a:gd name="T11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55">
                  <a:moveTo>
                    <a:pt x="42" y="10"/>
                  </a:moveTo>
                  <a:cubicBezTo>
                    <a:pt x="35" y="15"/>
                    <a:pt x="24" y="22"/>
                    <a:pt x="15" y="22"/>
                  </a:cubicBezTo>
                  <a:cubicBezTo>
                    <a:pt x="6" y="22"/>
                    <a:pt x="2" y="10"/>
                    <a:pt x="1" y="0"/>
                  </a:cubicBezTo>
                  <a:cubicBezTo>
                    <a:pt x="0" y="4"/>
                    <a:pt x="0" y="8"/>
                    <a:pt x="0" y="12"/>
                  </a:cubicBezTo>
                  <a:cubicBezTo>
                    <a:pt x="0" y="55"/>
                    <a:pt x="21" y="46"/>
                    <a:pt x="41" y="12"/>
                  </a:cubicBezTo>
                  <a:cubicBezTo>
                    <a:pt x="41" y="11"/>
                    <a:pt x="41" y="11"/>
                    <a:pt x="42" y="1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5086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9" grpId="0" animBg="1"/>
      <p:bldP spid="20" grpId="0" animBg="1"/>
      <p:bldP spid="3" grpId="0"/>
      <p:bldP spid="49" grpId="0"/>
      <p:bldP spid="4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ACA11BA-20C5-45AE-9FC2-5E3C6E6DF4F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E9FCA93-8A44-46EE-90DB-058C4441FFF0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93E3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ruler_263676">
              <a:extLst>
                <a:ext uri="{FF2B5EF4-FFF2-40B4-BE49-F238E27FC236}">
                  <a16:creationId xmlns:a16="http://schemas.microsoft.com/office/drawing/2014/main" id="{22429DFA-3343-4CDF-9B91-2EFD831293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34725" y="1143465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paint-palette-and-brush_27557">
              <a:extLst>
                <a:ext uri="{FF2B5EF4-FFF2-40B4-BE49-F238E27FC236}">
                  <a16:creationId xmlns:a16="http://schemas.microsoft.com/office/drawing/2014/main" id="{459C911D-1D53-4C8C-9995-9367B1F2A1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5499" y="591077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paper-aeroplane-shape_18344">
              <a:extLst>
                <a:ext uri="{FF2B5EF4-FFF2-40B4-BE49-F238E27FC236}">
                  <a16:creationId xmlns:a16="http://schemas.microsoft.com/office/drawing/2014/main" id="{78C2B56B-EAFA-43EB-952A-4DDC825157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03086" y="1142535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ountain-pen-close-up_16941">
              <a:extLst>
                <a:ext uri="{FF2B5EF4-FFF2-40B4-BE49-F238E27FC236}">
                  <a16:creationId xmlns:a16="http://schemas.microsoft.com/office/drawing/2014/main" id="{4BA48C80-411A-4095-8A66-083F241A5B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73910" y="533315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ruler_263676">
              <a:extLst>
                <a:ext uri="{FF2B5EF4-FFF2-40B4-BE49-F238E27FC236}">
                  <a16:creationId xmlns:a16="http://schemas.microsoft.com/office/drawing/2014/main" id="{CC51C679-2DFA-4900-9062-B129C585E07C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8019958" y="1143409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paint-palette-and-brush_27557">
              <a:extLst>
                <a:ext uri="{FF2B5EF4-FFF2-40B4-BE49-F238E27FC236}">
                  <a16:creationId xmlns:a16="http://schemas.microsoft.com/office/drawing/2014/main" id="{B31BA335-0405-4A4A-93AE-E27D0EC2897A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543417" y="591077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paper-aeroplane-shape_18344">
              <a:extLst>
                <a:ext uri="{FF2B5EF4-FFF2-40B4-BE49-F238E27FC236}">
                  <a16:creationId xmlns:a16="http://schemas.microsoft.com/office/drawing/2014/main" id="{E493DA9D-C3AB-4A2E-B7FC-C7FA09283A4B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10511004" y="1142535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ountain-pen-close-up_16941">
              <a:extLst>
                <a:ext uri="{FF2B5EF4-FFF2-40B4-BE49-F238E27FC236}">
                  <a16:creationId xmlns:a16="http://schemas.microsoft.com/office/drawing/2014/main" id="{8943B225-0B96-4FB9-9B02-B68AA06B8381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9439425" y="533314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ruler_263676">
              <a:extLst>
                <a:ext uri="{FF2B5EF4-FFF2-40B4-BE49-F238E27FC236}">
                  <a16:creationId xmlns:a16="http://schemas.microsoft.com/office/drawing/2014/main" id="{A89005BD-98FE-490C-B713-A6F26ED60C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66112" y="3319880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paint-palette-and-brush_27557">
              <a:extLst>
                <a:ext uri="{FF2B5EF4-FFF2-40B4-BE49-F238E27FC236}">
                  <a16:creationId xmlns:a16="http://schemas.microsoft.com/office/drawing/2014/main" id="{157DB988-12E6-4998-9B7A-1304BF9F75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39641" y="3652673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paper-aeroplane-shape_18344">
              <a:extLst>
                <a:ext uri="{FF2B5EF4-FFF2-40B4-BE49-F238E27FC236}">
                  <a16:creationId xmlns:a16="http://schemas.microsoft.com/office/drawing/2014/main" id="{9BE54DD2-58A6-4DE3-A940-03C9033FBFD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34473" y="3318950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ountain-pen-close-up_16941">
              <a:extLst>
                <a:ext uri="{FF2B5EF4-FFF2-40B4-BE49-F238E27FC236}">
                  <a16:creationId xmlns:a16="http://schemas.microsoft.com/office/drawing/2014/main" id="{B334C3D5-1444-48AB-8B63-2409C5AA4F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93291" y="2709265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ruler_263676">
              <a:extLst>
                <a:ext uri="{FF2B5EF4-FFF2-40B4-BE49-F238E27FC236}">
                  <a16:creationId xmlns:a16="http://schemas.microsoft.com/office/drawing/2014/main" id="{DD2725EA-6936-4632-B66F-CD7D85BA685A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474030" y="3319880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paint-palette-and-brush_27557">
              <a:extLst>
                <a:ext uri="{FF2B5EF4-FFF2-40B4-BE49-F238E27FC236}">
                  <a16:creationId xmlns:a16="http://schemas.microsoft.com/office/drawing/2014/main" id="{BC5E17ED-FB9D-46DC-9409-889C91608D14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374804" y="2767492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paper-aeroplane-shape_18344">
              <a:extLst>
                <a:ext uri="{FF2B5EF4-FFF2-40B4-BE49-F238E27FC236}">
                  <a16:creationId xmlns:a16="http://schemas.microsoft.com/office/drawing/2014/main" id="{9D8C877C-0402-4683-AB18-EF83492A8076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34717" y="2644031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ountain-pen-close-up_16941">
              <a:extLst>
                <a:ext uri="{FF2B5EF4-FFF2-40B4-BE49-F238E27FC236}">
                  <a16:creationId xmlns:a16="http://schemas.microsoft.com/office/drawing/2014/main" id="{977CF8DB-5307-4A86-BADD-2CA3891994F5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2641970" y="2650422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ruler_263676">
              <a:extLst>
                <a:ext uri="{FF2B5EF4-FFF2-40B4-BE49-F238E27FC236}">
                  <a16:creationId xmlns:a16="http://schemas.microsoft.com/office/drawing/2014/main" id="{0B8BD9C4-BDD4-4337-9E50-DF0BE8CD8A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66112" y="5715930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paint-palette-and-brush_27557">
              <a:extLst>
                <a:ext uri="{FF2B5EF4-FFF2-40B4-BE49-F238E27FC236}">
                  <a16:creationId xmlns:a16="http://schemas.microsoft.com/office/drawing/2014/main" id="{F4A5D6A4-DD96-47F9-98DA-C7E1AF94F6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6886" y="5163542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paper-aeroplane-shape_18344">
              <a:extLst>
                <a:ext uri="{FF2B5EF4-FFF2-40B4-BE49-F238E27FC236}">
                  <a16:creationId xmlns:a16="http://schemas.microsoft.com/office/drawing/2014/main" id="{BE57CD0C-2759-4562-9BBF-27A7450508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434473" y="5715000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ountain-pen-close-up_16941">
              <a:extLst>
                <a:ext uri="{FF2B5EF4-FFF2-40B4-BE49-F238E27FC236}">
                  <a16:creationId xmlns:a16="http://schemas.microsoft.com/office/drawing/2014/main" id="{DF733CAB-E5DB-465C-A319-EDA84F81CA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05297" y="5105780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ruler_263676">
              <a:extLst>
                <a:ext uri="{FF2B5EF4-FFF2-40B4-BE49-F238E27FC236}">
                  <a16:creationId xmlns:a16="http://schemas.microsoft.com/office/drawing/2014/main" id="{5D70DAD5-9471-4D2F-8381-8E6937D86BEF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7474030" y="5715930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paint-palette-and-brush_27557">
              <a:extLst>
                <a:ext uri="{FF2B5EF4-FFF2-40B4-BE49-F238E27FC236}">
                  <a16:creationId xmlns:a16="http://schemas.microsoft.com/office/drawing/2014/main" id="{BACDBC11-0C88-4B43-A6BF-3816A565D60E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6070004" y="5956022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paper-aeroplane-shape_18344">
              <a:extLst>
                <a:ext uri="{FF2B5EF4-FFF2-40B4-BE49-F238E27FC236}">
                  <a16:creationId xmlns:a16="http://schemas.microsoft.com/office/drawing/2014/main" id="{658B3028-9011-4EB2-99B3-D457A276F9A2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10342391" y="5715000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ountain-pen-close-up_16941">
              <a:extLst>
                <a:ext uri="{FF2B5EF4-FFF2-40B4-BE49-F238E27FC236}">
                  <a16:creationId xmlns:a16="http://schemas.microsoft.com/office/drawing/2014/main" id="{1E484C4E-C232-4557-8857-86E6AFCFAA60}"/>
                </a:ext>
              </a:extLst>
            </p:cNvPr>
            <p:cNvSpPr>
              <a:spLocks noChangeAspect="1"/>
            </p:cNvSpPr>
            <p:nvPr/>
          </p:nvSpPr>
          <p:spPr bwMode="auto">
            <a:xfrm flipV="1">
              <a:off x="8813215" y="5105780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5" name="ruler_151545">
            <a:extLst>
              <a:ext uri="{FF2B5EF4-FFF2-40B4-BE49-F238E27FC236}">
                <a16:creationId xmlns:a16="http://schemas.microsoft.com/office/drawing/2014/main" id="{EA67D2C7-DCC3-481E-8ED8-C15C736E6A2B}"/>
              </a:ext>
            </a:extLst>
          </p:cNvPr>
          <p:cNvSpPr>
            <a:spLocks noChangeAspect="1"/>
          </p:cNvSpPr>
          <p:nvPr/>
        </p:nvSpPr>
        <p:spPr bwMode="auto">
          <a:xfrm>
            <a:off x="1416175" y="4419705"/>
            <a:ext cx="609685" cy="607499"/>
          </a:xfrm>
          <a:custGeom>
            <a:avLst/>
            <a:gdLst>
              <a:gd name="T0" fmla="*/ 6505 w 6574"/>
              <a:gd name="T1" fmla="*/ 1786 h 6560"/>
              <a:gd name="T2" fmla="*/ 4774 w 6574"/>
              <a:gd name="T3" fmla="*/ 54 h 6560"/>
              <a:gd name="T4" fmla="*/ 4577 w 6574"/>
              <a:gd name="T5" fmla="*/ 54 h 6560"/>
              <a:gd name="T6" fmla="*/ 55 w 6574"/>
              <a:gd name="T7" fmla="*/ 4577 h 6560"/>
              <a:gd name="T8" fmla="*/ 55 w 6574"/>
              <a:gd name="T9" fmla="*/ 4773 h 6560"/>
              <a:gd name="T10" fmla="*/ 1786 w 6574"/>
              <a:gd name="T11" fmla="*/ 6505 h 6560"/>
              <a:gd name="T12" fmla="*/ 1982 w 6574"/>
              <a:gd name="T13" fmla="*/ 6505 h 6560"/>
              <a:gd name="T14" fmla="*/ 6505 w 6574"/>
              <a:gd name="T15" fmla="*/ 1982 h 6560"/>
              <a:gd name="T16" fmla="*/ 6505 w 6574"/>
              <a:gd name="T17" fmla="*/ 1786 h 6560"/>
              <a:gd name="T18" fmla="*/ 1884 w 6574"/>
              <a:gd name="T19" fmla="*/ 6210 h 6560"/>
              <a:gd name="T20" fmla="*/ 350 w 6574"/>
              <a:gd name="T21" fmla="*/ 4675 h 6560"/>
              <a:gd name="T22" fmla="*/ 655 w 6574"/>
              <a:gd name="T23" fmla="*/ 4369 h 6560"/>
              <a:gd name="T24" fmla="*/ 1052 w 6574"/>
              <a:gd name="T25" fmla="*/ 4766 h 6560"/>
              <a:gd name="T26" fmla="*/ 1248 w 6574"/>
              <a:gd name="T27" fmla="*/ 4569 h 6560"/>
              <a:gd name="T28" fmla="*/ 852 w 6574"/>
              <a:gd name="T29" fmla="*/ 4173 h 6560"/>
              <a:gd name="T30" fmla="*/ 1158 w 6574"/>
              <a:gd name="T31" fmla="*/ 3867 h 6560"/>
              <a:gd name="T32" fmla="*/ 1808 w 6574"/>
              <a:gd name="T33" fmla="*/ 4517 h 6560"/>
              <a:gd name="T34" fmla="*/ 2005 w 6574"/>
              <a:gd name="T35" fmla="*/ 4320 h 6560"/>
              <a:gd name="T36" fmla="*/ 1355 w 6574"/>
              <a:gd name="T37" fmla="*/ 3670 h 6560"/>
              <a:gd name="T38" fmla="*/ 1661 w 6574"/>
              <a:gd name="T39" fmla="*/ 3364 h 6560"/>
              <a:gd name="T40" fmla="*/ 2057 w 6574"/>
              <a:gd name="T41" fmla="*/ 3761 h 6560"/>
              <a:gd name="T42" fmla="*/ 2253 w 6574"/>
              <a:gd name="T43" fmla="*/ 3564 h 6560"/>
              <a:gd name="T44" fmla="*/ 1857 w 6574"/>
              <a:gd name="T45" fmla="*/ 3168 h 6560"/>
              <a:gd name="T46" fmla="*/ 2163 w 6574"/>
              <a:gd name="T47" fmla="*/ 2862 h 6560"/>
              <a:gd name="T48" fmla="*/ 2813 w 6574"/>
              <a:gd name="T49" fmla="*/ 3512 h 6560"/>
              <a:gd name="T50" fmla="*/ 3010 w 6574"/>
              <a:gd name="T51" fmla="*/ 3315 h 6560"/>
              <a:gd name="T52" fmla="*/ 2360 w 6574"/>
              <a:gd name="T53" fmla="*/ 2665 h 6560"/>
              <a:gd name="T54" fmla="*/ 2666 w 6574"/>
              <a:gd name="T55" fmla="*/ 2359 h 6560"/>
              <a:gd name="T56" fmla="*/ 3062 w 6574"/>
              <a:gd name="T57" fmla="*/ 2756 h 6560"/>
              <a:gd name="T58" fmla="*/ 3259 w 6574"/>
              <a:gd name="T59" fmla="*/ 2559 h 6560"/>
              <a:gd name="T60" fmla="*/ 2862 w 6574"/>
              <a:gd name="T61" fmla="*/ 2163 h 6560"/>
              <a:gd name="T62" fmla="*/ 3168 w 6574"/>
              <a:gd name="T63" fmla="*/ 1857 h 6560"/>
              <a:gd name="T64" fmla="*/ 3818 w 6574"/>
              <a:gd name="T65" fmla="*/ 2507 h 6560"/>
              <a:gd name="T66" fmla="*/ 4015 w 6574"/>
              <a:gd name="T67" fmla="*/ 2310 h 6560"/>
              <a:gd name="T68" fmla="*/ 3365 w 6574"/>
              <a:gd name="T69" fmla="*/ 1660 h 6560"/>
              <a:gd name="T70" fmla="*/ 3671 w 6574"/>
              <a:gd name="T71" fmla="*/ 1354 h 6560"/>
              <a:gd name="T72" fmla="*/ 4067 w 6574"/>
              <a:gd name="T73" fmla="*/ 1750 h 6560"/>
              <a:gd name="T74" fmla="*/ 4264 w 6574"/>
              <a:gd name="T75" fmla="*/ 1554 h 6560"/>
              <a:gd name="T76" fmla="*/ 3867 w 6574"/>
              <a:gd name="T77" fmla="*/ 1158 h 6560"/>
              <a:gd name="T78" fmla="*/ 4173 w 6574"/>
              <a:gd name="T79" fmla="*/ 852 h 6560"/>
              <a:gd name="T80" fmla="*/ 4823 w 6574"/>
              <a:gd name="T81" fmla="*/ 1502 h 6560"/>
              <a:gd name="T82" fmla="*/ 5020 w 6574"/>
              <a:gd name="T83" fmla="*/ 1305 h 6560"/>
              <a:gd name="T84" fmla="*/ 4370 w 6574"/>
              <a:gd name="T85" fmla="*/ 655 h 6560"/>
              <a:gd name="T86" fmla="*/ 4676 w 6574"/>
              <a:gd name="T87" fmla="*/ 349 h 6560"/>
              <a:gd name="T88" fmla="*/ 6211 w 6574"/>
              <a:gd name="T89" fmla="*/ 1884 h 6560"/>
              <a:gd name="T90" fmla="*/ 1884 w 6574"/>
              <a:gd name="T91" fmla="*/ 6210 h 6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574" h="6560">
                <a:moveTo>
                  <a:pt x="6505" y="1786"/>
                </a:moveTo>
                <a:lnTo>
                  <a:pt x="4774" y="54"/>
                </a:lnTo>
                <a:cubicBezTo>
                  <a:pt x="4720" y="0"/>
                  <a:pt x="4632" y="0"/>
                  <a:pt x="4577" y="54"/>
                </a:cubicBezTo>
                <a:lnTo>
                  <a:pt x="55" y="4577"/>
                </a:lnTo>
                <a:cubicBezTo>
                  <a:pt x="0" y="4631"/>
                  <a:pt x="0" y="4719"/>
                  <a:pt x="55" y="4773"/>
                </a:cubicBezTo>
                <a:lnTo>
                  <a:pt x="1786" y="6505"/>
                </a:lnTo>
                <a:cubicBezTo>
                  <a:pt x="1838" y="6560"/>
                  <a:pt x="1938" y="6558"/>
                  <a:pt x="1982" y="6505"/>
                </a:cubicBezTo>
                <a:lnTo>
                  <a:pt x="6505" y="1982"/>
                </a:lnTo>
                <a:cubicBezTo>
                  <a:pt x="6547" y="1953"/>
                  <a:pt x="6574" y="1854"/>
                  <a:pt x="6505" y="1786"/>
                </a:cubicBezTo>
                <a:close/>
                <a:moveTo>
                  <a:pt x="1884" y="6210"/>
                </a:moveTo>
                <a:lnTo>
                  <a:pt x="350" y="4675"/>
                </a:lnTo>
                <a:lnTo>
                  <a:pt x="655" y="4369"/>
                </a:lnTo>
                <a:lnTo>
                  <a:pt x="1052" y="4766"/>
                </a:lnTo>
                <a:lnTo>
                  <a:pt x="1248" y="4569"/>
                </a:lnTo>
                <a:lnTo>
                  <a:pt x="852" y="4173"/>
                </a:lnTo>
                <a:lnTo>
                  <a:pt x="1158" y="3867"/>
                </a:lnTo>
                <a:lnTo>
                  <a:pt x="1808" y="4517"/>
                </a:lnTo>
                <a:lnTo>
                  <a:pt x="2005" y="4320"/>
                </a:lnTo>
                <a:lnTo>
                  <a:pt x="1355" y="3670"/>
                </a:lnTo>
                <a:lnTo>
                  <a:pt x="1661" y="3364"/>
                </a:lnTo>
                <a:lnTo>
                  <a:pt x="2057" y="3761"/>
                </a:lnTo>
                <a:lnTo>
                  <a:pt x="2253" y="3564"/>
                </a:lnTo>
                <a:lnTo>
                  <a:pt x="1857" y="3168"/>
                </a:lnTo>
                <a:lnTo>
                  <a:pt x="2163" y="2862"/>
                </a:lnTo>
                <a:lnTo>
                  <a:pt x="2813" y="3512"/>
                </a:lnTo>
                <a:lnTo>
                  <a:pt x="3010" y="3315"/>
                </a:lnTo>
                <a:lnTo>
                  <a:pt x="2360" y="2665"/>
                </a:lnTo>
                <a:lnTo>
                  <a:pt x="2666" y="2359"/>
                </a:lnTo>
                <a:lnTo>
                  <a:pt x="3062" y="2756"/>
                </a:lnTo>
                <a:lnTo>
                  <a:pt x="3259" y="2559"/>
                </a:lnTo>
                <a:lnTo>
                  <a:pt x="2862" y="2163"/>
                </a:lnTo>
                <a:lnTo>
                  <a:pt x="3168" y="1857"/>
                </a:lnTo>
                <a:lnTo>
                  <a:pt x="3818" y="2507"/>
                </a:lnTo>
                <a:lnTo>
                  <a:pt x="4015" y="2310"/>
                </a:lnTo>
                <a:lnTo>
                  <a:pt x="3365" y="1660"/>
                </a:lnTo>
                <a:lnTo>
                  <a:pt x="3671" y="1354"/>
                </a:lnTo>
                <a:lnTo>
                  <a:pt x="4067" y="1750"/>
                </a:lnTo>
                <a:lnTo>
                  <a:pt x="4264" y="1554"/>
                </a:lnTo>
                <a:lnTo>
                  <a:pt x="3867" y="1158"/>
                </a:lnTo>
                <a:lnTo>
                  <a:pt x="4173" y="852"/>
                </a:lnTo>
                <a:lnTo>
                  <a:pt x="4823" y="1502"/>
                </a:lnTo>
                <a:lnTo>
                  <a:pt x="5020" y="1305"/>
                </a:lnTo>
                <a:lnTo>
                  <a:pt x="4370" y="655"/>
                </a:lnTo>
                <a:lnTo>
                  <a:pt x="4676" y="349"/>
                </a:lnTo>
                <a:lnTo>
                  <a:pt x="6211" y="1884"/>
                </a:lnTo>
                <a:lnTo>
                  <a:pt x="1884" y="62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B257E95A-F53B-4063-A9E1-44AA7162E40A}"/>
              </a:ext>
            </a:extLst>
          </p:cNvPr>
          <p:cNvGrpSpPr/>
          <p:nvPr/>
        </p:nvGrpSpPr>
        <p:grpSpPr>
          <a:xfrm rot="21231706">
            <a:off x="1895160" y="303623"/>
            <a:ext cx="7481910" cy="4688161"/>
            <a:chOff x="3581729" y="1730706"/>
            <a:chExt cx="4882296" cy="2940970"/>
          </a:xfrm>
        </p:grpSpPr>
        <p:sp>
          <p:nvSpPr>
            <p:cNvPr id="31" name="cloud-alone_17471">
              <a:extLst>
                <a:ext uri="{FF2B5EF4-FFF2-40B4-BE49-F238E27FC236}">
                  <a16:creationId xmlns:a16="http://schemas.microsoft.com/office/drawing/2014/main" id="{9BEF3728-06C3-42BB-B329-F736DCC3A8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81729" y="1730706"/>
              <a:ext cx="4882296" cy="2940970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solidFill>
              <a:srgbClr val="195B5A"/>
            </a:solidFill>
            <a:ln w="57150">
              <a:solidFill>
                <a:schemeClr val="bg1"/>
              </a:solidFill>
            </a:ln>
            <a:effectLst>
              <a:outerShdw blurRad="2032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cloud-alone_17471">
              <a:extLst>
                <a:ext uri="{FF2B5EF4-FFF2-40B4-BE49-F238E27FC236}">
                  <a16:creationId xmlns:a16="http://schemas.microsoft.com/office/drawing/2014/main" id="{D185A7D6-E50E-40EF-9E82-11FE87C95C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92837" y="1867866"/>
              <a:ext cx="4677577" cy="2721647"/>
            </a:xfrm>
            <a:custGeom>
              <a:avLst/>
              <a:gdLst>
                <a:gd name="T0" fmla="*/ 372171 w 604011"/>
                <a:gd name="T1" fmla="*/ 372171 w 604011"/>
                <a:gd name="T2" fmla="*/ 372171 w 604011"/>
                <a:gd name="T3" fmla="*/ 372171 w 604011"/>
                <a:gd name="T4" fmla="*/ 372171 w 604011"/>
                <a:gd name="T5" fmla="*/ 372171 w 604011"/>
                <a:gd name="T6" fmla="*/ 372171 w 604011"/>
                <a:gd name="T7" fmla="*/ 372171 w 604011"/>
                <a:gd name="T8" fmla="*/ 372171 w 604011"/>
                <a:gd name="T9" fmla="*/ 372171 w 604011"/>
                <a:gd name="T10" fmla="*/ 372171 w 604011"/>
                <a:gd name="T11" fmla="*/ 372171 w 604011"/>
                <a:gd name="T12" fmla="*/ 372171 w 604011"/>
                <a:gd name="T13" fmla="*/ 372171 w 604011"/>
                <a:gd name="T14" fmla="*/ 372171 w 604011"/>
                <a:gd name="T15" fmla="*/ 372171 w 604011"/>
                <a:gd name="T16" fmla="*/ 372171 w 604011"/>
                <a:gd name="T17" fmla="*/ 372171 w 604011"/>
                <a:gd name="T18" fmla="*/ 372171 w 604011"/>
                <a:gd name="T19" fmla="*/ 372171 w 604011"/>
                <a:gd name="T20" fmla="*/ 372171 w 604011"/>
                <a:gd name="T21" fmla="*/ 372171 w 604011"/>
                <a:gd name="T22" fmla="*/ 372171 w 604011"/>
                <a:gd name="T23" fmla="*/ 372171 w 604011"/>
                <a:gd name="T24" fmla="*/ 372171 w 604011"/>
                <a:gd name="T25" fmla="*/ 372171 w 604011"/>
                <a:gd name="T26" fmla="*/ 372171 w 604011"/>
                <a:gd name="T27" fmla="*/ 372171 w 604011"/>
                <a:gd name="T28" fmla="*/ 372171 w 604011"/>
                <a:gd name="T29" fmla="*/ 372171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46" h="4656">
                  <a:moveTo>
                    <a:pt x="3439" y="4656"/>
                  </a:moveTo>
                  <a:cubicBezTo>
                    <a:pt x="2908" y="4656"/>
                    <a:pt x="2402" y="4450"/>
                    <a:pt x="2023" y="4085"/>
                  </a:cubicBezTo>
                  <a:cubicBezTo>
                    <a:pt x="1840" y="4168"/>
                    <a:pt x="1640" y="4211"/>
                    <a:pt x="1436" y="4211"/>
                  </a:cubicBezTo>
                  <a:cubicBezTo>
                    <a:pt x="644" y="4211"/>
                    <a:pt x="0" y="3567"/>
                    <a:pt x="0" y="2775"/>
                  </a:cubicBezTo>
                  <a:cubicBezTo>
                    <a:pt x="0" y="2170"/>
                    <a:pt x="372" y="1643"/>
                    <a:pt x="925" y="1434"/>
                  </a:cubicBezTo>
                  <a:cubicBezTo>
                    <a:pt x="986" y="633"/>
                    <a:pt x="1658" y="0"/>
                    <a:pt x="2474" y="0"/>
                  </a:cubicBezTo>
                  <a:cubicBezTo>
                    <a:pt x="2949" y="0"/>
                    <a:pt x="3394" y="216"/>
                    <a:pt x="3688" y="584"/>
                  </a:cubicBezTo>
                  <a:lnTo>
                    <a:pt x="3928" y="629"/>
                  </a:lnTo>
                  <a:cubicBezTo>
                    <a:pt x="3933" y="630"/>
                    <a:pt x="3938" y="631"/>
                    <a:pt x="3943" y="632"/>
                  </a:cubicBezTo>
                  <a:cubicBezTo>
                    <a:pt x="4316" y="727"/>
                    <a:pt x="4648" y="920"/>
                    <a:pt x="4911" y="1196"/>
                  </a:cubicBezTo>
                  <a:cubicBezTo>
                    <a:pt x="4979" y="1186"/>
                    <a:pt x="5047" y="1181"/>
                    <a:pt x="5115" y="1181"/>
                  </a:cubicBezTo>
                  <a:cubicBezTo>
                    <a:pt x="5904" y="1181"/>
                    <a:pt x="6546" y="1823"/>
                    <a:pt x="6546" y="2612"/>
                  </a:cubicBezTo>
                  <a:cubicBezTo>
                    <a:pt x="6546" y="3401"/>
                    <a:pt x="5904" y="4043"/>
                    <a:pt x="5115" y="4043"/>
                  </a:cubicBezTo>
                  <a:cubicBezTo>
                    <a:pt x="5047" y="4043"/>
                    <a:pt x="4979" y="4038"/>
                    <a:pt x="4911" y="4028"/>
                  </a:cubicBezTo>
                  <a:cubicBezTo>
                    <a:pt x="4527" y="4429"/>
                    <a:pt x="3998" y="4656"/>
                    <a:pt x="3439" y="4656"/>
                  </a:cubicBezTo>
                  <a:close/>
                </a:path>
              </a:pathLst>
            </a:custGeom>
            <a:noFill/>
            <a:ln w="28575">
              <a:solidFill>
                <a:schemeClr val="bg1"/>
              </a:solidFill>
              <a:prstDash val="sysDot"/>
            </a:ln>
            <a:effectLst>
              <a:outerShdw blurRad="2032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6" name="paper-aeroplane-shape_18344">
            <a:extLst>
              <a:ext uri="{FF2B5EF4-FFF2-40B4-BE49-F238E27FC236}">
                <a16:creationId xmlns:a16="http://schemas.microsoft.com/office/drawing/2014/main" id="{25DFCC45-E1EB-43DB-AD53-059139F76D3A}"/>
              </a:ext>
            </a:extLst>
          </p:cNvPr>
          <p:cNvSpPr>
            <a:spLocks noChangeAspect="1"/>
          </p:cNvSpPr>
          <p:nvPr/>
        </p:nvSpPr>
        <p:spPr bwMode="auto">
          <a:xfrm>
            <a:off x="4547727" y="1717105"/>
            <a:ext cx="891147" cy="890222"/>
          </a:xfrm>
          <a:custGeom>
            <a:avLst/>
            <a:gdLst>
              <a:gd name="connsiteX0" fmla="*/ 307530 w 607181"/>
              <a:gd name="connsiteY0" fmla="*/ 454721 h 606551"/>
              <a:gd name="connsiteX1" fmla="*/ 302084 w 607181"/>
              <a:gd name="connsiteY1" fmla="*/ 460160 h 606551"/>
              <a:gd name="connsiteX2" fmla="*/ 294270 w 607181"/>
              <a:gd name="connsiteY2" fmla="*/ 466425 h 606551"/>
              <a:gd name="connsiteX3" fmla="*/ 307530 w 607181"/>
              <a:gd name="connsiteY3" fmla="*/ 493970 h 606551"/>
              <a:gd name="connsiteX4" fmla="*/ 233421 w 607181"/>
              <a:gd name="connsiteY4" fmla="*/ 419374 h 606551"/>
              <a:gd name="connsiteX5" fmla="*/ 260531 w 607181"/>
              <a:gd name="connsiteY5" fmla="*/ 432496 h 606551"/>
              <a:gd name="connsiteX6" fmla="*/ 266687 w 607181"/>
              <a:gd name="connsiteY6" fmla="*/ 424812 h 606551"/>
              <a:gd name="connsiteX7" fmla="*/ 272133 w 607181"/>
              <a:gd name="connsiteY7" fmla="*/ 419374 h 606551"/>
              <a:gd name="connsiteX8" fmla="*/ 387794 w 607181"/>
              <a:gd name="connsiteY8" fmla="*/ 374569 h 606551"/>
              <a:gd name="connsiteX9" fmla="*/ 341743 w 607181"/>
              <a:gd name="connsiteY9" fmla="*/ 420675 h 606551"/>
              <a:gd name="connsiteX10" fmla="*/ 380573 w 607181"/>
              <a:gd name="connsiteY10" fmla="*/ 501418 h 606551"/>
              <a:gd name="connsiteX11" fmla="*/ 387794 w 607181"/>
              <a:gd name="connsiteY11" fmla="*/ 495270 h 606551"/>
              <a:gd name="connsiteX12" fmla="*/ 26305 w 607181"/>
              <a:gd name="connsiteY12" fmla="*/ 370560 h 606551"/>
              <a:gd name="connsiteX13" fmla="*/ 32580 w 607181"/>
              <a:gd name="connsiteY13" fmla="*/ 496832 h 606551"/>
              <a:gd name="connsiteX14" fmla="*/ 102197 w 607181"/>
              <a:gd name="connsiteY14" fmla="*/ 516340 h 606551"/>
              <a:gd name="connsiteX15" fmla="*/ 26305 w 607181"/>
              <a:gd name="connsiteY15" fmla="*/ 370560 h 606551"/>
              <a:gd name="connsiteX16" fmla="*/ 228922 w 607181"/>
              <a:gd name="connsiteY16" fmla="*/ 336976 h 606551"/>
              <a:gd name="connsiteX17" fmla="*/ 222529 w 607181"/>
              <a:gd name="connsiteY17" fmla="*/ 343360 h 606551"/>
              <a:gd name="connsiteX18" fmla="*/ 307174 w 607181"/>
              <a:gd name="connsiteY18" fmla="*/ 384381 h 606551"/>
              <a:gd name="connsiteX19" fmla="*/ 354647 w 607181"/>
              <a:gd name="connsiteY19" fmla="*/ 336976 h 606551"/>
              <a:gd name="connsiteX20" fmla="*/ 435148 w 607181"/>
              <a:gd name="connsiteY20" fmla="*/ 279640 h 606551"/>
              <a:gd name="connsiteX21" fmla="*/ 426388 w 607181"/>
              <a:gd name="connsiteY21" fmla="*/ 283186 h 606551"/>
              <a:gd name="connsiteX22" fmla="*/ 275566 w 607181"/>
              <a:gd name="connsiteY22" fmla="*/ 433797 h 606551"/>
              <a:gd name="connsiteX23" fmla="*/ 265266 w 607181"/>
              <a:gd name="connsiteY23" fmla="*/ 454603 h 606551"/>
              <a:gd name="connsiteX24" fmla="*/ 266687 w 607181"/>
              <a:gd name="connsiteY24" fmla="*/ 459568 h 606551"/>
              <a:gd name="connsiteX25" fmla="*/ 271422 w 607181"/>
              <a:gd name="connsiteY25" fmla="*/ 461696 h 606551"/>
              <a:gd name="connsiteX26" fmla="*/ 272251 w 607181"/>
              <a:gd name="connsiteY26" fmla="*/ 461578 h 606551"/>
              <a:gd name="connsiteX27" fmla="*/ 293205 w 607181"/>
              <a:gd name="connsiteY27" fmla="*/ 451293 h 606551"/>
              <a:gd name="connsiteX28" fmla="*/ 309424 w 607181"/>
              <a:gd name="connsiteY28" fmla="*/ 435097 h 606551"/>
              <a:gd name="connsiteX29" fmla="*/ 443909 w 607181"/>
              <a:gd name="connsiteY29" fmla="*/ 300801 h 606551"/>
              <a:gd name="connsiteX30" fmla="*/ 447578 w 607181"/>
              <a:gd name="connsiteY30" fmla="*/ 291934 h 606551"/>
              <a:gd name="connsiteX31" fmla="*/ 443909 w 607181"/>
              <a:gd name="connsiteY31" fmla="*/ 283186 h 606551"/>
              <a:gd name="connsiteX32" fmla="*/ 435148 w 607181"/>
              <a:gd name="connsiteY32" fmla="*/ 279640 h 606551"/>
              <a:gd name="connsiteX33" fmla="*/ 435148 w 607181"/>
              <a:gd name="connsiteY33" fmla="*/ 266990 h 606551"/>
              <a:gd name="connsiteX34" fmla="*/ 452787 w 607181"/>
              <a:gd name="connsiteY34" fmla="*/ 274320 h 606551"/>
              <a:gd name="connsiteX35" fmla="*/ 460127 w 607181"/>
              <a:gd name="connsiteY35" fmla="*/ 291934 h 606551"/>
              <a:gd name="connsiteX36" fmla="*/ 452787 w 607181"/>
              <a:gd name="connsiteY36" fmla="*/ 309667 h 606551"/>
              <a:gd name="connsiteX37" fmla="*/ 400461 w 607181"/>
              <a:gd name="connsiteY37" fmla="*/ 361920 h 606551"/>
              <a:gd name="connsiteX38" fmla="*/ 400461 w 607181"/>
              <a:gd name="connsiteY38" fmla="*/ 399986 h 606551"/>
              <a:gd name="connsiteX39" fmla="*/ 411116 w 607181"/>
              <a:gd name="connsiteY39" fmla="*/ 389465 h 606551"/>
              <a:gd name="connsiteX40" fmla="*/ 419995 w 607181"/>
              <a:gd name="connsiteY40" fmla="*/ 389465 h 606551"/>
              <a:gd name="connsiteX41" fmla="*/ 419995 w 607181"/>
              <a:gd name="connsiteY41" fmla="*/ 398331 h 606551"/>
              <a:gd name="connsiteX42" fmla="*/ 400461 w 607181"/>
              <a:gd name="connsiteY42" fmla="*/ 417837 h 606551"/>
              <a:gd name="connsiteX43" fmla="*/ 400461 w 607181"/>
              <a:gd name="connsiteY43" fmla="*/ 498226 h 606551"/>
              <a:gd name="connsiteX44" fmla="*/ 398212 w 607181"/>
              <a:gd name="connsiteY44" fmla="*/ 503073 h 606551"/>
              <a:gd name="connsiteX45" fmla="*/ 382467 w 607181"/>
              <a:gd name="connsiteY45" fmla="*/ 516313 h 606551"/>
              <a:gd name="connsiteX46" fmla="*/ 378323 w 607181"/>
              <a:gd name="connsiteY46" fmla="*/ 517850 h 606551"/>
              <a:gd name="connsiteX47" fmla="*/ 377021 w 607181"/>
              <a:gd name="connsiteY47" fmla="*/ 517614 h 606551"/>
              <a:gd name="connsiteX48" fmla="*/ 372641 w 607181"/>
              <a:gd name="connsiteY48" fmla="*/ 514185 h 606551"/>
              <a:gd name="connsiteX49" fmla="*/ 332272 w 607181"/>
              <a:gd name="connsiteY49" fmla="*/ 430132 h 606551"/>
              <a:gd name="connsiteX50" fmla="*/ 320197 w 607181"/>
              <a:gd name="connsiteY50" fmla="*/ 442072 h 606551"/>
              <a:gd name="connsiteX51" fmla="*/ 320197 w 607181"/>
              <a:gd name="connsiteY51" fmla="*/ 498226 h 606551"/>
              <a:gd name="connsiteX52" fmla="*/ 317947 w 607181"/>
              <a:gd name="connsiteY52" fmla="*/ 503073 h 606551"/>
              <a:gd name="connsiteX53" fmla="*/ 309897 w 607181"/>
              <a:gd name="connsiteY53" fmla="*/ 509811 h 606551"/>
              <a:gd name="connsiteX54" fmla="*/ 305872 w 607181"/>
              <a:gd name="connsiteY54" fmla="*/ 511348 h 606551"/>
              <a:gd name="connsiteX55" fmla="*/ 304570 w 607181"/>
              <a:gd name="connsiteY55" fmla="*/ 511112 h 606551"/>
              <a:gd name="connsiteX56" fmla="*/ 300190 w 607181"/>
              <a:gd name="connsiteY56" fmla="*/ 507683 h 606551"/>
              <a:gd name="connsiteX57" fmla="*/ 283024 w 607181"/>
              <a:gd name="connsiteY57" fmla="*/ 471981 h 606551"/>
              <a:gd name="connsiteX58" fmla="*/ 273908 w 607181"/>
              <a:gd name="connsiteY58" fmla="*/ 474109 h 606551"/>
              <a:gd name="connsiteX59" fmla="*/ 271422 w 607181"/>
              <a:gd name="connsiteY59" fmla="*/ 474228 h 606551"/>
              <a:gd name="connsiteX60" fmla="*/ 257216 w 607181"/>
              <a:gd name="connsiteY60" fmla="*/ 467844 h 606551"/>
              <a:gd name="connsiteX61" fmla="*/ 252717 w 607181"/>
              <a:gd name="connsiteY61" fmla="*/ 452948 h 606551"/>
              <a:gd name="connsiteX62" fmla="*/ 254967 w 607181"/>
              <a:gd name="connsiteY62" fmla="*/ 443845 h 606551"/>
              <a:gd name="connsiteX63" fmla="*/ 218386 w 607181"/>
              <a:gd name="connsiteY63" fmla="*/ 426113 h 606551"/>
              <a:gd name="connsiteX64" fmla="*/ 214953 w 607181"/>
              <a:gd name="connsiteY64" fmla="*/ 421502 h 606551"/>
              <a:gd name="connsiteX65" fmla="*/ 216729 w 607181"/>
              <a:gd name="connsiteY65" fmla="*/ 415946 h 606551"/>
              <a:gd name="connsiteX66" fmla="*/ 224068 w 607181"/>
              <a:gd name="connsiteY66" fmla="*/ 408616 h 606551"/>
              <a:gd name="connsiteX67" fmla="*/ 228567 w 607181"/>
              <a:gd name="connsiteY67" fmla="*/ 406725 h 606551"/>
              <a:gd name="connsiteX68" fmla="*/ 284800 w 607181"/>
              <a:gd name="connsiteY68" fmla="*/ 406725 h 606551"/>
              <a:gd name="connsiteX69" fmla="*/ 297704 w 607181"/>
              <a:gd name="connsiteY69" fmla="*/ 393839 h 606551"/>
              <a:gd name="connsiteX70" fmla="*/ 209034 w 607181"/>
              <a:gd name="connsiteY70" fmla="*/ 350807 h 606551"/>
              <a:gd name="connsiteX71" fmla="*/ 205600 w 607181"/>
              <a:gd name="connsiteY71" fmla="*/ 346197 h 606551"/>
              <a:gd name="connsiteX72" fmla="*/ 207376 w 607181"/>
              <a:gd name="connsiteY72" fmla="*/ 340759 h 606551"/>
              <a:gd name="connsiteX73" fmla="*/ 221819 w 607181"/>
              <a:gd name="connsiteY73" fmla="*/ 326218 h 606551"/>
              <a:gd name="connsiteX74" fmla="*/ 226318 w 607181"/>
              <a:gd name="connsiteY74" fmla="*/ 324326 h 606551"/>
              <a:gd name="connsiteX75" fmla="*/ 307648 w 607181"/>
              <a:gd name="connsiteY75" fmla="*/ 324326 h 606551"/>
              <a:gd name="connsiteX76" fmla="*/ 326708 w 607181"/>
              <a:gd name="connsiteY76" fmla="*/ 305293 h 606551"/>
              <a:gd name="connsiteX77" fmla="*/ 335705 w 607181"/>
              <a:gd name="connsiteY77" fmla="*/ 305293 h 606551"/>
              <a:gd name="connsiteX78" fmla="*/ 335705 w 607181"/>
              <a:gd name="connsiteY78" fmla="*/ 314159 h 606551"/>
              <a:gd name="connsiteX79" fmla="*/ 325524 w 607181"/>
              <a:gd name="connsiteY79" fmla="*/ 324326 h 606551"/>
              <a:gd name="connsiteX80" fmla="*/ 367314 w 607181"/>
              <a:gd name="connsiteY80" fmla="*/ 324326 h 606551"/>
              <a:gd name="connsiteX81" fmla="*/ 417390 w 607181"/>
              <a:gd name="connsiteY81" fmla="*/ 274320 h 606551"/>
              <a:gd name="connsiteX82" fmla="*/ 435148 w 607181"/>
              <a:gd name="connsiteY82" fmla="*/ 266990 h 606551"/>
              <a:gd name="connsiteX83" fmla="*/ 314010 w 607181"/>
              <a:gd name="connsiteY83" fmla="*/ 33243 h 606551"/>
              <a:gd name="connsiteX84" fmla="*/ 115458 w 607181"/>
              <a:gd name="connsiteY84" fmla="*/ 115415 h 606551"/>
              <a:gd name="connsiteX85" fmla="*/ 115458 w 607181"/>
              <a:gd name="connsiteY85" fmla="*/ 511847 h 606551"/>
              <a:gd name="connsiteX86" fmla="*/ 117944 w 607181"/>
              <a:gd name="connsiteY86" fmla="*/ 514212 h 606551"/>
              <a:gd name="connsiteX87" fmla="*/ 223081 w 607181"/>
              <a:gd name="connsiteY87" fmla="*/ 473540 h 606551"/>
              <a:gd name="connsiteX88" fmla="*/ 231724 w 607181"/>
              <a:gd name="connsiteY88" fmla="*/ 475905 h 606551"/>
              <a:gd name="connsiteX89" fmla="*/ 229356 w 607181"/>
              <a:gd name="connsiteY89" fmla="*/ 484417 h 606551"/>
              <a:gd name="connsiteX90" fmla="*/ 129429 w 607181"/>
              <a:gd name="connsiteY90" fmla="*/ 524853 h 606551"/>
              <a:gd name="connsiteX91" fmla="*/ 314010 w 607181"/>
              <a:gd name="connsiteY91" fmla="*/ 593900 h 606551"/>
              <a:gd name="connsiteX92" fmla="*/ 512443 w 607181"/>
              <a:gd name="connsiteY92" fmla="*/ 511847 h 606551"/>
              <a:gd name="connsiteX93" fmla="*/ 525467 w 607181"/>
              <a:gd name="connsiteY93" fmla="*/ 129248 h 606551"/>
              <a:gd name="connsiteX94" fmla="*/ 480239 w 607181"/>
              <a:gd name="connsiteY94" fmla="*/ 237430 h 606551"/>
              <a:gd name="connsiteX95" fmla="*/ 474793 w 607181"/>
              <a:gd name="connsiteY95" fmla="*/ 240504 h 606551"/>
              <a:gd name="connsiteX96" fmla="*/ 471596 w 607181"/>
              <a:gd name="connsiteY96" fmla="*/ 239677 h 606551"/>
              <a:gd name="connsiteX97" fmla="*/ 469346 w 607181"/>
              <a:gd name="connsiteY97" fmla="*/ 231046 h 606551"/>
              <a:gd name="connsiteX98" fmla="*/ 514929 w 607181"/>
              <a:gd name="connsiteY98" fmla="*/ 117779 h 606551"/>
              <a:gd name="connsiteX99" fmla="*/ 512443 w 607181"/>
              <a:gd name="connsiteY99" fmla="*/ 115415 h 606551"/>
              <a:gd name="connsiteX100" fmla="*/ 314010 w 607181"/>
              <a:gd name="connsiteY100" fmla="*/ 33243 h 606551"/>
              <a:gd name="connsiteX101" fmla="*/ 446555 w 607181"/>
              <a:gd name="connsiteY101" fmla="*/ 12833 h 606551"/>
              <a:gd name="connsiteX102" fmla="*/ 371432 w 607181"/>
              <a:gd name="connsiteY102" fmla="*/ 26268 h 606551"/>
              <a:gd name="connsiteX103" fmla="*/ 516942 w 607181"/>
              <a:gd name="connsiteY103" fmla="*/ 102173 h 606551"/>
              <a:gd name="connsiteX104" fmla="*/ 497525 w 607181"/>
              <a:gd name="connsiteY104" fmla="*/ 32652 h 606551"/>
              <a:gd name="connsiteX105" fmla="*/ 446555 w 607181"/>
              <a:gd name="connsiteY105" fmla="*/ 12833 h 606551"/>
              <a:gd name="connsiteX106" fmla="*/ 438090 w 607181"/>
              <a:gd name="connsiteY106" fmla="*/ 20 h 606551"/>
              <a:gd name="connsiteX107" fmla="*/ 506405 w 607181"/>
              <a:gd name="connsiteY107" fmla="*/ 23667 h 606551"/>
              <a:gd name="connsiteX108" fmla="*/ 528308 w 607181"/>
              <a:gd name="connsiteY108" fmla="*/ 113641 h 606551"/>
              <a:gd name="connsiteX109" fmla="*/ 521441 w 607181"/>
              <a:gd name="connsiteY109" fmla="*/ 520715 h 606551"/>
              <a:gd name="connsiteX110" fmla="*/ 314010 w 607181"/>
              <a:gd name="connsiteY110" fmla="*/ 606551 h 606551"/>
              <a:gd name="connsiteX111" fmla="*/ 113682 w 607181"/>
              <a:gd name="connsiteY111" fmla="*/ 527690 h 606551"/>
              <a:gd name="connsiteX112" fmla="*/ 89884 w 607181"/>
              <a:gd name="connsiteY112" fmla="*/ 529464 h 606551"/>
              <a:gd name="connsiteX113" fmla="*/ 23700 w 607181"/>
              <a:gd name="connsiteY113" fmla="*/ 505817 h 606551"/>
              <a:gd name="connsiteX114" fmla="*/ 21 w 607181"/>
              <a:gd name="connsiteY114" fmla="*/ 437597 h 606551"/>
              <a:gd name="connsiteX115" fmla="*/ 22516 w 607181"/>
              <a:gd name="connsiteY115" fmla="*/ 345613 h 606551"/>
              <a:gd name="connsiteX116" fmla="*/ 106578 w 607181"/>
              <a:gd name="connsiteY116" fmla="*/ 106429 h 606551"/>
              <a:gd name="connsiteX117" fmla="*/ 314010 w 607181"/>
              <a:gd name="connsiteY117" fmla="*/ 20711 h 606551"/>
              <a:gd name="connsiteX118" fmla="*/ 346450 w 607181"/>
              <a:gd name="connsiteY118" fmla="*/ 22484 h 606551"/>
              <a:gd name="connsiteX119" fmla="*/ 438090 w 607181"/>
              <a:gd name="connsiteY119" fmla="*/ 20 h 60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07181" h="606551">
                <a:moveTo>
                  <a:pt x="307530" y="454721"/>
                </a:moveTo>
                <a:lnTo>
                  <a:pt x="302084" y="460160"/>
                </a:lnTo>
                <a:cubicBezTo>
                  <a:pt x="299716" y="462524"/>
                  <a:pt x="297112" y="464652"/>
                  <a:pt x="294270" y="466425"/>
                </a:cubicBezTo>
                <a:lnTo>
                  <a:pt x="307530" y="493970"/>
                </a:lnTo>
                <a:close/>
                <a:moveTo>
                  <a:pt x="233421" y="419374"/>
                </a:moveTo>
                <a:lnTo>
                  <a:pt x="260531" y="432496"/>
                </a:lnTo>
                <a:cubicBezTo>
                  <a:pt x="262307" y="429777"/>
                  <a:pt x="264319" y="427177"/>
                  <a:pt x="266687" y="424812"/>
                </a:cubicBezTo>
                <a:lnTo>
                  <a:pt x="272133" y="419374"/>
                </a:lnTo>
                <a:close/>
                <a:moveTo>
                  <a:pt x="387794" y="374569"/>
                </a:moveTo>
                <a:lnTo>
                  <a:pt x="341743" y="420675"/>
                </a:lnTo>
                <a:lnTo>
                  <a:pt x="380573" y="501418"/>
                </a:lnTo>
                <a:lnTo>
                  <a:pt x="387794" y="495270"/>
                </a:lnTo>
                <a:close/>
                <a:moveTo>
                  <a:pt x="26305" y="370560"/>
                </a:moveTo>
                <a:cubicBezTo>
                  <a:pt x="6296" y="427193"/>
                  <a:pt x="8309" y="472594"/>
                  <a:pt x="32580" y="496832"/>
                </a:cubicBezTo>
                <a:cubicBezTo>
                  <a:pt x="47972" y="512202"/>
                  <a:pt x="71888" y="518823"/>
                  <a:pt x="102197" y="516340"/>
                </a:cubicBezTo>
                <a:cubicBezTo>
                  <a:pt x="62061" y="474486"/>
                  <a:pt x="36842" y="423764"/>
                  <a:pt x="26305" y="370560"/>
                </a:cubicBezTo>
                <a:close/>
                <a:moveTo>
                  <a:pt x="228922" y="336976"/>
                </a:moveTo>
                <a:lnTo>
                  <a:pt x="222529" y="343360"/>
                </a:lnTo>
                <a:lnTo>
                  <a:pt x="307174" y="384381"/>
                </a:lnTo>
                <a:lnTo>
                  <a:pt x="354647" y="336976"/>
                </a:lnTo>
                <a:close/>
                <a:moveTo>
                  <a:pt x="435148" y="279640"/>
                </a:moveTo>
                <a:cubicBezTo>
                  <a:pt x="431833" y="279640"/>
                  <a:pt x="428637" y="280822"/>
                  <a:pt x="426388" y="283186"/>
                </a:cubicBezTo>
                <a:lnTo>
                  <a:pt x="275566" y="433797"/>
                </a:lnTo>
                <a:cubicBezTo>
                  <a:pt x="270002" y="439353"/>
                  <a:pt x="266332" y="446801"/>
                  <a:pt x="265266" y="454603"/>
                </a:cubicBezTo>
                <a:cubicBezTo>
                  <a:pt x="265029" y="456377"/>
                  <a:pt x="265503" y="458150"/>
                  <a:pt x="266687" y="459568"/>
                </a:cubicBezTo>
                <a:cubicBezTo>
                  <a:pt x="267871" y="460869"/>
                  <a:pt x="269646" y="461696"/>
                  <a:pt x="271422" y="461696"/>
                </a:cubicBezTo>
                <a:cubicBezTo>
                  <a:pt x="271659" y="461696"/>
                  <a:pt x="272014" y="461696"/>
                  <a:pt x="272251" y="461578"/>
                </a:cubicBezTo>
                <a:cubicBezTo>
                  <a:pt x="280064" y="460514"/>
                  <a:pt x="287523" y="456849"/>
                  <a:pt x="293205" y="451293"/>
                </a:cubicBezTo>
                <a:lnTo>
                  <a:pt x="309424" y="435097"/>
                </a:lnTo>
                <a:lnTo>
                  <a:pt x="443909" y="300801"/>
                </a:lnTo>
                <a:cubicBezTo>
                  <a:pt x="446276" y="298436"/>
                  <a:pt x="447578" y="295245"/>
                  <a:pt x="447578" y="291934"/>
                </a:cubicBezTo>
                <a:cubicBezTo>
                  <a:pt x="447578" y="288624"/>
                  <a:pt x="446276" y="285551"/>
                  <a:pt x="443909" y="283186"/>
                </a:cubicBezTo>
                <a:cubicBezTo>
                  <a:pt x="441541" y="280822"/>
                  <a:pt x="438463" y="279640"/>
                  <a:pt x="435148" y="279640"/>
                </a:cubicBezTo>
                <a:close/>
                <a:moveTo>
                  <a:pt x="435148" y="266990"/>
                </a:moveTo>
                <a:cubicBezTo>
                  <a:pt x="441778" y="266990"/>
                  <a:pt x="448052" y="269591"/>
                  <a:pt x="452787" y="274320"/>
                </a:cubicBezTo>
                <a:cubicBezTo>
                  <a:pt x="457523" y="279049"/>
                  <a:pt x="460127" y="285314"/>
                  <a:pt x="460127" y="291934"/>
                </a:cubicBezTo>
                <a:cubicBezTo>
                  <a:pt x="460127" y="298673"/>
                  <a:pt x="457523" y="304938"/>
                  <a:pt x="452787" y="309667"/>
                </a:cubicBezTo>
                <a:lnTo>
                  <a:pt x="400461" y="361920"/>
                </a:lnTo>
                <a:lnTo>
                  <a:pt x="400461" y="399986"/>
                </a:lnTo>
                <a:lnTo>
                  <a:pt x="411116" y="389465"/>
                </a:lnTo>
                <a:cubicBezTo>
                  <a:pt x="413484" y="386982"/>
                  <a:pt x="417509" y="386982"/>
                  <a:pt x="419995" y="389465"/>
                </a:cubicBezTo>
                <a:cubicBezTo>
                  <a:pt x="422481" y="391947"/>
                  <a:pt x="422481" y="395967"/>
                  <a:pt x="419995" y="398331"/>
                </a:cubicBezTo>
                <a:lnTo>
                  <a:pt x="400461" y="417837"/>
                </a:lnTo>
                <a:lnTo>
                  <a:pt x="400461" y="498226"/>
                </a:lnTo>
                <a:cubicBezTo>
                  <a:pt x="400461" y="500117"/>
                  <a:pt x="399633" y="501891"/>
                  <a:pt x="398212" y="503073"/>
                </a:cubicBezTo>
                <a:lnTo>
                  <a:pt x="382467" y="516313"/>
                </a:lnTo>
                <a:cubicBezTo>
                  <a:pt x="381283" y="517259"/>
                  <a:pt x="379862" y="517850"/>
                  <a:pt x="378323" y="517850"/>
                </a:cubicBezTo>
                <a:cubicBezTo>
                  <a:pt x="377968" y="517850"/>
                  <a:pt x="377495" y="517732"/>
                  <a:pt x="377021" y="517614"/>
                </a:cubicBezTo>
                <a:cubicBezTo>
                  <a:pt x="375127" y="517259"/>
                  <a:pt x="373470" y="515959"/>
                  <a:pt x="372641" y="514185"/>
                </a:cubicBezTo>
                <a:lnTo>
                  <a:pt x="332272" y="430132"/>
                </a:lnTo>
                <a:lnTo>
                  <a:pt x="320197" y="442072"/>
                </a:lnTo>
                <a:lnTo>
                  <a:pt x="320197" y="498226"/>
                </a:lnTo>
                <a:cubicBezTo>
                  <a:pt x="320197" y="500117"/>
                  <a:pt x="319368" y="501891"/>
                  <a:pt x="317947" y="503073"/>
                </a:cubicBezTo>
                <a:lnTo>
                  <a:pt x="309897" y="509811"/>
                </a:lnTo>
                <a:cubicBezTo>
                  <a:pt x="308713" y="510757"/>
                  <a:pt x="307293" y="511348"/>
                  <a:pt x="305872" y="511348"/>
                </a:cubicBezTo>
                <a:cubicBezTo>
                  <a:pt x="305399" y="511348"/>
                  <a:pt x="304925" y="511230"/>
                  <a:pt x="304570" y="511112"/>
                </a:cubicBezTo>
                <a:cubicBezTo>
                  <a:pt x="302557" y="510757"/>
                  <a:pt x="301018" y="509457"/>
                  <a:pt x="300190" y="507683"/>
                </a:cubicBezTo>
                <a:lnTo>
                  <a:pt x="283024" y="471981"/>
                </a:lnTo>
                <a:cubicBezTo>
                  <a:pt x="280064" y="472927"/>
                  <a:pt x="276986" y="473755"/>
                  <a:pt x="273908" y="474109"/>
                </a:cubicBezTo>
                <a:cubicBezTo>
                  <a:pt x="273080" y="474228"/>
                  <a:pt x="272251" y="474228"/>
                  <a:pt x="271422" y="474228"/>
                </a:cubicBezTo>
                <a:cubicBezTo>
                  <a:pt x="265977" y="474228"/>
                  <a:pt x="260768" y="471981"/>
                  <a:pt x="257216" y="467844"/>
                </a:cubicBezTo>
                <a:cubicBezTo>
                  <a:pt x="253665" y="463824"/>
                  <a:pt x="252007" y="458386"/>
                  <a:pt x="252717" y="452948"/>
                </a:cubicBezTo>
                <a:cubicBezTo>
                  <a:pt x="253191" y="449875"/>
                  <a:pt x="253901" y="446801"/>
                  <a:pt x="254967" y="443845"/>
                </a:cubicBezTo>
                <a:lnTo>
                  <a:pt x="218386" y="426113"/>
                </a:lnTo>
                <a:cubicBezTo>
                  <a:pt x="216610" y="425167"/>
                  <a:pt x="215308" y="423512"/>
                  <a:pt x="214953" y="421502"/>
                </a:cubicBezTo>
                <a:cubicBezTo>
                  <a:pt x="214598" y="419492"/>
                  <a:pt x="215308" y="417364"/>
                  <a:pt x="216729" y="415946"/>
                </a:cubicBezTo>
                <a:lnTo>
                  <a:pt x="224068" y="408616"/>
                </a:lnTo>
                <a:cubicBezTo>
                  <a:pt x="225252" y="407434"/>
                  <a:pt x="226910" y="406725"/>
                  <a:pt x="228567" y="406725"/>
                </a:cubicBezTo>
                <a:lnTo>
                  <a:pt x="284800" y="406725"/>
                </a:lnTo>
                <a:lnTo>
                  <a:pt x="297704" y="393839"/>
                </a:lnTo>
                <a:lnTo>
                  <a:pt x="209034" y="350807"/>
                </a:lnTo>
                <a:cubicBezTo>
                  <a:pt x="207258" y="349980"/>
                  <a:pt x="205956" y="348206"/>
                  <a:pt x="205600" y="346197"/>
                </a:cubicBezTo>
                <a:cubicBezTo>
                  <a:pt x="205245" y="344187"/>
                  <a:pt x="205837" y="342177"/>
                  <a:pt x="207376" y="340759"/>
                </a:cubicBezTo>
                <a:lnTo>
                  <a:pt x="221819" y="326218"/>
                </a:lnTo>
                <a:cubicBezTo>
                  <a:pt x="223003" y="325036"/>
                  <a:pt x="224660" y="324326"/>
                  <a:pt x="226318" y="324326"/>
                </a:cubicBezTo>
                <a:lnTo>
                  <a:pt x="307648" y="324326"/>
                </a:lnTo>
                <a:lnTo>
                  <a:pt x="326708" y="305293"/>
                </a:lnTo>
                <a:cubicBezTo>
                  <a:pt x="329194" y="302811"/>
                  <a:pt x="333219" y="302811"/>
                  <a:pt x="335705" y="305293"/>
                </a:cubicBezTo>
                <a:cubicBezTo>
                  <a:pt x="338191" y="307776"/>
                  <a:pt x="338191" y="311795"/>
                  <a:pt x="335705" y="314159"/>
                </a:cubicBezTo>
                <a:lnTo>
                  <a:pt x="325524" y="324326"/>
                </a:lnTo>
                <a:lnTo>
                  <a:pt x="367314" y="324326"/>
                </a:lnTo>
                <a:lnTo>
                  <a:pt x="417390" y="274320"/>
                </a:lnTo>
                <a:cubicBezTo>
                  <a:pt x="422126" y="269591"/>
                  <a:pt x="428400" y="266990"/>
                  <a:pt x="435148" y="266990"/>
                </a:cubicBezTo>
                <a:close/>
                <a:moveTo>
                  <a:pt x="314010" y="33243"/>
                </a:moveTo>
                <a:cubicBezTo>
                  <a:pt x="239064" y="33243"/>
                  <a:pt x="168500" y="62447"/>
                  <a:pt x="115458" y="115415"/>
                </a:cubicBezTo>
                <a:cubicBezTo>
                  <a:pt x="6059" y="224661"/>
                  <a:pt x="6059" y="402482"/>
                  <a:pt x="115458" y="511847"/>
                </a:cubicBezTo>
                <a:cubicBezTo>
                  <a:pt x="116287" y="512675"/>
                  <a:pt x="117115" y="513384"/>
                  <a:pt x="117944" y="514212"/>
                </a:cubicBezTo>
                <a:cubicBezTo>
                  <a:pt x="149201" y="508773"/>
                  <a:pt x="185549" y="494704"/>
                  <a:pt x="223081" y="473540"/>
                </a:cubicBezTo>
                <a:cubicBezTo>
                  <a:pt x="226159" y="471767"/>
                  <a:pt x="230066" y="472831"/>
                  <a:pt x="231724" y="475905"/>
                </a:cubicBezTo>
                <a:cubicBezTo>
                  <a:pt x="233500" y="478860"/>
                  <a:pt x="232434" y="482762"/>
                  <a:pt x="229356" y="484417"/>
                </a:cubicBezTo>
                <a:cubicBezTo>
                  <a:pt x="194073" y="504399"/>
                  <a:pt x="159857" y="518114"/>
                  <a:pt x="129429" y="524853"/>
                </a:cubicBezTo>
                <a:cubicBezTo>
                  <a:pt x="180576" y="569545"/>
                  <a:pt x="245458" y="593900"/>
                  <a:pt x="314010" y="593900"/>
                </a:cubicBezTo>
                <a:cubicBezTo>
                  <a:pt x="388955" y="593900"/>
                  <a:pt x="459520" y="564815"/>
                  <a:pt x="512443" y="511847"/>
                </a:cubicBezTo>
                <a:cubicBezTo>
                  <a:pt x="617461" y="407094"/>
                  <a:pt x="621723" y="239322"/>
                  <a:pt x="525467" y="129248"/>
                </a:cubicBezTo>
                <a:cubicBezTo>
                  <a:pt x="518244" y="162116"/>
                  <a:pt x="502853" y="199241"/>
                  <a:pt x="480239" y="237430"/>
                </a:cubicBezTo>
                <a:cubicBezTo>
                  <a:pt x="479055" y="239440"/>
                  <a:pt x="476924" y="240504"/>
                  <a:pt x="474793" y="240504"/>
                </a:cubicBezTo>
                <a:cubicBezTo>
                  <a:pt x="473727" y="240504"/>
                  <a:pt x="472662" y="240268"/>
                  <a:pt x="471596" y="239677"/>
                </a:cubicBezTo>
                <a:cubicBezTo>
                  <a:pt x="468636" y="237903"/>
                  <a:pt x="467571" y="234002"/>
                  <a:pt x="469346" y="231046"/>
                </a:cubicBezTo>
                <a:cubicBezTo>
                  <a:pt x="493381" y="190492"/>
                  <a:pt x="509009" y="151357"/>
                  <a:pt x="514929" y="117779"/>
                </a:cubicBezTo>
                <a:cubicBezTo>
                  <a:pt x="514101" y="116952"/>
                  <a:pt x="513272" y="116242"/>
                  <a:pt x="512443" y="115415"/>
                </a:cubicBezTo>
                <a:cubicBezTo>
                  <a:pt x="459520" y="62447"/>
                  <a:pt x="388955" y="33243"/>
                  <a:pt x="314010" y="33243"/>
                </a:cubicBezTo>
                <a:close/>
                <a:moveTo>
                  <a:pt x="446555" y="12833"/>
                </a:moveTo>
                <a:cubicBezTo>
                  <a:pt x="425125" y="11784"/>
                  <a:pt x="399670" y="16277"/>
                  <a:pt x="371432" y="26268"/>
                </a:cubicBezTo>
                <a:cubicBezTo>
                  <a:pt x="425895" y="37027"/>
                  <a:pt x="476095" y="63038"/>
                  <a:pt x="516942" y="102173"/>
                </a:cubicBezTo>
                <a:cubicBezTo>
                  <a:pt x="519547" y="71905"/>
                  <a:pt x="512917" y="48022"/>
                  <a:pt x="497525" y="32652"/>
                </a:cubicBezTo>
                <a:cubicBezTo>
                  <a:pt x="485389" y="20474"/>
                  <a:pt x="467985" y="13883"/>
                  <a:pt x="446555" y="12833"/>
                </a:cubicBezTo>
                <a:close/>
                <a:moveTo>
                  <a:pt x="438090" y="20"/>
                </a:moveTo>
                <a:cubicBezTo>
                  <a:pt x="467334" y="-453"/>
                  <a:pt x="490303" y="7587"/>
                  <a:pt x="506405" y="23667"/>
                </a:cubicBezTo>
                <a:cubicBezTo>
                  <a:pt x="526414" y="43648"/>
                  <a:pt x="533873" y="74625"/>
                  <a:pt x="528308" y="113641"/>
                </a:cubicBezTo>
                <a:cubicBezTo>
                  <a:pt x="635694" y="228327"/>
                  <a:pt x="633445" y="408867"/>
                  <a:pt x="521441" y="520715"/>
                </a:cubicBezTo>
                <a:cubicBezTo>
                  <a:pt x="466031" y="576047"/>
                  <a:pt x="392388" y="606551"/>
                  <a:pt x="314010" y="606551"/>
                </a:cubicBezTo>
                <a:cubicBezTo>
                  <a:pt x="238946" y="606551"/>
                  <a:pt x="168263" y="578648"/>
                  <a:pt x="113682" y="527690"/>
                </a:cubicBezTo>
                <a:cubicBezTo>
                  <a:pt x="105394" y="528873"/>
                  <a:pt x="97462" y="529464"/>
                  <a:pt x="89884" y="529464"/>
                </a:cubicBezTo>
                <a:cubicBezTo>
                  <a:pt x="61942" y="529464"/>
                  <a:pt x="39329" y="521424"/>
                  <a:pt x="23700" y="505817"/>
                </a:cubicBezTo>
                <a:cubicBezTo>
                  <a:pt x="7480" y="489620"/>
                  <a:pt x="-453" y="466683"/>
                  <a:pt x="21" y="437597"/>
                </a:cubicBezTo>
                <a:cubicBezTo>
                  <a:pt x="376" y="410641"/>
                  <a:pt x="7953" y="379782"/>
                  <a:pt x="22516" y="345613"/>
                </a:cubicBezTo>
                <a:cubicBezTo>
                  <a:pt x="13281" y="260367"/>
                  <a:pt x="41223" y="171693"/>
                  <a:pt x="106578" y="106429"/>
                </a:cubicBezTo>
                <a:cubicBezTo>
                  <a:pt x="161988" y="51096"/>
                  <a:pt x="235631" y="20711"/>
                  <a:pt x="314010" y="20711"/>
                </a:cubicBezTo>
                <a:cubicBezTo>
                  <a:pt x="324902" y="20711"/>
                  <a:pt x="335676" y="21302"/>
                  <a:pt x="346450" y="22484"/>
                </a:cubicBezTo>
                <a:cubicBezTo>
                  <a:pt x="380430" y="7942"/>
                  <a:pt x="411214" y="493"/>
                  <a:pt x="438090" y="2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cloud-sky-storm_13919">
            <a:extLst>
              <a:ext uri="{FF2B5EF4-FFF2-40B4-BE49-F238E27FC236}">
                <a16:creationId xmlns:a16="http://schemas.microsoft.com/office/drawing/2014/main" id="{2380E8CA-4E0D-4EC7-96AE-80B5B90AD293}"/>
              </a:ext>
            </a:extLst>
          </p:cNvPr>
          <p:cNvSpPr>
            <a:spLocks noChangeAspect="1"/>
          </p:cNvSpPr>
          <p:nvPr/>
        </p:nvSpPr>
        <p:spPr bwMode="auto">
          <a:xfrm flipH="1">
            <a:off x="8534481" y="2059425"/>
            <a:ext cx="1853548" cy="1001297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ountain-pen-close-up_16941">
            <a:extLst>
              <a:ext uri="{FF2B5EF4-FFF2-40B4-BE49-F238E27FC236}">
                <a16:creationId xmlns:a16="http://schemas.microsoft.com/office/drawing/2014/main" id="{82E29F1F-A252-4470-BF81-C658530AEF45}"/>
              </a:ext>
            </a:extLst>
          </p:cNvPr>
          <p:cNvSpPr>
            <a:spLocks noChangeAspect="1"/>
          </p:cNvSpPr>
          <p:nvPr/>
        </p:nvSpPr>
        <p:spPr bwMode="auto">
          <a:xfrm rot="790632" flipH="1">
            <a:off x="6686615" y="2130598"/>
            <a:ext cx="496161" cy="514068"/>
          </a:xfrm>
          <a:custGeom>
            <a:avLst/>
            <a:gdLst>
              <a:gd name="connsiteX0" fmla="*/ 231093 w 584535"/>
              <a:gd name="connsiteY0" fmla="*/ 221335 h 605631"/>
              <a:gd name="connsiteX1" fmla="*/ 258806 w 584535"/>
              <a:gd name="connsiteY1" fmla="*/ 260395 h 605631"/>
              <a:gd name="connsiteX2" fmla="*/ 261251 w 584535"/>
              <a:gd name="connsiteY2" fmla="*/ 275313 h 605631"/>
              <a:gd name="connsiteX3" fmla="*/ 256497 w 584535"/>
              <a:gd name="connsiteY3" fmla="*/ 307185 h 605631"/>
              <a:gd name="connsiteX4" fmla="*/ 196181 w 584535"/>
              <a:gd name="connsiteY4" fmla="*/ 302845 h 605631"/>
              <a:gd name="connsiteX5" fmla="*/ 162355 w 584535"/>
              <a:gd name="connsiteY5" fmla="*/ 350313 h 605631"/>
              <a:gd name="connsiteX6" fmla="*/ 138174 w 584535"/>
              <a:gd name="connsiteY6" fmla="*/ 337700 h 605631"/>
              <a:gd name="connsiteX7" fmla="*/ 130974 w 584535"/>
              <a:gd name="connsiteY7" fmla="*/ 332411 h 605631"/>
              <a:gd name="connsiteX8" fmla="*/ 119563 w 584535"/>
              <a:gd name="connsiteY8" fmla="*/ 318984 h 605631"/>
              <a:gd name="connsiteX9" fmla="*/ 108967 w 584535"/>
              <a:gd name="connsiteY9" fmla="*/ 278704 h 605631"/>
              <a:gd name="connsiteX10" fmla="*/ 150808 w 584535"/>
              <a:gd name="connsiteY10" fmla="*/ 239644 h 605631"/>
              <a:gd name="connsiteX11" fmla="*/ 231093 w 584535"/>
              <a:gd name="connsiteY11" fmla="*/ 221335 h 605631"/>
              <a:gd name="connsiteX12" fmla="*/ 562095 w 584535"/>
              <a:gd name="connsiteY12" fmla="*/ 196204 h 605631"/>
              <a:gd name="connsiteX13" fmla="*/ 571666 w 584535"/>
              <a:gd name="connsiteY13" fmla="*/ 213752 h 605631"/>
              <a:gd name="connsiteX14" fmla="*/ 545718 w 584535"/>
              <a:gd name="connsiteY14" fmla="*/ 311413 h 605631"/>
              <a:gd name="connsiteX15" fmla="*/ 515287 w 584535"/>
              <a:gd name="connsiteY15" fmla="*/ 379911 h 605631"/>
              <a:gd name="connsiteX16" fmla="*/ 567047 w 584535"/>
              <a:gd name="connsiteY16" fmla="*/ 408124 h 605631"/>
              <a:gd name="connsiteX17" fmla="*/ 441655 w 584535"/>
              <a:gd name="connsiteY17" fmla="*/ 529928 h 605631"/>
              <a:gd name="connsiteX18" fmla="*/ 564738 w 584535"/>
              <a:gd name="connsiteY18" fmla="*/ 575503 h 605631"/>
              <a:gd name="connsiteX19" fmla="*/ 561885 w 584535"/>
              <a:gd name="connsiteY19" fmla="*/ 592322 h 605631"/>
              <a:gd name="connsiteX20" fmla="*/ 376582 w 584535"/>
              <a:gd name="connsiteY20" fmla="*/ 599104 h 605631"/>
              <a:gd name="connsiteX21" fmla="*/ 340581 w 584535"/>
              <a:gd name="connsiteY21" fmla="*/ 579708 h 605631"/>
              <a:gd name="connsiteX22" fmla="*/ 341804 w 584535"/>
              <a:gd name="connsiteY22" fmla="*/ 579843 h 605631"/>
              <a:gd name="connsiteX23" fmla="*/ 285425 w 584535"/>
              <a:gd name="connsiteY23" fmla="*/ 452749 h 605631"/>
              <a:gd name="connsiteX24" fmla="*/ 285425 w 584535"/>
              <a:gd name="connsiteY24" fmla="*/ 435659 h 605631"/>
              <a:gd name="connsiteX25" fmla="*/ 267764 w 584535"/>
              <a:gd name="connsiteY25" fmla="*/ 425350 h 605631"/>
              <a:gd name="connsiteX26" fmla="*/ 264232 w 584535"/>
              <a:gd name="connsiteY26" fmla="*/ 445560 h 605631"/>
              <a:gd name="connsiteX27" fmla="*/ 276051 w 584535"/>
              <a:gd name="connsiteY27" fmla="*/ 456276 h 605631"/>
              <a:gd name="connsiteX28" fmla="*/ 335147 w 584535"/>
              <a:gd name="connsiteY28" fmla="*/ 588389 h 605631"/>
              <a:gd name="connsiteX29" fmla="*/ 325773 w 584535"/>
              <a:gd name="connsiteY29" fmla="*/ 583506 h 605631"/>
              <a:gd name="connsiteX30" fmla="*/ 228231 w 584535"/>
              <a:gd name="connsiteY30" fmla="*/ 509853 h 605631"/>
              <a:gd name="connsiteX31" fmla="*/ 217635 w 584535"/>
              <a:gd name="connsiteY31" fmla="*/ 502258 h 605631"/>
              <a:gd name="connsiteX32" fmla="*/ 163565 w 584535"/>
              <a:gd name="connsiteY32" fmla="*/ 343017 h 605631"/>
              <a:gd name="connsiteX33" fmla="*/ 193181 w 584535"/>
              <a:gd name="connsiteY33" fmla="*/ 309242 h 605631"/>
              <a:gd name="connsiteX34" fmla="*/ 254994 w 584535"/>
              <a:gd name="connsiteY34" fmla="*/ 310463 h 605631"/>
              <a:gd name="connsiteX35" fmla="*/ 340717 w 584535"/>
              <a:gd name="connsiteY35" fmla="*/ 463736 h 605631"/>
              <a:gd name="connsiteX36" fmla="*/ 340717 w 584535"/>
              <a:gd name="connsiteY36" fmla="*/ 490999 h 605631"/>
              <a:gd name="connsiteX37" fmla="*/ 345879 w 584535"/>
              <a:gd name="connsiteY37" fmla="*/ 576859 h 605631"/>
              <a:gd name="connsiteX38" fmla="*/ 345879 w 584535"/>
              <a:gd name="connsiteY38" fmla="*/ 580250 h 605631"/>
              <a:gd name="connsiteX39" fmla="*/ 538382 w 584535"/>
              <a:gd name="connsiteY39" fmla="*/ 579572 h 605631"/>
              <a:gd name="connsiteX40" fmla="*/ 414349 w 584535"/>
              <a:gd name="connsiteY40" fmla="*/ 536710 h 605631"/>
              <a:gd name="connsiteX41" fmla="*/ 414892 w 584535"/>
              <a:gd name="connsiteY41" fmla="*/ 521111 h 605631"/>
              <a:gd name="connsiteX42" fmla="*/ 538654 w 584535"/>
              <a:gd name="connsiteY42" fmla="*/ 466042 h 605631"/>
              <a:gd name="connsiteX43" fmla="*/ 483226 w 584535"/>
              <a:gd name="connsiteY43" fmla="*/ 376927 h 605631"/>
              <a:gd name="connsiteX44" fmla="*/ 480917 w 584535"/>
              <a:gd name="connsiteY44" fmla="*/ 335150 h 605631"/>
              <a:gd name="connsiteX45" fmla="*/ 562972 w 584535"/>
              <a:gd name="connsiteY45" fmla="*/ 201002 h 605631"/>
              <a:gd name="connsiteX46" fmla="*/ 562095 w 584535"/>
              <a:gd name="connsiteY46" fmla="*/ 196204 h 605631"/>
              <a:gd name="connsiteX47" fmla="*/ 135269 w 584535"/>
              <a:gd name="connsiteY47" fmla="*/ 1806 h 605631"/>
              <a:gd name="connsiteX48" fmla="*/ 155716 w 584535"/>
              <a:gd name="connsiteY48" fmla="*/ 20464 h 605631"/>
              <a:gd name="connsiteX49" fmla="*/ 209391 w 584535"/>
              <a:gd name="connsiteY49" fmla="*/ 179698 h 605631"/>
              <a:gd name="connsiteX50" fmla="*/ 226105 w 584535"/>
              <a:gd name="connsiteY50" fmla="*/ 211572 h 605631"/>
              <a:gd name="connsiteX51" fmla="*/ 145796 w 584535"/>
              <a:gd name="connsiteY51" fmla="*/ 229747 h 605631"/>
              <a:gd name="connsiteX52" fmla="*/ 103943 w 584535"/>
              <a:gd name="connsiteY52" fmla="*/ 268810 h 605631"/>
              <a:gd name="connsiteX53" fmla="*/ 99866 w 584535"/>
              <a:gd name="connsiteY53" fmla="*/ 255925 h 605631"/>
              <a:gd name="connsiteX54" fmla="*/ 52850 w 584535"/>
              <a:gd name="connsiteY54" fmla="*/ 171560 h 605631"/>
              <a:gd name="connsiteX55" fmla="*/ 1349 w 584535"/>
              <a:gd name="connsiteY55" fmla="*/ 84483 h 605631"/>
              <a:gd name="connsiteX56" fmla="*/ 37087 w 584535"/>
              <a:gd name="connsiteY56" fmla="*/ 29959 h 605631"/>
              <a:gd name="connsiteX57" fmla="*/ 135269 w 584535"/>
              <a:gd name="connsiteY57" fmla="*/ 1806 h 60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84535" h="605631">
                <a:moveTo>
                  <a:pt x="231093" y="221335"/>
                </a:moveTo>
                <a:cubicBezTo>
                  <a:pt x="242097" y="238966"/>
                  <a:pt x="254867" y="255784"/>
                  <a:pt x="258806" y="260395"/>
                </a:cubicBezTo>
                <a:cubicBezTo>
                  <a:pt x="265191" y="267990"/>
                  <a:pt x="261251" y="275313"/>
                  <a:pt x="261251" y="275313"/>
                </a:cubicBezTo>
                <a:cubicBezTo>
                  <a:pt x="261251" y="275313"/>
                  <a:pt x="272255" y="292673"/>
                  <a:pt x="256497" y="307185"/>
                </a:cubicBezTo>
                <a:cubicBezTo>
                  <a:pt x="256497" y="307185"/>
                  <a:pt x="245901" y="282366"/>
                  <a:pt x="196181" y="302845"/>
                </a:cubicBezTo>
                <a:cubicBezTo>
                  <a:pt x="146461" y="323324"/>
                  <a:pt x="162355" y="350313"/>
                  <a:pt x="162355" y="350313"/>
                </a:cubicBezTo>
                <a:cubicBezTo>
                  <a:pt x="162355" y="350313"/>
                  <a:pt x="144016" y="349635"/>
                  <a:pt x="138174" y="337700"/>
                </a:cubicBezTo>
                <a:cubicBezTo>
                  <a:pt x="138174" y="337700"/>
                  <a:pt x="135457" y="333360"/>
                  <a:pt x="130974" y="332411"/>
                </a:cubicBezTo>
                <a:cubicBezTo>
                  <a:pt x="126355" y="331461"/>
                  <a:pt x="121465" y="324273"/>
                  <a:pt x="119563" y="318984"/>
                </a:cubicBezTo>
                <a:cubicBezTo>
                  <a:pt x="118205" y="315187"/>
                  <a:pt x="113042" y="293487"/>
                  <a:pt x="108967" y="278704"/>
                </a:cubicBezTo>
                <a:cubicBezTo>
                  <a:pt x="120378" y="262565"/>
                  <a:pt x="134235" y="249409"/>
                  <a:pt x="150808" y="239644"/>
                </a:cubicBezTo>
                <a:cubicBezTo>
                  <a:pt x="174445" y="225675"/>
                  <a:pt x="201615" y="219979"/>
                  <a:pt x="231093" y="221335"/>
                </a:cubicBezTo>
                <a:close/>
                <a:moveTo>
                  <a:pt x="562095" y="196204"/>
                </a:moveTo>
                <a:cubicBezTo>
                  <a:pt x="563031" y="195263"/>
                  <a:pt x="568610" y="204698"/>
                  <a:pt x="571666" y="213752"/>
                </a:cubicBezTo>
                <a:cubicBezTo>
                  <a:pt x="584300" y="252274"/>
                  <a:pt x="576285" y="284013"/>
                  <a:pt x="545718" y="311413"/>
                </a:cubicBezTo>
                <a:cubicBezTo>
                  <a:pt x="527650" y="327689"/>
                  <a:pt x="473309" y="352783"/>
                  <a:pt x="515287" y="379911"/>
                </a:cubicBezTo>
                <a:cubicBezTo>
                  <a:pt x="531454" y="390491"/>
                  <a:pt x="551832" y="396187"/>
                  <a:pt x="567047" y="408124"/>
                </a:cubicBezTo>
                <a:cubicBezTo>
                  <a:pt x="633479" y="459938"/>
                  <a:pt x="492872" y="508361"/>
                  <a:pt x="441655" y="529928"/>
                </a:cubicBezTo>
                <a:cubicBezTo>
                  <a:pt x="481868" y="548646"/>
                  <a:pt x="531046" y="541322"/>
                  <a:pt x="564738" y="575503"/>
                </a:cubicBezTo>
                <a:cubicBezTo>
                  <a:pt x="569764" y="580793"/>
                  <a:pt x="569628" y="590695"/>
                  <a:pt x="561885" y="592322"/>
                </a:cubicBezTo>
                <a:cubicBezTo>
                  <a:pt x="486079" y="608328"/>
                  <a:pt x="455241" y="609006"/>
                  <a:pt x="376582" y="599104"/>
                </a:cubicBezTo>
                <a:cubicBezTo>
                  <a:pt x="341260" y="594628"/>
                  <a:pt x="327947" y="578623"/>
                  <a:pt x="340581" y="579708"/>
                </a:cubicBezTo>
                <a:cubicBezTo>
                  <a:pt x="340989" y="579708"/>
                  <a:pt x="341396" y="579843"/>
                  <a:pt x="341804" y="579843"/>
                </a:cubicBezTo>
                <a:lnTo>
                  <a:pt x="285425" y="452749"/>
                </a:lnTo>
                <a:cubicBezTo>
                  <a:pt x="288278" y="448680"/>
                  <a:pt x="288414" y="442034"/>
                  <a:pt x="285425" y="435659"/>
                </a:cubicBezTo>
                <a:cubicBezTo>
                  <a:pt x="281485" y="427249"/>
                  <a:pt x="273606" y="422637"/>
                  <a:pt x="267764" y="425350"/>
                </a:cubicBezTo>
                <a:cubicBezTo>
                  <a:pt x="261923" y="428063"/>
                  <a:pt x="260428" y="437151"/>
                  <a:pt x="264232" y="445560"/>
                </a:cubicBezTo>
                <a:cubicBezTo>
                  <a:pt x="266949" y="451257"/>
                  <a:pt x="271568" y="455191"/>
                  <a:pt x="276051" y="456276"/>
                </a:cubicBezTo>
                <a:lnTo>
                  <a:pt x="335147" y="588389"/>
                </a:lnTo>
                <a:cubicBezTo>
                  <a:pt x="335147" y="588389"/>
                  <a:pt x="331207" y="591373"/>
                  <a:pt x="325773" y="583506"/>
                </a:cubicBezTo>
                <a:cubicBezTo>
                  <a:pt x="320203" y="575503"/>
                  <a:pt x="278904" y="524367"/>
                  <a:pt x="228231" y="509853"/>
                </a:cubicBezTo>
                <a:cubicBezTo>
                  <a:pt x="228231" y="509853"/>
                  <a:pt x="219537" y="507276"/>
                  <a:pt x="217635" y="502258"/>
                </a:cubicBezTo>
                <a:lnTo>
                  <a:pt x="163565" y="343017"/>
                </a:lnTo>
                <a:cubicBezTo>
                  <a:pt x="163565" y="343017"/>
                  <a:pt x="161256" y="323485"/>
                  <a:pt x="193181" y="309242"/>
                </a:cubicBezTo>
                <a:cubicBezTo>
                  <a:pt x="223884" y="295678"/>
                  <a:pt x="248745" y="300019"/>
                  <a:pt x="254994" y="310463"/>
                </a:cubicBezTo>
                <a:cubicBezTo>
                  <a:pt x="254994" y="310463"/>
                  <a:pt x="301999" y="410565"/>
                  <a:pt x="340717" y="463736"/>
                </a:cubicBezTo>
                <a:cubicBezTo>
                  <a:pt x="340717" y="463736"/>
                  <a:pt x="344521" y="465906"/>
                  <a:pt x="340717" y="490999"/>
                </a:cubicBezTo>
                <a:cubicBezTo>
                  <a:pt x="336913" y="515957"/>
                  <a:pt x="337728" y="526808"/>
                  <a:pt x="345879" y="576859"/>
                </a:cubicBezTo>
                <a:cubicBezTo>
                  <a:pt x="345879" y="576859"/>
                  <a:pt x="346151" y="578351"/>
                  <a:pt x="345879" y="580250"/>
                </a:cubicBezTo>
                <a:cubicBezTo>
                  <a:pt x="410273" y="586083"/>
                  <a:pt x="475890" y="598290"/>
                  <a:pt x="538382" y="579572"/>
                </a:cubicBezTo>
                <a:cubicBezTo>
                  <a:pt x="502110" y="556242"/>
                  <a:pt x="451165" y="562482"/>
                  <a:pt x="414349" y="536710"/>
                </a:cubicBezTo>
                <a:cubicBezTo>
                  <a:pt x="409323" y="533183"/>
                  <a:pt x="409866" y="524367"/>
                  <a:pt x="414892" y="521111"/>
                </a:cubicBezTo>
                <a:cubicBezTo>
                  <a:pt x="452388" y="497103"/>
                  <a:pt x="504827" y="494526"/>
                  <a:pt x="538654" y="466042"/>
                </a:cubicBezTo>
                <a:cubicBezTo>
                  <a:pt x="586882" y="425214"/>
                  <a:pt x="509038" y="403241"/>
                  <a:pt x="483226" y="376927"/>
                </a:cubicBezTo>
                <a:cubicBezTo>
                  <a:pt x="469913" y="363498"/>
                  <a:pt x="468147" y="348714"/>
                  <a:pt x="480917" y="335150"/>
                </a:cubicBezTo>
                <a:cubicBezTo>
                  <a:pt x="515831" y="298391"/>
                  <a:pt x="584708" y="266923"/>
                  <a:pt x="562972" y="201002"/>
                </a:cubicBezTo>
                <a:cubicBezTo>
                  <a:pt x="561987" y="197984"/>
                  <a:pt x="561783" y="196517"/>
                  <a:pt x="562095" y="196204"/>
                </a:cubicBezTo>
                <a:close/>
                <a:moveTo>
                  <a:pt x="135269" y="1806"/>
                </a:moveTo>
                <a:cubicBezTo>
                  <a:pt x="144268" y="4476"/>
                  <a:pt x="151470" y="10292"/>
                  <a:pt x="155716" y="20464"/>
                </a:cubicBezTo>
                <a:cubicBezTo>
                  <a:pt x="172566" y="61154"/>
                  <a:pt x="201510" y="156641"/>
                  <a:pt x="209391" y="179698"/>
                </a:cubicBezTo>
                <a:cubicBezTo>
                  <a:pt x="212516" y="188786"/>
                  <a:pt x="219039" y="200315"/>
                  <a:pt x="226105" y="211572"/>
                </a:cubicBezTo>
                <a:cubicBezTo>
                  <a:pt x="196754" y="210216"/>
                  <a:pt x="169440" y="215913"/>
                  <a:pt x="145796" y="229747"/>
                </a:cubicBezTo>
                <a:cubicBezTo>
                  <a:pt x="129218" y="239513"/>
                  <a:pt x="115358" y="252805"/>
                  <a:pt x="103943" y="268810"/>
                </a:cubicBezTo>
                <a:cubicBezTo>
                  <a:pt x="102312" y="262842"/>
                  <a:pt x="100818" y="257959"/>
                  <a:pt x="99866" y="255925"/>
                </a:cubicBezTo>
                <a:cubicBezTo>
                  <a:pt x="96741" y="248736"/>
                  <a:pt x="76222" y="206825"/>
                  <a:pt x="52850" y="171560"/>
                </a:cubicBezTo>
                <a:cubicBezTo>
                  <a:pt x="29477" y="136296"/>
                  <a:pt x="5154" y="91672"/>
                  <a:pt x="1349" y="84483"/>
                </a:cubicBezTo>
                <a:cubicBezTo>
                  <a:pt x="-2456" y="77295"/>
                  <a:pt x="-418" y="51117"/>
                  <a:pt x="37087" y="29959"/>
                </a:cubicBezTo>
                <a:cubicBezTo>
                  <a:pt x="65114" y="14090"/>
                  <a:pt x="108275" y="-6205"/>
                  <a:pt x="135269" y="18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81E2C06D-AABD-4B1B-89E0-399C267E9C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7886" y="-491070"/>
            <a:ext cx="1528992" cy="3512099"/>
          </a:xfrm>
          <a:prstGeom prst="rect">
            <a:avLst/>
          </a:prstGeom>
        </p:spPr>
      </p:pic>
      <p:sp>
        <p:nvSpPr>
          <p:cNvPr id="62" name="ruler_263676">
            <a:extLst>
              <a:ext uri="{FF2B5EF4-FFF2-40B4-BE49-F238E27FC236}">
                <a16:creationId xmlns:a16="http://schemas.microsoft.com/office/drawing/2014/main" id="{753DD8DC-97D4-4237-A4C5-B6B2367A1828}"/>
              </a:ext>
            </a:extLst>
          </p:cNvPr>
          <p:cNvSpPr>
            <a:spLocks noChangeAspect="1"/>
          </p:cNvSpPr>
          <p:nvPr/>
        </p:nvSpPr>
        <p:spPr bwMode="auto">
          <a:xfrm>
            <a:off x="3289972" y="3627831"/>
            <a:ext cx="609685" cy="608755"/>
          </a:xfrm>
          <a:custGeom>
            <a:avLst/>
            <a:gdLst>
              <a:gd name="connsiteX0" fmla="*/ 382195 w 607648"/>
              <a:gd name="connsiteY0" fmla="*/ 318513 h 606722"/>
              <a:gd name="connsiteX1" fmla="*/ 319178 w 607648"/>
              <a:gd name="connsiteY1" fmla="*/ 381790 h 606722"/>
              <a:gd name="connsiteX2" fmla="*/ 520155 w 607648"/>
              <a:gd name="connsiteY2" fmla="*/ 582460 h 606722"/>
              <a:gd name="connsiteX3" fmla="*/ 583349 w 607648"/>
              <a:gd name="connsiteY3" fmla="*/ 519362 h 606722"/>
              <a:gd name="connsiteX4" fmla="*/ 550595 w 607648"/>
              <a:gd name="connsiteY4" fmla="*/ 486657 h 606722"/>
              <a:gd name="connsiteX5" fmla="*/ 527631 w 607648"/>
              <a:gd name="connsiteY5" fmla="*/ 509497 h 606722"/>
              <a:gd name="connsiteX6" fmla="*/ 520600 w 607648"/>
              <a:gd name="connsiteY6" fmla="*/ 512430 h 606722"/>
              <a:gd name="connsiteX7" fmla="*/ 513479 w 607648"/>
              <a:gd name="connsiteY7" fmla="*/ 509497 h 606722"/>
              <a:gd name="connsiteX8" fmla="*/ 513479 w 607648"/>
              <a:gd name="connsiteY8" fmla="*/ 495278 h 606722"/>
              <a:gd name="connsiteX9" fmla="*/ 536354 w 607648"/>
              <a:gd name="connsiteY9" fmla="*/ 472438 h 606722"/>
              <a:gd name="connsiteX10" fmla="*/ 503333 w 607648"/>
              <a:gd name="connsiteY10" fmla="*/ 439467 h 606722"/>
              <a:gd name="connsiteX11" fmla="*/ 471735 w 607648"/>
              <a:gd name="connsiteY11" fmla="*/ 471016 h 606722"/>
              <a:gd name="connsiteX12" fmla="*/ 464615 w 607648"/>
              <a:gd name="connsiteY12" fmla="*/ 473949 h 606722"/>
              <a:gd name="connsiteX13" fmla="*/ 457494 w 607648"/>
              <a:gd name="connsiteY13" fmla="*/ 471016 h 606722"/>
              <a:gd name="connsiteX14" fmla="*/ 457494 w 607648"/>
              <a:gd name="connsiteY14" fmla="*/ 456797 h 606722"/>
              <a:gd name="connsiteX15" fmla="*/ 489091 w 607648"/>
              <a:gd name="connsiteY15" fmla="*/ 425247 h 606722"/>
              <a:gd name="connsiteX16" fmla="*/ 456070 w 607648"/>
              <a:gd name="connsiteY16" fmla="*/ 392276 h 606722"/>
              <a:gd name="connsiteX17" fmla="*/ 433195 w 607648"/>
              <a:gd name="connsiteY17" fmla="*/ 415205 h 606722"/>
              <a:gd name="connsiteX18" fmla="*/ 426075 w 607648"/>
              <a:gd name="connsiteY18" fmla="*/ 418138 h 606722"/>
              <a:gd name="connsiteX19" fmla="*/ 418954 w 607648"/>
              <a:gd name="connsiteY19" fmla="*/ 415205 h 606722"/>
              <a:gd name="connsiteX20" fmla="*/ 418954 w 607648"/>
              <a:gd name="connsiteY20" fmla="*/ 400986 h 606722"/>
              <a:gd name="connsiteX21" fmla="*/ 441829 w 607648"/>
              <a:gd name="connsiteY21" fmla="*/ 378057 h 606722"/>
              <a:gd name="connsiteX22" fmla="*/ 408897 w 607648"/>
              <a:gd name="connsiteY22" fmla="*/ 345175 h 606722"/>
              <a:gd name="connsiteX23" fmla="*/ 377299 w 607648"/>
              <a:gd name="connsiteY23" fmla="*/ 376724 h 606722"/>
              <a:gd name="connsiteX24" fmla="*/ 370179 w 607648"/>
              <a:gd name="connsiteY24" fmla="*/ 379657 h 606722"/>
              <a:gd name="connsiteX25" fmla="*/ 363058 w 607648"/>
              <a:gd name="connsiteY25" fmla="*/ 376724 h 606722"/>
              <a:gd name="connsiteX26" fmla="*/ 363058 w 607648"/>
              <a:gd name="connsiteY26" fmla="*/ 362505 h 606722"/>
              <a:gd name="connsiteX27" fmla="*/ 394655 w 607648"/>
              <a:gd name="connsiteY27" fmla="*/ 330955 h 606722"/>
              <a:gd name="connsiteX28" fmla="*/ 214417 w 607648"/>
              <a:gd name="connsiteY28" fmla="*/ 305627 h 606722"/>
              <a:gd name="connsiteX29" fmla="*/ 214417 w 607648"/>
              <a:gd name="connsiteY29" fmla="*/ 336110 h 606722"/>
              <a:gd name="connsiteX30" fmla="*/ 229637 w 607648"/>
              <a:gd name="connsiteY30" fmla="*/ 320824 h 606722"/>
              <a:gd name="connsiteX31" fmla="*/ 312947 w 607648"/>
              <a:gd name="connsiteY31" fmla="*/ 220933 h 606722"/>
              <a:gd name="connsiteX32" fmla="*/ 321136 w 607648"/>
              <a:gd name="connsiteY32" fmla="*/ 229198 h 606722"/>
              <a:gd name="connsiteX33" fmla="*/ 329414 w 607648"/>
              <a:gd name="connsiteY33" fmla="*/ 220933 h 606722"/>
              <a:gd name="connsiteX34" fmla="*/ 400945 w 607648"/>
              <a:gd name="connsiteY34" fmla="*/ 206927 h 606722"/>
              <a:gd name="connsiteX35" fmla="*/ 415182 w 607648"/>
              <a:gd name="connsiteY35" fmla="*/ 206927 h 606722"/>
              <a:gd name="connsiteX36" fmla="*/ 415182 w 607648"/>
              <a:gd name="connsiteY36" fmla="*/ 221147 h 606722"/>
              <a:gd name="connsiteX37" fmla="*/ 213909 w 607648"/>
              <a:gd name="connsiteY37" fmla="*/ 422083 h 606722"/>
              <a:gd name="connsiteX38" fmla="*/ 206791 w 607648"/>
              <a:gd name="connsiteY38" fmla="*/ 425016 h 606722"/>
              <a:gd name="connsiteX39" fmla="*/ 199672 w 607648"/>
              <a:gd name="connsiteY39" fmla="*/ 422083 h 606722"/>
              <a:gd name="connsiteX40" fmla="*/ 199672 w 607648"/>
              <a:gd name="connsiteY40" fmla="*/ 407864 h 606722"/>
              <a:gd name="connsiteX41" fmla="*/ 221004 w 607648"/>
              <a:gd name="connsiteY41" fmla="*/ 129129 h 606722"/>
              <a:gd name="connsiteX42" fmla="*/ 292743 w 607648"/>
              <a:gd name="connsiteY42" fmla="*/ 200848 h 606722"/>
              <a:gd name="connsiteX43" fmla="*/ 353623 w 607648"/>
              <a:gd name="connsiteY43" fmla="*/ 200848 h 606722"/>
              <a:gd name="connsiteX44" fmla="*/ 362880 w 607648"/>
              <a:gd name="connsiteY44" fmla="*/ 206980 h 606722"/>
              <a:gd name="connsiteX45" fmla="*/ 360744 w 607648"/>
              <a:gd name="connsiteY45" fmla="*/ 218000 h 606722"/>
              <a:gd name="connsiteX46" fmla="*/ 328346 w 607648"/>
              <a:gd name="connsiteY46" fmla="*/ 250438 h 606722"/>
              <a:gd name="connsiteX47" fmla="*/ 328257 w 607648"/>
              <a:gd name="connsiteY47" fmla="*/ 250438 h 606722"/>
              <a:gd name="connsiteX48" fmla="*/ 328168 w 607648"/>
              <a:gd name="connsiteY48" fmla="*/ 250527 h 606722"/>
              <a:gd name="connsiteX49" fmla="*/ 211480 w 607648"/>
              <a:gd name="connsiteY49" fmla="*/ 367481 h 606722"/>
              <a:gd name="connsiteX50" fmla="*/ 204359 w 607648"/>
              <a:gd name="connsiteY50" fmla="*/ 370414 h 606722"/>
              <a:gd name="connsiteX51" fmla="*/ 200532 w 607648"/>
              <a:gd name="connsiteY51" fmla="*/ 369703 h 606722"/>
              <a:gd name="connsiteX52" fmla="*/ 194301 w 607648"/>
              <a:gd name="connsiteY52" fmla="*/ 360372 h 606722"/>
              <a:gd name="connsiteX53" fmla="*/ 194301 w 607648"/>
              <a:gd name="connsiteY53" fmla="*/ 285542 h 606722"/>
              <a:gd name="connsiteX54" fmla="*/ 127813 w 607648"/>
              <a:gd name="connsiteY54" fmla="*/ 219156 h 606722"/>
              <a:gd name="connsiteX55" fmla="*/ 127813 w 607648"/>
              <a:gd name="connsiteY55" fmla="*/ 544957 h 606722"/>
              <a:gd name="connsiteX56" fmla="*/ 297727 w 607648"/>
              <a:gd name="connsiteY56" fmla="*/ 374769 h 606722"/>
              <a:gd name="connsiteX57" fmla="*/ 297816 w 607648"/>
              <a:gd name="connsiteY57" fmla="*/ 374680 h 606722"/>
              <a:gd name="connsiteX58" fmla="*/ 297905 w 607648"/>
              <a:gd name="connsiteY58" fmla="*/ 374591 h 606722"/>
              <a:gd name="connsiteX59" fmla="*/ 375074 w 607648"/>
              <a:gd name="connsiteY59" fmla="*/ 297273 h 606722"/>
              <a:gd name="connsiteX60" fmla="*/ 375163 w 607648"/>
              <a:gd name="connsiteY60" fmla="*/ 297184 h 606722"/>
              <a:gd name="connsiteX61" fmla="*/ 542851 w 607648"/>
              <a:gd name="connsiteY61" fmla="*/ 129129 h 606722"/>
              <a:gd name="connsiteX62" fmla="*/ 478500 w 607648"/>
              <a:gd name="connsiteY62" fmla="*/ 129129 h 606722"/>
              <a:gd name="connsiteX63" fmla="*/ 478500 w 607648"/>
              <a:gd name="connsiteY63" fmla="*/ 154013 h 606722"/>
              <a:gd name="connsiteX64" fmla="*/ 468442 w 607648"/>
              <a:gd name="connsiteY64" fmla="*/ 164056 h 606722"/>
              <a:gd name="connsiteX65" fmla="*/ 458384 w 607648"/>
              <a:gd name="connsiteY65" fmla="*/ 154013 h 606722"/>
              <a:gd name="connsiteX66" fmla="*/ 458384 w 607648"/>
              <a:gd name="connsiteY66" fmla="*/ 129129 h 606722"/>
              <a:gd name="connsiteX67" fmla="*/ 417352 w 607648"/>
              <a:gd name="connsiteY67" fmla="*/ 129129 h 606722"/>
              <a:gd name="connsiteX68" fmla="*/ 417352 w 607648"/>
              <a:gd name="connsiteY68" fmla="*/ 166366 h 606722"/>
              <a:gd name="connsiteX69" fmla="*/ 407294 w 607648"/>
              <a:gd name="connsiteY69" fmla="*/ 176409 h 606722"/>
              <a:gd name="connsiteX70" fmla="*/ 397237 w 607648"/>
              <a:gd name="connsiteY70" fmla="*/ 166366 h 606722"/>
              <a:gd name="connsiteX71" fmla="*/ 397237 w 607648"/>
              <a:gd name="connsiteY71" fmla="*/ 129129 h 606722"/>
              <a:gd name="connsiteX72" fmla="*/ 356205 w 607648"/>
              <a:gd name="connsiteY72" fmla="*/ 129129 h 606722"/>
              <a:gd name="connsiteX73" fmla="*/ 356205 w 607648"/>
              <a:gd name="connsiteY73" fmla="*/ 154013 h 606722"/>
              <a:gd name="connsiteX74" fmla="*/ 346147 w 607648"/>
              <a:gd name="connsiteY74" fmla="*/ 164056 h 606722"/>
              <a:gd name="connsiteX75" fmla="*/ 336089 w 607648"/>
              <a:gd name="connsiteY75" fmla="*/ 154013 h 606722"/>
              <a:gd name="connsiteX76" fmla="*/ 336089 w 607648"/>
              <a:gd name="connsiteY76" fmla="*/ 129129 h 606722"/>
              <a:gd name="connsiteX77" fmla="*/ 294968 w 607648"/>
              <a:gd name="connsiteY77" fmla="*/ 129129 h 606722"/>
              <a:gd name="connsiteX78" fmla="*/ 294968 w 607648"/>
              <a:gd name="connsiteY78" fmla="*/ 166366 h 606722"/>
              <a:gd name="connsiteX79" fmla="*/ 284910 w 607648"/>
              <a:gd name="connsiteY79" fmla="*/ 176409 h 606722"/>
              <a:gd name="connsiteX80" fmla="*/ 274853 w 607648"/>
              <a:gd name="connsiteY80" fmla="*/ 166366 h 606722"/>
              <a:gd name="connsiteX81" fmla="*/ 274853 w 607648"/>
              <a:gd name="connsiteY81" fmla="*/ 129129 h 606722"/>
              <a:gd name="connsiteX82" fmla="*/ 87493 w 607648"/>
              <a:gd name="connsiteY82" fmla="*/ 24262 h 606722"/>
              <a:gd name="connsiteX83" fmla="*/ 24299 w 607648"/>
              <a:gd name="connsiteY83" fmla="*/ 87360 h 606722"/>
              <a:gd name="connsiteX84" fmla="*/ 243878 w 607648"/>
              <a:gd name="connsiteY84" fmla="*/ 306605 h 606722"/>
              <a:gd name="connsiteX85" fmla="*/ 268355 w 607648"/>
              <a:gd name="connsiteY85" fmla="*/ 282076 h 606722"/>
              <a:gd name="connsiteX86" fmla="*/ 268622 w 607648"/>
              <a:gd name="connsiteY86" fmla="*/ 268213 h 606722"/>
              <a:gd name="connsiteX87" fmla="*/ 300220 w 607648"/>
              <a:gd name="connsiteY87" fmla="*/ 236663 h 606722"/>
              <a:gd name="connsiteX88" fmla="*/ 267198 w 607648"/>
              <a:gd name="connsiteY88" fmla="*/ 203692 h 606722"/>
              <a:gd name="connsiteX89" fmla="*/ 244323 w 607648"/>
              <a:gd name="connsiteY89" fmla="*/ 226532 h 606722"/>
              <a:gd name="connsiteX90" fmla="*/ 237203 w 607648"/>
              <a:gd name="connsiteY90" fmla="*/ 229465 h 606722"/>
              <a:gd name="connsiteX91" fmla="*/ 230082 w 607648"/>
              <a:gd name="connsiteY91" fmla="*/ 226532 h 606722"/>
              <a:gd name="connsiteX92" fmla="*/ 230082 w 607648"/>
              <a:gd name="connsiteY92" fmla="*/ 212313 h 606722"/>
              <a:gd name="connsiteX93" fmla="*/ 252957 w 607648"/>
              <a:gd name="connsiteY93" fmla="*/ 189473 h 606722"/>
              <a:gd name="connsiteX94" fmla="*/ 219936 w 607648"/>
              <a:gd name="connsiteY94" fmla="*/ 156502 h 606722"/>
              <a:gd name="connsiteX95" fmla="*/ 188338 w 607648"/>
              <a:gd name="connsiteY95" fmla="*/ 188051 h 606722"/>
              <a:gd name="connsiteX96" fmla="*/ 181217 w 607648"/>
              <a:gd name="connsiteY96" fmla="*/ 190984 h 606722"/>
              <a:gd name="connsiteX97" fmla="*/ 174097 w 607648"/>
              <a:gd name="connsiteY97" fmla="*/ 188051 h 606722"/>
              <a:gd name="connsiteX98" fmla="*/ 174097 w 607648"/>
              <a:gd name="connsiteY98" fmla="*/ 173832 h 606722"/>
              <a:gd name="connsiteX99" fmla="*/ 205695 w 607648"/>
              <a:gd name="connsiteY99" fmla="*/ 142282 h 606722"/>
              <a:gd name="connsiteX100" fmla="*/ 172762 w 607648"/>
              <a:gd name="connsiteY100" fmla="*/ 109400 h 606722"/>
              <a:gd name="connsiteX101" fmla="*/ 149798 w 607648"/>
              <a:gd name="connsiteY101" fmla="*/ 132240 h 606722"/>
              <a:gd name="connsiteX102" fmla="*/ 142766 w 607648"/>
              <a:gd name="connsiteY102" fmla="*/ 135173 h 606722"/>
              <a:gd name="connsiteX103" fmla="*/ 135646 w 607648"/>
              <a:gd name="connsiteY103" fmla="*/ 132240 h 606722"/>
              <a:gd name="connsiteX104" fmla="*/ 135646 w 607648"/>
              <a:gd name="connsiteY104" fmla="*/ 118021 h 606722"/>
              <a:gd name="connsiteX105" fmla="*/ 158521 w 607648"/>
              <a:gd name="connsiteY105" fmla="*/ 95181 h 606722"/>
              <a:gd name="connsiteX106" fmla="*/ 125499 w 607648"/>
              <a:gd name="connsiteY106" fmla="*/ 62210 h 606722"/>
              <a:gd name="connsiteX107" fmla="*/ 93902 w 607648"/>
              <a:gd name="connsiteY107" fmla="*/ 93759 h 606722"/>
              <a:gd name="connsiteX108" fmla="*/ 86781 w 607648"/>
              <a:gd name="connsiteY108" fmla="*/ 96692 h 606722"/>
              <a:gd name="connsiteX109" fmla="*/ 79661 w 607648"/>
              <a:gd name="connsiteY109" fmla="*/ 93759 h 606722"/>
              <a:gd name="connsiteX110" fmla="*/ 79661 w 607648"/>
              <a:gd name="connsiteY110" fmla="*/ 79539 h 606722"/>
              <a:gd name="connsiteX111" fmla="*/ 111258 w 607648"/>
              <a:gd name="connsiteY111" fmla="*/ 47990 h 606722"/>
              <a:gd name="connsiteX112" fmla="*/ 87493 w 607648"/>
              <a:gd name="connsiteY112" fmla="*/ 0 h 606722"/>
              <a:gd name="connsiteX113" fmla="*/ 94614 w 607648"/>
              <a:gd name="connsiteY113" fmla="*/ 2933 h 606722"/>
              <a:gd name="connsiteX114" fmla="*/ 200888 w 607648"/>
              <a:gd name="connsiteY114" fmla="*/ 109045 h 606722"/>
              <a:gd name="connsiteX115" fmla="*/ 567150 w 607648"/>
              <a:gd name="connsiteY115" fmla="*/ 109045 h 606722"/>
              <a:gd name="connsiteX116" fmla="*/ 576407 w 607648"/>
              <a:gd name="connsiteY116" fmla="*/ 115266 h 606722"/>
              <a:gd name="connsiteX117" fmla="*/ 574271 w 607648"/>
              <a:gd name="connsiteY117" fmla="*/ 126197 h 606722"/>
              <a:gd name="connsiteX118" fmla="*/ 396436 w 607648"/>
              <a:gd name="connsiteY118" fmla="*/ 304294 h 606722"/>
              <a:gd name="connsiteX119" fmla="*/ 604711 w 607648"/>
              <a:gd name="connsiteY119" fmla="*/ 512252 h 606722"/>
              <a:gd name="connsiteX120" fmla="*/ 607648 w 607648"/>
              <a:gd name="connsiteY120" fmla="*/ 519362 h 606722"/>
              <a:gd name="connsiteX121" fmla="*/ 604711 w 607648"/>
              <a:gd name="connsiteY121" fmla="*/ 526471 h 606722"/>
              <a:gd name="connsiteX122" fmla="*/ 599727 w 607648"/>
              <a:gd name="connsiteY122" fmla="*/ 531359 h 606722"/>
              <a:gd name="connsiteX123" fmla="*/ 598214 w 607648"/>
              <a:gd name="connsiteY123" fmla="*/ 533315 h 606722"/>
              <a:gd name="connsiteX124" fmla="*/ 566171 w 607648"/>
              <a:gd name="connsiteY124" fmla="*/ 565308 h 606722"/>
              <a:gd name="connsiteX125" fmla="*/ 564213 w 607648"/>
              <a:gd name="connsiteY125" fmla="*/ 566819 h 606722"/>
              <a:gd name="connsiteX126" fmla="*/ 527275 w 607648"/>
              <a:gd name="connsiteY126" fmla="*/ 603789 h 606722"/>
              <a:gd name="connsiteX127" fmla="*/ 520155 w 607648"/>
              <a:gd name="connsiteY127" fmla="*/ 606722 h 606722"/>
              <a:gd name="connsiteX128" fmla="*/ 513034 w 607648"/>
              <a:gd name="connsiteY128" fmla="*/ 603789 h 606722"/>
              <a:gd name="connsiteX129" fmla="*/ 304937 w 607648"/>
              <a:gd name="connsiteY129" fmla="*/ 396009 h 606722"/>
              <a:gd name="connsiteX130" fmla="*/ 124876 w 607648"/>
              <a:gd name="connsiteY130" fmla="*/ 576328 h 606722"/>
              <a:gd name="connsiteX131" fmla="*/ 117756 w 607648"/>
              <a:gd name="connsiteY131" fmla="*/ 579261 h 606722"/>
              <a:gd name="connsiteX132" fmla="*/ 113928 w 607648"/>
              <a:gd name="connsiteY132" fmla="*/ 578550 h 606722"/>
              <a:gd name="connsiteX133" fmla="*/ 107698 w 607648"/>
              <a:gd name="connsiteY133" fmla="*/ 569218 h 606722"/>
              <a:gd name="connsiteX134" fmla="*/ 107698 w 607648"/>
              <a:gd name="connsiteY134" fmla="*/ 199071 h 606722"/>
              <a:gd name="connsiteX135" fmla="*/ 2937 w 607648"/>
              <a:gd name="connsiteY135" fmla="*/ 94470 h 606722"/>
              <a:gd name="connsiteX136" fmla="*/ 2937 w 607648"/>
              <a:gd name="connsiteY136" fmla="*/ 80250 h 606722"/>
              <a:gd name="connsiteX137" fmla="*/ 80373 w 607648"/>
              <a:gd name="connsiteY137" fmla="*/ 2933 h 606722"/>
              <a:gd name="connsiteX138" fmla="*/ 87493 w 607648"/>
              <a:gd name="connsiteY138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607648" h="606722">
                <a:moveTo>
                  <a:pt x="382195" y="318513"/>
                </a:moveTo>
                <a:lnTo>
                  <a:pt x="319178" y="381790"/>
                </a:lnTo>
                <a:lnTo>
                  <a:pt x="520155" y="582460"/>
                </a:lnTo>
                <a:lnTo>
                  <a:pt x="583349" y="519362"/>
                </a:lnTo>
                <a:lnTo>
                  <a:pt x="550595" y="486657"/>
                </a:lnTo>
                <a:lnTo>
                  <a:pt x="527631" y="509497"/>
                </a:lnTo>
                <a:cubicBezTo>
                  <a:pt x="525673" y="511452"/>
                  <a:pt x="523092" y="512430"/>
                  <a:pt x="520600" y="512430"/>
                </a:cubicBezTo>
                <a:cubicBezTo>
                  <a:pt x="518019" y="512430"/>
                  <a:pt x="515437" y="511452"/>
                  <a:pt x="513479" y="509497"/>
                </a:cubicBezTo>
                <a:cubicBezTo>
                  <a:pt x="509474" y="505587"/>
                  <a:pt x="509474" y="499188"/>
                  <a:pt x="513479" y="495278"/>
                </a:cubicBezTo>
                <a:lnTo>
                  <a:pt x="536354" y="472438"/>
                </a:lnTo>
                <a:lnTo>
                  <a:pt x="503333" y="439467"/>
                </a:lnTo>
                <a:lnTo>
                  <a:pt x="471735" y="471016"/>
                </a:lnTo>
                <a:cubicBezTo>
                  <a:pt x="469777" y="472971"/>
                  <a:pt x="467196" y="473949"/>
                  <a:pt x="464615" y="473949"/>
                </a:cubicBezTo>
                <a:cubicBezTo>
                  <a:pt x="462033" y="473949"/>
                  <a:pt x="459452" y="472971"/>
                  <a:pt x="457494" y="471016"/>
                </a:cubicBezTo>
                <a:cubicBezTo>
                  <a:pt x="453578" y="467106"/>
                  <a:pt x="453578" y="460707"/>
                  <a:pt x="457494" y="456797"/>
                </a:cubicBezTo>
                <a:lnTo>
                  <a:pt x="489091" y="425247"/>
                </a:lnTo>
                <a:lnTo>
                  <a:pt x="456070" y="392276"/>
                </a:lnTo>
                <a:lnTo>
                  <a:pt x="433195" y="415205"/>
                </a:lnTo>
                <a:cubicBezTo>
                  <a:pt x="431237" y="417160"/>
                  <a:pt x="428656" y="418138"/>
                  <a:pt x="426075" y="418138"/>
                </a:cubicBezTo>
                <a:cubicBezTo>
                  <a:pt x="423494" y="418138"/>
                  <a:pt x="420912" y="417160"/>
                  <a:pt x="418954" y="415205"/>
                </a:cubicBezTo>
                <a:cubicBezTo>
                  <a:pt x="415038" y="411206"/>
                  <a:pt x="415038" y="404896"/>
                  <a:pt x="418954" y="400986"/>
                </a:cubicBezTo>
                <a:lnTo>
                  <a:pt x="441829" y="378057"/>
                </a:lnTo>
                <a:lnTo>
                  <a:pt x="408897" y="345175"/>
                </a:lnTo>
                <a:lnTo>
                  <a:pt x="377299" y="376724"/>
                </a:lnTo>
                <a:cubicBezTo>
                  <a:pt x="375341" y="378679"/>
                  <a:pt x="372760" y="379657"/>
                  <a:pt x="370179" y="379657"/>
                </a:cubicBezTo>
                <a:cubicBezTo>
                  <a:pt x="367597" y="379657"/>
                  <a:pt x="365016" y="378679"/>
                  <a:pt x="363058" y="376724"/>
                </a:cubicBezTo>
                <a:cubicBezTo>
                  <a:pt x="359142" y="372814"/>
                  <a:pt x="359142" y="366415"/>
                  <a:pt x="363058" y="362505"/>
                </a:cubicBezTo>
                <a:lnTo>
                  <a:pt x="394655" y="330955"/>
                </a:lnTo>
                <a:close/>
                <a:moveTo>
                  <a:pt x="214417" y="305627"/>
                </a:moveTo>
                <a:lnTo>
                  <a:pt x="214417" y="336110"/>
                </a:lnTo>
                <a:lnTo>
                  <a:pt x="229637" y="320824"/>
                </a:lnTo>
                <a:close/>
                <a:moveTo>
                  <a:pt x="312947" y="220933"/>
                </a:moveTo>
                <a:lnTo>
                  <a:pt x="321136" y="229198"/>
                </a:lnTo>
                <a:lnTo>
                  <a:pt x="329414" y="220933"/>
                </a:lnTo>
                <a:close/>
                <a:moveTo>
                  <a:pt x="400945" y="206927"/>
                </a:moveTo>
                <a:cubicBezTo>
                  <a:pt x="404860" y="203017"/>
                  <a:pt x="411267" y="203017"/>
                  <a:pt x="415182" y="206927"/>
                </a:cubicBezTo>
                <a:cubicBezTo>
                  <a:pt x="419097" y="210838"/>
                  <a:pt x="419097" y="217147"/>
                  <a:pt x="415182" y="221147"/>
                </a:cubicBezTo>
                <a:lnTo>
                  <a:pt x="213909" y="422083"/>
                </a:lnTo>
                <a:cubicBezTo>
                  <a:pt x="211952" y="424038"/>
                  <a:pt x="209371" y="425016"/>
                  <a:pt x="206791" y="425016"/>
                </a:cubicBezTo>
                <a:cubicBezTo>
                  <a:pt x="204210" y="425016"/>
                  <a:pt x="201719" y="424038"/>
                  <a:pt x="199672" y="422083"/>
                </a:cubicBezTo>
                <a:cubicBezTo>
                  <a:pt x="195757" y="418173"/>
                  <a:pt x="195757" y="411863"/>
                  <a:pt x="199672" y="407864"/>
                </a:cubicBezTo>
                <a:close/>
                <a:moveTo>
                  <a:pt x="221004" y="129129"/>
                </a:moveTo>
                <a:lnTo>
                  <a:pt x="292743" y="200848"/>
                </a:lnTo>
                <a:lnTo>
                  <a:pt x="353623" y="200848"/>
                </a:lnTo>
                <a:cubicBezTo>
                  <a:pt x="357629" y="200848"/>
                  <a:pt x="361367" y="203248"/>
                  <a:pt x="362880" y="206980"/>
                </a:cubicBezTo>
                <a:cubicBezTo>
                  <a:pt x="364482" y="210802"/>
                  <a:pt x="363592" y="215068"/>
                  <a:pt x="360744" y="218000"/>
                </a:cubicBezTo>
                <a:lnTo>
                  <a:pt x="328346" y="250438"/>
                </a:lnTo>
                <a:cubicBezTo>
                  <a:pt x="328346" y="250438"/>
                  <a:pt x="328346" y="250438"/>
                  <a:pt x="328257" y="250438"/>
                </a:cubicBezTo>
                <a:cubicBezTo>
                  <a:pt x="328257" y="250527"/>
                  <a:pt x="328257" y="250527"/>
                  <a:pt x="328168" y="250527"/>
                </a:cubicBezTo>
                <a:lnTo>
                  <a:pt x="211480" y="367481"/>
                </a:lnTo>
                <a:cubicBezTo>
                  <a:pt x="209611" y="369437"/>
                  <a:pt x="207030" y="370414"/>
                  <a:pt x="204359" y="370414"/>
                </a:cubicBezTo>
                <a:cubicBezTo>
                  <a:pt x="203113" y="370414"/>
                  <a:pt x="201778" y="370148"/>
                  <a:pt x="200532" y="369703"/>
                </a:cubicBezTo>
                <a:cubicBezTo>
                  <a:pt x="196794" y="368103"/>
                  <a:pt x="194301" y="364460"/>
                  <a:pt x="194301" y="360372"/>
                </a:cubicBezTo>
                <a:lnTo>
                  <a:pt x="194301" y="285542"/>
                </a:lnTo>
                <a:lnTo>
                  <a:pt x="127813" y="219156"/>
                </a:lnTo>
                <a:lnTo>
                  <a:pt x="127813" y="544957"/>
                </a:lnTo>
                <a:lnTo>
                  <a:pt x="297727" y="374769"/>
                </a:lnTo>
                <a:cubicBezTo>
                  <a:pt x="297727" y="374769"/>
                  <a:pt x="297727" y="374680"/>
                  <a:pt x="297816" y="374680"/>
                </a:cubicBezTo>
                <a:cubicBezTo>
                  <a:pt x="297816" y="374591"/>
                  <a:pt x="297905" y="374591"/>
                  <a:pt x="297905" y="374591"/>
                </a:cubicBezTo>
                <a:lnTo>
                  <a:pt x="375074" y="297273"/>
                </a:lnTo>
                <a:cubicBezTo>
                  <a:pt x="375074" y="297184"/>
                  <a:pt x="375074" y="297184"/>
                  <a:pt x="375163" y="297184"/>
                </a:cubicBezTo>
                <a:lnTo>
                  <a:pt x="542851" y="129129"/>
                </a:lnTo>
                <a:lnTo>
                  <a:pt x="478500" y="129129"/>
                </a:lnTo>
                <a:lnTo>
                  <a:pt x="478500" y="154013"/>
                </a:lnTo>
                <a:cubicBezTo>
                  <a:pt x="478500" y="159612"/>
                  <a:pt x="474049" y="164056"/>
                  <a:pt x="468442" y="164056"/>
                </a:cubicBezTo>
                <a:cubicBezTo>
                  <a:pt x="462924" y="164056"/>
                  <a:pt x="458384" y="159612"/>
                  <a:pt x="458384" y="154013"/>
                </a:cubicBezTo>
                <a:lnTo>
                  <a:pt x="458384" y="129129"/>
                </a:lnTo>
                <a:lnTo>
                  <a:pt x="417352" y="129129"/>
                </a:lnTo>
                <a:lnTo>
                  <a:pt x="417352" y="166366"/>
                </a:lnTo>
                <a:cubicBezTo>
                  <a:pt x="417352" y="171876"/>
                  <a:pt x="412902" y="176409"/>
                  <a:pt x="407294" y="176409"/>
                </a:cubicBezTo>
                <a:cubicBezTo>
                  <a:pt x="401776" y="176409"/>
                  <a:pt x="397237" y="171876"/>
                  <a:pt x="397237" y="166366"/>
                </a:cubicBezTo>
                <a:lnTo>
                  <a:pt x="397237" y="129129"/>
                </a:lnTo>
                <a:lnTo>
                  <a:pt x="356205" y="129129"/>
                </a:lnTo>
                <a:lnTo>
                  <a:pt x="356205" y="154013"/>
                </a:lnTo>
                <a:cubicBezTo>
                  <a:pt x="356205" y="159612"/>
                  <a:pt x="351665" y="164056"/>
                  <a:pt x="346147" y="164056"/>
                </a:cubicBezTo>
                <a:cubicBezTo>
                  <a:pt x="340539" y="164056"/>
                  <a:pt x="336089" y="159612"/>
                  <a:pt x="336089" y="154013"/>
                </a:cubicBezTo>
                <a:lnTo>
                  <a:pt x="336089" y="129129"/>
                </a:lnTo>
                <a:lnTo>
                  <a:pt x="294968" y="129129"/>
                </a:lnTo>
                <a:lnTo>
                  <a:pt x="294968" y="166366"/>
                </a:lnTo>
                <a:cubicBezTo>
                  <a:pt x="294968" y="171876"/>
                  <a:pt x="290518" y="176409"/>
                  <a:pt x="284910" y="176409"/>
                </a:cubicBezTo>
                <a:cubicBezTo>
                  <a:pt x="279392" y="176409"/>
                  <a:pt x="274853" y="171876"/>
                  <a:pt x="274853" y="166366"/>
                </a:cubicBezTo>
                <a:lnTo>
                  <a:pt x="274853" y="129129"/>
                </a:lnTo>
                <a:close/>
                <a:moveTo>
                  <a:pt x="87493" y="24262"/>
                </a:moveTo>
                <a:lnTo>
                  <a:pt x="24299" y="87360"/>
                </a:lnTo>
                <a:lnTo>
                  <a:pt x="243878" y="306605"/>
                </a:lnTo>
                <a:lnTo>
                  <a:pt x="268355" y="282076"/>
                </a:lnTo>
                <a:cubicBezTo>
                  <a:pt x="264706" y="278166"/>
                  <a:pt x="264795" y="272034"/>
                  <a:pt x="268622" y="268213"/>
                </a:cubicBezTo>
                <a:lnTo>
                  <a:pt x="300220" y="236663"/>
                </a:lnTo>
                <a:lnTo>
                  <a:pt x="267198" y="203692"/>
                </a:lnTo>
                <a:lnTo>
                  <a:pt x="244323" y="226532"/>
                </a:lnTo>
                <a:cubicBezTo>
                  <a:pt x="242365" y="228487"/>
                  <a:pt x="239784" y="229465"/>
                  <a:pt x="237203" y="229465"/>
                </a:cubicBezTo>
                <a:cubicBezTo>
                  <a:pt x="234622" y="229465"/>
                  <a:pt x="232040" y="228487"/>
                  <a:pt x="230082" y="226532"/>
                </a:cubicBezTo>
                <a:cubicBezTo>
                  <a:pt x="226166" y="222622"/>
                  <a:pt x="226166" y="216223"/>
                  <a:pt x="230082" y="212313"/>
                </a:cubicBezTo>
                <a:lnTo>
                  <a:pt x="252957" y="189473"/>
                </a:lnTo>
                <a:lnTo>
                  <a:pt x="219936" y="156502"/>
                </a:lnTo>
                <a:lnTo>
                  <a:pt x="188338" y="188051"/>
                </a:lnTo>
                <a:cubicBezTo>
                  <a:pt x="186380" y="190006"/>
                  <a:pt x="183798" y="190984"/>
                  <a:pt x="181217" y="190984"/>
                </a:cubicBezTo>
                <a:cubicBezTo>
                  <a:pt x="178636" y="190984"/>
                  <a:pt x="176055" y="190006"/>
                  <a:pt x="174097" y="188051"/>
                </a:cubicBezTo>
                <a:cubicBezTo>
                  <a:pt x="170180" y="184141"/>
                  <a:pt x="170180" y="177831"/>
                  <a:pt x="174097" y="173832"/>
                </a:cubicBezTo>
                <a:lnTo>
                  <a:pt x="205695" y="142282"/>
                </a:lnTo>
                <a:lnTo>
                  <a:pt x="172762" y="109400"/>
                </a:lnTo>
                <a:lnTo>
                  <a:pt x="149798" y="132240"/>
                </a:lnTo>
                <a:cubicBezTo>
                  <a:pt x="147840" y="134195"/>
                  <a:pt x="145259" y="135173"/>
                  <a:pt x="142766" y="135173"/>
                </a:cubicBezTo>
                <a:cubicBezTo>
                  <a:pt x="140185" y="135173"/>
                  <a:pt x="137604" y="134195"/>
                  <a:pt x="135646" y="132240"/>
                </a:cubicBezTo>
                <a:cubicBezTo>
                  <a:pt x="131641" y="128330"/>
                  <a:pt x="131641" y="121931"/>
                  <a:pt x="135646" y="118021"/>
                </a:cubicBezTo>
                <a:lnTo>
                  <a:pt x="158521" y="95181"/>
                </a:lnTo>
                <a:lnTo>
                  <a:pt x="125499" y="62210"/>
                </a:lnTo>
                <a:lnTo>
                  <a:pt x="93902" y="93759"/>
                </a:lnTo>
                <a:cubicBezTo>
                  <a:pt x="91944" y="95714"/>
                  <a:pt x="89362" y="96692"/>
                  <a:pt x="86781" y="96692"/>
                </a:cubicBezTo>
                <a:cubicBezTo>
                  <a:pt x="84200" y="96692"/>
                  <a:pt x="81619" y="95714"/>
                  <a:pt x="79661" y="93759"/>
                </a:cubicBezTo>
                <a:cubicBezTo>
                  <a:pt x="75744" y="89849"/>
                  <a:pt x="75744" y="83450"/>
                  <a:pt x="79661" y="79539"/>
                </a:cubicBezTo>
                <a:lnTo>
                  <a:pt x="111258" y="47990"/>
                </a:lnTo>
                <a:close/>
                <a:moveTo>
                  <a:pt x="87493" y="0"/>
                </a:moveTo>
                <a:cubicBezTo>
                  <a:pt x="90163" y="0"/>
                  <a:pt x="92745" y="1066"/>
                  <a:pt x="94614" y="2933"/>
                </a:cubicBezTo>
                <a:lnTo>
                  <a:pt x="200888" y="109045"/>
                </a:lnTo>
                <a:lnTo>
                  <a:pt x="567150" y="109045"/>
                </a:lnTo>
                <a:cubicBezTo>
                  <a:pt x="571156" y="109045"/>
                  <a:pt x="574894" y="111444"/>
                  <a:pt x="576407" y="115266"/>
                </a:cubicBezTo>
                <a:cubicBezTo>
                  <a:pt x="578009" y="118998"/>
                  <a:pt x="577119" y="123264"/>
                  <a:pt x="574271" y="126197"/>
                </a:cubicBezTo>
                <a:lnTo>
                  <a:pt x="396436" y="304294"/>
                </a:lnTo>
                <a:lnTo>
                  <a:pt x="604711" y="512252"/>
                </a:lnTo>
                <a:cubicBezTo>
                  <a:pt x="606580" y="514118"/>
                  <a:pt x="607648" y="516696"/>
                  <a:pt x="607648" y="519362"/>
                </a:cubicBezTo>
                <a:cubicBezTo>
                  <a:pt x="607648" y="522028"/>
                  <a:pt x="606580" y="524516"/>
                  <a:pt x="604711" y="526471"/>
                </a:cubicBezTo>
                <a:lnTo>
                  <a:pt x="599727" y="531359"/>
                </a:lnTo>
                <a:cubicBezTo>
                  <a:pt x="599371" y="532070"/>
                  <a:pt x="598837" y="532693"/>
                  <a:pt x="598214" y="533315"/>
                </a:cubicBezTo>
                <a:lnTo>
                  <a:pt x="566171" y="565308"/>
                </a:lnTo>
                <a:cubicBezTo>
                  <a:pt x="565548" y="565930"/>
                  <a:pt x="564925" y="566463"/>
                  <a:pt x="564213" y="566819"/>
                </a:cubicBezTo>
                <a:lnTo>
                  <a:pt x="527275" y="603789"/>
                </a:lnTo>
                <a:cubicBezTo>
                  <a:pt x="525317" y="605744"/>
                  <a:pt x="522736" y="606722"/>
                  <a:pt x="520155" y="606722"/>
                </a:cubicBezTo>
                <a:cubicBezTo>
                  <a:pt x="517574" y="606722"/>
                  <a:pt x="514992" y="605744"/>
                  <a:pt x="513034" y="603789"/>
                </a:cubicBezTo>
                <a:lnTo>
                  <a:pt x="304937" y="396009"/>
                </a:lnTo>
                <a:lnTo>
                  <a:pt x="124876" y="576328"/>
                </a:lnTo>
                <a:cubicBezTo>
                  <a:pt x="123007" y="578283"/>
                  <a:pt x="120426" y="579261"/>
                  <a:pt x="117756" y="579261"/>
                </a:cubicBezTo>
                <a:cubicBezTo>
                  <a:pt x="116509" y="579261"/>
                  <a:pt x="115174" y="579083"/>
                  <a:pt x="113928" y="578550"/>
                </a:cubicBezTo>
                <a:cubicBezTo>
                  <a:pt x="110190" y="576950"/>
                  <a:pt x="107698" y="573307"/>
                  <a:pt x="107698" y="569218"/>
                </a:cubicBezTo>
                <a:lnTo>
                  <a:pt x="107698" y="199071"/>
                </a:lnTo>
                <a:lnTo>
                  <a:pt x="2937" y="94470"/>
                </a:lnTo>
                <a:cubicBezTo>
                  <a:pt x="-979" y="90559"/>
                  <a:pt x="-979" y="84161"/>
                  <a:pt x="2937" y="80250"/>
                </a:cubicBezTo>
                <a:lnTo>
                  <a:pt x="80373" y="2933"/>
                </a:lnTo>
                <a:cubicBezTo>
                  <a:pt x="82242" y="1066"/>
                  <a:pt x="84823" y="0"/>
                  <a:pt x="874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paint-palette-and-brush_27557">
            <a:extLst>
              <a:ext uri="{FF2B5EF4-FFF2-40B4-BE49-F238E27FC236}">
                <a16:creationId xmlns:a16="http://schemas.microsoft.com/office/drawing/2014/main" id="{47F783E4-62D2-4B14-A828-5060961B17DF}"/>
              </a:ext>
            </a:extLst>
          </p:cNvPr>
          <p:cNvSpPr>
            <a:spLocks noChangeAspect="1"/>
          </p:cNvSpPr>
          <p:nvPr/>
        </p:nvSpPr>
        <p:spPr bwMode="auto">
          <a:xfrm>
            <a:off x="8270557" y="3797278"/>
            <a:ext cx="636948" cy="576604"/>
          </a:xfrm>
          <a:custGeom>
            <a:avLst/>
            <a:gdLst>
              <a:gd name="connsiteX0" fmla="*/ 203544 w 605680"/>
              <a:gd name="connsiteY0" fmla="*/ 393040 h 548298"/>
              <a:gd name="connsiteX1" fmla="*/ 155404 w 605680"/>
              <a:gd name="connsiteY1" fmla="*/ 441108 h 548298"/>
              <a:gd name="connsiteX2" fmla="*/ 203544 w 605680"/>
              <a:gd name="connsiteY2" fmla="*/ 489002 h 548298"/>
              <a:gd name="connsiteX3" fmla="*/ 251511 w 605680"/>
              <a:gd name="connsiteY3" fmla="*/ 441108 h 548298"/>
              <a:gd name="connsiteX4" fmla="*/ 203544 w 605680"/>
              <a:gd name="connsiteY4" fmla="*/ 393040 h 548298"/>
              <a:gd name="connsiteX5" fmla="*/ 109182 w 605680"/>
              <a:gd name="connsiteY5" fmla="*/ 297078 h 548298"/>
              <a:gd name="connsiteX6" fmla="*/ 61215 w 605680"/>
              <a:gd name="connsiteY6" fmla="*/ 344972 h 548298"/>
              <a:gd name="connsiteX7" fmla="*/ 109182 w 605680"/>
              <a:gd name="connsiteY7" fmla="*/ 393040 h 548298"/>
              <a:gd name="connsiteX8" fmla="*/ 157322 w 605680"/>
              <a:gd name="connsiteY8" fmla="*/ 344972 h 548298"/>
              <a:gd name="connsiteX9" fmla="*/ 109182 w 605680"/>
              <a:gd name="connsiteY9" fmla="*/ 297078 h 548298"/>
              <a:gd name="connsiteX10" fmla="*/ 449089 w 605680"/>
              <a:gd name="connsiteY10" fmla="*/ 177613 h 548298"/>
              <a:gd name="connsiteX11" fmla="*/ 453101 w 605680"/>
              <a:gd name="connsiteY11" fmla="*/ 181270 h 548298"/>
              <a:gd name="connsiteX12" fmla="*/ 519216 w 605680"/>
              <a:gd name="connsiteY12" fmla="*/ 216796 h 548298"/>
              <a:gd name="connsiteX13" fmla="*/ 461824 w 605680"/>
              <a:gd name="connsiteY13" fmla="*/ 294118 h 548298"/>
              <a:gd name="connsiteX14" fmla="*/ 418212 w 605680"/>
              <a:gd name="connsiteY14" fmla="*/ 311881 h 548298"/>
              <a:gd name="connsiteX15" fmla="*/ 411758 w 605680"/>
              <a:gd name="connsiteY15" fmla="*/ 265210 h 548298"/>
              <a:gd name="connsiteX16" fmla="*/ 136915 w 605680"/>
              <a:gd name="connsiteY16" fmla="*/ 173425 h 548298"/>
              <a:gd name="connsiteX17" fmla="*/ 88949 w 605680"/>
              <a:gd name="connsiteY17" fmla="*/ 221319 h 548298"/>
              <a:gd name="connsiteX18" fmla="*/ 136915 w 605680"/>
              <a:gd name="connsiteY18" fmla="*/ 269387 h 548298"/>
              <a:gd name="connsiteX19" fmla="*/ 185056 w 605680"/>
              <a:gd name="connsiteY19" fmla="*/ 221319 h 548298"/>
              <a:gd name="connsiteX20" fmla="*/ 136915 w 605680"/>
              <a:gd name="connsiteY20" fmla="*/ 173425 h 548298"/>
              <a:gd name="connsiteX21" fmla="*/ 479079 w 605680"/>
              <a:gd name="connsiteY21" fmla="*/ 107118 h 548298"/>
              <a:gd name="connsiteX22" fmla="*/ 499309 w 605680"/>
              <a:gd name="connsiteY22" fmla="*/ 135840 h 548298"/>
              <a:gd name="connsiteX23" fmla="*/ 571858 w 605680"/>
              <a:gd name="connsiteY23" fmla="*/ 145762 h 548298"/>
              <a:gd name="connsiteX24" fmla="*/ 540467 w 605680"/>
              <a:gd name="connsiteY24" fmla="*/ 188061 h 548298"/>
              <a:gd name="connsiteX25" fmla="*/ 461988 w 605680"/>
              <a:gd name="connsiteY25" fmla="*/ 147328 h 548298"/>
              <a:gd name="connsiteX26" fmla="*/ 242266 w 605680"/>
              <a:gd name="connsiteY26" fmla="*/ 90351 h 548298"/>
              <a:gd name="connsiteX27" fmla="*/ 194300 w 605680"/>
              <a:gd name="connsiteY27" fmla="*/ 138245 h 548298"/>
              <a:gd name="connsiteX28" fmla="*/ 242266 w 605680"/>
              <a:gd name="connsiteY28" fmla="*/ 186313 h 548298"/>
              <a:gd name="connsiteX29" fmla="*/ 290407 w 605680"/>
              <a:gd name="connsiteY29" fmla="*/ 138245 h 548298"/>
              <a:gd name="connsiteX30" fmla="*/ 242266 w 605680"/>
              <a:gd name="connsiteY30" fmla="*/ 90351 h 548298"/>
              <a:gd name="connsiteX31" fmla="*/ 305846 w 605680"/>
              <a:gd name="connsiteY31" fmla="*/ 28897 h 548298"/>
              <a:gd name="connsiteX32" fmla="*/ 465353 w 605680"/>
              <a:gd name="connsiteY32" fmla="*/ 97840 h 548298"/>
              <a:gd name="connsiteX33" fmla="*/ 448783 w 605680"/>
              <a:gd name="connsiteY33" fmla="*/ 136852 h 548298"/>
              <a:gd name="connsiteX34" fmla="*/ 408317 w 605680"/>
              <a:gd name="connsiteY34" fmla="*/ 231594 h 548298"/>
              <a:gd name="connsiteX35" fmla="*/ 393491 w 605680"/>
              <a:gd name="connsiteY35" fmla="*/ 258589 h 548298"/>
              <a:gd name="connsiteX36" fmla="*/ 416864 w 605680"/>
              <a:gd name="connsiteY36" fmla="*/ 333129 h 548298"/>
              <a:gd name="connsiteX37" fmla="*/ 467272 w 605680"/>
              <a:gd name="connsiteY37" fmla="*/ 311185 h 548298"/>
              <a:gd name="connsiteX38" fmla="*/ 483319 w 605680"/>
              <a:gd name="connsiteY38" fmla="*/ 295162 h 548298"/>
              <a:gd name="connsiteX39" fmla="*/ 530587 w 605680"/>
              <a:gd name="connsiteY39" fmla="*/ 231594 h 548298"/>
              <a:gd name="connsiteX40" fmla="*/ 525180 w 605680"/>
              <a:gd name="connsiteY40" fmla="*/ 318500 h 548298"/>
              <a:gd name="connsiteX41" fmla="*/ 379363 w 605680"/>
              <a:gd name="connsiteY41" fmla="*/ 415855 h 548298"/>
              <a:gd name="connsiteX42" fmla="*/ 346920 w 605680"/>
              <a:gd name="connsiteY42" fmla="*/ 431529 h 548298"/>
              <a:gd name="connsiteX43" fmla="*/ 79007 w 605680"/>
              <a:gd name="connsiteY43" fmla="*/ 485867 h 548298"/>
              <a:gd name="connsiteX44" fmla="*/ 231801 w 605680"/>
              <a:gd name="connsiteY44" fmla="*/ 33052 h 548298"/>
              <a:gd name="connsiteX45" fmla="*/ 305846 w 605680"/>
              <a:gd name="connsiteY45" fmla="*/ 28897 h 548298"/>
              <a:gd name="connsiteX46" fmla="*/ 590540 w 605680"/>
              <a:gd name="connsiteY46" fmla="*/ 0 h 548298"/>
              <a:gd name="connsiteX47" fmla="*/ 602576 w 605680"/>
              <a:gd name="connsiteY47" fmla="*/ 90717 h 548298"/>
              <a:gd name="connsiteX48" fmla="*/ 588970 w 605680"/>
              <a:gd name="connsiteY48" fmla="*/ 121711 h 548298"/>
              <a:gd name="connsiteX49" fmla="*/ 505063 w 605680"/>
              <a:gd name="connsiteY49" fmla="*/ 129024 h 548298"/>
              <a:gd name="connsiteX50" fmla="*/ 497736 w 605680"/>
              <a:gd name="connsiteY50" fmla="*/ 45098 h 548298"/>
              <a:gd name="connsiteX51" fmla="*/ 501399 w 605680"/>
              <a:gd name="connsiteY51" fmla="*/ 41093 h 548298"/>
              <a:gd name="connsiteX52" fmla="*/ 501225 w 605680"/>
              <a:gd name="connsiteY52" fmla="*/ 40919 h 548298"/>
              <a:gd name="connsiteX53" fmla="*/ 555651 w 605680"/>
              <a:gd name="connsiteY53" fmla="*/ 8880 h 548298"/>
              <a:gd name="connsiteX54" fmla="*/ 590540 w 605680"/>
              <a:gd name="connsiteY54" fmla="*/ 0 h 548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605680" h="548298">
                <a:moveTo>
                  <a:pt x="203544" y="393040"/>
                </a:moveTo>
                <a:cubicBezTo>
                  <a:pt x="177032" y="393040"/>
                  <a:pt x="155404" y="414462"/>
                  <a:pt x="155404" y="441108"/>
                </a:cubicBezTo>
                <a:cubicBezTo>
                  <a:pt x="155404" y="467580"/>
                  <a:pt x="177032" y="489002"/>
                  <a:pt x="203544" y="489002"/>
                </a:cubicBezTo>
                <a:cubicBezTo>
                  <a:pt x="230057" y="489002"/>
                  <a:pt x="251511" y="467580"/>
                  <a:pt x="251511" y="441108"/>
                </a:cubicBezTo>
                <a:cubicBezTo>
                  <a:pt x="251511" y="414462"/>
                  <a:pt x="230057" y="393040"/>
                  <a:pt x="203544" y="393040"/>
                </a:cubicBezTo>
                <a:close/>
                <a:moveTo>
                  <a:pt x="109182" y="297078"/>
                </a:moveTo>
                <a:cubicBezTo>
                  <a:pt x="82669" y="297078"/>
                  <a:pt x="61215" y="318500"/>
                  <a:pt x="61215" y="344972"/>
                </a:cubicBezTo>
                <a:cubicBezTo>
                  <a:pt x="61215" y="371444"/>
                  <a:pt x="82669" y="393040"/>
                  <a:pt x="109182" y="393040"/>
                </a:cubicBezTo>
                <a:cubicBezTo>
                  <a:pt x="135694" y="393040"/>
                  <a:pt x="157322" y="371444"/>
                  <a:pt x="157322" y="344972"/>
                </a:cubicBezTo>
                <a:cubicBezTo>
                  <a:pt x="157322" y="318500"/>
                  <a:pt x="135694" y="297078"/>
                  <a:pt x="109182" y="297078"/>
                </a:cubicBezTo>
                <a:close/>
                <a:moveTo>
                  <a:pt x="449089" y="177613"/>
                </a:moveTo>
                <a:cubicBezTo>
                  <a:pt x="450310" y="178832"/>
                  <a:pt x="451706" y="180051"/>
                  <a:pt x="453101" y="181270"/>
                </a:cubicBezTo>
                <a:cubicBezTo>
                  <a:pt x="468453" y="194157"/>
                  <a:pt x="492526" y="210701"/>
                  <a:pt x="519216" y="216796"/>
                </a:cubicBezTo>
                <a:lnTo>
                  <a:pt x="461824" y="294118"/>
                </a:lnTo>
                <a:cubicBezTo>
                  <a:pt x="449438" y="310836"/>
                  <a:pt x="430075" y="318673"/>
                  <a:pt x="418212" y="311881"/>
                </a:cubicBezTo>
                <a:cubicBezTo>
                  <a:pt x="406525" y="305089"/>
                  <a:pt x="403559" y="284192"/>
                  <a:pt x="411758" y="265210"/>
                </a:cubicBezTo>
                <a:close/>
                <a:moveTo>
                  <a:pt x="136915" y="173425"/>
                </a:moveTo>
                <a:cubicBezTo>
                  <a:pt x="110403" y="173425"/>
                  <a:pt x="88949" y="194847"/>
                  <a:pt x="88949" y="221319"/>
                </a:cubicBezTo>
                <a:cubicBezTo>
                  <a:pt x="88949" y="247791"/>
                  <a:pt x="110403" y="269387"/>
                  <a:pt x="136915" y="269387"/>
                </a:cubicBezTo>
                <a:cubicBezTo>
                  <a:pt x="163427" y="269387"/>
                  <a:pt x="185056" y="247791"/>
                  <a:pt x="185056" y="221319"/>
                </a:cubicBezTo>
                <a:cubicBezTo>
                  <a:pt x="185056" y="194847"/>
                  <a:pt x="163427" y="173425"/>
                  <a:pt x="136915" y="173425"/>
                </a:cubicBezTo>
                <a:close/>
                <a:moveTo>
                  <a:pt x="479079" y="107118"/>
                </a:moveTo>
                <a:cubicBezTo>
                  <a:pt x="483090" y="117910"/>
                  <a:pt x="489892" y="127832"/>
                  <a:pt x="499309" y="135840"/>
                </a:cubicBezTo>
                <a:cubicBezTo>
                  <a:pt x="520237" y="153247"/>
                  <a:pt x="548489" y="156206"/>
                  <a:pt x="571858" y="145762"/>
                </a:cubicBezTo>
                <a:lnTo>
                  <a:pt x="540467" y="188061"/>
                </a:lnTo>
                <a:cubicBezTo>
                  <a:pt x="510296" y="188409"/>
                  <a:pt x="477161" y="162298"/>
                  <a:pt x="461988" y="147328"/>
                </a:cubicBezTo>
                <a:close/>
                <a:moveTo>
                  <a:pt x="242266" y="90351"/>
                </a:moveTo>
                <a:cubicBezTo>
                  <a:pt x="215754" y="90351"/>
                  <a:pt x="194300" y="111773"/>
                  <a:pt x="194300" y="138245"/>
                </a:cubicBezTo>
                <a:cubicBezTo>
                  <a:pt x="194300" y="164717"/>
                  <a:pt x="215754" y="186313"/>
                  <a:pt x="242266" y="186313"/>
                </a:cubicBezTo>
                <a:cubicBezTo>
                  <a:pt x="268953" y="186313"/>
                  <a:pt x="290407" y="164717"/>
                  <a:pt x="290407" y="138245"/>
                </a:cubicBezTo>
                <a:cubicBezTo>
                  <a:pt x="290407" y="111773"/>
                  <a:pt x="268779" y="90351"/>
                  <a:pt x="242266" y="90351"/>
                </a:cubicBezTo>
                <a:close/>
                <a:moveTo>
                  <a:pt x="305846" y="28897"/>
                </a:moveTo>
                <a:cubicBezTo>
                  <a:pt x="374664" y="32824"/>
                  <a:pt x="427809" y="59699"/>
                  <a:pt x="465353" y="97840"/>
                </a:cubicBezTo>
                <a:lnTo>
                  <a:pt x="448783" y="136852"/>
                </a:lnTo>
                <a:lnTo>
                  <a:pt x="408317" y="231594"/>
                </a:lnTo>
                <a:cubicBezTo>
                  <a:pt x="402212" y="239083"/>
                  <a:pt x="396979" y="248139"/>
                  <a:pt x="393491" y="258589"/>
                </a:cubicBezTo>
                <a:cubicBezTo>
                  <a:pt x="382502" y="292028"/>
                  <a:pt x="392968" y="325466"/>
                  <a:pt x="416864" y="333129"/>
                </a:cubicBezTo>
                <a:cubicBezTo>
                  <a:pt x="434131" y="338876"/>
                  <a:pt x="453667" y="329472"/>
                  <a:pt x="467272" y="311185"/>
                </a:cubicBezTo>
                <a:cubicBezTo>
                  <a:pt x="473202" y="306831"/>
                  <a:pt x="478784" y="301432"/>
                  <a:pt x="483319" y="295162"/>
                </a:cubicBezTo>
                <a:lnTo>
                  <a:pt x="530587" y="231594"/>
                </a:lnTo>
                <a:cubicBezTo>
                  <a:pt x="534599" y="261550"/>
                  <a:pt x="532855" y="291331"/>
                  <a:pt x="525180" y="318500"/>
                </a:cubicBezTo>
                <a:cubicBezTo>
                  <a:pt x="497621" y="415681"/>
                  <a:pt x="418259" y="420035"/>
                  <a:pt x="379363" y="415855"/>
                </a:cubicBezTo>
                <a:cubicBezTo>
                  <a:pt x="367153" y="414636"/>
                  <a:pt x="352850" y="420906"/>
                  <a:pt x="346920" y="431529"/>
                </a:cubicBezTo>
                <a:cubicBezTo>
                  <a:pt x="293547" y="525575"/>
                  <a:pt x="219766" y="610391"/>
                  <a:pt x="79007" y="485867"/>
                </a:cubicBezTo>
                <a:cubicBezTo>
                  <a:pt x="-71346" y="352983"/>
                  <a:pt x="167" y="69974"/>
                  <a:pt x="231801" y="33052"/>
                </a:cubicBezTo>
                <a:cubicBezTo>
                  <a:pt x="258226" y="28829"/>
                  <a:pt x="282907" y="27588"/>
                  <a:pt x="305846" y="28897"/>
                </a:cubicBezTo>
                <a:close/>
                <a:moveTo>
                  <a:pt x="590540" y="0"/>
                </a:moveTo>
                <a:cubicBezTo>
                  <a:pt x="590540" y="0"/>
                  <a:pt x="613915" y="36566"/>
                  <a:pt x="602576" y="90717"/>
                </a:cubicBezTo>
                <a:cubicBezTo>
                  <a:pt x="601181" y="101687"/>
                  <a:pt x="596645" y="112483"/>
                  <a:pt x="588970" y="121711"/>
                </a:cubicBezTo>
                <a:cubicBezTo>
                  <a:pt x="567862" y="146785"/>
                  <a:pt x="530357" y="150093"/>
                  <a:pt x="505063" y="129024"/>
                </a:cubicBezTo>
                <a:cubicBezTo>
                  <a:pt x="479768" y="107781"/>
                  <a:pt x="476454" y="70345"/>
                  <a:pt x="497736" y="45098"/>
                </a:cubicBezTo>
                <a:cubicBezTo>
                  <a:pt x="498957" y="43705"/>
                  <a:pt x="500178" y="42312"/>
                  <a:pt x="501399" y="41093"/>
                </a:cubicBezTo>
                <a:lnTo>
                  <a:pt x="501225" y="40919"/>
                </a:lnTo>
                <a:cubicBezTo>
                  <a:pt x="501225" y="40919"/>
                  <a:pt x="524600" y="10796"/>
                  <a:pt x="555651" y="8880"/>
                </a:cubicBezTo>
                <a:cubicBezTo>
                  <a:pt x="586876" y="6791"/>
                  <a:pt x="590540" y="0"/>
                  <a:pt x="5905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paper-aeroplane-shape_18344">
            <a:extLst>
              <a:ext uri="{FF2B5EF4-FFF2-40B4-BE49-F238E27FC236}">
                <a16:creationId xmlns:a16="http://schemas.microsoft.com/office/drawing/2014/main" id="{B87F43FD-E18E-4B1D-8F20-FF9BD3373B9B}"/>
              </a:ext>
            </a:extLst>
          </p:cNvPr>
          <p:cNvSpPr>
            <a:spLocks noChangeAspect="1"/>
          </p:cNvSpPr>
          <p:nvPr/>
        </p:nvSpPr>
        <p:spPr bwMode="auto">
          <a:xfrm rot="20912385" flipH="1">
            <a:off x="6453065" y="4741320"/>
            <a:ext cx="866107" cy="899814"/>
          </a:xfrm>
          <a:custGeom>
            <a:avLst/>
            <a:gdLst>
              <a:gd name="connsiteX0" fmla="*/ 252617 w 585586"/>
              <a:gd name="connsiteY0" fmla="*/ 479831 h 608375"/>
              <a:gd name="connsiteX1" fmla="*/ 261886 w 585586"/>
              <a:gd name="connsiteY1" fmla="*/ 483766 h 608375"/>
              <a:gd name="connsiteX2" fmla="*/ 265725 w 585586"/>
              <a:gd name="connsiteY2" fmla="*/ 493071 h 608375"/>
              <a:gd name="connsiteX3" fmla="*/ 261888 w 585586"/>
              <a:gd name="connsiteY3" fmla="*/ 502371 h 608375"/>
              <a:gd name="connsiteX4" fmla="*/ 250824 w 585586"/>
              <a:gd name="connsiteY4" fmla="*/ 513294 h 608375"/>
              <a:gd name="connsiteX5" fmla="*/ 250825 w 585586"/>
              <a:gd name="connsiteY5" fmla="*/ 513295 h 608375"/>
              <a:gd name="connsiteX6" fmla="*/ 250796 w 585586"/>
              <a:gd name="connsiteY6" fmla="*/ 513324 h 608375"/>
              <a:gd name="connsiteX7" fmla="*/ 235320 w 585586"/>
              <a:gd name="connsiteY7" fmla="*/ 491550 h 608375"/>
              <a:gd name="connsiteX8" fmla="*/ 235350 w 585586"/>
              <a:gd name="connsiteY8" fmla="*/ 491520 h 608375"/>
              <a:gd name="connsiteX9" fmla="*/ 235362 w 585586"/>
              <a:gd name="connsiteY9" fmla="*/ 491537 h 608375"/>
              <a:gd name="connsiteX10" fmla="*/ 243276 w 585586"/>
              <a:gd name="connsiteY10" fmla="*/ 483637 h 608375"/>
              <a:gd name="connsiteX11" fmla="*/ 134866 w 585586"/>
              <a:gd name="connsiteY11" fmla="*/ 417276 h 608375"/>
              <a:gd name="connsiteX12" fmla="*/ 149111 w 585586"/>
              <a:gd name="connsiteY12" fmla="*/ 429433 h 608375"/>
              <a:gd name="connsiteX13" fmla="*/ 160069 w 585586"/>
              <a:gd name="connsiteY13" fmla="*/ 565949 h 608375"/>
              <a:gd name="connsiteX14" fmla="*/ 235312 w 585586"/>
              <a:gd name="connsiteY14" fmla="*/ 491552 h 608375"/>
              <a:gd name="connsiteX15" fmla="*/ 250774 w 585586"/>
              <a:gd name="connsiteY15" fmla="*/ 513312 h 608375"/>
              <a:gd name="connsiteX16" fmla="*/ 158486 w 585586"/>
              <a:gd name="connsiteY16" fmla="*/ 604607 h 608375"/>
              <a:gd name="connsiteX17" fmla="*/ 149233 w 585586"/>
              <a:gd name="connsiteY17" fmla="*/ 608375 h 608375"/>
              <a:gd name="connsiteX18" fmla="*/ 144606 w 585586"/>
              <a:gd name="connsiteY18" fmla="*/ 607524 h 608375"/>
              <a:gd name="connsiteX19" fmla="*/ 136084 w 585586"/>
              <a:gd name="connsiteY19" fmla="*/ 596219 h 608375"/>
              <a:gd name="connsiteX20" fmla="*/ 122813 w 585586"/>
              <a:gd name="connsiteY20" fmla="*/ 431499 h 608375"/>
              <a:gd name="connsiteX21" fmla="*/ 134866 w 585586"/>
              <a:gd name="connsiteY21" fmla="*/ 417276 h 608375"/>
              <a:gd name="connsiteX22" fmla="*/ 352706 w 585586"/>
              <a:gd name="connsiteY22" fmla="*/ 225563 h 608375"/>
              <a:gd name="connsiteX23" fmla="*/ 368535 w 585586"/>
              <a:gd name="connsiteY23" fmla="*/ 227387 h 608375"/>
              <a:gd name="connsiteX24" fmla="*/ 371091 w 585586"/>
              <a:gd name="connsiteY24" fmla="*/ 243069 h 608375"/>
              <a:gd name="connsiteX25" fmla="*/ 272226 w 585586"/>
              <a:gd name="connsiteY25" fmla="*/ 430890 h 608375"/>
              <a:gd name="connsiteX26" fmla="*/ 260538 w 585586"/>
              <a:gd name="connsiteY26" fmla="*/ 437819 h 608375"/>
              <a:gd name="connsiteX27" fmla="*/ 254328 w 585586"/>
              <a:gd name="connsiteY27" fmla="*/ 436360 h 608375"/>
              <a:gd name="connsiteX28" fmla="*/ 248849 w 585586"/>
              <a:gd name="connsiteY28" fmla="*/ 418490 h 608375"/>
              <a:gd name="connsiteX29" fmla="*/ 326286 w 585586"/>
              <a:gd name="connsiteY29" fmla="*/ 271515 h 608375"/>
              <a:gd name="connsiteX30" fmla="*/ 168856 w 585586"/>
              <a:gd name="connsiteY30" fmla="*/ 363420 h 608375"/>
              <a:gd name="connsiteX31" fmla="*/ 150837 w 585586"/>
              <a:gd name="connsiteY31" fmla="*/ 358679 h 608375"/>
              <a:gd name="connsiteX32" fmla="*/ 155585 w 585586"/>
              <a:gd name="connsiteY32" fmla="*/ 340687 h 608375"/>
              <a:gd name="connsiteX33" fmla="*/ 566404 w 585586"/>
              <a:gd name="connsiteY33" fmla="*/ 1455 h 608375"/>
              <a:gd name="connsiteX34" fmla="*/ 581501 w 585586"/>
              <a:gd name="connsiteY34" fmla="*/ 3642 h 608375"/>
              <a:gd name="connsiteX35" fmla="*/ 584423 w 585586"/>
              <a:gd name="connsiteY35" fmla="*/ 18593 h 608375"/>
              <a:gd name="connsiteX36" fmla="*/ 329475 w 585586"/>
              <a:gd name="connsiteY36" fmla="*/ 589748 h 608375"/>
              <a:gd name="connsiteX37" fmla="*/ 318761 w 585586"/>
              <a:gd name="connsiteY37" fmla="*/ 597527 h 608375"/>
              <a:gd name="connsiteX38" fmla="*/ 317422 w 585586"/>
              <a:gd name="connsiteY38" fmla="*/ 597649 h 608375"/>
              <a:gd name="connsiteX39" fmla="*/ 306708 w 585586"/>
              <a:gd name="connsiteY39" fmla="*/ 592058 h 608375"/>
              <a:gd name="connsiteX40" fmla="*/ 250825 w 585586"/>
              <a:gd name="connsiteY40" fmla="*/ 513295 h 608375"/>
              <a:gd name="connsiteX41" fmla="*/ 261886 w 585586"/>
              <a:gd name="connsiteY41" fmla="*/ 502376 h 608375"/>
              <a:gd name="connsiteX42" fmla="*/ 261888 w 585586"/>
              <a:gd name="connsiteY42" fmla="*/ 502371 h 608375"/>
              <a:gd name="connsiteX43" fmla="*/ 261904 w 585586"/>
              <a:gd name="connsiteY43" fmla="*/ 502355 h 608375"/>
              <a:gd name="connsiteX44" fmla="*/ 261904 w 585586"/>
              <a:gd name="connsiteY44" fmla="*/ 483758 h 608375"/>
              <a:gd name="connsiteX45" fmla="*/ 252635 w 585586"/>
              <a:gd name="connsiteY45" fmla="*/ 479823 h 608375"/>
              <a:gd name="connsiteX46" fmla="*/ 252617 w 585586"/>
              <a:gd name="connsiteY46" fmla="*/ 479831 h 608375"/>
              <a:gd name="connsiteX47" fmla="*/ 252609 w 585586"/>
              <a:gd name="connsiteY47" fmla="*/ 479827 h 608375"/>
              <a:gd name="connsiteX48" fmla="*/ 243241 w 585586"/>
              <a:gd name="connsiteY48" fmla="*/ 483644 h 608375"/>
              <a:gd name="connsiteX49" fmla="*/ 235350 w 585586"/>
              <a:gd name="connsiteY49" fmla="*/ 491520 h 608375"/>
              <a:gd name="connsiteX50" fmla="*/ 205898 w 585586"/>
              <a:gd name="connsiteY50" fmla="*/ 449968 h 608375"/>
              <a:gd name="connsiteX51" fmla="*/ 208942 w 585586"/>
              <a:gd name="connsiteY51" fmla="*/ 431614 h 608375"/>
              <a:gd name="connsiteX52" fmla="*/ 227326 w 585586"/>
              <a:gd name="connsiteY52" fmla="*/ 434774 h 608375"/>
              <a:gd name="connsiteX53" fmla="*/ 314865 w 585586"/>
              <a:gd name="connsiteY53" fmla="*/ 557903 h 608375"/>
              <a:gd name="connsiteX54" fmla="*/ 545341 w 585586"/>
              <a:gd name="connsiteY54" fmla="*/ 41565 h 608375"/>
              <a:gd name="connsiteX55" fmla="*/ 39707 w 585586"/>
              <a:gd name="connsiteY55" fmla="*/ 296209 h 608375"/>
              <a:gd name="connsiteX56" fmla="*/ 175947 w 585586"/>
              <a:gd name="connsiteY56" fmla="*/ 383116 h 608375"/>
              <a:gd name="connsiteX57" fmla="*/ 179965 w 585586"/>
              <a:gd name="connsiteY57" fmla="*/ 401348 h 608375"/>
              <a:gd name="connsiteX58" fmla="*/ 161824 w 585586"/>
              <a:gd name="connsiteY58" fmla="*/ 405360 h 608375"/>
              <a:gd name="connsiteX59" fmla="*/ 6104 w 585586"/>
              <a:gd name="connsiteY59" fmla="*/ 305933 h 608375"/>
              <a:gd name="connsiteX60" fmla="*/ 17 w 585586"/>
              <a:gd name="connsiteY60" fmla="*/ 294143 h 608375"/>
              <a:gd name="connsiteX61" fmla="*/ 7200 w 585586"/>
              <a:gd name="connsiteY61" fmla="*/ 283082 h 60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585586" h="608375">
                <a:moveTo>
                  <a:pt x="252617" y="479831"/>
                </a:moveTo>
                <a:lnTo>
                  <a:pt x="261886" y="483766"/>
                </a:lnTo>
                <a:cubicBezTo>
                  <a:pt x="264445" y="486320"/>
                  <a:pt x="265725" y="489696"/>
                  <a:pt x="265725" y="493071"/>
                </a:cubicBezTo>
                <a:lnTo>
                  <a:pt x="261888" y="502371"/>
                </a:lnTo>
                <a:lnTo>
                  <a:pt x="250824" y="513294"/>
                </a:lnTo>
                <a:lnTo>
                  <a:pt x="250825" y="513295"/>
                </a:lnTo>
                <a:lnTo>
                  <a:pt x="250796" y="513324"/>
                </a:lnTo>
                <a:lnTo>
                  <a:pt x="235320" y="491550"/>
                </a:lnTo>
                <a:lnTo>
                  <a:pt x="235350" y="491520"/>
                </a:lnTo>
                <a:lnTo>
                  <a:pt x="235362" y="491537"/>
                </a:lnTo>
                <a:lnTo>
                  <a:pt x="243276" y="483637"/>
                </a:lnTo>
                <a:close/>
                <a:moveTo>
                  <a:pt x="134866" y="417276"/>
                </a:moveTo>
                <a:cubicBezTo>
                  <a:pt x="142293" y="416790"/>
                  <a:pt x="148502" y="422139"/>
                  <a:pt x="149111" y="429433"/>
                </a:cubicBezTo>
                <a:lnTo>
                  <a:pt x="160069" y="565949"/>
                </a:lnTo>
                <a:lnTo>
                  <a:pt x="235312" y="491552"/>
                </a:lnTo>
                <a:lnTo>
                  <a:pt x="250774" y="513312"/>
                </a:lnTo>
                <a:lnTo>
                  <a:pt x="158486" y="604607"/>
                </a:lnTo>
                <a:cubicBezTo>
                  <a:pt x="156051" y="607038"/>
                  <a:pt x="152642" y="608375"/>
                  <a:pt x="149233" y="608375"/>
                </a:cubicBezTo>
                <a:cubicBezTo>
                  <a:pt x="147650" y="608375"/>
                  <a:pt x="146189" y="608132"/>
                  <a:pt x="144606" y="607524"/>
                </a:cubicBezTo>
                <a:cubicBezTo>
                  <a:pt x="139858" y="605822"/>
                  <a:pt x="136449" y="601324"/>
                  <a:pt x="136084" y="596219"/>
                </a:cubicBezTo>
                <a:lnTo>
                  <a:pt x="122813" y="431499"/>
                </a:lnTo>
                <a:cubicBezTo>
                  <a:pt x="122204" y="424205"/>
                  <a:pt x="127683" y="417884"/>
                  <a:pt x="134866" y="417276"/>
                </a:cubicBezTo>
                <a:close/>
                <a:moveTo>
                  <a:pt x="352706" y="225563"/>
                </a:moveTo>
                <a:cubicBezTo>
                  <a:pt x="357820" y="222524"/>
                  <a:pt x="364273" y="223253"/>
                  <a:pt x="368535" y="227387"/>
                </a:cubicBezTo>
                <a:cubicBezTo>
                  <a:pt x="372796" y="231398"/>
                  <a:pt x="373770" y="237841"/>
                  <a:pt x="371091" y="243069"/>
                </a:cubicBezTo>
                <a:lnTo>
                  <a:pt x="272226" y="430890"/>
                </a:lnTo>
                <a:cubicBezTo>
                  <a:pt x="269791" y="435266"/>
                  <a:pt x="265165" y="437819"/>
                  <a:pt x="260538" y="437819"/>
                </a:cubicBezTo>
                <a:cubicBezTo>
                  <a:pt x="258468" y="437819"/>
                  <a:pt x="256276" y="437333"/>
                  <a:pt x="254328" y="436360"/>
                </a:cubicBezTo>
                <a:cubicBezTo>
                  <a:pt x="247875" y="432956"/>
                  <a:pt x="245440" y="425054"/>
                  <a:pt x="248849" y="418490"/>
                </a:cubicBezTo>
                <a:lnTo>
                  <a:pt x="326286" y="271515"/>
                </a:lnTo>
                <a:lnTo>
                  <a:pt x="168856" y="363420"/>
                </a:lnTo>
                <a:cubicBezTo>
                  <a:pt x="162647" y="367067"/>
                  <a:pt x="154489" y="365000"/>
                  <a:pt x="150837" y="358679"/>
                </a:cubicBezTo>
                <a:cubicBezTo>
                  <a:pt x="147184" y="352357"/>
                  <a:pt x="149254" y="344334"/>
                  <a:pt x="155585" y="340687"/>
                </a:cubicBezTo>
                <a:close/>
                <a:moveTo>
                  <a:pt x="566404" y="1455"/>
                </a:moveTo>
                <a:cubicBezTo>
                  <a:pt x="571395" y="-1098"/>
                  <a:pt x="577483" y="-247"/>
                  <a:pt x="581501" y="3642"/>
                </a:cubicBezTo>
                <a:cubicBezTo>
                  <a:pt x="585519" y="7532"/>
                  <a:pt x="586736" y="13488"/>
                  <a:pt x="584423" y="18593"/>
                </a:cubicBezTo>
                <a:lnTo>
                  <a:pt x="329475" y="589748"/>
                </a:lnTo>
                <a:cubicBezTo>
                  <a:pt x="327649" y="594124"/>
                  <a:pt x="323510" y="597041"/>
                  <a:pt x="318761" y="597527"/>
                </a:cubicBezTo>
                <a:cubicBezTo>
                  <a:pt x="318274" y="597527"/>
                  <a:pt x="317909" y="597649"/>
                  <a:pt x="317422" y="597649"/>
                </a:cubicBezTo>
                <a:cubicBezTo>
                  <a:pt x="313161" y="597649"/>
                  <a:pt x="309143" y="595583"/>
                  <a:pt x="306708" y="592058"/>
                </a:cubicBezTo>
                <a:lnTo>
                  <a:pt x="250825" y="513295"/>
                </a:lnTo>
                <a:lnTo>
                  <a:pt x="261886" y="502376"/>
                </a:lnTo>
                <a:lnTo>
                  <a:pt x="261888" y="502371"/>
                </a:lnTo>
                <a:lnTo>
                  <a:pt x="261904" y="502355"/>
                </a:lnTo>
                <a:cubicBezTo>
                  <a:pt x="267017" y="497250"/>
                  <a:pt x="267017" y="488985"/>
                  <a:pt x="261904" y="483758"/>
                </a:cubicBezTo>
                <a:cubicBezTo>
                  <a:pt x="259347" y="481145"/>
                  <a:pt x="255999" y="479838"/>
                  <a:pt x="252635" y="479823"/>
                </a:cubicBezTo>
                <a:lnTo>
                  <a:pt x="252617" y="479831"/>
                </a:lnTo>
                <a:lnTo>
                  <a:pt x="252609" y="479827"/>
                </a:lnTo>
                <a:cubicBezTo>
                  <a:pt x="249243" y="479812"/>
                  <a:pt x="245861" y="481090"/>
                  <a:pt x="243241" y="483644"/>
                </a:cubicBezTo>
                <a:lnTo>
                  <a:pt x="235350" y="491520"/>
                </a:lnTo>
                <a:lnTo>
                  <a:pt x="205898" y="449968"/>
                </a:lnTo>
                <a:cubicBezTo>
                  <a:pt x="201637" y="444012"/>
                  <a:pt x="202976" y="435868"/>
                  <a:pt x="208942" y="431614"/>
                </a:cubicBezTo>
                <a:cubicBezTo>
                  <a:pt x="214908" y="427360"/>
                  <a:pt x="223187" y="428818"/>
                  <a:pt x="227326" y="434774"/>
                </a:cubicBezTo>
                <a:lnTo>
                  <a:pt x="314865" y="557903"/>
                </a:lnTo>
                <a:lnTo>
                  <a:pt x="545341" y="41565"/>
                </a:lnTo>
                <a:lnTo>
                  <a:pt x="39707" y="296209"/>
                </a:lnTo>
                <a:lnTo>
                  <a:pt x="175947" y="383116"/>
                </a:lnTo>
                <a:cubicBezTo>
                  <a:pt x="182156" y="387006"/>
                  <a:pt x="183983" y="395149"/>
                  <a:pt x="179965" y="401348"/>
                </a:cubicBezTo>
                <a:cubicBezTo>
                  <a:pt x="176069" y="407426"/>
                  <a:pt x="167912" y="409249"/>
                  <a:pt x="161824" y="405360"/>
                </a:cubicBezTo>
                <a:lnTo>
                  <a:pt x="6104" y="305933"/>
                </a:lnTo>
                <a:cubicBezTo>
                  <a:pt x="2086" y="303381"/>
                  <a:pt x="-227" y="298883"/>
                  <a:pt x="17" y="294143"/>
                </a:cubicBezTo>
                <a:cubicBezTo>
                  <a:pt x="260" y="289524"/>
                  <a:pt x="2939" y="285270"/>
                  <a:pt x="7200" y="2830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ruler_151545">
            <a:extLst>
              <a:ext uri="{FF2B5EF4-FFF2-40B4-BE49-F238E27FC236}">
                <a16:creationId xmlns:a16="http://schemas.microsoft.com/office/drawing/2014/main" id="{77A674F8-0B35-4EA3-BF2E-E72A3727D6EC}"/>
              </a:ext>
            </a:extLst>
          </p:cNvPr>
          <p:cNvSpPr>
            <a:spLocks noChangeAspect="1"/>
          </p:cNvSpPr>
          <p:nvPr/>
        </p:nvSpPr>
        <p:spPr bwMode="auto">
          <a:xfrm>
            <a:off x="10907458" y="4708652"/>
            <a:ext cx="609685" cy="580659"/>
          </a:xfrm>
          <a:custGeom>
            <a:avLst/>
            <a:gdLst>
              <a:gd name="T0" fmla="*/ 6443 w 6624"/>
              <a:gd name="T1" fmla="*/ 181 h 6319"/>
              <a:gd name="T2" fmla="*/ 5911 w 6624"/>
              <a:gd name="T3" fmla="*/ 74 h 6319"/>
              <a:gd name="T4" fmla="*/ 2732 w 6624"/>
              <a:gd name="T5" fmla="*/ 1915 h 6319"/>
              <a:gd name="T6" fmla="*/ 1446 w 6624"/>
              <a:gd name="T7" fmla="*/ 4803 h 6319"/>
              <a:gd name="T8" fmla="*/ 19 w 6624"/>
              <a:gd name="T9" fmla="*/ 6229 h 6319"/>
              <a:gd name="T10" fmla="*/ 12 w 6624"/>
              <a:gd name="T11" fmla="*/ 6291 h 6319"/>
              <a:gd name="T12" fmla="*/ 71 w 6624"/>
              <a:gd name="T13" fmla="*/ 6312 h 6319"/>
              <a:gd name="T14" fmla="*/ 875 w 6624"/>
              <a:gd name="T15" fmla="*/ 6052 h 6319"/>
              <a:gd name="T16" fmla="*/ 1056 w 6624"/>
              <a:gd name="T17" fmla="*/ 5941 h 6319"/>
              <a:gd name="T18" fmla="*/ 1822 w 6624"/>
              <a:gd name="T19" fmla="*/ 5175 h 6319"/>
              <a:gd name="T20" fmla="*/ 2230 w 6624"/>
              <a:gd name="T21" fmla="*/ 5259 h 6319"/>
              <a:gd name="T22" fmla="*/ 4708 w 6624"/>
              <a:gd name="T23" fmla="*/ 3892 h 6319"/>
              <a:gd name="T24" fmla="*/ 6549 w 6624"/>
              <a:gd name="T25" fmla="*/ 712 h 6319"/>
              <a:gd name="T26" fmla="*/ 6443 w 6624"/>
              <a:gd name="T27" fmla="*/ 181 h 6319"/>
              <a:gd name="T28" fmla="*/ 4627 w 6624"/>
              <a:gd name="T29" fmla="*/ 3363 h 6319"/>
              <a:gd name="T30" fmla="*/ 3632 w 6624"/>
              <a:gd name="T31" fmla="*/ 3366 h 6319"/>
              <a:gd name="T32" fmla="*/ 4096 w 6624"/>
              <a:gd name="T33" fmla="*/ 2902 h 6319"/>
              <a:gd name="T34" fmla="*/ 4971 w 6624"/>
              <a:gd name="T35" fmla="*/ 2899 h 6319"/>
              <a:gd name="T36" fmla="*/ 4627 w 6624"/>
              <a:gd name="T37" fmla="*/ 3363 h 6319"/>
              <a:gd name="T38" fmla="*/ 5229 w 6624"/>
              <a:gd name="T39" fmla="*/ 2485 h 6319"/>
              <a:gd name="T40" fmla="*/ 4511 w 6624"/>
              <a:gd name="T41" fmla="*/ 2487 h 6319"/>
              <a:gd name="T42" fmla="*/ 5960 w 6624"/>
              <a:gd name="T43" fmla="*/ 1038 h 6319"/>
              <a:gd name="T44" fmla="*/ 5229 w 6624"/>
              <a:gd name="T45" fmla="*/ 2485 h 6319"/>
              <a:gd name="T46" fmla="*/ 3024 w 6624"/>
              <a:gd name="T47" fmla="*/ 2208 h 6319"/>
              <a:gd name="T48" fmla="*/ 5585 w 6624"/>
              <a:gd name="T49" fmla="*/ 664 h 6319"/>
              <a:gd name="T50" fmla="*/ 1780 w 6624"/>
              <a:gd name="T51" fmla="*/ 4469 h 6319"/>
              <a:gd name="T52" fmla="*/ 3024 w 6624"/>
              <a:gd name="T53" fmla="*/ 2208 h 6319"/>
              <a:gd name="T54" fmla="*/ 2157 w 6624"/>
              <a:gd name="T55" fmla="*/ 4840 h 6319"/>
              <a:gd name="T56" fmla="*/ 3217 w 6624"/>
              <a:gd name="T57" fmla="*/ 3781 h 6319"/>
              <a:gd name="T58" fmla="*/ 4224 w 6624"/>
              <a:gd name="T59" fmla="*/ 3778 h 6319"/>
              <a:gd name="T60" fmla="*/ 2230 w 6624"/>
              <a:gd name="T61" fmla="*/ 4845 h 6319"/>
              <a:gd name="T62" fmla="*/ 2157 w 6624"/>
              <a:gd name="T63" fmla="*/ 4840 h 6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624" h="6319">
                <a:moveTo>
                  <a:pt x="6443" y="181"/>
                </a:moveTo>
                <a:cubicBezTo>
                  <a:pt x="6305" y="43"/>
                  <a:pt x="6091" y="0"/>
                  <a:pt x="5911" y="74"/>
                </a:cubicBezTo>
                <a:cubicBezTo>
                  <a:pt x="5062" y="423"/>
                  <a:pt x="3520" y="1127"/>
                  <a:pt x="2732" y="1915"/>
                </a:cubicBezTo>
                <a:cubicBezTo>
                  <a:pt x="1660" y="2987"/>
                  <a:pt x="1157" y="4157"/>
                  <a:pt x="1446" y="4803"/>
                </a:cubicBezTo>
                <a:lnTo>
                  <a:pt x="19" y="6229"/>
                </a:lnTo>
                <a:cubicBezTo>
                  <a:pt x="3" y="6246"/>
                  <a:pt x="0" y="6271"/>
                  <a:pt x="12" y="6291"/>
                </a:cubicBezTo>
                <a:cubicBezTo>
                  <a:pt x="24" y="6310"/>
                  <a:pt x="48" y="6319"/>
                  <a:pt x="71" y="6312"/>
                </a:cubicBezTo>
                <a:lnTo>
                  <a:pt x="875" y="6052"/>
                </a:lnTo>
                <a:cubicBezTo>
                  <a:pt x="943" y="6030"/>
                  <a:pt x="1006" y="5992"/>
                  <a:pt x="1056" y="5941"/>
                </a:cubicBezTo>
                <a:lnTo>
                  <a:pt x="1822" y="5175"/>
                </a:lnTo>
                <a:cubicBezTo>
                  <a:pt x="1941" y="5229"/>
                  <a:pt x="2077" y="5259"/>
                  <a:pt x="2230" y="5259"/>
                </a:cubicBezTo>
                <a:cubicBezTo>
                  <a:pt x="2905" y="5259"/>
                  <a:pt x="3877" y="4723"/>
                  <a:pt x="4708" y="3892"/>
                </a:cubicBezTo>
                <a:cubicBezTo>
                  <a:pt x="5497" y="3103"/>
                  <a:pt x="6200" y="1561"/>
                  <a:pt x="6549" y="712"/>
                </a:cubicBezTo>
                <a:cubicBezTo>
                  <a:pt x="6624" y="529"/>
                  <a:pt x="6582" y="320"/>
                  <a:pt x="6443" y="181"/>
                </a:cubicBezTo>
                <a:close/>
                <a:moveTo>
                  <a:pt x="4627" y="3363"/>
                </a:moveTo>
                <a:lnTo>
                  <a:pt x="3632" y="3366"/>
                </a:lnTo>
                <a:lnTo>
                  <a:pt x="4096" y="2902"/>
                </a:lnTo>
                <a:lnTo>
                  <a:pt x="4971" y="2899"/>
                </a:lnTo>
                <a:cubicBezTo>
                  <a:pt x="4860" y="3067"/>
                  <a:pt x="4745" y="3222"/>
                  <a:pt x="4627" y="3363"/>
                </a:cubicBezTo>
                <a:close/>
                <a:moveTo>
                  <a:pt x="5229" y="2485"/>
                </a:moveTo>
                <a:lnTo>
                  <a:pt x="4511" y="2487"/>
                </a:lnTo>
                <a:lnTo>
                  <a:pt x="5960" y="1038"/>
                </a:lnTo>
                <a:cubicBezTo>
                  <a:pt x="5764" y="1480"/>
                  <a:pt x="5513" y="2001"/>
                  <a:pt x="5229" y="2485"/>
                </a:cubicBezTo>
                <a:close/>
                <a:moveTo>
                  <a:pt x="3024" y="2208"/>
                </a:moveTo>
                <a:cubicBezTo>
                  <a:pt x="3633" y="1599"/>
                  <a:pt x="4751" y="1033"/>
                  <a:pt x="5585" y="664"/>
                </a:cubicBezTo>
                <a:lnTo>
                  <a:pt x="1780" y="4469"/>
                </a:lnTo>
                <a:cubicBezTo>
                  <a:pt x="1731" y="3984"/>
                  <a:pt x="2150" y="3083"/>
                  <a:pt x="3024" y="2208"/>
                </a:cubicBezTo>
                <a:close/>
                <a:moveTo>
                  <a:pt x="2157" y="4840"/>
                </a:moveTo>
                <a:lnTo>
                  <a:pt x="3217" y="3781"/>
                </a:lnTo>
                <a:lnTo>
                  <a:pt x="4224" y="3778"/>
                </a:lnTo>
                <a:cubicBezTo>
                  <a:pt x="3524" y="4422"/>
                  <a:pt x="2745" y="4845"/>
                  <a:pt x="2230" y="4845"/>
                </a:cubicBezTo>
                <a:cubicBezTo>
                  <a:pt x="2204" y="4845"/>
                  <a:pt x="2181" y="4843"/>
                  <a:pt x="2157" y="4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7" name="ruler_151545">
            <a:extLst>
              <a:ext uri="{FF2B5EF4-FFF2-40B4-BE49-F238E27FC236}">
                <a16:creationId xmlns:a16="http://schemas.microsoft.com/office/drawing/2014/main" id="{A388532E-3F0C-4ED9-9D28-3C9707CC214B}"/>
              </a:ext>
            </a:extLst>
          </p:cNvPr>
          <p:cNvSpPr>
            <a:spLocks noChangeAspect="1"/>
          </p:cNvSpPr>
          <p:nvPr/>
        </p:nvSpPr>
        <p:spPr bwMode="auto">
          <a:xfrm>
            <a:off x="4243930" y="3917583"/>
            <a:ext cx="609685" cy="607499"/>
          </a:xfrm>
          <a:custGeom>
            <a:avLst/>
            <a:gdLst>
              <a:gd name="T0" fmla="*/ 6505 w 6574"/>
              <a:gd name="T1" fmla="*/ 1786 h 6560"/>
              <a:gd name="T2" fmla="*/ 4774 w 6574"/>
              <a:gd name="T3" fmla="*/ 54 h 6560"/>
              <a:gd name="T4" fmla="*/ 4577 w 6574"/>
              <a:gd name="T5" fmla="*/ 54 h 6560"/>
              <a:gd name="T6" fmla="*/ 55 w 6574"/>
              <a:gd name="T7" fmla="*/ 4577 h 6560"/>
              <a:gd name="T8" fmla="*/ 55 w 6574"/>
              <a:gd name="T9" fmla="*/ 4773 h 6560"/>
              <a:gd name="T10" fmla="*/ 1786 w 6574"/>
              <a:gd name="T11" fmla="*/ 6505 h 6560"/>
              <a:gd name="T12" fmla="*/ 1982 w 6574"/>
              <a:gd name="T13" fmla="*/ 6505 h 6560"/>
              <a:gd name="T14" fmla="*/ 6505 w 6574"/>
              <a:gd name="T15" fmla="*/ 1982 h 6560"/>
              <a:gd name="T16" fmla="*/ 6505 w 6574"/>
              <a:gd name="T17" fmla="*/ 1786 h 6560"/>
              <a:gd name="T18" fmla="*/ 1884 w 6574"/>
              <a:gd name="T19" fmla="*/ 6210 h 6560"/>
              <a:gd name="T20" fmla="*/ 350 w 6574"/>
              <a:gd name="T21" fmla="*/ 4675 h 6560"/>
              <a:gd name="T22" fmla="*/ 655 w 6574"/>
              <a:gd name="T23" fmla="*/ 4369 h 6560"/>
              <a:gd name="T24" fmla="*/ 1052 w 6574"/>
              <a:gd name="T25" fmla="*/ 4766 h 6560"/>
              <a:gd name="T26" fmla="*/ 1248 w 6574"/>
              <a:gd name="T27" fmla="*/ 4569 h 6560"/>
              <a:gd name="T28" fmla="*/ 852 w 6574"/>
              <a:gd name="T29" fmla="*/ 4173 h 6560"/>
              <a:gd name="T30" fmla="*/ 1158 w 6574"/>
              <a:gd name="T31" fmla="*/ 3867 h 6560"/>
              <a:gd name="T32" fmla="*/ 1808 w 6574"/>
              <a:gd name="T33" fmla="*/ 4517 h 6560"/>
              <a:gd name="T34" fmla="*/ 2005 w 6574"/>
              <a:gd name="T35" fmla="*/ 4320 h 6560"/>
              <a:gd name="T36" fmla="*/ 1355 w 6574"/>
              <a:gd name="T37" fmla="*/ 3670 h 6560"/>
              <a:gd name="T38" fmla="*/ 1661 w 6574"/>
              <a:gd name="T39" fmla="*/ 3364 h 6560"/>
              <a:gd name="T40" fmla="*/ 2057 w 6574"/>
              <a:gd name="T41" fmla="*/ 3761 h 6560"/>
              <a:gd name="T42" fmla="*/ 2253 w 6574"/>
              <a:gd name="T43" fmla="*/ 3564 h 6560"/>
              <a:gd name="T44" fmla="*/ 1857 w 6574"/>
              <a:gd name="T45" fmla="*/ 3168 h 6560"/>
              <a:gd name="T46" fmla="*/ 2163 w 6574"/>
              <a:gd name="T47" fmla="*/ 2862 h 6560"/>
              <a:gd name="T48" fmla="*/ 2813 w 6574"/>
              <a:gd name="T49" fmla="*/ 3512 h 6560"/>
              <a:gd name="T50" fmla="*/ 3010 w 6574"/>
              <a:gd name="T51" fmla="*/ 3315 h 6560"/>
              <a:gd name="T52" fmla="*/ 2360 w 6574"/>
              <a:gd name="T53" fmla="*/ 2665 h 6560"/>
              <a:gd name="T54" fmla="*/ 2666 w 6574"/>
              <a:gd name="T55" fmla="*/ 2359 h 6560"/>
              <a:gd name="T56" fmla="*/ 3062 w 6574"/>
              <a:gd name="T57" fmla="*/ 2756 h 6560"/>
              <a:gd name="T58" fmla="*/ 3259 w 6574"/>
              <a:gd name="T59" fmla="*/ 2559 h 6560"/>
              <a:gd name="T60" fmla="*/ 2862 w 6574"/>
              <a:gd name="T61" fmla="*/ 2163 h 6560"/>
              <a:gd name="T62" fmla="*/ 3168 w 6574"/>
              <a:gd name="T63" fmla="*/ 1857 h 6560"/>
              <a:gd name="T64" fmla="*/ 3818 w 6574"/>
              <a:gd name="T65" fmla="*/ 2507 h 6560"/>
              <a:gd name="T66" fmla="*/ 4015 w 6574"/>
              <a:gd name="T67" fmla="*/ 2310 h 6560"/>
              <a:gd name="T68" fmla="*/ 3365 w 6574"/>
              <a:gd name="T69" fmla="*/ 1660 h 6560"/>
              <a:gd name="T70" fmla="*/ 3671 w 6574"/>
              <a:gd name="T71" fmla="*/ 1354 h 6560"/>
              <a:gd name="T72" fmla="*/ 4067 w 6574"/>
              <a:gd name="T73" fmla="*/ 1750 h 6560"/>
              <a:gd name="T74" fmla="*/ 4264 w 6574"/>
              <a:gd name="T75" fmla="*/ 1554 h 6560"/>
              <a:gd name="T76" fmla="*/ 3867 w 6574"/>
              <a:gd name="T77" fmla="*/ 1158 h 6560"/>
              <a:gd name="T78" fmla="*/ 4173 w 6574"/>
              <a:gd name="T79" fmla="*/ 852 h 6560"/>
              <a:gd name="T80" fmla="*/ 4823 w 6574"/>
              <a:gd name="T81" fmla="*/ 1502 h 6560"/>
              <a:gd name="T82" fmla="*/ 5020 w 6574"/>
              <a:gd name="T83" fmla="*/ 1305 h 6560"/>
              <a:gd name="T84" fmla="*/ 4370 w 6574"/>
              <a:gd name="T85" fmla="*/ 655 h 6560"/>
              <a:gd name="T86" fmla="*/ 4676 w 6574"/>
              <a:gd name="T87" fmla="*/ 349 h 6560"/>
              <a:gd name="T88" fmla="*/ 6211 w 6574"/>
              <a:gd name="T89" fmla="*/ 1884 h 6560"/>
              <a:gd name="T90" fmla="*/ 1884 w 6574"/>
              <a:gd name="T91" fmla="*/ 6210 h 6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574" h="6560">
                <a:moveTo>
                  <a:pt x="6505" y="1786"/>
                </a:moveTo>
                <a:lnTo>
                  <a:pt x="4774" y="54"/>
                </a:lnTo>
                <a:cubicBezTo>
                  <a:pt x="4720" y="0"/>
                  <a:pt x="4632" y="0"/>
                  <a:pt x="4577" y="54"/>
                </a:cubicBezTo>
                <a:lnTo>
                  <a:pt x="55" y="4577"/>
                </a:lnTo>
                <a:cubicBezTo>
                  <a:pt x="0" y="4631"/>
                  <a:pt x="0" y="4719"/>
                  <a:pt x="55" y="4773"/>
                </a:cubicBezTo>
                <a:lnTo>
                  <a:pt x="1786" y="6505"/>
                </a:lnTo>
                <a:cubicBezTo>
                  <a:pt x="1838" y="6560"/>
                  <a:pt x="1938" y="6558"/>
                  <a:pt x="1982" y="6505"/>
                </a:cubicBezTo>
                <a:lnTo>
                  <a:pt x="6505" y="1982"/>
                </a:lnTo>
                <a:cubicBezTo>
                  <a:pt x="6547" y="1953"/>
                  <a:pt x="6574" y="1854"/>
                  <a:pt x="6505" y="1786"/>
                </a:cubicBezTo>
                <a:close/>
                <a:moveTo>
                  <a:pt x="1884" y="6210"/>
                </a:moveTo>
                <a:lnTo>
                  <a:pt x="350" y="4675"/>
                </a:lnTo>
                <a:lnTo>
                  <a:pt x="655" y="4369"/>
                </a:lnTo>
                <a:lnTo>
                  <a:pt x="1052" y="4766"/>
                </a:lnTo>
                <a:lnTo>
                  <a:pt x="1248" y="4569"/>
                </a:lnTo>
                <a:lnTo>
                  <a:pt x="852" y="4173"/>
                </a:lnTo>
                <a:lnTo>
                  <a:pt x="1158" y="3867"/>
                </a:lnTo>
                <a:lnTo>
                  <a:pt x="1808" y="4517"/>
                </a:lnTo>
                <a:lnTo>
                  <a:pt x="2005" y="4320"/>
                </a:lnTo>
                <a:lnTo>
                  <a:pt x="1355" y="3670"/>
                </a:lnTo>
                <a:lnTo>
                  <a:pt x="1661" y="3364"/>
                </a:lnTo>
                <a:lnTo>
                  <a:pt x="2057" y="3761"/>
                </a:lnTo>
                <a:lnTo>
                  <a:pt x="2253" y="3564"/>
                </a:lnTo>
                <a:lnTo>
                  <a:pt x="1857" y="3168"/>
                </a:lnTo>
                <a:lnTo>
                  <a:pt x="2163" y="2862"/>
                </a:lnTo>
                <a:lnTo>
                  <a:pt x="2813" y="3512"/>
                </a:lnTo>
                <a:lnTo>
                  <a:pt x="3010" y="3315"/>
                </a:lnTo>
                <a:lnTo>
                  <a:pt x="2360" y="2665"/>
                </a:lnTo>
                <a:lnTo>
                  <a:pt x="2666" y="2359"/>
                </a:lnTo>
                <a:lnTo>
                  <a:pt x="3062" y="2756"/>
                </a:lnTo>
                <a:lnTo>
                  <a:pt x="3259" y="2559"/>
                </a:lnTo>
                <a:lnTo>
                  <a:pt x="2862" y="2163"/>
                </a:lnTo>
                <a:lnTo>
                  <a:pt x="3168" y="1857"/>
                </a:lnTo>
                <a:lnTo>
                  <a:pt x="3818" y="2507"/>
                </a:lnTo>
                <a:lnTo>
                  <a:pt x="4015" y="2310"/>
                </a:lnTo>
                <a:lnTo>
                  <a:pt x="3365" y="1660"/>
                </a:lnTo>
                <a:lnTo>
                  <a:pt x="3671" y="1354"/>
                </a:lnTo>
                <a:lnTo>
                  <a:pt x="4067" y="1750"/>
                </a:lnTo>
                <a:lnTo>
                  <a:pt x="4264" y="1554"/>
                </a:lnTo>
                <a:lnTo>
                  <a:pt x="3867" y="1158"/>
                </a:lnTo>
                <a:lnTo>
                  <a:pt x="4173" y="852"/>
                </a:lnTo>
                <a:lnTo>
                  <a:pt x="4823" y="1502"/>
                </a:lnTo>
                <a:lnTo>
                  <a:pt x="5020" y="1305"/>
                </a:lnTo>
                <a:lnTo>
                  <a:pt x="4370" y="655"/>
                </a:lnTo>
                <a:lnTo>
                  <a:pt x="4676" y="349"/>
                </a:lnTo>
                <a:lnTo>
                  <a:pt x="6211" y="1884"/>
                </a:lnTo>
                <a:lnTo>
                  <a:pt x="1884" y="62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9" name="ruler_151545">
            <a:extLst>
              <a:ext uri="{FF2B5EF4-FFF2-40B4-BE49-F238E27FC236}">
                <a16:creationId xmlns:a16="http://schemas.microsoft.com/office/drawing/2014/main" id="{D736CD03-BC55-4CDC-9BDA-C576B0F6DB02}"/>
              </a:ext>
            </a:extLst>
          </p:cNvPr>
          <p:cNvSpPr>
            <a:spLocks noChangeAspect="1"/>
          </p:cNvSpPr>
          <p:nvPr/>
        </p:nvSpPr>
        <p:spPr bwMode="auto">
          <a:xfrm>
            <a:off x="5939376" y="5088112"/>
            <a:ext cx="421154" cy="401104"/>
          </a:xfrm>
          <a:custGeom>
            <a:avLst/>
            <a:gdLst>
              <a:gd name="T0" fmla="*/ 6443 w 6624"/>
              <a:gd name="T1" fmla="*/ 181 h 6319"/>
              <a:gd name="T2" fmla="*/ 5911 w 6624"/>
              <a:gd name="T3" fmla="*/ 74 h 6319"/>
              <a:gd name="T4" fmla="*/ 2732 w 6624"/>
              <a:gd name="T5" fmla="*/ 1915 h 6319"/>
              <a:gd name="T6" fmla="*/ 1446 w 6624"/>
              <a:gd name="T7" fmla="*/ 4803 h 6319"/>
              <a:gd name="T8" fmla="*/ 19 w 6624"/>
              <a:gd name="T9" fmla="*/ 6229 h 6319"/>
              <a:gd name="T10" fmla="*/ 12 w 6624"/>
              <a:gd name="T11" fmla="*/ 6291 h 6319"/>
              <a:gd name="T12" fmla="*/ 71 w 6624"/>
              <a:gd name="T13" fmla="*/ 6312 h 6319"/>
              <a:gd name="T14" fmla="*/ 875 w 6624"/>
              <a:gd name="T15" fmla="*/ 6052 h 6319"/>
              <a:gd name="T16" fmla="*/ 1056 w 6624"/>
              <a:gd name="T17" fmla="*/ 5941 h 6319"/>
              <a:gd name="T18" fmla="*/ 1822 w 6624"/>
              <a:gd name="T19" fmla="*/ 5175 h 6319"/>
              <a:gd name="T20" fmla="*/ 2230 w 6624"/>
              <a:gd name="T21" fmla="*/ 5259 h 6319"/>
              <a:gd name="T22" fmla="*/ 4708 w 6624"/>
              <a:gd name="T23" fmla="*/ 3892 h 6319"/>
              <a:gd name="T24" fmla="*/ 6549 w 6624"/>
              <a:gd name="T25" fmla="*/ 712 h 6319"/>
              <a:gd name="T26" fmla="*/ 6443 w 6624"/>
              <a:gd name="T27" fmla="*/ 181 h 6319"/>
              <a:gd name="T28" fmla="*/ 4627 w 6624"/>
              <a:gd name="T29" fmla="*/ 3363 h 6319"/>
              <a:gd name="T30" fmla="*/ 3632 w 6624"/>
              <a:gd name="T31" fmla="*/ 3366 h 6319"/>
              <a:gd name="T32" fmla="*/ 4096 w 6624"/>
              <a:gd name="T33" fmla="*/ 2902 h 6319"/>
              <a:gd name="T34" fmla="*/ 4971 w 6624"/>
              <a:gd name="T35" fmla="*/ 2899 h 6319"/>
              <a:gd name="T36" fmla="*/ 4627 w 6624"/>
              <a:gd name="T37" fmla="*/ 3363 h 6319"/>
              <a:gd name="T38" fmla="*/ 5229 w 6624"/>
              <a:gd name="T39" fmla="*/ 2485 h 6319"/>
              <a:gd name="T40" fmla="*/ 4511 w 6624"/>
              <a:gd name="T41" fmla="*/ 2487 h 6319"/>
              <a:gd name="T42" fmla="*/ 5960 w 6624"/>
              <a:gd name="T43" fmla="*/ 1038 h 6319"/>
              <a:gd name="T44" fmla="*/ 5229 w 6624"/>
              <a:gd name="T45" fmla="*/ 2485 h 6319"/>
              <a:gd name="T46" fmla="*/ 3024 w 6624"/>
              <a:gd name="T47" fmla="*/ 2208 h 6319"/>
              <a:gd name="T48" fmla="*/ 5585 w 6624"/>
              <a:gd name="T49" fmla="*/ 664 h 6319"/>
              <a:gd name="T50" fmla="*/ 1780 w 6624"/>
              <a:gd name="T51" fmla="*/ 4469 h 6319"/>
              <a:gd name="T52" fmla="*/ 3024 w 6624"/>
              <a:gd name="T53" fmla="*/ 2208 h 6319"/>
              <a:gd name="T54" fmla="*/ 2157 w 6624"/>
              <a:gd name="T55" fmla="*/ 4840 h 6319"/>
              <a:gd name="T56" fmla="*/ 3217 w 6624"/>
              <a:gd name="T57" fmla="*/ 3781 h 6319"/>
              <a:gd name="T58" fmla="*/ 4224 w 6624"/>
              <a:gd name="T59" fmla="*/ 3778 h 6319"/>
              <a:gd name="T60" fmla="*/ 2230 w 6624"/>
              <a:gd name="T61" fmla="*/ 4845 h 6319"/>
              <a:gd name="T62" fmla="*/ 2157 w 6624"/>
              <a:gd name="T63" fmla="*/ 4840 h 6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624" h="6319">
                <a:moveTo>
                  <a:pt x="6443" y="181"/>
                </a:moveTo>
                <a:cubicBezTo>
                  <a:pt x="6305" y="43"/>
                  <a:pt x="6091" y="0"/>
                  <a:pt x="5911" y="74"/>
                </a:cubicBezTo>
                <a:cubicBezTo>
                  <a:pt x="5062" y="423"/>
                  <a:pt x="3520" y="1127"/>
                  <a:pt x="2732" y="1915"/>
                </a:cubicBezTo>
                <a:cubicBezTo>
                  <a:pt x="1660" y="2987"/>
                  <a:pt x="1157" y="4157"/>
                  <a:pt x="1446" y="4803"/>
                </a:cubicBezTo>
                <a:lnTo>
                  <a:pt x="19" y="6229"/>
                </a:lnTo>
                <a:cubicBezTo>
                  <a:pt x="3" y="6246"/>
                  <a:pt x="0" y="6271"/>
                  <a:pt x="12" y="6291"/>
                </a:cubicBezTo>
                <a:cubicBezTo>
                  <a:pt x="24" y="6310"/>
                  <a:pt x="48" y="6319"/>
                  <a:pt x="71" y="6312"/>
                </a:cubicBezTo>
                <a:lnTo>
                  <a:pt x="875" y="6052"/>
                </a:lnTo>
                <a:cubicBezTo>
                  <a:pt x="943" y="6030"/>
                  <a:pt x="1006" y="5992"/>
                  <a:pt x="1056" y="5941"/>
                </a:cubicBezTo>
                <a:lnTo>
                  <a:pt x="1822" y="5175"/>
                </a:lnTo>
                <a:cubicBezTo>
                  <a:pt x="1941" y="5229"/>
                  <a:pt x="2077" y="5259"/>
                  <a:pt x="2230" y="5259"/>
                </a:cubicBezTo>
                <a:cubicBezTo>
                  <a:pt x="2905" y="5259"/>
                  <a:pt x="3877" y="4723"/>
                  <a:pt x="4708" y="3892"/>
                </a:cubicBezTo>
                <a:cubicBezTo>
                  <a:pt x="5497" y="3103"/>
                  <a:pt x="6200" y="1561"/>
                  <a:pt x="6549" y="712"/>
                </a:cubicBezTo>
                <a:cubicBezTo>
                  <a:pt x="6624" y="529"/>
                  <a:pt x="6582" y="320"/>
                  <a:pt x="6443" y="181"/>
                </a:cubicBezTo>
                <a:close/>
                <a:moveTo>
                  <a:pt x="4627" y="3363"/>
                </a:moveTo>
                <a:lnTo>
                  <a:pt x="3632" y="3366"/>
                </a:lnTo>
                <a:lnTo>
                  <a:pt x="4096" y="2902"/>
                </a:lnTo>
                <a:lnTo>
                  <a:pt x="4971" y="2899"/>
                </a:lnTo>
                <a:cubicBezTo>
                  <a:pt x="4860" y="3067"/>
                  <a:pt x="4745" y="3222"/>
                  <a:pt x="4627" y="3363"/>
                </a:cubicBezTo>
                <a:close/>
                <a:moveTo>
                  <a:pt x="5229" y="2485"/>
                </a:moveTo>
                <a:lnTo>
                  <a:pt x="4511" y="2487"/>
                </a:lnTo>
                <a:lnTo>
                  <a:pt x="5960" y="1038"/>
                </a:lnTo>
                <a:cubicBezTo>
                  <a:pt x="5764" y="1480"/>
                  <a:pt x="5513" y="2001"/>
                  <a:pt x="5229" y="2485"/>
                </a:cubicBezTo>
                <a:close/>
                <a:moveTo>
                  <a:pt x="3024" y="2208"/>
                </a:moveTo>
                <a:cubicBezTo>
                  <a:pt x="3633" y="1599"/>
                  <a:pt x="4751" y="1033"/>
                  <a:pt x="5585" y="664"/>
                </a:cubicBezTo>
                <a:lnTo>
                  <a:pt x="1780" y="4469"/>
                </a:lnTo>
                <a:cubicBezTo>
                  <a:pt x="1731" y="3984"/>
                  <a:pt x="2150" y="3083"/>
                  <a:pt x="3024" y="2208"/>
                </a:cubicBezTo>
                <a:close/>
                <a:moveTo>
                  <a:pt x="2157" y="4840"/>
                </a:moveTo>
                <a:lnTo>
                  <a:pt x="3217" y="3781"/>
                </a:lnTo>
                <a:lnTo>
                  <a:pt x="4224" y="3778"/>
                </a:lnTo>
                <a:cubicBezTo>
                  <a:pt x="3524" y="4422"/>
                  <a:pt x="2745" y="4845"/>
                  <a:pt x="2230" y="4845"/>
                </a:cubicBezTo>
                <a:cubicBezTo>
                  <a:pt x="2204" y="4845"/>
                  <a:pt x="2181" y="4843"/>
                  <a:pt x="2157" y="4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0" name="ruler_151545">
            <a:extLst>
              <a:ext uri="{FF2B5EF4-FFF2-40B4-BE49-F238E27FC236}">
                <a16:creationId xmlns:a16="http://schemas.microsoft.com/office/drawing/2014/main" id="{C35FB4F6-3707-44D5-B4F0-07EA30B25015}"/>
              </a:ext>
            </a:extLst>
          </p:cNvPr>
          <p:cNvSpPr>
            <a:spLocks noChangeAspect="1"/>
          </p:cNvSpPr>
          <p:nvPr/>
        </p:nvSpPr>
        <p:spPr bwMode="auto">
          <a:xfrm>
            <a:off x="8592282" y="2907187"/>
            <a:ext cx="421154" cy="401104"/>
          </a:xfrm>
          <a:custGeom>
            <a:avLst/>
            <a:gdLst>
              <a:gd name="T0" fmla="*/ 6443 w 6624"/>
              <a:gd name="T1" fmla="*/ 181 h 6319"/>
              <a:gd name="T2" fmla="*/ 5911 w 6624"/>
              <a:gd name="T3" fmla="*/ 74 h 6319"/>
              <a:gd name="T4" fmla="*/ 2732 w 6624"/>
              <a:gd name="T5" fmla="*/ 1915 h 6319"/>
              <a:gd name="T6" fmla="*/ 1446 w 6624"/>
              <a:gd name="T7" fmla="*/ 4803 h 6319"/>
              <a:gd name="T8" fmla="*/ 19 w 6624"/>
              <a:gd name="T9" fmla="*/ 6229 h 6319"/>
              <a:gd name="T10" fmla="*/ 12 w 6624"/>
              <a:gd name="T11" fmla="*/ 6291 h 6319"/>
              <a:gd name="T12" fmla="*/ 71 w 6624"/>
              <a:gd name="T13" fmla="*/ 6312 h 6319"/>
              <a:gd name="T14" fmla="*/ 875 w 6624"/>
              <a:gd name="T15" fmla="*/ 6052 h 6319"/>
              <a:gd name="T16" fmla="*/ 1056 w 6624"/>
              <a:gd name="T17" fmla="*/ 5941 h 6319"/>
              <a:gd name="T18" fmla="*/ 1822 w 6624"/>
              <a:gd name="T19" fmla="*/ 5175 h 6319"/>
              <a:gd name="T20" fmla="*/ 2230 w 6624"/>
              <a:gd name="T21" fmla="*/ 5259 h 6319"/>
              <a:gd name="T22" fmla="*/ 4708 w 6624"/>
              <a:gd name="T23" fmla="*/ 3892 h 6319"/>
              <a:gd name="T24" fmla="*/ 6549 w 6624"/>
              <a:gd name="T25" fmla="*/ 712 h 6319"/>
              <a:gd name="T26" fmla="*/ 6443 w 6624"/>
              <a:gd name="T27" fmla="*/ 181 h 6319"/>
              <a:gd name="T28" fmla="*/ 4627 w 6624"/>
              <a:gd name="T29" fmla="*/ 3363 h 6319"/>
              <a:gd name="T30" fmla="*/ 3632 w 6624"/>
              <a:gd name="T31" fmla="*/ 3366 h 6319"/>
              <a:gd name="T32" fmla="*/ 4096 w 6624"/>
              <a:gd name="T33" fmla="*/ 2902 h 6319"/>
              <a:gd name="T34" fmla="*/ 4971 w 6624"/>
              <a:gd name="T35" fmla="*/ 2899 h 6319"/>
              <a:gd name="T36" fmla="*/ 4627 w 6624"/>
              <a:gd name="T37" fmla="*/ 3363 h 6319"/>
              <a:gd name="T38" fmla="*/ 5229 w 6624"/>
              <a:gd name="T39" fmla="*/ 2485 h 6319"/>
              <a:gd name="T40" fmla="*/ 4511 w 6624"/>
              <a:gd name="T41" fmla="*/ 2487 h 6319"/>
              <a:gd name="T42" fmla="*/ 5960 w 6624"/>
              <a:gd name="T43" fmla="*/ 1038 h 6319"/>
              <a:gd name="T44" fmla="*/ 5229 w 6624"/>
              <a:gd name="T45" fmla="*/ 2485 h 6319"/>
              <a:gd name="T46" fmla="*/ 3024 w 6624"/>
              <a:gd name="T47" fmla="*/ 2208 h 6319"/>
              <a:gd name="T48" fmla="*/ 5585 w 6624"/>
              <a:gd name="T49" fmla="*/ 664 h 6319"/>
              <a:gd name="T50" fmla="*/ 1780 w 6624"/>
              <a:gd name="T51" fmla="*/ 4469 h 6319"/>
              <a:gd name="T52" fmla="*/ 3024 w 6624"/>
              <a:gd name="T53" fmla="*/ 2208 h 6319"/>
              <a:gd name="T54" fmla="*/ 2157 w 6624"/>
              <a:gd name="T55" fmla="*/ 4840 h 6319"/>
              <a:gd name="T56" fmla="*/ 3217 w 6624"/>
              <a:gd name="T57" fmla="*/ 3781 h 6319"/>
              <a:gd name="T58" fmla="*/ 4224 w 6624"/>
              <a:gd name="T59" fmla="*/ 3778 h 6319"/>
              <a:gd name="T60" fmla="*/ 2230 w 6624"/>
              <a:gd name="T61" fmla="*/ 4845 h 6319"/>
              <a:gd name="T62" fmla="*/ 2157 w 6624"/>
              <a:gd name="T63" fmla="*/ 4840 h 6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624" h="6319">
                <a:moveTo>
                  <a:pt x="6443" y="181"/>
                </a:moveTo>
                <a:cubicBezTo>
                  <a:pt x="6305" y="43"/>
                  <a:pt x="6091" y="0"/>
                  <a:pt x="5911" y="74"/>
                </a:cubicBezTo>
                <a:cubicBezTo>
                  <a:pt x="5062" y="423"/>
                  <a:pt x="3520" y="1127"/>
                  <a:pt x="2732" y="1915"/>
                </a:cubicBezTo>
                <a:cubicBezTo>
                  <a:pt x="1660" y="2987"/>
                  <a:pt x="1157" y="4157"/>
                  <a:pt x="1446" y="4803"/>
                </a:cubicBezTo>
                <a:lnTo>
                  <a:pt x="19" y="6229"/>
                </a:lnTo>
                <a:cubicBezTo>
                  <a:pt x="3" y="6246"/>
                  <a:pt x="0" y="6271"/>
                  <a:pt x="12" y="6291"/>
                </a:cubicBezTo>
                <a:cubicBezTo>
                  <a:pt x="24" y="6310"/>
                  <a:pt x="48" y="6319"/>
                  <a:pt x="71" y="6312"/>
                </a:cubicBezTo>
                <a:lnTo>
                  <a:pt x="875" y="6052"/>
                </a:lnTo>
                <a:cubicBezTo>
                  <a:pt x="943" y="6030"/>
                  <a:pt x="1006" y="5992"/>
                  <a:pt x="1056" y="5941"/>
                </a:cubicBezTo>
                <a:lnTo>
                  <a:pt x="1822" y="5175"/>
                </a:lnTo>
                <a:cubicBezTo>
                  <a:pt x="1941" y="5229"/>
                  <a:pt x="2077" y="5259"/>
                  <a:pt x="2230" y="5259"/>
                </a:cubicBezTo>
                <a:cubicBezTo>
                  <a:pt x="2905" y="5259"/>
                  <a:pt x="3877" y="4723"/>
                  <a:pt x="4708" y="3892"/>
                </a:cubicBezTo>
                <a:cubicBezTo>
                  <a:pt x="5497" y="3103"/>
                  <a:pt x="6200" y="1561"/>
                  <a:pt x="6549" y="712"/>
                </a:cubicBezTo>
                <a:cubicBezTo>
                  <a:pt x="6624" y="529"/>
                  <a:pt x="6582" y="320"/>
                  <a:pt x="6443" y="181"/>
                </a:cubicBezTo>
                <a:close/>
                <a:moveTo>
                  <a:pt x="4627" y="3363"/>
                </a:moveTo>
                <a:lnTo>
                  <a:pt x="3632" y="3366"/>
                </a:lnTo>
                <a:lnTo>
                  <a:pt x="4096" y="2902"/>
                </a:lnTo>
                <a:lnTo>
                  <a:pt x="4971" y="2899"/>
                </a:lnTo>
                <a:cubicBezTo>
                  <a:pt x="4860" y="3067"/>
                  <a:pt x="4745" y="3222"/>
                  <a:pt x="4627" y="3363"/>
                </a:cubicBezTo>
                <a:close/>
                <a:moveTo>
                  <a:pt x="5229" y="2485"/>
                </a:moveTo>
                <a:lnTo>
                  <a:pt x="4511" y="2487"/>
                </a:lnTo>
                <a:lnTo>
                  <a:pt x="5960" y="1038"/>
                </a:lnTo>
                <a:cubicBezTo>
                  <a:pt x="5764" y="1480"/>
                  <a:pt x="5513" y="2001"/>
                  <a:pt x="5229" y="2485"/>
                </a:cubicBezTo>
                <a:close/>
                <a:moveTo>
                  <a:pt x="3024" y="2208"/>
                </a:moveTo>
                <a:cubicBezTo>
                  <a:pt x="3633" y="1599"/>
                  <a:pt x="4751" y="1033"/>
                  <a:pt x="5585" y="664"/>
                </a:cubicBezTo>
                <a:lnTo>
                  <a:pt x="1780" y="4469"/>
                </a:lnTo>
                <a:cubicBezTo>
                  <a:pt x="1731" y="3984"/>
                  <a:pt x="2150" y="3083"/>
                  <a:pt x="3024" y="2208"/>
                </a:cubicBezTo>
                <a:close/>
                <a:moveTo>
                  <a:pt x="2157" y="4840"/>
                </a:moveTo>
                <a:lnTo>
                  <a:pt x="3217" y="3781"/>
                </a:lnTo>
                <a:lnTo>
                  <a:pt x="4224" y="3778"/>
                </a:lnTo>
                <a:cubicBezTo>
                  <a:pt x="3524" y="4422"/>
                  <a:pt x="2745" y="4845"/>
                  <a:pt x="2230" y="4845"/>
                </a:cubicBezTo>
                <a:cubicBezTo>
                  <a:pt x="2204" y="4845"/>
                  <a:pt x="2181" y="4843"/>
                  <a:pt x="2157" y="48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2" name="calligraphy-pen_17737">
            <a:extLst>
              <a:ext uri="{FF2B5EF4-FFF2-40B4-BE49-F238E27FC236}">
                <a16:creationId xmlns:a16="http://schemas.microsoft.com/office/drawing/2014/main" id="{5AFE7022-257A-4FAB-8A30-66646121E4F7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5787935" y="4565349"/>
            <a:ext cx="358526" cy="375025"/>
          </a:xfrm>
          <a:custGeom>
            <a:avLst/>
            <a:gdLst>
              <a:gd name="connsiteX0" fmla="*/ 325734 w 578136"/>
              <a:gd name="connsiteY0" fmla="*/ 210830 h 604741"/>
              <a:gd name="connsiteX1" fmla="*/ 325069 w 578136"/>
              <a:gd name="connsiteY1" fmla="*/ 211495 h 604741"/>
              <a:gd name="connsiteX2" fmla="*/ 94074 w 578136"/>
              <a:gd name="connsiteY2" fmla="*/ 442128 h 604741"/>
              <a:gd name="connsiteX3" fmla="*/ 161004 w 578136"/>
              <a:gd name="connsiteY3" fmla="*/ 508954 h 604741"/>
              <a:gd name="connsiteX4" fmla="*/ 391998 w 578136"/>
              <a:gd name="connsiteY4" fmla="*/ 278320 h 604741"/>
              <a:gd name="connsiteX5" fmla="*/ 392664 w 578136"/>
              <a:gd name="connsiteY5" fmla="*/ 277656 h 604741"/>
              <a:gd name="connsiteX6" fmla="*/ 325734 w 578136"/>
              <a:gd name="connsiteY6" fmla="*/ 180008 h 604741"/>
              <a:gd name="connsiteX7" fmla="*/ 341169 w 578136"/>
              <a:gd name="connsiteY7" fmla="*/ 195419 h 604741"/>
              <a:gd name="connsiteX8" fmla="*/ 408099 w 578136"/>
              <a:gd name="connsiteY8" fmla="*/ 262245 h 604741"/>
              <a:gd name="connsiteX9" fmla="*/ 423534 w 578136"/>
              <a:gd name="connsiteY9" fmla="*/ 277656 h 604741"/>
              <a:gd name="connsiteX10" fmla="*/ 168722 w 578136"/>
              <a:gd name="connsiteY10" fmla="*/ 532070 h 604741"/>
              <a:gd name="connsiteX11" fmla="*/ 153287 w 578136"/>
              <a:gd name="connsiteY11" fmla="*/ 532070 h 604741"/>
              <a:gd name="connsiteX12" fmla="*/ 139049 w 578136"/>
              <a:gd name="connsiteY12" fmla="*/ 517855 h 604741"/>
              <a:gd name="connsiteX13" fmla="*/ 136122 w 578136"/>
              <a:gd name="connsiteY13" fmla="*/ 562494 h 604741"/>
              <a:gd name="connsiteX14" fmla="*/ 128271 w 578136"/>
              <a:gd name="connsiteY14" fmla="*/ 572325 h 604741"/>
              <a:gd name="connsiteX15" fmla="*/ 13838 w 578136"/>
              <a:gd name="connsiteY15" fmla="*/ 604343 h 604741"/>
              <a:gd name="connsiteX16" fmla="*/ 10911 w 578136"/>
              <a:gd name="connsiteY16" fmla="*/ 604741 h 604741"/>
              <a:gd name="connsiteX17" fmla="*/ 10778 w 578136"/>
              <a:gd name="connsiteY17" fmla="*/ 604741 h 604741"/>
              <a:gd name="connsiteX18" fmla="*/ 8117 w 578136"/>
              <a:gd name="connsiteY18" fmla="*/ 604343 h 604741"/>
              <a:gd name="connsiteX19" fmla="*/ 58148 w 578136"/>
              <a:gd name="connsiteY19" fmla="*/ 554390 h 604741"/>
              <a:gd name="connsiteX20" fmla="*/ 58148 w 578136"/>
              <a:gd name="connsiteY20" fmla="*/ 546684 h 604741"/>
              <a:gd name="connsiteX21" fmla="*/ 50430 w 578136"/>
              <a:gd name="connsiteY21" fmla="*/ 546684 h 604741"/>
              <a:gd name="connsiteX22" fmla="*/ 399 w 578136"/>
              <a:gd name="connsiteY22" fmla="*/ 596637 h 604741"/>
              <a:gd name="connsiteX23" fmla="*/ 0 w 578136"/>
              <a:gd name="connsiteY23" fmla="*/ 593980 h 604741"/>
              <a:gd name="connsiteX24" fmla="*/ 0 w 578136"/>
              <a:gd name="connsiteY24" fmla="*/ 593847 h 604741"/>
              <a:gd name="connsiteX25" fmla="*/ 399 w 578136"/>
              <a:gd name="connsiteY25" fmla="*/ 590924 h 604741"/>
              <a:gd name="connsiteX26" fmla="*/ 32467 w 578136"/>
              <a:gd name="connsiteY26" fmla="*/ 476670 h 604741"/>
              <a:gd name="connsiteX27" fmla="*/ 42313 w 578136"/>
              <a:gd name="connsiteY27" fmla="*/ 468832 h 604741"/>
              <a:gd name="connsiteX28" fmla="*/ 87022 w 578136"/>
              <a:gd name="connsiteY28" fmla="*/ 465909 h 604741"/>
              <a:gd name="connsiteX29" fmla="*/ 70922 w 578136"/>
              <a:gd name="connsiteY29" fmla="*/ 449834 h 604741"/>
              <a:gd name="connsiteX30" fmla="*/ 70922 w 578136"/>
              <a:gd name="connsiteY30" fmla="*/ 434423 h 604741"/>
              <a:gd name="connsiteX31" fmla="*/ 484861 w 578136"/>
              <a:gd name="connsiteY31" fmla="*/ 51953 h 604741"/>
              <a:gd name="connsiteX32" fmla="*/ 369232 w 578136"/>
              <a:gd name="connsiteY32" fmla="*/ 167550 h 604741"/>
              <a:gd name="connsiteX33" fmla="*/ 436028 w 578136"/>
              <a:gd name="connsiteY33" fmla="*/ 234251 h 604741"/>
              <a:gd name="connsiteX34" fmla="*/ 551791 w 578136"/>
              <a:gd name="connsiteY34" fmla="*/ 118787 h 604741"/>
              <a:gd name="connsiteX35" fmla="*/ 451463 w 578136"/>
              <a:gd name="connsiteY35" fmla="*/ 3189 h 604741"/>
              <a:gd name="connsiteX36" fmla="*/ 466898 w 578136"/>
              <a:gd name="connsiteY36" fmla="*/ 3189 h 604741"/>
              <a:gd name="connsiteX37" fmla="*/ 492579 w 578136"/>
              <a:gd name="connsiteY37" fmla="*/ 28833 h 604741"/>
              <a:gd name="connsiteX38" fmla="*/ 574943 w 578136"/>
              <a:gd name="connsiteY38" fmla="*/ 111080 h 604741"/>
              <a:gd name="connsiteX39" fmla="*/ 574943 w 578136"/>
              <a:gd name="connsiteY39" fmla="*/ 126493 h 604741"/>
              <a:gd name="connsiteX40" fmla="*/ 438956 w 578136"/>
              <a:gd name="connsiteY40" fmla="*/ 262287 h 604741"/>
              <a:gd name="connsiteX41" fmla="*/ 341157 w 578136"/>
              <a:gd name="connsiteY41" fmla="*/ 164627 h 604741"/>
              <a:gd name="connsiteX42" fmla="*/ 469427 w 578136"/>
              <a:gd name="connsiteY42" fmla="*/ 36540 h 604741"/>
              <a:gd name="connsiteX43" fmla="*/ 459181 w 578136"/>
              <a:gd name="connsiteY43" fmla="*/ 26309 h 604741"/>
              <a:gd name="connsiteX44" fmla="*/ 330911 w 578136"/>
              <a:gd name="connsiteY44" fmla="*/ 154396 h 604741"/>
              <a:gd name="connsiteX45" fmla="*/ 315476 w 578136"/>
              <a:gd name="connsiteY45" fmla="*/ 169809 h 604741"/>
              <a:gd name="connsiteX46" fmla="*/ 263849 w 578136"/>
              <a:gd name="connsiteY46" fmla="*/ 221496 h 604741"/>
              <a:gd name="connsiteX47" fmla="*/ 248414 w 578136"/>
              <a:gd name="connsiteY47" fmla="*/ 221496 h 604741"/>
              <a:gd name="connsiteX48" fmla="*/ 248414 w 578136"/>
              <a:gd name="connsiteY48" fmla="*/ 206083 h 60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578136" h="604741">
                <a:moveTo>
                  <a:pt x="325734" y="210830"/>
                </a:moveTo>
                <a:lnTo>
                  <a:pt x="325069" y="211495"/>
                </a:lnTo>
                <a:lnTo>
                  <a:pt x="94074" y="442128"/>
                </a:lnTo>
                <a:lnTo>
                  <a:pt x="161004" y="508954"/>
                </a:lnTo>
                <a:lnTo>
                  <a:pt x="391998" y="278320"/>
                </a:lnTo>
                <a:lnTo>
                  <a:pt x="392664" y="277656"/>
                </a:lnTo>
                <a:close/>
                <a:moveTo>
                  <a:pt x="325734" y="180008"/>
                </a:moveTo>
                <a:lnTo>
                  <a:pt x="341169" y="195419"/>
                </a:lnTo>
                <a:lnTo>
                  <a:pt x="408099" y="262245"/>
                </a:lnTo>
                <a:lnTo>
                  <a:pt x="423534" y="277656"/>
                </a:lnTo>
                <a:lnTo>
                  <a:pt x="168722" y="532070"/>
                </a:lnTo>
                <a:cubicBezTo>
                  <a:pt x="164464" y="536322"/>
                  <a:pt x="157545" y="536322"/>
                  <a:pt x="153287" y="532070"/>
                </a:cubicBezTo>
                <a:lnTo>
                  <a:pt x="139049" y="517855"/>
                </a:lnTo>
                <a:lnTo>
                  <a:pt x="136122" y="562494"/>
                </a:lnTo>
                <a:cubicBezTo>
                  <a:pt x="135856" y="567144"/>
                  <a:pt x="132662" y="570996"/>
                  <a:pt x="128271" y="572325"/>
                </a:cubicBezTo>
                <a:lnTo>
                  <a:pt x="13838" y="604343"/>
                </a:lnTo>
                <a:cubicBezTo>
                  <a:pt x="12774" y="604608"/>
                  <a:pt x="11842" y="604741"/>
                  <a:pt x="10911" y="604741"/>
                </a:cubicBezTo>
                <a:cubicBezTo>
                  <a:pt x="10778" y="604741"/>
                  <a:pt x="10778" y="604741"/>
                  <a:pt x="10778" y="604741"/>
                </a:cubicBezTo>
                <a:cubicBezTo>
                  <a:pt x="9847" y="604741"/>
                  <a:pt x="9048" y="604476"/>
                  <a:pt x="8117" y="604343"/>
                </a:cubicBezTo>
                <a:lnTo>
                  <a:pt x="58148" y="554390"/>
                </a:lnTo>
                <a:cubicBezTo>
                  <a:pt x="60277" y="552264"/>
                  <a:pt x="60277" y="548810"/>
                  <a:pt x="58148" y="546684"/>
                </a:cubicBezTo>
                <a:cubicBezTo>
                  <a:pt x="56019" y="544559"/>
                  <a:pt x="52559" y="544559"/>
                  <a:pt x="50430" y="546684"/>
                </a:cubicBezTo>
                <a:lnTo>
                  <a:pt x="399" y="596637"/>
                </a:lnTo>
                <a:cubicBezTo>
                  <a:pt x="266" y="595707"/>
                  <a:pt x="0" y="594910"/>
                  <a:pt x="0" y="593980"/>
                </a:cubicBezTo>
                <a:cubicBezTo>
                  <a:pt x="0" y="593980"/>
                  <a:pt x="0" y="593980"/>
                  <a:pt x="0" y="593847"/>
                </a:cubicBezTo>
                <a:cubicBezTo>
                  <a:pt x="0" y="592917"/>
                  <a:pt x="133" y="591987"/>
                  <a:pt x="399" y="590924"/>
                </a:cubicBezTo>
                <a:lnTo>
                  <a:pt x="32467" y="476670"/>
                </a:lnTo>
                <a:cubicBezTo>
                  <a:pt x="33665" y="472286"/>
                  <a:pt x="37656" y="469098"/>
                  <a:pt x="42313" y="468832"/>
                </a:cubicBezTo>
                <a:lnTo>
                  <a:pt x="87022" y="465909"/>
                </a:lnTo>
                <a:lnTo>
                  <a:pt x="70922" y="449834"/>
                </a:lnTo>
                <a:cubicBezTo>
                  <a:pt x="66664" y="445583"/>
                  <a:pt x="66664" y="438674"/>
                  <a:pt x="70922" y="434423"/>
                </a:cubicBezTo>
                <a:close/>
                <a:moveTo>
                  <a:pt x="484861" y="51953"/>
                </a:moveTo>
                <a:lnTo>
                  <a:pt x="369232" y="167550"/>
                </a:lnTo>
                <a:lnTo>
                  <a:pt x="436028" y="234251"/>
                </a:lnTo>
                <a:lnTo>
                  <a:pt x="551791" y="118787"/>
                </a:lnTo>
                <a:close/>
                <a:moveTo>
                  <a:pt x="451463" y="3189"/>
                </a:moveTo>
                <a:cubicBezTo>
                  <a:pt x="455721" y="-1063"/>
                  <a:pt x="462640" y="-1063"/>
                  <a:pt x="466898" y="3189"/>
                </a:cubicBezTo>
                <a:lnTo>
                  <a:pt x="492579" y="28833"/>
                </a:lnTo>
                <a:lnTo>
                  <a:pt x="574943" y="111080"/>
                </a:lnTo>
                <a:cubicBezTo>
                  <a:pt x="579201" y="115332"/>
                  <a:pt x="579201" y="122241"/>
                  <a:pt x="574943" y="126493"/>
                </a:cubicBezTo>
                <a:lnTo>
                  <a:pt x="438956" y="262287"/>
                </a:lnTo>
                <a:lnTo>
                  <a:pt x="341157" y="164627"/>
                </a:lnTo>
                <a:lnTo>
                  <a:pt x="469427" y="36540"/>
                </a:lnTo>
                <a:lnTo>
                  <a:pt x="459181" y="26309"/>
                </a:lnTo>
                <a:lnTo>
                  <a:pt x="330911" y="154396"/>
                </a:lnTo>
                <a:lnTo>
                  <a:pt x="315476" y="169809"/>
                </a:lnTo>
                <a:lnTo>
                  <a:pt x="263849" y="221496"/>
                </a:lnTo>
                <a:cubicBezTo>
                  <a:pt x="259591" y="225748"/>
                  <a:pt x="252672" y="225748"/>
                  <a:pt x="248414" y="221496"/>
                </a:cubicBezTo>
                <a:cubicBezTo>
                  <a:pt x="244156" y="217244"/>
                  <a:pt x="244156" y="210335"/>
                  <a:pt x="248414" y="2060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5B612712-B4AD-4A9E-91B6-1D28B8DA5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810">
            <a:off x="-968873" y="3568557"/>
            <a:ext cx="8562064" cy="5512253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id="{28E6DD67-AFBC-440C-A1DE-9C45AA9BBD0B}"/>
              </a:ext>
            </a:extLst>
          </p:cNvPr>
          <p:cNvGrpSpPr/>
          <p:nvPr/>
        </p:nvGrpSpPr>
        <p:grpSpPr>
          <a:xfrm flipH="1">
            <a:off x="-1247634" y="5716328"/>
            <a:ext cx="14311807" cy="1917741"/>
            <a:chOff x="-852871" y="5611250"/>
            <a:chExt cx="14311807" cy="1917741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53" name="cloud-sky-storm_13919">
              <a:extLst>
                <a:ext uri="{FF2B5EF4-FFF2-40B4-BE49-F238E27FC236}">
                  <a16:creationId xmlns:a16="http://schemas.microsoft.com/office/drawing/2014/main" id="{31DE121D-42F9-4CCB-9504-4AEE1A5BD8ED}"/>
                </a:ext>
              </a:extLst>
            </p:cNvPr>
            <p:cNvSpPr>
              <a:spLocks noChangeAspect="1"/>
            </p:cNvSpPr>
            <p:nvPr/>
          </p:nvSpPr>
          <p:spPr bwMode="auto">
            <a:xfrm rot="1722132">
              <a:off x="-852871" y="5611250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cloud-sky-storm_13919">
              <a:extLst>
                <a:ext uri="{FF2B5EF4-FFF2-40B4-BE49-F238E27FC236}">
                  <a16:creationId xmlns:a16="http://schemas.microsoft.com/office/drawing/2014/main" id="{9C77ADE1-401F-46D9-B9EA-53825E1D4B1F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1163030" y="6244721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cloud-sky-storm_13919">
              <a:extLst>
                <a:ext uri="{FF2B5EF4-FFF2-40B4-BE49-F238E27FC236}">
                  <a16:creationId xmlns:a16="http://schemas.microsoft.com/office/drawing/2014/main" id="{1555F4AF-6EB5-438C-B13B-B84528E6958E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2627308" y="6365740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cloud-sky-storm_13919">
              <a:extLst>
                <a:ext uri="{FF2B5EF4-FFF2-40B4-BE49-F238E27FC236}">
                  <a16:creationId xmlns:a16="http://schemas.microsoft.com/office/drawing/2014/main" id="{EE68A110-3930-467A-BDA9-D1DA67AAF7C2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4131914" y="6303265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cloud-sky-storm_13919">
              <a:extLst>
                <a:ext uri="{FF2B5EF4-FFF2-40B4-BE49-F238E27FC236}">
                  <a16:creationId xmlns:a16="http://schemas.microsoft.com/office/drawing/2014/main" id="{3939C715-B8EB-49A5-915C-13F7F27375FA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5594920" y="6303264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cloud-sky-storm_13919">
              <a:extLst>
                <a:ext uri="{FF2B5EF4-FFF2-40B4-BE49-F238E27FC236}">
                  <a16:creationId xmlns:a16="http://schemas.microsoft.com/office/drawing/2014/main" id="{C4C6F71C-B46D-4F36-9DF0-F6CBEBDF825D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7007766" y="6384897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cloud-sky-storm_13919">
              <a:extLst>
                <a:ext uri="{FF2B5EF4-FFF2-40B4-BE49-F238E27FC236}">
                  <a16:creationId xmlns:a16="http://schemas.microsoft.com/office/drawing/2014/main" id="{819B94B0-04D7-404C-95A1-E194196F5298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8441624" y="6368436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cloud-sky-storm_13919">
              <a:extLst>
                <a:ext uri="{FF2B5EF4-FFF2-40B4-BE49-F238E27FC236}">
                  <a16:creationId xmlns:a16="http://schemas.microsoft.com/office/drawing/2014/main" id="{B81160B2-21FB-4935-81AE-E9FA24A47B96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9843830" y="6335790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cloud-sky-storm_13919">
              <a:extLst>
                <a:ext uri="{FF2B5EF4-FFF2-40B4-BE49-F238E27FC236}">
                  <a16:creationId xmlns:a16="http://schemas.microsoft.com/office/drawing/2014/main" id="{C7F37BC2-EF49-4B86-956D-22335F40662F}"/>
                </a:ext>
              </a:extLst>
            </p:cNvPr>
            <p:cNvSpPr>
              <a:spLocks noChangeAspect="1"/>
            </p:cNvSpPr>
            <p:nvPr/>
          </p:nvSpPr>
          <p:spPr bwMode="auto">
            <a:xfrm rot="19877868" flipH="1">
              <a:off x="10945802" y="5611250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F3C6B7CA-582F-4978-A5B7-A95E2815CFE4}"/>
              </a:ext>
            </a:extLst>
          </p:cNvPr>
          <p:cNvGrpSpPr/>
          <p:nvPr/>
        </p:nvGrpSpPr>
        <p:grpSpPr>
          <a:xfrm flipV="1">
            <a:off x="-1247634" y="-805103"/>
            <a:ext cx="14311807" cy="1917741"/>
            <a:chOff x="-852871" y="5611250"/>
            <a:chExt cx="14311807" cy="191774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3" name="cloud-sky-storm_13919">
              <a:extLst>
                <a:ext uri="{FF2B5EF4-FFF2-40B4-BE49-F238E27FC236}">
                  <a16:creationId xmlns:a16="http://schemas.microsoft.com/office/drawing/2014/main" id="{6637DEC0-16DC-4D5E-BF4F-D8BA694160AD}"/>
                </a:ext>
              </a:extLst>
            </p:cNvPr>
            <p:cNvSpPr>
              <a:spLocks noChangeAspect="1"/>
            </p:cNvSpPr>
            <p:nvPr/>
          </p:nvSpPr>
          <p:spPr bwMode="auto">
            <a:xfrm rot="1722132">
              <a:off x="-852871" y="5611250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cloud-sky-storm_13919">
              <a:extLst>
                <a:ext uri="{FF2B5EF4-FFF2-40B4-BE49-F238E27FC236}">
                  <a16:creationId xmlns:a16="http://schemas.microsoft.com/office/drawing/2014/main" id="{770117B3-8917-44AD-9433-331DFF16C392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1163030" y="6244721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cloud-sky-storm_13919">
              <a:extLst>
                <a:ext uri="{FF2B5EF4-FFF2-40B4-BE49-F238E27FC236}">
                  <a16:creationId xmlns:a16="http://schemas.microsoft.com/office/drawing/2014/main" id="{19EAD38B-B491-41CD-9352-F3675C22443B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2627308" y="6365740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cloud-sky-storm_13919">
              <a:extLst>
                <a:ext uri="{FF2B5EF4-FFF2-40B4-BE49-F238E27FC236}">
                  <a16:creationId xmlns:a16="http://schemas.microsoft.com/office/drawing/2014/main" id="{A1933BEA-6A59-40C7-A18D-916F3430FD2C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4131914" y="6303265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cloud-sky-storm_13919">
              <a:extLst>
                <a:ext uri="{FF2B5EF4-FFF2-40B4-BE49-F238E27FC236}">
                  <a16:creationId xmlns:a16="http://schemas.microsoft.com/office/drawing/2014/main" id="{0E0DDAE0-F038-4C6A-BD1E-BE6052F25C2B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5594920" y="6303264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cloud-sky-storm_13919">
              <a:extLst>
                <a:ext uri="{FF2B5EF4-FFF2-40B4-BE49-F238E27FC236}">
                  <a16:creationId xmlns:a16="http://schemas.microsoft.com/office/drawing/2014/main" id="{0E1455BD-2E47-4E5B-BD8B-E286E920967A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7007766" y="6384897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cloud-sky-storm_13919">
              <a:extLst>
                <a:ext uri="{FF2B5EF4-FFF2-40B4-BE49-F238E27FC236}">
                  <a16:creationId xmlns:a16="http://schemas.microsoft.com/office/drawing/2014/main" id="{7DC4AA68-E3A1-48B7-A838-1EF3D6C3D22F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8441624" y="6368436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cloud-sky-storm_13919">
              <a:extLst>
                <a:ext uri="{FF2B5EF4-FFF2-40B4-BE49-F238E27FC236}">
                  <a16:creationId xmlns:a16="http://schemas.microsoft.com/office/drawing/2014/main" id="{EAAB13A8-AC39-4F9D-85D0-49EAF3C50318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9843830" y="6335790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cloud-sky-storm_13919">
              <a:extLst>
                <a:ext uri="{FF2B5EF4-FFF2-40B4-BE49-F238E27FC236}">
                  <a16:creationId xmlns:a16="http://schemas.microsoft.com/office/drawing/2014/main" id="{1DE15966-613B-46EC-918E-0B6E1857AD8F}"/>
                </a:ext>
              </a:extLst>
            </p:cNvPr>
            <p:cNvSpPr>
              <a:spLocks noChangeAspect="1"/>
            </p:cNvSpPr>
            <p:nvPr/>
          </p:nvSpPr>
          <p:spPr bwMode="auto">
            <a:xfrm rot="19877868" flipH="1">
              <a:off x="10945802" y="5611250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909387" y="2539004"/>
            <a:ext cx="619492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8000">
                <a:solidFill>
                  <a:srgbClr val="F7F550"/>
                </a:solidFill>
                <a:effectLst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</a:rPr>
              <a:t>LUYỆN TẬP </a:t>
            </a:r>
          </a:p>
        </p:txBody>
      </p:sp>
      <p:pic>
        <p:nvPicPr>
          <p:cNvPr id="71" name="图片 3">
            <a:extLst>
              <a:ext uri="{FF2B5EF4-FFF2-40B4-BE49-F238E27FC236}">
                <a16:creationId xmlns:a16="http://schemas.microsoft.com/office/drawing/2014/main" id="{6DE51FD4-70F3-4F66-9215-ABE3581500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157" y="3843522"/>
            <a:ext cx="2868174" cy="3014478"/>
          </a:xfrm>
          <a:prstGeom prst="rect">
            <a:avLst/>
          </a:prstGeom>
        </p:spPr>
      </p:pic>
      <p:sp>
        <p:nvSpPr>
          <p:cNvPr id="73" name="cloud-sky-storm_13919">
            <a:extLst>
              <a:ext uri="{FF2B5EF4-FFF2-40B4-BE49-F238E27FC236}">
                <a16:creationId xmlns:a16="http://schemas.microsoft.com/office/drawing/2014/main" id="{2962309F-40BF-49C2-8239-47BEEAE7A515}"/>
              </a:ext>
            </a:extLst>
          </p:cNvPr>
          <p:cNvSpPr>
            <a:spLocks noChangeAspect="1"/>
          </p:cNvSpPr>
          <p:nvPr/>
        </p:nvSpPr>
        <p:spPr bwMode="auto">
          <a:xfrm>
            <a:off x="2445594" y="494974"/>
            <a:ext cx="2513134" cy="1595238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829727" y="842268"/>
            <a:ext cx="28113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CA37AD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UTM ViceroyJF" panose="02040603050506020204" pitchFamily="18" charset="0"/>
              </a:rPr>
              <a:t>Toán</a:t>
            </a:r>
            <a:r>
              <a:rPr lang="en-US" sz="4400" b="1">
                <a:solidFill>
                  <a:srgbClr val="CA37AD"/>
                </a:solidFill>
              </a:rPr>
              <a:t> </a:t>
            </a:r>
          </a:p>
        </p:txBody>
      </p:sp>
      <p:sp>
        <p:nvSpPr>
          <p:cNvPr id="75" name="round-wall-clock_15267">
            <a:extLst>
              <a:ext uri="{FF2B5EF4-FFF2-40B4-BE49-F238E27FC236}">
                <a16:creationId xmlns:a16="http://schemas.microsoft.com/office/drawing/2014/main" id="{3D31B24B-35E9-4613-BFB4-6AC330661802}"/>
              </a:ext>
            </a:extLst>
          </p:cNvPr>
          <p:cNvSpPr>
            <a:spLocks noChangeAspect="1"/>
          </p:cNvSpPr>
          <p:nvPr/>
        </p:nvSpPr>
        <p:spPr bwMode="auto">
          <a:xfrm>
            <a:off x="1715941" y="1254573"/>
            <a:ext cx="1208903" cy="1207206"/>
          </a:xfrm>
          <a:custGeom>
            <a:avLst/>
            <a:gdLst>
              <a:gd name="connsiteX0" fmla="*/ 418885 w 607614"/>
              <a:gd name="connsiteY0" fmla="*/ 502832 h 606761"/>
              <a:gd name="connsiteX1" fmla="*/ 430704 w 607614"/>
              <a:gd name="connsiteY1" fmla="*/ 514590 h 606761"/>
              <a:gd name="connsiteX2" fmla="*/ 418885 w 607614"/>
              <a:gd name="connsiteY2" fmla="*/ 526348 h 606761"/>
              <a:gd name="connsiteX3" fmla="*/ 407066 w 607614"/>
              <a:gd name="connsiteY3" fmla="*/ 514590 h 606761"/>
              <a:gd name="connsiteX4" fmla="*/ 418885 w 607614"/>
              <a:gd name="connsiteY4" fmla="*/ 502832 h 606761"/>
              <a:gd name="connsiteX5" fmla="*/ 178069 w 607614"/>
              <a:gd name="connsiteY5" fmla="*/ 502832 h 606761"/>
              <a:gd name="connsiteX6" fmla="*/ 189827 w 607614"/>
              <a:gd name="connsiteY6" fmla="*/ 514590 h 606761"/>
              <a:gd name="connsiteX7" fmla="*/ 178069 w 607614"/>
              <a:gd name="connsiteY7" fmla="*/ 526348 h 606761"/>
              <a:gd name="connsiteX8" fmla="*/ 166311 w 607614"/>
              <a:gd name="connsiteY8" fmla="*/ 514590 h 606761"/>
              <a:gd name="connsiteX9" fmla="*/ 178069 w 607614"/>
              <a:gd name="connsiteY9" fmla="*/ 502832 h 606761"/>
              <a:gd name="connsiteX10" fmla="*/ 297731 w 607614"/>
              <a:gd name="connsiteY10" fmla="*/ 489186 h 606761"/>
              <a:gd name="connsiteX11" fmla="*/ 307645 w 607614"/>
              <a:gd name="connsiteY11" fmla="*/ 499821 h 606761"/>
              <a:gd name="connsiteX12" fmla="*/ 307645 w 607614"/>
              <a:gd name="connsiteY12" fmla="*/ 553755 h 606761"/>
              <a:gd name="connsiteX13" fmla="*/ 297731 w 607614"/>
              <a:gd name="connsiteY13" fmla="*/ 563630 h 606761"/>
              <a:gd name="connsiteX14" fmla="*/ 287054 w 607614"/>
              <a:gd name="connsiteY14" fmla="*/ 553755 h 606761"/>
              <a:gd name="connsiteX15" fmla="*/ 287054 w 607614"/>
              <a:gd name="connsiteY15" fmla="*/ 499821 h 606761"/>
              <a:gd name="connsiteX16" fmla="*/ 297731 w 607614"/>
              <a:gd name="connsiteY16" fmla="*/ 489186 h 606761"/>
              <a:gd name="connsiteX17" fmla="*/ 506244 w 607614"/>
              <a:gd name="connsiteY17" fmla="*/ 410356 h 606761"/>
              <a:gd name="connsiteX18" fmla="*/ 518063 w 607614"/>
              <a:gd name="connsiteY18" fmla="*/ 422114 h 606761"/>
              <a:gd name="connsiteX19" fmla="*/ 506244 w 607614"/>
              <a:gd name="connsiteY19" fmla="*/ 433872 h 606761"/>
              <a:gd name="connsiteX20" fmla="*/ 494425 w 607614"/>
              <a:gd name="connsiteY20" fmla="*/ 422114 h 606761"/>
              <a:gd name="connsiteX21" fmla="*/ 506244 w 607614"/>
              <a:gd name="connsiteY21" fmla="*/ 410356 h 606761"/>
              <a:gd name="connsiteX22" fmla="*/ 101432 w 607614"/>
              <a:gd name="connsiteY22" fmla="*/ 410356 h 606761"/>
              <a:gd name="connsiteX23" fmla="*/ 113190 w 607614"/>
              <a:gd name="connsiteY23" fmla="*/ 422114 h 606761"/>
              <a:gd name="connsiteX24" fmla="*/ 101432 w 607614"/>
              <a:gd name="connsiteY24" fmla="*/ 433872 h 606761"/>
              <a:gd name="connsiteX25" fmla="*/ 89674 w 607614"/>
              <a:gd name="connsiteY25" fmla="*/ 422114 h 606761"/>
              <a:gd name="connsiteX26" fmla="*/ 101432 w 607614"/>
              <a:gd name="connsiteY26" fmla="*/ 410356 h 606761"/>
              <a:gd name="connsiteX27" fmla="*/ 492969 w 607614"/>
              <a:gd name="connsiteY27" fmla="*/ 281449 h 606761"/>
              <a:gd name="connsiteX28" fmla="*/ 547663 w 607614"/>
              <a:gd name="connsiteY28" fmla="*/ 281449 h 606761"/>
              <a:gd name="connsiteX29" fmla="*/ 557538 w 607614"/>
              <a:gd name="connsiteY29" fmla="*/ 291305 h 606761"/>
              <a:gd name="connsiteX30" fmla="*/ 547663 w 607614"/>
              <a:gd name="connsiteY30" fmla="*/ 301918 h 606761"/>
              <a:gd name="connsiteX31" fmla="*/ 492969 w 607614"/>
              <a:gd name="connsiteY31" fmla="*/ 301918 h 606761"/>
              <a:gd name="connsiteX32" fmla="*/ 483094 w 607614"/>
              <a:gd name="connsiteY32" fmla="*/ 291305 h 606761"/>
              <a:gd name="connsiteX33" fmla="*/ 492969 w 607614"/>
              <a:gd name="connsiteY33" fmla="*/ 281449 h 606761"/>
              <a:gd name="connsiteX34" fmla="*/ 46305 w 607614"/>
              <a:gd name="connsiteY34" fmla="*/ 281449 h 606761"/>
              <a:gd name="connsiteX35" fmla="*/ 100239 w 607614"/>
              <a:gd name="connsiteY35" fmla="*/ 281449 h 606761"/>
              <a:gd name="connsiteX36" fmla="*/ 110874 w 607614"/>
              <a:gd name="connsiteY36" fmla="*/ 291305 h 606761"/>
              <a:gd name="connsiteX37" fmla="*/ 100239 w 607614"/>
              <a:gd name="connsiteY37" fmla="*/ 301918 h 606761"/>
              <a:gd name="connsiteX38" fmla="*/ 46305 w 607614"/>
              <a:gd name="connsiteY38" fmla="*/ 301918 h 606761"/>
              <a:gd name="connsiteX39" fmla="*/ 36430 w 607614"/>
              <a:gd name="connsiteY39" fmla="*/ 291305 h 606761"/>
              <a:gd name="connsiteX40" fmla="*/ 46305 w 607614"/>
              <a:gd name="connsiteY40" fmla="*/ 281449 h 606761"/>
              <a:gd name="connsiteX41" fmla="*/ 505086 w 607614"/>
              <a:gd name="connsiteY41" fmla="*/ 172890 h 606761"/>
              <a:gd name="connsiteX42" fmla="*/ 517209 w 607614"/>
              <a:gd name="connsiteY42" fmla="*/ 184648 h 606761"/>
              <a:gd name="connsiteX43" fmla="*/ 505086 w 607614"/>
              <a:gd name="connsiteY43" fmla="*/ 196406 h 606761"/>
              <a:gd name="connsiteX44" fmla="*/ 492963 w 607614"/>
              <a:gd name="connsiteY44" fmla="*/ 184648 h 606761"/>
              <a:gd name="connsiteX45" fmla="*/ 505086 w 607614"/>
              <a:gd name="connsiteY45" fmla="*/ 172890 h 606761"/>
              <a:gd name="connsiteX46" fmla="*/ 100640 w 607614"/>
              <a:gd name="connsiteY46" fmla="*/ 172890 h 606761"/>
              <a:gd name="connsiteX47" fmla="*/ 112459 w 607614"/>
              <a:gd name="connsiteY47" fmla="*/ 184648 h 606761"/>
              <a:gd name="connsiteX48" fmla="*/ 100640 w 607614"/>
              <a:gd name="connsiteY48" fmla="*/ 196406 h 606761"/>
              <a:gd name="connsiteX49" fmla="*/ 88821 w 607614"/>
              <a:gd name="connsiteY49" fmla="*/ 184648 h 606761"/>
              <a:gd name="connsiteX50" fmla="*/ 100640 w 607614"/>
              <a:gd name="connsiteY50" fmla="*/ 172890 h 606761"/>
              <a:gd name="connsiteX51" fmla="*/ 252961 w 607614"/>
              <a:gd name="connsiteY51" fmla="*/ 115315 h 606761"/>
              <a:gd name="connsiteX52" fmla="*/ 265877 w 607614"/>
              <a:gd name="connsiteY52" fmla="*/ 122141 h 606761"/>
              <a:gd name="connsiteX53" fmla="*/ 328938 w 607614"/>
              <a:gd name="connsiteY53" fmla="*/ 304926 h 606761"/>
              <a:gd name="connsiteX54" fmla="*/ 325899 w 607614"/>
              <a:gd name="connsiteY54" fmla="*/ 315545 h 606761"/>
              <a:gd name="connsiteX55" fmla="*/ 186861 w 607614"/>
              <a:gd name="connsiteY55" fmla="*/ 451306 h 606761"/>
              <a:gd name="connsiteX56" fmla="*/ 180023 w 607614"/>
              <a:gd name="connsiteY56" fmla="*/ 454340 h 606761"/>
              <a:gd name="connsiteX57" fmla="*/ 172425 w 607614"/>
              <a:gd name="connsiteY57" fmla="*/ 451306 h 606761"/>
              <a:gd name="connsiteX58" fmla="*/ 172425 w 607614"/>
              <a:gd name="connsiteY58" fmla="*/ 436896 h 606761"/>
              <a:gd name="connsiteX59" fmla="*/ 307665 w 607614"/>
              <a:gd name="connsiteY59" fmla="*/ 305685 h 606761"/>
              <a:gd name="connsiteX60" fmla="*/ 246123 w 607614"/>
              <a:gd name="connsiteY60" fmla="*/ 128209 h 606761"/>
              <a:gd name="connsiteX61" fmla="*/ 252961 w 607614"/>
              <a:gd name="connsiteY61" fmla="*/ 115315 h 606761"/>
              <a:gd name="connsiteX62" fmla="*/ 417727 w 607614"/>
              <a:gd name="connsiteY62" fmla="*/ 80414 h 606761"/>
              <a:gd name="connsiteX63" fmla="*/ 429850 w 607614"/>
              <a:gd name="connsiteY63" fmla="*/ 92172 h 606761"/>
              <a:gd name="connsiteX64" fmla="*/ 417727 w 607614"/>
              <a:gd name="connsiteY64" fmla="*/ 103930 h 606761"/>
              <a:gd name="connsiteX65" fmla="*/ 405604 w 607614"/>
              <a:gd name="connsiteY65" fmla="*/ 92172 h 606761"/>
              <a:gd name="connsiteX66" fmla="*/ 417727 w 607614"/>
              <a:gd name="connsiteY66" fmla="*/ 80414 h 606761"/>
              <a:gd name="connsiteX67" fmla="*/ 177338 w 607614"/>
              <a:gd name="connsiteY67" fmla="*/ 80414 h 606761"/>
              <a:gd name="connsiteX68" fmla="*/ 189096 w 607614"/>
              <a:gd name="connsiteY68" fmla="*/ 92172 h 606761"/>
              <a:gd name="connsiteX69" fmla="*/ 177338 w 607614"/>
              <a:gd name="connsiteY69" fmla="*/ 103930 h 606761"/>
              <a:gd name="connsiteX70" fmla="*/ 165580 w 607614"/>
              <a:gd name="connsiteY70" fmla="*/ 92172 h 606761"/>
              <a:gd name="connsiteX71" fmla="*/ 177338 w 607614"/>
              <a:gd name="connsiteY71" fmla="*/ 80414 h 606761"/>
              <a:gd name="connsiteX72" fmla="*/ 297731 w 607614"/>
              <a:gd name="connsiteY72" fmla="*/ 43253 h 606761"/>
              <a:gd name="connsiteX73" fmla="*/ 307645 w 607614"/>
              <a:gd name="connsiteY73" fmla="*/ 53112 h 606761"/>
              <a:gd name="connsiteX74" fmla="*/ 307645 w 607614"/>
              <a:gd name="connsiteY74" fmla="*/ 106958 h 606761"/>
              <a:gd name="connsiteX75" fmla="*/ 297731 w 607614"/>
              <a:gd name="connsiteY75" fmla="*/ 117575 h 606761"/>
              <a:gd name="connsiteX76" fmla="*/ 287054 w 607614"/>
              <a:gd name="connsiteY76" fmla="*/ 106958 h 606761"/>
              <a:gd name="connsiteX77" fmla="*/ 287054 w 607614"/>
              <a:gd name="connsiteY77" fmla="*/ 53112 h 606761"/>
              <a:gd name="connsiteX78" fmla="*/ 297731 w 607614"/>
              <a:gd name="connsiteY78" fmla="*/ 43253 h 606761"/>
              <a:gd name="connsiteX79" fmla="*/ 303807 w 607614"/>
              <a:gd name="connsiteY79" fmla="*/ 30338 h 606761"/>
              <a:gd name="connsiteX80" fmla="*/ 30380 w 607614"/>
              <a:gd name="connsiteY80" fmla="*/ 303381 h 606761"/>
              <a:gd name="connsiteX81" fmla="*/ 303807 w 607614"/>
              <a:gd name="connsiteY81" fmla="*/ 576423 h 606761"/>
              <a:gd name="connsiteX82" fmla="*/ 577234 w 607614"/>
              <a:gd name="connsiteY82" fmla="*/ 303381 h 606761"/>
              <a:gd name="connsiteX83" fmla="*/ 303807 w 607614"/>
              <a:gd name="connsiteY83" fmla="*/ 30338 h 606761"/>
              <a:gd name="connsiteX84" fmla="*/ 303807 w 607614"/>
              <a:gd name="connsiteY84" fmla="*/ 0 h 606761"/>
              <a:gd name="connsiteX85" fmla="*/ 607614 w 607614"/>
              <a:gd name="connsiteY85" fmla="*/ 303381 h 606761"/>
              <a:gd name="connsiteX86" fmla="*/ 303807 w 607614"/>
              <a:gd name="connsiteY86" fmla="*/ 606761 h 606761"/>
              <a:gd name="connsiteX87" fmla="*/ 0 w 607614"/>
              <a:gd name="connsiteY87" fmla="*/ 303381 h 606761"/>
              <a:gd name="connsiteX88" fmla="*/ 303807 w 607614"/>
              <a:gd name="connsiteY88" fmla="*/ 0 h 60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607614" h="606761">
                <a:moveTo>
                  <a:pt x="418885" y="502832"/>
                </a:moveTo>
                <a:cubicBezTo>
                  <a:pt x="425412" y="502832"/>
                  <a:pt x="430704" y="508096"/>
                  <a:pt x="430704" y="514590"/>
                </a:cubicBezTo>
                <a:cubicBezTo>
                  <a:pt x="430704" y="521084"/>
                  <a:pt x="425412" y="526348"/>
                  <a:pt x="418885" y="526348"/>
                </a:cubicBezTo>
                <a:cubicBezTo>
                  <a:pt x="412358" y="526348"/>
                  <a:pt x="407066" y="521084"/>
                  <a:pt x="407066" y="514590"/>
                </a:cubicBezTo>
                <a:cubicBezTo>
                  <a:pt x="407066" y="508096"/>
                  <a:pt x="412358" y="502832"/>
                  <a:pt x="418885" y="502832"/>
                </a:cubicBezTo>
                <a:close/>
                <a:moveTo>
                  <a:pt x="178069" y="502832"/>
                </a:moveTo>
                <a:cubicBezTo>
                  <a:pt x="184563" y="502832"/>
                  <a:pt x="189827" y="508096"/>
                  <a:pt x="189827" y="514590"/>
                </a:cubicBezTo>
                <a:cubicBezTo>
                  <a:pt x="189827" y="521084"/>
                  <a:pt x="184563" y="526348"/>
                  <a:pt x="178069" y="526348"/>
                </a:cubicBezTo>
                <a:cubicBezTo>
                  <a:pt x="171575" y="526348"/>
                  <a:pt x="166311" y="521084"/>
                  <a:pt x="166311" y="514590"/>
                </a:cubicBezTo>
                <a:cubicBezTo>
                  <a:pt x="166311" y="508096"/>
                  <a:pt x="171575" y="502832"/>
                  <a:pt x="178069" y="502832"/>
                </a:cubicBezTo>
                <a:close/>
                <a:moveTo>
                  <a:pt x="297731" y="489186"/>
                </a:moveTo>
                <a:cubicBezTo>
                  <a:pt x="303069" y="489186"/>
                  <a:pt x="307645" y="493744"/>
                  <a:pt x="307645" y="499821"/>
                </a:cubicBezTo>
                <a:lnTo>
                  <a:pt x="307645" y="553755"/>
                </a:lnTo>
                <a:cubicBezTo>
                  <a:pt x="307645" y="559072"/>
                  <a:pt x="303069" y="563630"/>
                  <a:pt x="297731" y="563630"/>
                </a:cubicBezTo>
                <a:cubicBezTo>
                  <a:pt x="291630" y="563630"/>
                  <a:pt x="287054" y="559072"/>
                  <a:pt x="287054" y="553755"/>
                </a:cubicBezTo>
                <a:lnTo>
                  <a:pt x="287054" y="499821"/>
                </a:lnTo>
                <a:cubicBezTo>
                  <a:pt x="287054" y="493744"/>
                  <a:pt x="291630" y="489186"/>
                  <a:pt x="297731" y="489186"/>
                </a:cubicBezTo>
                <a:close/>
                <a:moveTo>
                  <a:pt x="506244" y="410356"/>
                </a:moveTo>
                <a:cubicBezTo>
                  <a:pt x="512771" y="410356"/>
                  <a:pt x="518063" y="415620"/>
                  <a:pt x="518063" y="422114"/>
                </a:cubicBezTo>
                <a:cubicBezTo>
                  <a:pt x="518063" y="428608"/>
                  <a:pt x="512771" y="433872"/>
                  <a:pt x="506244" y="433872"/>
                </a:cubicBezTo>
                <a:cubicBezTo>
                  <a:pt x="499717" y="433872"/>
                  <a:pt x="494425" y="428608"/>
                  <a:pt x="494425" y="422114"/>
                </a:cubicBezTo>
                <a:cubicBezTo>
                  <a:pt x="494425" y="415620"/>
                  <a:pt x="499717" y="410356"/>
                  <a:pt x="506244" y="410356"/>
                </a:cubicBezTo>
                <a:close/>
                <a:moveTo>
                  <a:pt x="101432" y="410356"/>
                </a:moveTo>
                <a:cubicBezTo>
                  <a:pt x="107926" y="410356"/>
                  <a:pt x="113190" y="415620"/>
                  <a:pt x="113190" y="422114"/>
                </a:cubicBezTo>
                <a:cubicBezTo>
                  <a:pt x="113190" y="428608"/>
                  <a:pt x="107926" y="433872"/>
                  <a:pt x="101432" y="433872"/>
                </a:cubicBezTo>
                <a:cubicBezTo>
                  <a:pt x="94938" y="433872"/>
                  <a:pt x="89674" y="428608"/>
                  <a:pt x="89674" y="422114"/>
                </a:cubicBezTo>
                <a:cubicBezTo>
                  <a:pt x="89674" y="415620"/>
                  <a:pt x="94938" y="410356"/>
                  <a:pt x="101432" y="410356"/>
                </a:cubicBezTo>
                <a:close/>
                <a:moveTo>
                  <a:pt x="492969" y="281449"/>
                </a:moveTo>
                <a:lnTo>
                  <a:pt x="547663" y="281449"/>
                </a:lnTo>
                <a:cubicBezTo>
                  <a:pt x="552980" y="281449"/>
                  <a:pt x="557538" y="285998"/>
                  <a:pt x="557538" y="291305"/>
                </a:cubicBezTo>
                <a:cubicBezTo>
                  <a:pt x="557538" y="297369"/>
                  <a:pt x="552980" y="301918"/>
                  <a:pt x="547663" y="301918"/>
                </a:cubicBezTo>
                <a:lnTo>
                  <a:pt x="492969" y="301918"/>
                </a:lnTo>
                <a:cubicBezTo>
                  <a:pt x="487652" y="301918"/>
                  <a:pt x="483094" y="297369"/>
                  <a:pt x="483094" y="291305"/>
                </a:cubicBezTo>
                <a:cubicBezTo>
                  <a:pt x="483094" y="285998"/>
                  <a:pt x="487652" y="281449"/>
                  <a:pt x="492969" y="281449"/>
                </a:cubicBezTo>
                <a:close/>
                <a:moveTo>
                  <a:pt x="46305" y="281449"/>
                </a:moveTo>
                <a:lnTo>
                  <a:pt x="100239" y="281449"/>
                </a:lnTo>
                <a:cubicBezTo>
                  <a:pt x="106316" y="281449"/>
                  <a:pt x="110874" y="285998"/>
                  <a:pt x="110874" y="291305"/>
                </a:cubicBezTo>
                <a:cubicBezTo>
                  <a:pt x="110874" y="297369"/>
                  <a:pt x="106316" y="301918"/>
                  <a:pt x="100239" y="301918"/>
                </a:cubicBezTo>
                <a:lnTo>
                  <a:pt x="46305" y="301918"/>
                </a:lnTo>
                <a:cubicBezTo>
                  <a:pt x="40988" y="301918"/>
                  <a:pt x="36430" y="297369"/>
                  <a:pt x="36430" y="291305"/>
                </a:cubicBezTo>
                <a:cubicBezTo>
                  <a:pt x="36430" y="285998"/>
                  <a:pt x="40988" y="281449"/>
                  <a:pt x="46305" y="281449"/>
                </a:cubicBezTo>
                <a:close/>
                <a:moveTo>
                  <a:pt x="505086" y="172890"/>
                </a:moveTo>
                <a:cubicBezTo>
                  <a:pt x="511781" y="172890"/>
                  <a:pt x="517209" y="178154"/>
                  <a:pt x="517209" y="184648"/>
                </a:cubicBezTo>
                <a:cubicBezTo>
                  <a:pt x="517209" y="191142"/>
                  <a:pt x="511781" y="196406"/>
                  <a:pt x="505086" y="196406"/>
                </a:cubicBezTo>
                <a:cubicBezTo>
                  <a:pt x="498391" y="196406"/>
                  <a:pt x="492963" y="191142"/>
                  <a:pt x="492963" y="184648"/>
                </a:cubicBezTo>
                <a:cubicBezTo>
                  <a:pt x="492963" y="178154"/>
                  <a:pt x="498391" y="172890"/>
                  <a:pt x="505086" y="172890"/>
                </a:cubicBezTo>
                <a:close/>
                <a:moveTo>
                  <a:pt x="100640" y="172890"/>
                </a:moveTo>
                <a:cubicBezTo>
                  <a:pt x="107167" y="172890"/>
                  <a:pt x="112459" y="178154"/>
                  <a:pt x="112459" y="184648"/>
                </a:cubicBezTo>
                <a:cubicBezTo>
                  <a:pt x="112459" y="191142"/>
                  <a:pt x="107167" y="196406"/>
                  <a:pt x="100640" y="196406"/>
                </a:cubicBezTo>
                <a:cubicBezTo>
                  <a:pt x="94113" y="196406"/>
                  <a:pt x="88821" y="191142"/>
                  <a:pt x="88821" y="184648"/>
                </a:cubicBezTo>
                <a:cubicBezTo>
                  <a:pt x="88821" y="178154"/>
                  <a:pt x="94113" y="172890"/>
                  <a:pt x="100640" y="172890"/>
                </a:cubicBezTo>
                <a:close/>
                <a:moveTo>
                  <a:pt x="252961" y="115315"/>
                </a:moveTo>
                <a:cubicBezTo>
                  <a:pt x="258280" y="113798"/>
                  <a:pt x="263598" y="116832"/>
                  <a:pt x="265877" y="122141"/>
                </a:cubicBezTo>
                <a:lnTo>
                  <a:pt x="328938" y="304926"/>
                </a:lnTo>
                <a:cubicBezTo>
                  <a:pt x="329698" y="308719"/>
                  <a:pt x="328938" y="312511"/>
                  <a:pt x="325899" y="315545"/>
                </a:cubicBezTo>
                <a:lnTo>
                  <a:pt x="186861" y="451306"/>
                </a:lnTo>
                <a:cubicBezTo>
                  <a:pt x="184581" y="452823"/>
                  <a:pt x="182302" y="454340"/>
                  <a:pt x="180023" y="454340"/>
                </a:cubicBezTo>
                <a:cubicBezTo>
                  <a:pt x="176984" y="454340"/>
                  <a:pt x="174704" y="452823"/>
                  <a:pt x="172425" y="451306"/>
                </a:cubicBezTo>
                <a:cubicBezTo>
                  <a:pt x="168626" y="446756"/>
                  <a:pt x="168626" y="440688"/>
                  <a:pt x="172425" y="436896"/>
                </a:cubicBezTo>
                <a:lnTo>
                  <a:pt x="307665" y="305685"/>
                </a:lnTo>
                <a:lnTo>
                  <a:pt x="246123" y="128209"/>
                </a:lnTo>
                <a:cubicBezTo>
                  <a:pt x="244604" y="122899"/>
                  <a:pt x="247643" y="117590"/>
                  <a:pt x="252961" y="115315"/>
                </a:cubicBezTo>
                <a:close/>
                <a:moveTo>
                  <a:pt x="417727" y="80414"/>
                </a:moveTo>
                <a:cubicBezTo>
                  <a:pt x="424422" y="80414"/>
                  <a:pt x="429850" y="85678"/>
                  <a:pt x="429850" y="92172"/>
                </a:cubicBezTo>
                <a:cubicBezTo>
                  <a:pt x="429850" y="98666"/>
                  <a:pt x="424422" y="103930"/>
                  <a:pt x="417727" y="103930"/>
                </a:cubicBezTo>
                <a:cubicBezTo>
                  <a:pt x="411032" y="103930"/>
                  <a:pt x="405604" y="98666"/>
                  <a:pt x="405604" y="92172"/>
                </a:cubicBezTo>
                <a:cubicBezTo>
                  <a:pt x="405604" y="85678"/>
                  <a:pt x="411032" y="80414"/>
                  <a:pt x="417727" y="80414"/>
                </a:cubicBezTo>
                <a:close/>
                <a:moveTo>
                  <a:pt x="177338" y="80414"/>
                </a:moveTo>
                <a:cubicBezTo>
                  <a:pt x="183832" y="80414"/>
                  <a:pt x="189096" y="85678"/>
                  <a:pt x="189096" y="92172"/>
                </a:cubicBezTo>
                <a:cubicBezTo>
                  <a:pt x="189096" y="98666"/>
                  <a:pt x="183832" y="103930"/>
                  <a:pt x="177338" y="103930"/>
                </a:cubicBezTo>
                <a:cubicBezTo>
                  <a:pt x="170844" y="103930"/>
                  <a:pt x="165580" y="98666"/>
                  <a:pt x="165580" y="92172"/>
                </a:cubicBezTo>
                <a:cubicBezTo>
                  <a:pt x="165580" y="85678"/>
                  <a:pt x="170844" y="80414"/>
                  <a:pt x="177338" y="80414"/>
                </a:cubicBezTo>
                <a:close/>
                <a:moveTo>
                  <a:pt x="297731" y="43253"/>
                </a:moveTo>
                <a:cubicBezTo>
                  <a:pt x="303069" y="43253"/>
                  <a:pt x="307645" y="47803"/>
                  <a:pt x="307645" y="53112"/>
                </a:cubicBezTo>
                <a:lnTo>
                  <a:pt x="307645" y="106958"/>
                </a:lnTo>
                <a:cubicBezTo>
                  <a:pt x="307645" y="113025"/>
                  <a:pt x="303069" y="117575"/>
                  <a:pt x="297731" y="117575"/>
                </a:cubicBezTo>
                <a:cubicBezTo>
                  <a:pt x="291630" y="117575"/>
                  <a:pt x="287054" y="113025"/>
                  <a:pt x="287054" y="106958"/>
                </a:cubicBezTo>
                <a:lnTo>
                  <a:pt x="287054" y="53112"/>
                </a:lnTo>
                <a:cubicBezTo>
                  <a:pt x="287054" y="47803"/>
                  <a:pt x="291630" y="43253"/>
                  <a:pt x="297731" y="43253"/>
                </a:cubicBezTo>
                <a:close/>
                <a:moveTo>
                  <a:pt x="303807" y="30338"/>
                </a:moveTo>
                <a:cubicBezTo>
                  <a:pt x="152663" y="30338"/>
                  <a:pt x="30380" y="152449"/>
                  <a:pt x="30380" y="303381"/>
                </a:cubicBezTo>
                <a:cubicBezTo>
                  <a:pt x="30380" y="453554"/>
                  <a:pt x="152663" y="576423"/>
                  <a:pt x="303807" y="576423"/>
                </a:cubicBezTo>
                <a:cubicBezTo>
                  <a:pt x="454951" y="576423"/>
                  <a:pt x="577234" y="453554"/>
                  <a:pt x="577234" y="303381"/>
                </a:cubicBezTo>
                <a:cubicBezTo>
                  <a:pt x="577234" y="152449"/>
                  <a:pt x="454951" y="30338"/>
                  <a:pt x="303807" y="30338"/>
                </a:cubicBezTo>
                <a:close/>
                <a:moveTo>
                  <a:pt x="303807" y="0"/>
                </a:moveTo>
                <a:cubicBezTo>
                  <a:pt x="471661" y="0"/>
                  <a:pt x="607614" y="135763"/>
                  <a:pt x="607614" y="303381"/>
                </a:cubicBezTo>
                <a:cubicBezTo>
                  <a:pt x="607614" y="470998"/>
                  <a:pt x="471661" y="606761"/>
                  <a:pt x="303807" y="606761"/>
                </a:cubicBezTo>
                <a:cubicBezTo>
                  <a:pt x="135953" y="606761"/>
                  <a:pt x="0" y="470998"/>
                  <a:pt x="0" y="303381"/>
                </a:cubicBezTo>
                <a:cubicBezTo>
                  <a:pt x="0" y="135763"/>
                  <a:pt x="135953" y="0"/>
                  <a:pt x="303807" y="0"/>
                </a:cubicBezTo>
                <a:close/>
              </a:path>
            </a:pathLst>
          </a:custGeom>
          <a:solidFill>
            <a:srgbClr val="195B5A"/>
          </a:solidFill>
          <a:ln>
            <a:noFill/>
          </a:ln>
        </p:spPr>
      </p:sp>
      <p:sp>
        <p:nvSpPr>
          <p:cNvPr id="41" name="TextBox 40"/>
          <p:cNvSpPr txBox="1"/>
          <p:nvPr/>
        </p:nvSpPr>
        <p:spPr>
          <a:xfrm>
            <a:off x="5548557" y="3976441"/>
            <a:ext cx="2334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UTM ViceroyJF" panose="02040603050506020204" pitchFamily="18" charset="0"/>
              </a:rPr>
              <a:t>Trang 96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F7B93486-AED1-470E-93BF-A4F70809BD0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5"/>
          <a:stretch/>
        </p:blipFill>
        <p:spPr>
          <a:xfrm>
            <a:off x="-10495" y="31727"/>
            <a:ext cx="1269430" cy="132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62" grpId="0" animBg="1"/>
      <p:bldP spid="63" grpId="0" animBg="1"/>
      <p:bldP spid="64" grpId="0" animBg="1"/>
      <p:bldP spid="69" grpId="0" animBg="1"/>
      <p:bldP spid="69" grpId="1" animBg="1"/>
      <p:bldP spid="70" grpId="0" animBg="1"/>
      <p:bldP spid="70" grpId="1" animBg="1"/>
      <p:bldP spid="3" grpId="0"/>
      <p:bldP spid="73" grpId="0" animBg="1"/>
      <p:bldP spid="74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3177" y="963287"/>
            <a:ext cx="5107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A37AD"/>
                </a:solidFill>
                <a:latin typeface="UVN Mang Tre" panose="00000400000000000000" pitchFamily="2" charset="0"/>
              </a:rPr>
              <a:t>Yêu</a:t>
            </a:r>
            <a:r>
              <a:rPr lang="en-US" sz="4000" b="1" dirty="0">
                <a:solidFill>
                  <a:srgbClr val="CA37AD"/>
                </a:solidFill>
                <a:latin typeface="UVN Mang Tr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CA37AD"/>
                </a:solidFill>
                <a:latin typeface="UVN Mang Tre" panose="00000400000000000000" pitchFamily="2" charset="0"/>
              </a:rPr>
              <a:t>cầu</a:t>
            </a:r>
            <a:r>
              <a:rPr lang="en-US" sz="4000" b="1" dirty="0">
                <a:solidFill>
                  <a:srgbClr val="CA37AD"/>
                </a:solidFill>
                <a:latin typeface="UVN Mang Tr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CA37AD"/>
                </a:solidFill>
                <a:latin typeface="UVN Mang Tre" panose="00000400000000000000" pitchFamily="2" charset="0"/>
              </a:rPr>
              <a:t>cần</a:t>
            </a:r>
            <a:r>
              <a:rPr lang="en-US" sz="4000" b="1" dirty="0">
                <a:solidFill>
                  <a:srgbClr val="CA37AD"/>
                </a:solidFill>
                <a:latin typeface="UVN Mang Tre" panose="00000400000000000000" pitchFamily="2" charset="0"/>
              </a:rPr>
              <a:t> </a:t>
            </a:r>
            <a:r>
              <a:rPr lang="en-US" sz="4000" b="1" dirty="0" err="1">
                <a:solidFill>
                  <a:srgbClr val="CA37AD"/>
                </a:solidFill>
                <a:latin typeface="UVN Mang Tre" panose="00000400000000000000" pitchFamily="2" charset="0"/>
              </a:rPr>
              <a:t>đạt</a:t>
            </a:r>
            <a:r>
              <a:rPr lang="en-US" sz="4000" b="1" dirty="0">
                <a:solidFill>
                  <a:srgbClr val="CA37AD"/>
                </a:solidFill>
                <a:latin typeface="UVN Mang Tre" panose="000004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5617" y="1671173"/>
            <a:ext cx="10345783" cy="3564053"/>
          </a:xfrm>
          <a:prstGeom prst="rect">
            <a:avLst/>
          </a:prstGeom>
          <a:noFill/>
          <a:ln>
            <a:solidFill>
              <a:srgbClr val="FF0000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just"/>
            <a:r>
              <a:rPr lang="nl-NL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Củng cố kiến thức về dấu hiệu chia hết cho 2, cho 5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nl-NL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Vận dụng dấu hiệu chia hết cho 2 và dấu hiệu chia hết cho 5.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1662430" algn="l"/>
              </a:tabLst>
            </a:pP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Nhận biết được số vừa chia hết cho 2 vừa chia hết cho 5 trong một tình huống đơn giản.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1" name="图片 3">
            <a:extLst>
              <a:ext uri="{FF2B5EF4-FFF2-40B4-BE49-F238E27FC236}">
                <a16:creationId xmlns:a16="http://schemas.microsoft.com/office/drawing/2014/main" id="{6DE51FD4-70F3-4F66-9215-ABE358150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226" y="4294010"/>
            <a:ext cx="2439549" cy="256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2">
            <a:extLst>
              <a:ext uri="{FF2B5EF4-FFF2-40B4-BE49-F238E27FC236}">
                <a16:creationId xmlns:a16="http://schemas.microsoft.com/office/drawing/2014/main" id="{437EE60C-B90B-47AA-A968-FDE561E50738}"/>
              </a:ext>
            </a:extLst>
          </p:cNvPr>
          <p:cNvSpPr/>
          <p:nvPr/>
        </p:nvSpPr>
        <p:spPr>
          <a:xfrm>
            <a:off x="1342980" y="983267"/>
            <a:ext cx="9187413" cy="55261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EB563D26-1EBC-4BF4-BCFB-BFE77A5AC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3335" flipH="1">
            <a:off x="5762763" y="4101616"/>
            <a:ext cx="7942083" cy="5113109"/>
          </a:xfrm>
          <a:prstGeom prst="rect">
            <a:avLst/>
          </a:prstGeom>
        </p:spPr>
      </p:pic>
      <p:sp>
        <p:nvSpPr>
          <p:cNvPr id="3" name="cloud-sky-storm_13919">
            <a:extLst>
              <a:ext uri="{FF2B5EF4-FFF2-40B4-BE49-F238E27FC236}">
                <a16:creationId xmlns:a16="http://schemas.microsoft.com/office/drawing/2014/main" id="{530268FE-4894-485B-9C36-35E75A342CD5}"/>
              </a:ext>
            </a:extLst>
          </p:cNvPr>
          <p:cNvSpPr>
            <a:spLocks noChangeAspect="1"/>
          </p:cNvSpPr>
          <p:nvPr/>
        </p:nvSpPr>
        <p:spPr bwMode="auto">
          <a:xfrm>
            <a:off x="1560543" y="944415"/>
            <a:ext cx="1795301" cy="1139586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DEA3B4D-CF34-4461-8559-223E73AD4E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414346"/>
            <a:ext cx="1567104" cy="3599643"/>
          </a:xfrm>
          <a:prstGeom prst="rect">
            <a:avLst/>
          </a:prstGeom>
        </p:spPr>
      </p:pic>
      <p:sp>
        <p:nvSpPr>
          <p:cNvPr id="46" name="íṥ1îďé">
            <a:extLst>
              <a:ext uri="{FF2B5EF4-FFF2-40B4-BE49-F238E27FC236}">
                <a16:creationId xmlns:a16="http://schemas.microsoft.com/office/drawing/2014/main" id="{71858BC1-5B17-4F55-98B1-52CE22090E1D}"/>
              </a:ext>
            </a:extLst>
          </p:cNvPr>
          <p:cNvSpPr/>
          <p:nvPr/>
        </p:nvSpPr>
        <p:spPr>
          <a:xfrm rot="20855502">
            <a:off x="2494444" y="4942541"/>
            <a:ext cx="378554" cy="37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77500" lnSpcReduction="20000"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42" name="îṣľïḍê">
            <a:extLst>
              <a:ext uri="{FF2B5EF4-FFF2-40B4-BE49-F238E27FC236}">
                <a16:creationId xmlns:a16="http://schemas.microsoft.com/office/drawing/2014/main" id="{58506372-3C4E-4A82-A064-80464225DA96}"/>
              </a:ext>
            </a:extLst>
          </p:cNvPr>
          <p:cNvSpPr/>
          <p:nvPr/>
        </p:nvSpPr>
        <p:spPr>
          <a:xfrm rot="20855502">
            <a:off x="3829019" y="2647478"/>
            <a:ext cx="272558" cy="2725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47500" lnSpcReduction="20000"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8" name="iṣliḓé">
            <a:extLst>
              <a:ext uri="{FF2B5EF4-FFF2-40B4-BE49-F238E27FC236}">
                <a16:creationId xmlns:a16="http://schemas.microsoft.com/office/drawing/2014/main" id="{CB6434E0-7A37-40DA-98D2-CEEAC5C8E9DD}"/>
              </a:ext>
            </a:extLst>
          </p:cNvPr>
          <p:cNvSpPr/>
          <p:nvPr/>
        </p:nvSpPr>
        <p:spPr>
          <a:xfrm rot="20855502">
            <a:off x="8887433" y="1940151"/>
            <a:ext cx="287701" cy="287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47500" lnSpcReduction="20000"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34" name="ïšḷiḓe">
            <a:extLst>
              <a:ext uri="{FF2B5EF4-FFF2-40B4-BE49-F238E27FC236}">
                <a16:creationId xmlns:a16="http://schemas.microsoft.com/office/drawing/2014/main" id="{D0C8F045-DC75-4344-A5C0-ED1702A71460}"/>
              </a:ext>
            </a:extLst>
          </p:cNvPr>
          <p:cNvSpPr/>
          <p:nvPr/>
        </p:nvSpPr>
        <p:spPr>
          <a:xfrm rot="20855502">
            <a:off x="7616603" y="3558456"/>
            <a:ext cx="355840" cy="355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30" h="19331" extrusionOk="0">
                <a:moveTo>
                  <a:pt x="424" y="12487"/>
                </a:moveTo>
                <a:cubicBezTo>
                  <a:pt x="1982" y="17591"/>
                  <a:pt x="7383" y="20465"/>
                  <a:pt x="12487" y="18907"/>
                </a:cubicBezTo>
                <a:cubicBezTo>
                  <a:pt x="17591" y="17348"/>
                  <a:pt x="20465" y="11947"/>
                  <a:pt x="18906" y="6843"/>
                </a:cubicBezTo>
                <a:cubicBezTo>
                  <a:pt x="17348" y="1739"/>
                  <a:pt x="11947" y="-1135"/>
                  <a:pt x="6843" y="424"/>
                </a:cubicBezTo>
                <a:cubicBezTo>
                  <a:pt x="1739" y="1982"/>
                  <a:pt x="-1135" y="7383"/>
                  <a:pt x="424" y="12487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miter lim="400000"/>
          </a:ln>
        </p:spPr>
        <p:txBody>
          <a:bodyPr wrap="square" lIns="91440" tIns="45720" rIns="91440" bIns="45720" anchor="ctr">
            <a:normAutofit fontScale="70000" lnSpcReduction="20000"/>
          </a:bodyPr>
          <a:lstStyle>
            <a:lvl1pPr algn="ctr" defTabSz="825500">
              <a:defRPr sz="5600"/>
            </a:lvl1pPr>
            <a:lvl2pPr indent="342900" algn="ctr" defTabSz="825500">
              <a:defRPr sz="5600"/>
            </a:lvl2pPr>
            <a:lvl3pPr indent="685800" algn="ctr" defTabSz="825500">
              <a:defRPr sz="5600"/>
            </a:lvl3pPr>
            <a:lvl4pPr indent="1028700" algn="ctr" defTabSz="825500">
              <a:defRPr sz="5600"/>
            </a:lvl4pPr>
            <a:lvl5pPr indent="1371600" algn="ctr" defTabSz="825500">
              <a:defRPr sz="5600"/>
            </a:lvl5pPr>
            <a:lvl6pPr indent="1714500" algn="ctr" defTabSz="825500">
              <a:defRPr sz="5600"/>
            </a:lvl6pPr>
            <a:lvl7pPr indent="2057400" algn="ctr" defTabSz="825500">
              <a:defRPr sz="5600"/>
            </a:lvl7pPr>
            <a:lvl8pPr indent="2400300" algn="ctr" defTabSz="825500">
              <a:defRPr sz="5600"/>
            </a:lvl8pPr>
            <a:lvl9pPr indent="2743200" algn="ctr" defTabSz="825500">
              <a:defRPr sz="5600"/>
            </a:lvl9pPr>
          </a:lstStyle>
          <a:p>
            <a:pPr lvl="0" defTabSz="45720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879741" y="1266270"/>
            <a:ext cx="128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F0"/>
                </a:solidFill>
                <a:latin typeface="UTM Alba Matter" panose="02040603050506020204" pitchFamily="18" charset="0"/>
              </a:rPr>
              <a:t>Bài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52468" y="1089499"/>
            <a:ext cx="5019995" cy="1569660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các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sô</a:t>
            </a:r>
            <a:r>
              <a:rPr lang="en-US" alt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́ 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</a:rPr>
              <a:t>3457; 4568; 66814; 2050; </a:t>
            </a:r>
          </a:p>
          <a:p>
            <a:r>
              <a:rPr lang="en-US" altLang="en-US" sz="3200" b="1" dirty="0">
                <a:latin typeface="Times New Roman" panose="02020603050405020304" pitchFamily="18" charset="0"/>
              </a:rPr>
              <a:t>2229; 3576; 900; 2355</a:t>
            </a:r>
          </a:p>
        </p:txBody>
      </p:sp>
      <p:sp>
        <p:nvSpPr>
          <p:cNvPr id="40" name="î$1ïḍè">
            <a:extLst>
              <a:ext uri="{FF2B5EF4-FFF2-40B4-BE49-F238E27FC236}">
                <a16:creationId xmlns:a16="http://schemas.microsoft.com/office/drawing/2014/main" id="{ACE3963B-6DF4-4F1F-8189-6312FB10FD65}"/>
              </a:ext>
            </a:extLst>
          </p:cNvPr>
          <p:cNvSpPr/>
          <p:nvPr/>
        </p:nvSpPr>
        <p:spPr bwMode="auto">
          <a:xfrm>
            <a:off x="2726089" y="3412224"/>
            <a:ext cx="408879" cy="411151"/>
          </a:xfrm>
          <a:custGeom>
            <a:avLst/>
            <a:gdLst>
              <a:gd name="T0" fmla="*/ 180 w 360"/>
              <a:gd name="T1" fmla="*/ 0 h 362"/>
              <a:gd name="T2" fmla="*/ 232 w 360"/>
              <a:gd name="T3" fmla="*/ 8 h 362"/>
              <a:gd name="T4" fmla="*/ 280 w 360"/>
              <a:gd name="T5" fmla="*/ 31 h 362"/>
              <a:gd name="T6" fmla="*/ 319 w 360"/>
              <a:gd name="T7" fmla="*/ 67 h 362"/>
              <a:gd name="T8" fmla="*/ 346 w 360"/>
              <a:gd name="T9" fmla="*/ 111 h 362"/>
              <a:gd name="T10" fmla="*/ 358 w 360"/>
              <a:gd name="T11" fmla="*/ 163 h 362"/>
              <a:gd name="T12" fmla="*/ 358 w 360"/>
              <a:gd name="T13" fmla="*/ 199 h 362"/>
              <a:gd name="T14" fmla="*/ 346 w 360"/>
              <a:gd name="T15" fmla="*/ 251 h 362"/>
              <a:gd name="T16" fmla="*/ 319 w 360"/>
              <a:gd name="T17" fmla="*/ 295 h 362"/>
              <a:gd name="T18" fmla="*/ 280 w 360"/>
              <a:gd name="T19" fmla="*/ 331 h 362"/>
              <a:gd name="T20" fmla="*/ 232 w 360"/>
              <a:gd name="T21" fmla="*/ 354 h 362"/>
              <a:gd name="T22" fmla="*/ 180 w 360"/>
              <a:gd name="T23" fmla="*/ 362 h 362"/>
              <a:gd name="T24" fmla="*/ 180 w 360"/>
              <a:gd name="T25" fmla="*/ 314 h 362"/>
              <a:gd name="T26" fmla="*/ 193 w 360"/>
              <a:gd name="T27" fmla="*/ 318 h 362"/>
              <a:gd name="T28" fmla="*/ 201 w 360"/>
              <a:gd name="T29" fmla="*/ 329 h 362"/>
              <a:gd name="T30" fmla="*/ 237 w 360"/>
              <a:gd name="T31" fmla="*/ 320 h 362"/>
              <a:gd name="T32" fmla="*/ 268 w 360"/>
              <a:gd name="T33" fmla="*/ 302 h 362"/>
              <a:gd name="T34" fmla="*/ 293 w 360"/>
              <a:gd name="T35" fmla="*/ 278 h 362"/>
              <a:gd name="T36" fmla="*/ 312 w 360"/>
              <a:gd name="T37" fmla="*/ 248 h 362"/>
              <a:gd name="T38" fmla="*/ 325 w 360"/>
              <a:gd name="T39" fmla="*/ 215 h 362"/>
              <a:gd name="T40" fmla="*/ 322 w 360"/>
              <a:gd name="T41" fmla="*/ 199 h 362"/>
              <a:gd name="T42" fmla="*/ 312 w 360"/>
              <a:gd name="T43" fmla="*/ 180 h 362"/>
              <a:gd name="T44" fmla="*/ 316 w 360"/>
              <a:gd name="T45" fmla="*/ 167 h 362"/>
              <a:gd name="T46" fmla="*/ 327 w 360"/>
              <a:gd name="T47" fmla="*/ 159 h 362"/>
              <a:gd name="T48" fmla="*/ 318 w 360"/>
              <a:gd name="T49" fmla="*/ 123 h 362"/>
              <a:gd name="T50" fmla="*/ 300 w 360"/>
              <a:gd name="T51" fmla="*/ 94 h 362"/>
              <a:gd name="T52" fmla="*/ 277 w 360"/>
              <a:gd name="T53" fmla="*/ 67 h 362"/>
              <a:gd name="T54" fmla="*/ 247 w 360"/>
              <a:gd name="T55" fmla="*/ 48 h 362"/>
              <a:gd name="T56" fmla="*/ 214 w 360"/>
              <a:gd name="T57" fmla="*/ 35 h 362"/>
              <a:gd name="T58" fmla="*/ 199 w 360"/>
              <a:gd name="T59" fmla="*/ 39 h 362"/>
              <a:gd name="T60" fmla="*/ 180 w 360"/>
              <a:gd name="T61" fmla="*/ 48 h 362"/>
              <a:gd name="T62" fmla="*/ 180 w 360"/>
              <a:gd name="T63" fmla="*/ 0 h 362"/>
              <a:gd name="T64" fmla="*/ 180 w 360"/>
              <a:gd name="T65" fmla="*/ 48 h 362"/>
              <a:gd name="T66" fmla="*/ 161 w 360"/>
              <a:gd name="T67" fmla="*/ 39 h 362"/>
              <a:gd name="T68" fmla="*/ 146 w 360"/>
              <a:gd name="T69" fmla="*/ 35 h 362"/>
              <a:gd name="T70" fmla="*/ 112 w 360"/>
              <a:gd name="T71" fmla="*/ 48 h 362"/>
              <a:gd name="T72" fmla="*/ 82 w 360"/>
              <a:gd name="T73" fmla="*/ 67 h 362"/>
              <a:gd name="T74" fmla="*/ 59 w 360"/>
              <a:gd name="T75" fmla="*/ 94 h 362"/>
              <a:gd name="T76" fmla="*/ 42 w 360"/>
              <a:gd name="T77" fmla="*/ 123 h 362"/>
              <a:gd name="T78" fmla="*/ 32 w 360"/>
              <a:gd name="T79" fmla="*/ 159 h 362"/>
              <a:gd name="T80" fmla="*/ 43 w 360"/>
              <a:gd name="T81" fmla="*/ 167 h 362"/>
              <a:gd name="T82" fmla="*/ 47 w 360"/>
              <a:gd name="T83" fmla="*/ 180 h 362"/>
              <a:gd name="T84" fmla="*/ 37 w 360"/>
              <a:gd name="T85" fmla="*/ 199 h 362"/>
              <a:gd name="T86" fmla="*/ 33 w 360"/>
              <a:gd name="T87" fmla="*/ 215 h 362"/>
              <a:gd name="T88" fmla="*/ 46 w 360"/>
              <a:gd name="T89" fmla="*/ 248 h 362"/>
              <a:gd name="T90" fmla="*/ 66 w 360"/>
              <a:gd name="T91" fmla="*/ 278 h 362"/>
              <a:gd name="T92" fmla="*/ 92 w 360"/>
              <a:gd name="T93" fmla="*/ 302 h 362"/>
              <a:gd name="T94" fmla="*/ 123 w 360"/>
              <a:gd name="T95" fmla="*/ 320 h 362"/>
              <a:gd name="T96" fmla="*/ 158 w 360"/>
              <a:gd name="T97" fmla="*/ 329 h 362"/>
              <a:gd name="T98" fmla="*/ 161 w 360"/>
              <a:gd name="T99" fmla="*/ 322 h 362"/>
              <a:gd name="T100" fmla="*/ 180 w 360"/>
              <a:gd name="T101" fmla="*/ 314 h 362"/>
              <a:gd name="T102" fmla="*/ 180 w 360"/>
              <a:gd name="T103" fmla="*/ 362 h 362"/>
              <a:gd name="T104" fmla="*/ 126 w 360"/>
              <a:gd name="T105" fmla="*/ 354 h 362"/>
              <a:gd name="T106" fmla="*/ 78 w 360"/>
              <a:gd name="T107" fmla="*/ 331 h 362"/>
              <a:gd name="T108" fmla="*/ 40 w 360"/>
              <a:gd name="T109" fmla="*/ 295 h 362"/>
              <a:gd name="T110" fmla="*/ 13 w 360"/>
              <a:gd name="T111" fmla="*/ 251 h 362"/>
              <a:gd name="T112" fmla="*/ 0 w 360"/>
              <a:gd name="T113" fmla="*/ 199 h 362"/>
              <a:gd name="T114" fmla="*/ 0 w 360"/>
              <a:gd name="T115" fmla="*/ 163 h 362"/>
              <a:gd name="T116" fmla="*/ 13 w 360"/>
              <a:gd name="T117" fmla="*/ 111 h 362"/>
              <a:gd name="T118" fmla="*/ 40 w 360"/>
              <a:gd name="T119" fmla="*/ 67 h 362"/>
              <a:gd name="T120" fmla="*/ 78 w 360"/>
              <a:gd name="T121" fmla="*/ 31 h 362"/>
              <a:gd name="T122" fmla="*/ 126 w 360"/>
              <a:gd name="T123" fmla="*/ 8 h 362"/>
              <a:gd name="T124" fmla="*/ 180 w 360"/>
              <a:gd name="T125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0" h="362">
                <a:moveTo>
                  <a:pt x="180" y="0"/>
                </a:moveTo>
                <a:lnTo>
                  <a:pt x="180" y="0"/>
                </a:lnTo>
                <a:lnTo>
                  <a:pt x="180" y="0"/>
                </a:lnTo>
                <a:lnTo>
                  <a:pt x="197" y="2"/>
                </a:lnTo>
                <a:lnTo>
                  <a:pt x="216" y="4"/>
                </a:lnTo>
                <a:lnTo>
                  <a:pt x="232" y="8"/>
                </a:lnTo>
                <a:lnTo>
                  <a:pt x="250" y="15"/>
                </a:lnTo>
                <a:lnTo>
                  <a:pt x="265" y="22"/>
                </a:lnTo>
                <a:lnTo>
                  <a:pt x="280" y="31"/>
                </a:lnTo>
                <a:lnTo>
                  <a:pt x="295" y="42"/>
                </a:lnTo>
                <a:lnTo>
                  <a:pt x="307" y="53"/>
                </a:lnTo>
                <a:lnTo>
                  <a:pt x="319" y="67"/>
                </a:lnTo>
                <a:lnTo>
                  <a:pt x="329" y="80"/>
                </a:lnTo>
                <a:lnTo>
                  <a:pt x="338" y="95"/>
                </a:lnTo>
                <a:lnTo>
                  <a:pt x="346" y="111"/>
                </a:lnTo>
                <a:lnTo>
                  <a:pt x="352" y="127"/>
                </a:lnTo>
                <a:lnTo>
                  <a:pt x="356" y="145"/>
                </a:lnTo>
                <a:lnTo>
                  <a:pt x="358" y="163"/>
                </a:lnTo>
                <a:lnTo>
                  <a:pt x="360" y="180"/>
                </a:lnTo>
                <a:lnTo>
                  <a:pt x="360" y="180"/>
                </a:lnTo>
                <a:lnTo>
                  <a:pt x="358" y="199"/>
                </a:lnTo>
                <a:lnTo>
                  <a:pt x="356" y="217"/>
                </a:lnTo>
                <a:lnTo>
                  <a:pt x="352" y="234"/>
                </a:lnTo>
                <a:lnTo>
                  <a:pt x="346" y="251"/>
                </a:lnTo>
                <a:lnTo>
                  <a:pt x="338" y="267"/>
                </a:lnTo>
                <a:lnTo>
                  <a:pt x="329" y="282"/>
                </a:lnTo>
                <a:lnTo>
                  <a:pt x="319" y="295"/>
                </a:lnTo>
                <a:lnTo>
                  <a:pt x="307" y="309"/>
                </a:lnTo>
                <a:lnTo>
                  <a:pt x="295" y="320"/>
                </a:lnTo>
                <a:lnTo>
                  <a:pt x="280" y="331"/>
                </a:lnTo>
                <a:lnTo>
                  <a:pt x="265" y="340"/>
                </a:lnTo>
                <a:lnTo>
                  <a:pt x="250" y="347"/>
                </a:lnTo>
                <a:lnTo>
                  <a:pt x="232" y="354"/>
                </a:lnTo>
                <a:lnTo>
                  <a:pt x="216" y="358"/>
                </a:lnTo>
                <a:lnTo>
                  <a:pt x="197" y="360"/>
                </a:lnTo>
                <a:lnTo>
                  <a:pt x="180" y="362"/>
                </a:lnTo>
                <a:lnTo>
                  <a:pt x="180" y="362"/>
                </a:lnTo>
                <a:lnTo>
                  <a:pt x="180" y="314"/>
                </a:lnTo>
                <a:lnTo>
                  <a:pt x="180" y="314"/>
                </a:lnTo>
                <a:lnTo>
                  <a:pt x="180" y="314"/>
                </a:lnTo>
                <a:lnTo>
                  <a:pt x="186" y="314"/>
                </a:lnTo>
                <a:lnTo>
                  <a:pt x="193" y="318"/>
                </a:lnTo>
                <a:lnTo>
                  <a:pt x="199" y="322"/>
                </a:lnTo>
                <a:lnTo>
                  <a:pt x="201" y="329"/>
                </a:lnTo>
                <a:lnTo>
                  <a:pt x="201" y="329"/>
                </a:lnTo>
                <a:lnTo>
                  <a:pt x="214" y="327"/>
                </a:lnTo>
                <a:lnTo>
                  <a:pt x="226" y="324"/>
                </a:lnTo>
                <a:lnTo>
                  <a:pt x="237" y="320"/>
                </a:lnTo>
                <a:lnTo>
                  <a:pt x="247" y="314"/>
                </a:lnTo>
                <a:lnTo>
                  <a:pt x="258" y="309"/>
                </a:lnTo>
                <a:lnTo>
                  <a:pt x="268" y="302"/>
                </a:lnTo>
                <a:lnTo>
                  <a:pt x="277" y="294"/>
                </a:lnTo>
                <a:lnTo>
                  <a:pt x="285" y="286"/>
                </a:lnTo>
                <a:lnTo>
                  <a:pt x="293" y="278"/>
                </a:lnTo>
                <a:lnTo>
                  <a:pt x="300" y="268"/>
                </a:lnTo>
                <a:lnTo>
                  <a:pt x="307" y="259"/>
                </a:lnTo>
                <a:lnTo>
                  <a:pt x="312" y="248"/>
                </a:lnTo>
                <a:lnTo>
                  <a:pt x="318" y="237"/>
                </a:lnTo>
                <a:lnTo>
                  <a:pt x="322" y="226"/>
                </a:lnTo>
                <a:lnTo>
                  <a:pt x="325" y="215"/>
                </a:lnTo>
                <a:lnTo>
                  <a:pt x="327" y="203"/>
                </a:lnTo>
                <a:lnTo>
                  <a:pt x="327" y="203"/>
                </a:lnTo>
                <a:lnTo>
                  <a:pt x="322" y="199"/>
                </a:lnTo>
                <a:lnTo>
                  <a:pt x="316" y="194"/>
                </a:lnTo>
                <a:lnTo>
                  <a:pt x="314" y="188"/>
                </a:lnTo>
                <a:lnTo>
                  <a:pt x="312" y="180"/>
                </a:lnTo>
                <a:lnTo>
                  <a:pt x="312" y="180"/>
                </a:lnTo>
                <a:lnTo>
                  <a:pt x="314" y="174"/>
                </a:lnTo>
                <a:lnTo>
                  <a:pt x="316" y="167"/>
                </a:lnTo>
                <a:lnTo>
                  <a:pt x="322" y="163"/>
                </a:lnTo>
                <a:lnTo>
                  <a:pt x="327" y="159"/>
                </a:lnTo>
                <a:lnTo>
                  <a:pt x="327" y="159"/>
                </a:lnTo>
                <a:lnTo>
                  <a:pt x="325" y="146"/>
                </a:lnTo>
                <a:lnTo>
                  <a:pt x="322" y="136"/>
                </a:lnTo>
                <a:lnTo>
                  <a:pt x="318" y="123"/>
                </a:lnTo>
                <a:lnTo>
                  <a:pt x="312" y="113"/>
                </a:lnTo>
                <a:lnTo>
                  <a:pt x="307" y="103"/>
                </a:lnTo>
                <a:lnTo>
                  <a:pt x="300" y="94"/>
                </a:lnTo>
                <a:lnTo>
                  <a:pt x="293" y="84"/>
                </a:lnTo>
                <a:lnTo>
                  <a:pt x="285" y="75"/>
                </a:lnTo>
                <a:lnTo>
                  <a:pt x="277" y="67"/>
                </a:lnTo>
                <a:lnTo>
                  <a:pt x="268" y="60"/>
                </a:lnTo>
                <a:lnTo>
                  <a:pt x="258" y="53"/>
                </a:lnTo>
                <a:lnTo>
                  <a:pt x="247" y="48"/>
                </a:lnTo>
                <a:lnTo>
                  <a:pt x="237" y="42"/>
                </a:lnTo>
                <a:lnTo>
                  <a:pt x="226" y="38"/>
                </a:lnTo>
                <a:lnTo>
                  <a:pt x="214" y="35"/>
                </a:lnTo>
                <a:lnTo>
                  <a:pt x="201" y="33"/>
                </a:lnTo>
                <a:lnTo>
                  <a:pt x="201" y="33"/>
                </a:lnTo>
                <a:lnTo>
                  <a:pt x="199" y="39"/>
                </a:lnTo>
                <a:lnTo>
                  <a:pt x="193" y="44"/>
                </a:lnTo>
                <a:lnTo>
                  <a:pt x="186" y="46"/>
                </a:lnTo>
                <a:lnTo>
                  <a:pt x="180" y="48"/>
                </a:lnTo>
                <a:lnTo>
                  <a:pt x="180" y="48"/>
                </a:lnTo>
                <a:lnTo>
                  <a:pt x="180" y="0"/>
                </a:lnTo>
                <a:close/>
                <a:moveTo>
                  <a:pt x="180" y="0"/>
                </a:moveTo>
                <a:lnTo>
                  <a:pt x="180" y="0"/>
                </a:lnTo>
                <a:lnTo>
                  <a:pt x="180" y="48"/>
                </a:lnTo>
                <a:lnTo>
                  <a:pt x="180" y="48"/>
                </a:lnTo>
                <a:lnTo>
                  <a:pt x="173" y="46"/>
                </a:lnTo>
                <a:lnTo>
                  <a:pt x="166" y="44"/>
                </a:lnTo>
                <a:lnTo>
                  <a:pt x="161" y="39"/>
                </a:lnTo>
                <a:lnTo>
                  <a:pt x="158" y="33"/>
                </a:lnTo>
                <a:lnTo>
                  <a:pt x="158" y="33"/>
                </a:lnTo>
                <a:lnTo>
                  <a:pt x="146" y="35"/>
                </a:lnTo>
                <a:lnTo>
                  <a:pt x="134" y="38"/>
                </a:lnTo>
                <a:lnTo>
                  <a:pt x="123" y="42"/>
                </a:lnTo>
                <a:lnTo>
                  <a:pt x="112" y="48"/>
                </a:lnTo>
                <a:lnTo>
                  <a:pt x="101" y="53"/>
                </a:lnTo>
                <a:lnTo>
                  <a:pt x="92" y="60"/>
                </a:lnTo>
                <a:lnTo>
                  <a:pt x="82" y="67"/>
                </a:lnTo>
                <a:lnTo>
                  <a:pt x="74" y="75"/>
                </a:lnTo>
                <a:lnTo>
                  <a:pt x="66" y="84"/>
                </a:lnTo>
                <a:lnTo>
                  <a:pt x="59" y="94"/>
                </a:lnTo>
                <a:lnTo>
                  <a:pt x="52" y="103"/>
                </a:lnTo>
                <a:lnTo>
                  <a:pt x="46" y="113"/>
                </a:lnTo>
                <a:lnTo>
                  <a:pt x="42" y="123"/>
                </a:lnTo>
                <a:lnTo>
                  <a:pt x="37" y="136"/>
                </a:lnTo>
                <a:lnTo>
                  <a:pt x="33" y="146"/>
                </a:lnTo>
                <a:lnTo>
                  <a:pt x="32" y="159"/>
                </a:lnTo>
                <a:lnTo>
                  <a:pt x="32" y="159"/>
                </a:lnTo>
                <a:lnTo>
                  <a:pt x="37" y="163"/>
                </a:lnTo>
                <a:lnTo>
                  <a:pt x="43" y="167"/>
                </a:lnTo>
                <a:lnTo>
                  <a:pt x="46" y="174"/>
                </a:lnTo>
                <a:lnTo>
                  <a:pt x="47" y="180"/>
                </a:lnTo>
                <a:lnTo>
                  <a:pt x="47" y="180"/>
                </a:lnTo>
                <a:lnTo>
                  <a:pt x="46" y="188"/>
                </a:lnTo>
                <a:lnTo>
                  <a:pt x="43" y="194"/>
                </a:lnTo>
                <a:lnTo>
                  <a:pt x="37" y="199"/>
                </a:lnTo>
                <a:lnTo>
                  <a:pt x="32" y="203"/>
                </a:lnTo>
                <a:lnTo>
                  <a:pt x="32" y="203"/>
                </a:lnTo>
                <a:lnTo>
                  <a:pt x="33" y="215"/>
                </a:lnTo>
                <a:lnTo>
                  <a:pt x="37" y="226"/>
                </a:lnTo>
                <a:lnTo>
                  <a:pt x="42" y="237"/>
                </a:lnTo>
                <a:lnTo>
                  <a:pt x="46" y="248"/>
                </a:lnTo>
                <a:lnTo>
                  <a:pt x="52" y="259"/>
                </a:lnTo>
                <a:lnTo>
                  <a:pt x="59" y="268"/>
                </a:lnTo>
                <a:lnTo>
                  <a:pt x="66" y="278"/>
                </a:lnTo>
                <a:lnTo>
                  <a:pt x="74" y="286"/>
                </a:lnTo>
                <a:lnTo>
                  <a:pt x="82" y="294"/>
                </a:lnTo>
                <a:lnTo>
                  <a:pt x="92" y="302"/>
                </a:lnTo>
                <a:lnTo>
                  <a:pt x="101" y="309"/>
                </a:lnTo>
                <a:lnTo>
                  <a:pt x="112" y="314"/>
                </a:lnTo>
                <a:lnTo>
                  <a:pt x="123" y="320"/>
                </a:lnTo>
                <a:lnTo>
                  <a:pt x="134" y="324"/>
                </a:lnTo>
                <a:lnTo>
                  <a:pt x="146" y="327"/>
                </a:lnTo>
                <a:lnTo>
                  <a:pt x="158" y="329"/>
                </a:lnTo>
                <a:lnTo>
                  <a:pt x="158" y="329"/>
                </a:lnTo>
                <a:lnTo>
                  <a:pt x="158" y="329"/>
                </a:lnTo>
                <a:lnTo>
                  <a:pt x="161" y="322"/>
                </a:lnTo>
                <a:lnTo>
                  <a:pt x="166" y="318"/>
                </a:lnTo>
                <a:lnTo>
                  <a:pt x="173" y="314"/>
                </a:lnTo>
                <a:lnTo>
                  <a:pt x="180" y="314"/>
                </a:lnTo>
                <a:lnTo>
                  <a:pt x="180" y="362"/>
                </a:lnTo>
                <a:lnTo>
                  <a:pt x="180" y="362"/>
                </a:lnTo>
                <a:lnTo>
                  <a:pt x="180" y="362"/>
                </a:lnTo>
                <a:lnTo>
                  <a:pt x="161" y="360"/>
                </a:lnTo>
                <a:lnTo>
                  <a:pt x="143" y="358"/>
                </a:lnTo>
                <a:lnTo>
                  <a:pt x="126" y="354"/>
                </a:lnTo>
                <a:lnTo>
                  <a:pt x="109" y="347"/>
                </a:lnTo>
                <a:lnTo>
                  <a:pt x="93" y="340"/>
                </a:lnTo>
                <a:lnTo>
                  <a:pt x="78" y="331"/>
                </a:lnTo>
                <a:lnTo>
                  <a:pt x="65" y="320"/>
                </a:lnTo>
                <a:lnTo>
                  <a:pt x="52" y="309"/>
                </a:lnTo>
                <a:lnTo>
                  <a:pt x="40" y="295"/>
                </a:lnTo>
                <a:lnTo>
                  <a:pt x="29" y="282"/>
                </a:lnTo>
                <a:lnTo>
                  <a:pt x="21" y="267"/>
                </a:lnTo>
                <a:lnTo>
                  <a:pt x="13" y="251"/>
                </a:lnTo>
                <a:lnTo>
                  <a:pt x="8" y="234"/>
                </a:lnTo>
                <a:lnTo>
                  <a:pt x="2" y="217"/>
                </a:lnTo>
                <a:lnTo>
                  <a:pt x="0" y="199"/>
                </a:lnTo>
                <a:lnTo>
                  <a:pt x="0" y="180"/>
                </a:lnTo>
                <a:lnTo>
                  <a:pt x="0" y="180"/>
                </a:lnTo>
                <a:lnTo>
                  <a:pt x="0" y="163"/>
                </a:lnTo>
                <a:lnTo>
                  <a:pt x="2" y="145"/>
                </a:lnTo>
                <a:lnTo>
                  <a:pt x="8" y="127"/>
                </a:lnTo>
                <a:lnTo>
                  <a:pt x="13" y="111"/>
                </a:lnTo>
                <a:lnTo>
                  <a:pt x="21" y="95"/>
                </a:lnTo>
                <a:lnTo>
                  <a:pt x="29" y="80"/>
                </a:lnTo>
                <a:lnTo>
                  <a:pt x="40" y="67"/>
                </a:lnTo>
                <a:lnTo>
                  <a:pt x="52" y="53"/>
                </a:lnTo>
                <a:lnTo>
                  <a:pt x="65" y="42"/>
                </a:lnTo>
                <a:lnTo>
                  <a:pt x="78" y="31"/>
                </a:lnTo>
                <a:lnTo>
                  <a:pt x="93" y="22"/>
                </a:lnTo>
                <a:lnTo>
                  <a:pt x="109" y="15"/>
                </a:lnTo>
                <a:lnTo>
                  <a:pt x="126" y="8"/>
                </a:lnTo>
                <a:lnTo>
                  <a:pt x="143" y="4"/>
                </a:lnTo>
                <a:lnTo>
                  <a:pt x="161" y="2"/>
                </a:lnTo>
                <a:lnTo>
                  <a:pt x="180" y="0"/>
                </a:lnTo>
                <a:lnTo>
                  <a:pt x="180" y="0"/>
                </a:lnTo>
                <a:close/>
              </a:path>
            </a:pathLst>
          </a:custGeom>
          <a:solidFill>
            <a:srgbClr val="195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íṧlîďè">
            <a:extLst>
              <a:ext uri="{FF2B5EF4-FFF2-40B4-BE49-F238E27FC236}">
                <a16:creationId xmlns:a16="http://schemas.microsoft.com/office/drawing/2014/main" id="{9DEE94DB-5B16-4DFD-ABF2-9815ADDBCB17}"/>
              </a:ext>
            </a:extLst>
          </p:cNvPr>
          <p:cNvSpPr/>
          <p:nvPr/>
        </p:nvSpPr>
        <p:spPr bwMode="auto">
          <a:xfrm>
            <a:off x="2854432" y="3531733"/>
            <a:ext cx="204440" cy="107899"/>
          </a:xfrm>
          <a:custGeom>
            <a:avLst/>
            <a:gdLst>
              <a:gd name="T0" fmla="*/ 13 w 180"/>
              <a:gd name="T1" fmla="*/ 0 h 95"/>
              <a:gd name="T2" fmla="*/ 54 w 180"/>
              <a:gd name="T3" fmla="*/ 42 h 95"/>
              <a:gd name="T4" fmla="*/ 54 w 180"/>
              <a:gd name="T5" fmla="*/ 42 h 95"/>
              <a:gd name="T6" fmla="*/ 60 w 180"/>
              <a:gd name="T7" fmla="*/ 39 h 95"/>
              <a:gd name="T8" fmla="*/ 67 w 180"/>
              <a:gd name="T9" fmla="*/ 39 h 95"/>
              <a:gd name="T10" fmla="*/ 67 w 180"/>
              <a:gd name="T11" fmla="*/ 39 h 95"/>
              <a:gd name="T12" fmla="*/ 75 w 180"/>
              <a:gd name="T13" fmla="*/ 41 h 95"/>
              <a:gd name="T14" fmla="*/ 83 w 180"/>
              <a:gd name="T15" fmla="*/ 45 h 95"/>
              <a:gd name="T16" fmla="*/ 88 w 180"/>
              <a:gd name="T17" fmla="*/ 50 h 95"/>
              <a:gd name="T18" fmla="*/ 92 w 180"/>
              <a:gd name="T19" fmla="*/ 58 h 95"/>
              <a:gd name="T20" fmla="*/ 180 w 180"/>
              <a:gd name="T21" fmla="*/ 58 h 95"/>
              <a:gd name="T22" fmla="*/ 180 w 180"/>
              <a:gd name="T23" fmla="*/ 76 h 95"/>
              <a:gd name="T24" fmla="*/ 92 w 180"/>
              <a:gd name="T25" fmla="*/ 76 h 95"/>
              <a:gd name="T26" fmla="*/ 92 w 180"/>
              <a:gd name="T27" fmla="*/ 76 h 95"/>
              <a:gd name="T28" fmla="*/ 88 w 180"/>
              <a:gd name="T29" fmla="*/ 84 h 95"/>
              <a:gd name="T30" fmla="*/ 83 w 180"/>
              <a:gd name="T31" fmla="*/ 89 h 95"/>
              <a:gd name="T32" fmla="*/ 75 w 180"/>
              <a:gd name="T33" fmla="*/ 93 h 95"/>
              <a:gd name="T34" fmla="*/ 67 w 180"/>
              <a:gd name="T35" fmla="*/ 95 h 95"/>
              <a:gd name="T36" fmla="*/ 67 w 180"/>
              <a:gd name="T37" fmla="*/ 95 h 95"/>
              <a:gd name="T38" fmla="*/ 61 w 180"/>
              <a:gd name="T39" fmla="*/ 95 h 95"/>
              <a:gd name="T40" fmla="*/ 56 w 180"/>
              <a:gd name="T41" fmla="*/ 92 h 95"/>
              <a:gd name="T42" fmla="*/ 50 w 180"/>
              <a:gd name="T43" fmla="*/ 91 h 95"/>
              <a:gd name="T44" fmla="*/ 46 w 180"/>
              <a:gd name="T45" fmla="*/ 87 h 95"/>
              <a:gd name="T46" fmla="*/ 44 w 180"/>
              <a:gd name="T47" fmla="*/ 83 h 95"/>
              <a:gd name="T48" fmla="*/ 41 w 180"/>
              <a:gd name="T49" fmla="*/ 77 h 95"/>
              <a:gd name="T50" fmla="*/ 40 w 180"/>
              <a:gd name="T51" fmla="*/ 73 h 95"/>
              <a:gd name="T52" fmla="*/ 38 w 180"/>
              <a:gd name="T53" fmla="*/ 66 h 95"/>
              <a:gd name="T54" fmla="*/ 38 w 180"/>
              <a:gd name="T55" fmla="*/ 66 h 95"/>
              <a:gd name="T56" fmla="*/ 40 w 180"/>
              <a:gd name="T57" fmla="*/ 61 h 95"/>
              <a:gd name="T58" fmla="*/ 41 w 180"/>
              <a:gd name="T59" fmla="*/ 54 h 95"/>
              <a:gd name="T60" fmla="*/ 0 w 180"/>
              <a:gd name="T61" fmla="*/ 13 h 95"/>
              <a:gd name="T62" fmla="*/ 13 w 180"/>
              <a:gd name="T6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0" h="95">
                <a:moveTo>
                  <a:pt x="13" y="0"/>
                </a:moveTo>
                <a:lnTo>
                  <a:pt x="54" y="42"/>
                </a:lnTo>
                <a:lnTo>
                  <a:pt x="54" y="42"/>
                </a:lnTo>
                <a:lnTo>
                  <a:pt x="60" y="39"/>
                </a:lnTo>
                <a:lnTo>
                  <a:pt x="67" y="39"/>
                </a:lnTo>
                <a:lnTo>
                  <a:pt x="67" y="39"/>
                </a:lnTo>
                <a:lnTo>
                  <a:pt x="75" y="41"/>
                </a:lnTo>
                <a:lnTo>
                  <a:pt x="83" y="45"/>
                </a:lnTo>
                <a:lnTo>
                  <a:pt x="88" y="50"/>
                </a:lnTo>
                <a:lnTo>
                  <a:pt x="92" y="58"/>
                </a:lnTo>
                <a:lnTo>
                  <a:pt x="180" y="58"/>
                </a:lnTo>
                <a:lnTo>
                  <a:pt x="180" y="76"/>
                </a:lnTo>
                <a:lnTo>
                  <a:pt x="92" y="76"/>
                </a:lnTo>
                <a:lnTo>
                  <a:pt x="92" y="76"/>
                </a:lnTo>
                <a:lnTo>
                  <a:pt x="88" y="84"/>
                </a:lnTo>
                <a:lnTo>
                  <a:pt x="83" y="89"/>
                </a:lnTo>
                <a:lnTo>
                  <a:pt x="75" y="93"/>
                </a:lnTo>
                <a:lnTo>
                  <a:pt x="67" y="95"/>
                </a:lnTo>
                <a:lnTo>
                  <a:pt x="67" y="95"/>
                </a:lnTo>
                <a:lnTo>
                  <a:pt x="61" y="95"/>
                </a:lnTo>
                <a:lnTo>
                  <a:pt x="56" y="92"/>
                </a:lnTo>
                <a:lnTo>
                  <a:pt x="50" y="91"/>
                </a:lnTo>
                <a:lnTo>
                  <a:pt x="46" y="87"/>
                </a:lnTo>
                <a:lnTo>
                  <a:pt x="44" y="83"/>
                </a:lnTo>
                <a:lnTo>
                  <a:pt x="41" y="77"/>
                </a:lnTo>
                <a:lnTo>
                  <a:pt x="40" y="73"/>
                </a:lnTo>
                <a:lnTo>
                  <a:pt x="38" y="66"/>
                </a:lnTo>
                <a:lnTo>
                  <a:pt x="38" y="66"/>
                </a:lnTo>
                <a:lnTo>
                  <a:pt x="40" y="61"/>
                </a:lnTo>
                <a:lnTo>
                  <a:pt x="41" y="54"/>
                </a:lnTo>
                <a:lnTo>
                  <a:pt x="0" y="13"/>
                </a:lnTo>
                <a:lnTo>
                  <a:pt x="13" y="0"/>
                </a:lnTo>
                <a:close/>
              </a:path>
            </a:pathLst>
          </a:custGeom>
          <a:solidFill>
            <a:srgbClr val="195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î$1ïḍè">
            <a:extLst>
              <a:ext uri="{FF2B5EF4-FFF2-40B4-BE49-F238E27FC236}">
                <a16:creationId xmlns:a16="http://schemas.microsoft.com/office/drawing/2014/main" id="{ACE3963B-6DF4-4F1F-8189-6312FB10FD65}"/>
              </a:ext>
            </a:extLst>
          </p:cNvPr>
          <p:cNvSpPr/>
          <p:nvPr/>
        </p:nvSpPr>
        <p:spPr bwMode="auto">
          <a:xfrm>
            <a:off x="2767033" y="4430983"/>
            <a:ext cx="408879" cy="411151"/>
          </a:xfrm>
          <a:custGeom>
            <a:avLst/>
            <a:gdLst>
              <a:gd name="T0" fmla="*/ 180 w 360"/>
              <a:gd name="T1" fmla="*/ 0 h 362"/>
              <a:gd name="T2" fmla="*/ 232 w 360"/>
              <a:gd name="T3" fmla="*/ 8 h 362"/>
              <a:gd name="T4" fmla="*/ 280 w 360"/>
              <a:gd name="T5" fmla="*/ 31 h 362"/>
              <a:gd name="T6" fmla="*/ 319 w 360"/>
              <a:gd name="T7" fmla="*/ 67 h 362"/>
              <a:gd name="T8" fmla="*/ 346 w 360"/>
              <a:gd name="T9" fmla="*/ 111 h 362"/>
              <a:gd name="T10" fmla="*/ 358 w 360"/>
              <a:gd name="T11" fmla="*/ 163 h 362"/>
              <a:gd name="T12" fmla="*/ 358 w 360"/>
              <a:gd name="T13" fmla="*/ 199 h 362"/>
              <a:gd name="T14" fmla="*/ 346 w 360"/>
              <a:gd name="T15" fmla="*/ 251 h 362"/>
              <a:gd name="T16" fmla="*/ 319 w 360"/>
              <a:gd name="T17" fmla="*/ 295 h 362"/>
              <a:gd name="T18" fmla="*/ 280 w 360"/>
              <a:gd name="T19" fmla="*/ 331 h 362"/>
              <a:gd name="T20" fmla="*/ 232 w 360"/>
              <a:gd name="T21" fmla="*/ 354 h 362"/>
              <a:gd name="T22" fmla="*/ 180 w 360"/>
              <a:gd name="T23" fmla="*/ 362 h 362"/>
              <a:gd name="T24" fmla="*/ 180 w 360"/>
              <a:gd name="T25" fmla="*/ 314 h 362"/>
              <a:gd name="T26" fmla="*/ 193 w 360"/>
              <a:gd name="T27" fmla="*/ 318 h 362"/>
              <a:gd name="T28" fmla="*/ 201 w 360"/>
              <a:gd name="T29" fmla="*/ 329 h 362"/>
              <a:gd name="T30" fmla="*/ 237 w 360"/>
              <a:gd name="T31" fmla="*/ 320 h 362"/>
              <a:gd name="T32" fmla="*/ 268 w 360"/>
              <a:gd name="T33" fmla="*/ 302 h 362"/>
              <a:gd name="T34" fmla="*/ 293 w 360"/>
              <a:gd name="T35" fmla="*/ 278 h 362"/>
              <a:gd name="T36" fmla="*/ 312 w 360"/>
              <a:gd name="T37" fmla="*/ 248 h 362"/>
              <a:gd name="T38" fmla="*/ 325 w 360"/>
              <a:gd name="T39" fmla="*/ 215 h 362"/>
              <a:gd name="T40" fmla="*/ 322 w 360"/>
              <a:gd name="T41" fmla="*/ 199 h 362"/>
              <a:gd name="T42" fmla="*/ 312 w 360"/>
              <a:gd name="T43" fmla="*/ 180 h 362"/>
              <a:gd name="T44" fmla="*/ 316 w 360"/>
              <a:gd name="T45" fmla="*/ 167 h 362"/>
              <a:gd name="T46" fmla="*/ 327 w 360"/>
              <a:gd name="T47" fmla="*/ 159 h 362"/>
              <a:gd name="T48" fmla="*/ 318 w 360"/>
              <a:gd name="T49" fmla="*/ 123 h 362"/>
              <a:gd name="T50" fmla="*/ 300 w 360"/>
              <a:gd name="T51" fmla="*/ 94 h 362"/>
              <a:gd name="T52" fmla="*/ 277 w 360"/>
              <a:gd name="T53" fmla="*/ 67 h 362"/>
              <a:gd name="T54" fmla="*/ 247 w 360"/>
              <a:gd name="T55" fmla="*/ 48 h 362"/>
              <a:gd name="T56" fmla="*/ 214 w 360"/>
              <a:gd name="T57" fmla="*/ 35 h 362"/>
              <a:gd name="T58" fmla="*/ 199 w 360"/>
              <a:gd name="T59" fmla="*/ 39 h 362"/>
              <a:gd name="T60" fmla="*/ 180 w 360"/>
              <a:gd name="T61" fmla="*/ 48 h 362"/>
              <a:gd name="T62" fmla="*/ 180 w 360"/>
              <a:gd name="T63" fmla="*/ 0 h 362"/>
              <a:gd name="T64" fmla="*/ 180 w 360"/>
              <a:gd name="T65" fmla="*/ 48 h 362"/>
              <a:gd name="T66" fmla="*/ 161 w 360"/>
              <a:gd name="T67" fmla="*/ 39 h 362"/>
              <a:gd name="T68" fmla="*/ 146 w 360"/>
              <a:gd name="T69" fmla="*/ 35 h 362"/>
              <a:gd name="T70" fmla="*/ 112 w 360"/>
              <a:gd name="T71" fmla="*/ 48 h 362"/>
              <a:gd name="T72" fmla="*/ 82 w 360"/>
              <a:gd name="T73" fmla="*/ 67 h 362"/>
              <a:gd name="T74" fmla="*/ 59 w 360"/>
              <a:gd name="T75" fmla="*/ 94 h 362"/>
              <a:gd name="T76" fmla="*/ 42 w 360"/>
              <a:gd name="T77" fmla="*/ 123 h 362"/>
              <a:gd name="T78" fmla="*/ 32 w 360"/>
              <a:gd name="T79" fmla="*/ 159 h 362"/>
              <a:gd name="T80" fmla="*/ 43 w 360"/>
              <a:gd name="T81" fmla="*/ 167 h 362"/>
              <a:gd name="T82" fmla="*/ 47 w 360"/>
              <a:gd name="T83" fmla="*/ 180 h 362"/>
              <a:gd name="T84" fmla="*/ 37 w 360"/>
              <a:gd name="T85" fmla="*/ 199 h 362"/>
              <a:gd name="T86" fmla="*/ 33 w 360"/>
              <a:gd name="T87" fmla="*/ 215 h 362"/>
              <a:gd name="T88" fmla="*/ 46 w 360"/>
              <a:gd name="T89" fmla="*/ 248 h 362"/>
              <a:gd name="T90" fmla="*/ 66 w 360"/>
              <a:gd name="T91" fmla="*/ 278 h 362"/>
              <a:gd name="T92" fmla="*/ 92 w 360"/>
              <a:gd name="T93" fmla="*/ 302 h 362"/>
              <a:gd name="T94" fmla="*/ 123 w 360"/>
              <a:gd name="T95" fmla="*/ 320 h 362"/>
              <a:gd name="T96" fmla="*/ 158 w 360"/>
              <a:gd name="T97" fmla="*/ 329 h 362"/>
              <a:gd name="T98" fmla="*/ 161 w 360"/>
              <a:gd name="T99" fmla="*/ 322 h 362"/>
              <a:gd name="T100" fmla="*/ 180 w 360"/>
              <a:gd name="T101" fmla="*/ 314 h 362"/>
              <a:gd name="T102" fmla="*/ 180 w 360"/>
              <a:gd name="T103" fmla="*/ 362 h 362"/>
              <a:gd name="T104" fmla="*/ 126 w 360"/>
              <a:gd name="T105" fmla="*/ 354 h 362"/>
              <a:gd name="T106" fmla="*/ 78 w 360"/>
              <a:gd name="T107" fmla="*/ 331 h 362"/>
              <a:gd name="T108" fmla="*/ 40 w 360"/>
              <a:gd name="T109" fmla="*/ 295 h 362"/>
              <a:gd name="T110" fmla="*/ 13 w 360"/>
              <a:gd name="T111" fmla="*/ 251 h 362"/>
              <a:gd name="T112" fmla="*/ 0 w 360"/>
              <a:gd name="T113" fmla="*/ 199 h 362"/>
              <a:gd name="T114" fmla="*/ 0 w 360"/>
              <a:gd name="T115" fmla="*/ 163 h 362"/>
              <a:gd name="T116" fmla="*/ 13 w 360"/>
              <a:gd name="T117" fmla="*/ 111 h 362"/>
              <a:gd name="T118" fmla="*/ 40 w 360"/>
              <a:gd name="T119" fmla="*/ 67 h 362"/>
              <a:gd name="T120" fmla="*/ 78 w 360"/>
              <a:gd name="T121" fmla="*/ 31 h 362"/>
              <a:gd name="T122" fmla="*/ 126 w 360"/>
              <a:gd name="T123" fmla="*/ 8 h 362"/>
              <a:gd name="T124" fmla="*/ 180 w 360"/>
              <a:gd name="T125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60" h="362">
                <a:moveTo>
                  <a:pt x="180" y="0"/>
                </a:moveTo>
                <a:lnTo>
                  <a:pt x="180" y="0"/>
                </a:lnTo>
                <a:lnTo>
                  <a:pt x="180" y="0"/>
                </a:lnTo>
                <a:lnTo>
                  <a:pt x="197" y="2"/>
                </a:lnTo>
                <a:lnTo>
                  <a:pt x="216" y="4"/>
                </a:lnTo>
                <a:lnTo>
                  <a:pt x="232" y="8"/>
                </a:lnTo>
                <a:lnTo>
                  <a:pt x="250" y="15"/>
                </a:lnTo>
                <a:lnTo>
                  <a:pt x="265" y="22"/>
                </a:lnTo>
                <a:lnTo>
                  <a:pt x="280" y="31"/>
                </a:lnTo>
                <a:lnTo>
                  <a:pt x="295" y="42"/>
                </a:lnTo>
                <a:lnTo>
                  <a:pt x="307" y="53"/>
                </a:lnTo>
                <a:lnTo>
                  <a:pt x="319" y="67"/>
                </a:lnTo>
                <a:lnTo>
                  <a:pt x="329" y="80"/>
                </a:lnTo>
                <a:lnTo>
                  <a:pt x="338" y="95"/>
                </a:lnTo>
                <a:lnTo>
                  <a:pt x="346" y="111"/>
                </a:lnTo>
                <a:lnTo>
                  <a:pt x="352" y="127"/>
                </a:lnTo>
                <a:lnTo>
                  <a:pt x="356" y="145"/>
                </a:lnTo>
                <a:lnTo>
                  <a:pt x="358" y="163"/>
                </a:lnTo>
                <a:lnTo>
                  <a:pt x="360" y="180"/>
                </a:lnTo>
                <a:lnTo>
                  <a:pt x="360" y="180"/>
                </a:lnTo>
                <a:lnTo>
                  <a:pt x="358" y="199"/>
                </a:lnTo>
                <a:lnTo>
                  <a:pt x="356" y="217"/>
                </a:lnTo>
                <a:lnTo>
                  <a:pt x="352" y="234"/>
                </a:lnTo>
                <a:lnTo>
                  <a:pt x="346" y="251"/>
                </a:lnTo>
                <a:lnTo>
                  <a:pt x="338" y="267"/>
                </a:lnTo>
                <a:lnTo>
                  <a:pt x="329" y="282"/>
                </a:lnTo>
                <a:lnTo>
                  <a:pt x="319" y="295"/>
                </a:lnTo>
                <a:lnTo>
                  <a:pt x="307" y="309"/>
                </a:lnTo>
                <a:lnTo>
                  <a:pt x="295" y="320"/>
                </a:lnTo>
                <a:lnTo>
                  <a:pt x="280" y="331"/>
                </a:lnTo>
                <a:lnTo>
                  <a:pt x="265" y="340"/>
                </a:lnTo>
                <a:lnTo>
                  <a:pt x="250" y="347"/>
                </a:lnTo>
                <a:lnTo>
                  <a:pt x="232" y="354"/>
                </a:lnTo>
                <a:lnTo>
                  <a:pt x="216" y="358"/>
                </a:lnTo>
                <a:lnTo>
                  <a:pt x="197" y="360"/>
                </a:lnTo>
                <a:lnTo>
                  <a:pt x="180" y="362"/>
                </a:lnTo>
                <a:lnTo>
                  <a:pt x="180" y="362"/>
                </a:lnTo>
                <a:lnTo>
                  <a:pt x="180" y="314"/>
                </a:lnTo>
                <a:lnTo>
                  <a:pt x="180" y="314"/>
                </a:lnTo>
                <a:lnTo>
                  <a:pt x="180" y="314"/>
                </a:lnTo>
                <a:lnTo>
                  <a:pt x="186" y="314"/>
                </a:lnTo>
                <a:lnTo>
                  <a:pt x="193" y="318"/>
                </a:lnTo>
                <a:lnTo>
                  <a:pt x="199" y="322"/>
                </a:lnTo>
                <a:lnTo>
                  <a:pt x="201" y="329"/>
                </a:lnTo>
                <a:lnTo>
                  <a:pt x="201" y="329"/>
                </a:lnTo>
                <a:lnTo>
                  <a:pt x="214" y="327"/>
                </a:lnTo>
                <a:lnTo>
                  <a:pt x="226" y="324"/>
                </a:lnTo>
                <a:lnTo>
                  <a:pt x="237" y="320"/>
                </a:lnTo>
                <a:lnTo>
                  <a:pt x="247" y="314"/>
                </a:lnTo>
                <a:lnTo>
                  <a:pt x="258" y="309"/>
                </a:lnTo>
                <a:lnTo>
                  <a:pt x="268" y="302"/>
                </a:lnTo>
                <a:lnTo>
                  <a:pt x="277" y="294"/>
                </a:lnTo>
                <a:lnTo>
                  <a:pt x="285" y="286"/>
                </a:lnTo>
                <a:lnTo>
                  <a:pt x="293" y="278"/>
                </a:lnTo>
                <a:lnTo>
                  <a:pt x="300" y="268"/>
                </a:lnTo>
                <a:lnTo>
                  <a:pt x="307" y="259"/>
                </a:lnTo>
                <a:lnTo>
                  <a:pt x="312" y="248"/>
                </a:lnTo>
                <a:lnTo>
                  <a:pt x="318" y="237"/>
                </a:lnTo>
                <a:lnTo>
                  <a:pt x="322" y="226"/>
                </a:lnTo>
                <a:lnTo>
                  <a:pt x="325" y="215"/>
                </a:lnTo>
                <a:lnTo>
                  <a:pt x="327" y="203"/>
                </a:lnTo>
                <a:lnTo>
                  <a:pt x="327" y="203"/>
                </a:lnTo>
                <a:lnTo>
                  <a:pt x="322" y="199"/>
                </a:lnTo>
                <a:lnTo>
                  <a:pt x="316" y="194"/>
                </a:lnTo>
                <a:lnTo>
                  <a:pt x="314" y="188"/>
                </a:lnTo>
                <a:lnTo>
                  <a:pt x="312" y="180"/>
                </a:lnTo>
                <a:lnTo>
                  <a:pt x="312" y="180"/>
                </a:lnTo>
                <a:lnTo>
                  <a:pt x="314" y="174"/>
                </a:lnTo>
                <a:lnTo>
                  <a:pt x="316" y="167"/>
                </a:lnTo>
                <a:lnTo>
                  <a:pt x="322" y="163"/>
                </a:lnTo>
                <a:lnTo>
                  <a:pt x="327" y="159"/>
                </a:lnTo>
                <a:lnTo>
                  <a:pt x="327" y="159"/>
                </a:lnTo>
                <a:lnTo>
                  <a:pt x="325" y="146"/>
                </a:lnTo>
                <a:lnTo>
                  <a:pt x="322" y="136"/>
                </a:lnTo>
                <a:lnTo>
                  <a:pt x="318" y="123"/>
                </a:lnTo>
                <a:lnTo>
                  <a:pt x="312" y="113"/>
                </a:lnTo>
                <a:lnTo>
                  <a:pt x="307" y="103"/>
                </a:lnTo>
                <a:lnTo>
                  <a:pt x="300" y="94"/>
                </a:lnTo>
                <a:lnTo>
                  <a:pt x="293" y="84"/>
                </a:lnTo>
                <a:lnTo>
                  <a:pt x="285" y="75"/>
                </a:lnTo>
                <a:lnTo>
                  <a:pt x="277" y="67"/>
                </a:lnTo>
                <a:lnTo>
                  <a:pt x="268" y="60"/>
                </a:lnTo>
                <a:lnTo>
                  <a:pt x="258" y="53"/>
                </a:lnTo>
                <a:lnTo>
                  <a:pt x="247" y="48"/>
                </a:lnTo>
                <a:lnTo>
                  <a:pt x="237" y="42"/>
                </a:lnTo>
                <a:lnTo>
                  <a:pt x="226" y="38"/>
                </a:lnTo>
                <a:lnTo>
                  <a:pt x="214" y="35"/>
                </a:lnTo>
                <a:lnTo>
                  <a:pt x="201" y="33"/>
                </a:lnTo>
                <a:lnTo>
                  <a:pt x="201" y="33"/>
                </a:lnTo>
                <a:lnTo>
                  <a:pt x="199" y="39"/>
                </a:lnTo>
                <a:lnTo>
                  <a:pt x="193" y="44"/>
                </a:lnTo>
                <a:lnTo>
                  <a:pt x="186" y="46"/>
                </a:lnTo>
                <a:lnTo>
                  <a:pt x="180" y="48"/>
                </a:lnTo>
                <a:lnTo>
                  <a:pt x="180" y="48"/>
                </a:lnTo>
                <a:lnTo>
                  <a:pt x="180" y="0"/>
                </a:lnTo>
                <a:close/>
                <a:moveTo>
                  <a:pt x="180" y="0"/>
                </a:moveTo>
                <a:lnTo>
                  <a:pt x="180" y="0"/>
                </a:lnTo>
                <a:lnTo>
                  <a:pt x="180" y="48"/>
                </a:lnTo>
                <a:lnTo>
                  <a:pt x="180" y="48"/>
                </a:lnTo>
                <a:lnTo>
                  <a:pt x="173" y="46"/>
                </a:lnTo>
                <a:lnTo>
                  <a:pt x="166" y="44"/>
                </a:lnTo>
                <a:lnTo>
                  <a:pt x="161" y="39"/>
                </a:lnTo>
                <a:lnTo>
                  <a:pt x="158" y="33"/>
                </a:lnTo>
                <a:lnTo>
                  <a:pt x="158" y="33"/>
                </a:lnTo>
                <a:lnTo>
                  <a:pt x="146" y="35"/>
                </a:lnTo>
                <a:lnTo>
                  <a:pt x="134" y="38"/>
                </a:lnTo>
                <a:lnTo>
                  <a:pt x="123" y="42"/>
                </a:lnTo>
                <a:lnTo>
                  <a:pt x="112" y="48"/>
                </a:lnTo>
                <a:lnTo>
                  <a:pt x="101" y="53"/>
                </a:lnTo>
                <a:lnTo>
                  <a:pt x="92" y="60"/>
                </a:lnTo>
                <a:lnTo>
                  <a:pt x="82" y="67"/>
                </a:lnTo>
                <a:lnTo>
                  <a:pt x="74" y="75"/>
                </a:lnTo>
                <a:lnTo>
                  <a:pt x="66" y="84"/>
                </a:lnTo>
                <a:lnTo>
                  <a:pt x="59" y="94"/>
                </a:lnTo>
                <a:lnTo>
                  <a:pt x="52" y="103"/>
                </a:lnTo>
                <a:lnTo>
                  <a:pt x="46" y="113"/>
                </a:lnTo>
                <a:lnTo>
                  <a:pt x="42" y="123"/>
                </a:lnTo>
                <a:lnTo>
                  <a:pt x="37" y="136"/>
                </a:lnTo>
                <a:lnTo>
                  <a:pt x="33" y="146"/>
                </a:lnTo>
                <a:lnTo>
                  <a:pt x="32" y="159"/>
                </a:lnTo>
                <a:lnTo>
                  <a:pt x="32" y="159"/>
                </a:lnTo>
                <a:lnTo>
                  <a:pt x="37" y="163"/>
                </a:lnTo>
                <a:lnTo>
                  <a:pt x="43" y="167"/>
                </a:lnTo>
                <a:lnTo>
                  <a:pt x="46" y="174"/>
                </a:lnTo>
                <a:lnTo>
                  <a:pt x="47" y="180"/>
                </a:lnTo>
                <a:lnTo>
                  <a:pt x="47" y="180"/>
                </a:lnTo>
                <a:lnTo>
                  <a:pt x="46" y="188"/>
                </a:lnTo>
                <a:lnTo>
                  <a:pt x="43" y="194"/>
                </a:lnTo>
                <a:lnTo>
                  <a:pt x="37" y="199"/>
                </a:lnTo>
                <a:lnTo>
                  <a:pt x="32" y="203"/>
                </a:lnTo>
                <a:lnTo>
                  <a:pt x="32" y="203"/>
                </a:lnTo>
                <a:lnTo>
                  <a:pt x="33" y="215"/>
                </a:lnTo>
                <a:lnTo>
                  <a:pt x="37" y="226"/>
                </a:lnTo>
                <a:lnTo>
                  <a:pt x="42" y="237"/>
                </a:lnTo>
                <a:lnTo>
                  <a:pt x="46" y="248"/>
                </a:lnTo>
                <a:lnTo>
                  <a:pt x="52" y="259"/>
                </a:lnTo>
                <a:lnTo>
                  <a:pt x="59" y="268"/>
                </a:lnTo>
                <a:lnTo>
                  <a:pt x="66" y="278"/>
                </a:lnTo>
                <a:lnTo>
                  <a:pt x="74" y="286"/>
                </a:lnTo>
                <a:lnTo>
                  <a:pt x="82" y="294"/>
                </a:lnTo>
                <a:lnTo>
                  <a:pt x="92" y="302"/>
                </a:lnTo>
                <a:lnTo>
                  <a:pt x="101" y="309"/>
                </a:lnTo>
                <a:lnTo>
                  <a:pt x="112" y="314"/>
                </a:lnTo>
                <a:lnTo>
                  <a:pt x="123" y="320"/>
                </a:lnTo>
                <a:lnTo>
                  <a:pt x="134" y="324"/>
                </a:lnTo>
                <a:lnTo>
                  <a:pt x="146" y="327"/>
                </a:lnTo>
                <a:lnTo>
                  <a:pt x="158" y="329"/>
                </a:lnTo>
                <a:lnTo>
                  <a:pt x="158" y="329"/>
                </a:lnTo>
                <a:lnTo>
                  <a:pt x="158" y="329"/>
                </a:lnTo>
                <a:lnTo>
                  <a:pt x="161" y="322"/>
                </a:lnTo>
                <a:lnTo>
                  <a:pt x="166" y="318"/>
                </a:lnTo>
                <a:lnTo>
                  <a:pt x="173" y="314"/>
                </a:lnTo>
                <a:lnTo>
                  <a:pt x="180" y="314"/>
                </a:lnTo>
                <a:lnTo>
                  <a:pt x="180" y="362"/>
                </a:lnTo>
                <a:lnTo>
                  <a:pt x="180" y="362"/>
                </a:lnTo>
                <a:lnTo>
                  <a:pt x="180" y="362"/>
                </a:lnTo>
                <a:lnTo>
                  <a:pt x="161" y="360"/>
                </a:lnTo>
                <a:lnTo>
                  <a:pt x="143" y="358"/>
                </a:lnTo>
                <a:lnTo>
                  <a:pt x="126" y="354"/>
                </a:lnTo>
                <a:lnTo>
                  <a:pt x="109" y="347"/>
                </a:lnTo>
                <a:lnTo>
                  <a:pt x="93" y="340"/>
                </a:lnTo>
                <a:lnTo>
                  <a:pt x="78" y="331"/>
                </a:lnTo>
                <a:lnTo>
                  <a:pt x="65" y="320"/>
                </a:lnTo>
                <a:lnTo>
                  <a:pt x="52" y="309"/>
                </a:lnTo>
                <a:lnTo>
                  <a:pt x="40" y="295"/>
                </a:lnTo>
                <a:lnTo>
                  <a:pt x="29" y="282"/>
                </a:lnTo>
                <a:lnTo>
                  <a:pt x="21" y="267"/>
                </a:lnTo>
                <a:lnTo>
                  <a:pt x="13" y="251"/>
                </a:lnTo>
                <a:lnTo>
                  <a:pt x="8" y="234"/>
                </a:lnTo>
                <a:lnTo>
                  <a:pt x="2" y="217"/>
                </a:lnTo>
                <a:lnTo>
                  <a:pt x="0" y="199"/>
                </a:lnTo>
                <a:lnTo>
                  <a:pt x="0" y="180"/>
                </a:lnTo>
                <a:lnTo>
                  <a:pt x="0" y="180"/>
                </a:lnTo>
                <a:lnTo>
                  <a:pt x="0" y="163"/>
                </a:lnTo>
                <a:lnTo>
                  <a:pt x="2" y="145"/>
                </a:lnTo>
                <a:lnTo>
                  <a:pt x="8" y="127"/>
                </a:lnTo>
                <a:lnTo>
                  <a:pt x="13" y="111"/>
                </a:lnTo>
                <a:lnTo>
                  <a:pt x="21" y="95"/>
                </a:lnTo>
                <a:lnTo>
                  <a:pt x="29" y="80"/>
                </a:lnTo>
                <a:lnTo>
                  <a:pt x="40" y="67"/>
                </a:lnTo>
                <a:lnTo>
                  <a:pt x="52" y="53"/>
                </a:lnTo>
                <a:lnTo>
                  <a:pt x="65" y="42"/>
                </a:lnTo>
                <a:lnTo>
                  <a:pt x="78" y="31"/>
                </a:lnTo>
                <a:lnTo>
                  <a:pt x="93" y="22"/>
                </a:lnTo>
                <a:lnTo>
                  <a:pt x="109" y="15"/>
                </a:lnTo>
                <a:lnTo>
                  <a:pt x="126" y="8"/>
                </a:lnTo>
                <a:lnTo>
                  <a:pt x="143" y="4"/>
                </a:lnTo>
                <a:lnTo>
                  <a:pt x="161" y="2"/>
                </a:lnTo>
                <a:lnTo>
                  <a:pt x="180" y="0"/>
                </a:lnTo>
                <a:lnTo>
                  <a:pt x="180" y="0"/>
                </a:lnTo>
                <a:close/>
              </a:path>
            </a:pathLst>
          </a:custGeom>
          <a:solidFill>
            <a:srgbClr val="195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íṧlîďè">
            <a:extLst>
              <a:ext uri="{FF2B5EF4-FFF2-40B4-BE49-F238E27FC236}">
                <a16:creationId xmlns:a16="http://schemas.microsoft.com/office/drawing/2014/main" id="{9DEE94DB-5B16-4DFD-ABF2-9815ADDBCB17}"/>
              </a:ext>
            </a:extLst>
          </p:cNvPr>
          <p:cNvSpPr/>
          <p:nvPr/>
        </p:nvSpPr>
        <p:spPr bwMode="auto">
          <a:xfrm>
            <a:off x="2922806" y="4596258"/>
            <a:ext cx="204440" cy="107899"/>
          </a:xfrm>
          <a:custGeom>
            <a:avLst/>
            <a:gdLst>
              <a:gd name="T0" fmla="*/ 13 w 180"/>
              <a:gd name="T1" fmla="*/ 0 h 95"/>
              <a:gd name="T2" fmla="*/ 54 w 180"/>
              <a:gd name="T3" fmla="*/ 42 h 95"/>
              <a:gd name="T4" fmla="*/ 54 w 180"/>
              <a:gd name="T5" fmla="*/ 42 h 95"/>
              <a:gd name="T6" fmla="*/ 60 w 180"/>
              <a:gd name="T7" fmla="*/ 39 h 95"/>
              <a:gd name="T8" fmla="*/ 67 w 180"/>
              <a:gd name="T9" fmla="*/ 39 h 95"/>
              <a:gd name="T10" fmla="*/ 67 w 180"/>
              <a:gd name="T11" fmla="*/ 39 h 95"/>
              <a:gd name="T12" fmla="*/ 75 w 180"/>
              <a:gd name="T13" fmla="*/ 41 h 95"/>
              <a:gd name="T14" fmla="*/ 83 w 180"/>
              <a:gd name="T15" fmla="*/ 45 h 95"/>
              <a:gd name="T16" fmla="*/ 88 w 180"/>
              <a:gd name="T17" fmla="*/ 50 h 95"/>
              <a:gd name="T18" fmla="*/ 92 w 180"/>
              <a:gd name="T19" fmla="*/ 58 h 95"/>
              <a:gd name="T20" fmla="*/ 180 w 180"/>
              <a:gd name="T21" fmla="*/ 58 h 95"/>
              <a:gd name="T22" fmla="*/ 180 w 180"/>
              <a:gd name="T23" fmla="*/ 76 h 95"/>
              <a:gd name="T24" fmla="*/ 92 w 180"/>
              <a:gd name="T25" fmla="*/ 76 h 95"/>
              <a:gd name="T26" fmla="*/ 92 w 180"/>
              <a:gd name="T27" fmla="*/ 76 h 95"/>
              <a:gd name="T28" fmla="*/ 88 w 180"/>
              <a:gd name="T29" fmla="*/ 84 h 95"/>
              <a:gd name="T30" fmla="*/ 83 w 180"/>
              <a:gd name="T31" fmla="*/ 89 h 95"/>
              <a:gd name="T32" fmla="*/ 75 w 180"/>
              <a:gd name="T33" fmla="*/ 93 h 95"/>
              <a:gd name="T34" fmla="*/ 67 w 180"/>
              <a:gd name="T35" fmla="*/ 95 h 95"/>
              <a:gd name="T36" fmla="*/ 67 w 180"/>
              <a:gd name="T37" fmla="*/ 95 h 95"/>
              <a:gd name="T38" fmla="*/ 61 w 180"/>
              <a:gd name="T39" fmla="*/ 95 h 95"/>
              <a:gd name="T40" fmla="*/ 56 w 180"/>
              <a:gd name="T41" fmla="*/ 92 h 95"/>
              <a:gd name="T42" fmla="*/ 50 w 180"/>
              <a:gd name="T43" fmla="*/ 91 h 95"/>
              <a:gd name="T44" fmla="*/ 46 w 180"/>
              <a:gd name="T45" fmla="*/ 87 h 95"/>
              <a:gd name="T46" fmla="*/ 44 w 180"/>
              <a:gd name="T47" fmla="*/ 83 h 95"/>
              <a:gd name="T48" fmla="*/ 41 w 180"/>
              <a:gd name="T49" fmla="*/ 77 h 95"/>
              <a:gd name="T50" fmla="*/ 40 w 180"/>
              <a:gd name="T51" fmla="*/ 73 h 95"/>
              <a:gd name="T52" fmla="*/ 38 w 180"/>
              <a:gd name="T53" fmla="*/ 66 h 95"/>
              <a:gd name="T54" fmla="*/ 38 w 180"/>
              <a:gd name="T55" fmla="*/ 66 h 95"/>
              <a:gd name="T56" fmla="*/ 40 w 180"/>
              <a:gd name="T57" fmla="*/ 61 h 95"/>
              <a:gd name="T58" fmla="*/ 41 w 180"/>
              <a:gd name="T59" fmla="*/ 54 h 95"/>
              <a:gd name="T60" fmla="*/ 0 w 180"/>
              <a:gd name="T61" fmla="*/ 13 h 95"/>
              <a:gd name="T62" fmla="*/ 13 w 180"/>
              <a:gd name="T6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0" h="95">
                <a:moveTo>
                  <a:pt x="13" y="0"/>
                </a:moveTo>
                <a:lnTo>
                  <a:pt x="54" y="42"/>
                </a:lnTo>
                <a:lnTo>
                  <a:pt x="54" y="42"/>
                </a:lnTo>
                <a:lnTo>
                  <a:pt x="60" y="39"/>
                </a:lnTo>
                <a:lnTo>
                  <a:pt x="67" y="39"/>
                </a:lnTo>
                <a:lnTo>
                  <a:pt x="67" y="39"/>
                </a:lnTo>
                <a:lnTo>
                  <a:pt x="75" y="41"/>
                </a:lnTo>
                <a:lnTo>
                  <a:pt x="83" y="45"/>
                </a:lnTo>
                <a:lnTo>
                  <a:pt x="88" y="50"/>
                </a:lnTo>
                <a:lnTo>
                  <a:pt x="92" y="58"/>
                </a:lnTo>
                <a:lnTo>
                  <a:pt x="180" y="58"/>
                </a:lnTo>
                <a:lnTo>
                  <a:pt x="180" y="76"/>
                </a:lnTo>
                <a:lnTo>
                  <a:pt x="92" y="76"/>
                </a:lnTo>
                <a:lnTo>
                  <a:pt x="92" y="76"/>
                </a:lnTo>
                <a:lnTo>
                  <a:pt x="88" y="84"/>
                </a:lnTo>
                <a:lnTo>
                  <a:pt x="83" y="89"/>
                </a:lnTo>
                <a:lnTo>
                  <a:pt x="75" y="93"/>
                </a:lnTo>
                <a:lnTo>
                  <a:pt x="67" y="95"/>
                </a:lnTo>
                <a:lnTo>
                  <a:pt x="67" y="95"/>
                </a:lnTo>
                <a:lnTo>
                  <a:pt x="61" y="95"/>
                </a:lnTo>
                <a:lnTo>
                  <a:pt x="56" y="92"/>
                </a:lnTo>
                <a:lnTo>
                  <a:pt x="50" y="91"/>
                </a:lnTo>
                <a:lnTo>
                  <a:pt x="46" y="87"/>
                </a:lnTo>
                <a:lnTo>
                  <a:pt x="44" y="83"/>
                </a:lnTo>
                <a:lnTo>
                  <a:pt x="41" y="77"/>
                </a:lnTo>
                <a:lnTo>
                  <a:pt x="40" y="73"/>
                </a:lnTo>
                <a:lnTo>
                  <a:pt x="38" y="66"/>
                </a:lnTo>
                <a:lnTo>
                  <a:pt x="38" y="66"/>
                </a:lnTo>
                <a:lnTo>
                  <a:pt x="40" y="61"/>
                </a:lnTo>
                <a:lnTo>
                  <a:pt x="41" y="54"/>
                </a:lnTo>
                <a:lnTo>
                  <a:pt x="0" y="13"/>
                </a:lnTo>
                <a:lnTo>
                  <a:pt x="13" y="0"/>
                </a:lnTo>
                <a:close/>
              </a:path>
            </a:pathLst>
          </a:custGeom>
          <a:solidFill>
            <a:srgbClr val="195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3432924" y="3281603"/>
            <a:ext cx="5598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a) Số nào chia hết cho 2?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447286" y="4321151"/>
            <a:ext cx="5598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b) Số nào chia hết cho 5?</a:t>
            </a:r>
          </a:p>
        </p:txBody>
      </p:sp>
    </p:spTree>
    <p:extLst>
      <p:ext uri="{BB962C8B-B14F-4D97-AF65-F5344CB8AC3E}">
        <p14:creationId xmlns:p14="http://schemas.microsoft.com/office/powerpoint/2010/main" val="193266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" grpId="0" animBg="1"/>
      <p:bldP spid="46" grpId="0" animBg="1"/>
      <p:bldP spid="42" grpId="0" animBg="1"/>
      <p:bldP spid="38" grpId="0" animBg="1"/>
      <p:bldP spid="34" grpId="0" animBg="1"/>
      <p:bldP spid="5" grpId="0" animBg="1"/>
      <p:bldP spid="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52566C5E-CD1E-4F9C-9507-911F7E5F31EA}"/>
              </a:ext>
            </a:extLst>
          </p:cNvPr>
          <p:cNvGrpSpPr/>
          <p:nvPr/>
        </p:nvGrpSpPr>
        <p:grpSpPr>
          <a:xfrm>
            <a:off x="1285213" y="2895221"/>
            <a:ext cx="4942772" cy="3288525"/>
            <a:chOff x="2671537" y="1310108"/>
            <a:chExt cx="6927843" cy="4173155"/>
          </a:xfrm>
          <a:effectLst/>
        </p:grpSpPr>
        <p:grpSp>
          <p:nvGrpSpPr>
            <p:cNvPr id="129" name="组合 128">
              <a:extLst>
                <a:ext uri="{FF2B5EF4-FFF2-40B4-BE49-F238E27FC236}">
                  <a16:creationId xmlns:a16="http://schemas.microsoft.com/office/drawing/2014/main" id="{630B2C27-7F92-4045-B696-772D588B4EAC}"/>
                </a:ext>
              </a:extLst>
            </p:cNvPr>
            <p:cNvGrpSpPr/>
            <p:nvPr/>
          </p:nvGrpSpPr>
          <p:grpSpPr>
            <a:xfrm>
              <a:off x="2671537" y="1310108"/>
              <a:ext cx="6927843" cy="4173155"/>
              <a:chOff x="3581729" y="1730706"/>
              <a:chExt cx="4882296" cy="2940970"/>
            </a:xfrm>
          </p:grpSpPr>
          <p:sp>
            <p:nvSpPr>
              <p:cNvPr id="132" name="cloud-alone_17471">
                <a:extLst>
                  <a:ext uri="{FF2B5EF4-FFF2-40B4-BE49-F238E27FC236}">
                    <a16:creationId xmlns:a16="http://schemas.microsoft.com/office/drawing/2014/main" id="{9D6EBDCD-29AB-4EBD-827C-14197891FBB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81729" y="1730706"/>
                <a:ext cx="4882296" cy="2940970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  <a:gd name="T22" fmla="*/ 372171 w 604011"/>
                  <a:gd name="T23" fmla="*/ 372171 w 604011"/>
                  <a:gd name="T24" fmla="*/ 372171 w 604011"/>
                  <a:gd name="T25" fmla="*/ 372171 w 604011"/>
                  <a:gd name="T26" fmla="*/ 372171 w 604011"/>
                  <a:gd name="T27" fmla="*/ 372171 w 604011"/>
                  <a:gd name="T28" fmla="*/ 372171 w 604011"/>
                  <a:gd name="T29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46" h="465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solidFill>
                <a:srgbClr val="4AC6E9"/>
              </a:solidFill>
              <a:ln w="57150">
                <a:solidFill>
                  <a:schemeClr val="bg1"/>
                </a:solidFill>
              </a:ln>
              <a:effectLst>
                <a:outerShdw blurRad="203200" dist="38100" dir="5400000" sx="103000" sy="103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3" name="cloud-alone_17471">
                <a:extLst>
                  <a:ext uri="{FF2B5EF4-FFF2-40B4-BE49-F238E27FC236}">
                    <a16:creationId xmlns:a16="http://schemas.microsoft.com/office/drawing/2014/main" id="{009062F5-A767-4977-9208-0767B7E06A4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92837" y="1867866"/>
                <a:ext cx="4677577" cy="2721647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  <a:gd name="T22" fmla="*/ 372171 w 604011"/>
                  <a:gd name="T23" fmla="*/ 372171 w 604011"/>
                  <a:gd name="T24" fmla="*/ 372171 w 604011"/>
                  <a:gd name="T25" fmla="*/ 372171 w 604011"/>
                  <a:gd name="T26" fmla="*/ 372171 w 604011"/>
                  <a:gd name="T27" fmla="*/ 372171 w 604011"/>
                  <a:gd name="T28" fmla="*/ 372171 w 604011"/>
                  <a:gd name="T29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46" h="465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noFill/>
              <a:ln w="28575">
                <a:solidFill>
                  <a:schemeClr val="bg1"/>
                </a:solidFill>
                <a:prstDash val="sysDot"/>
              </a:ln>
              <a:effectLst/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30" name="paper-aeroplane-shape_18344">
              <a:extLst>
                <a:ext uri="{FF2B5EF4-FFF2-40B4-BE49-F238E27FC236}">
                  <a16:creationId xmlns:a16="http://schemas.microsoft.com/office/drawing/2014/main" id="{40960B94-C097-49F6-87E4-55DB37BAE1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06141" y="1796420"/>
              <a:ext cx="609685" cy="609052"/>
            </a:xfrm>
            <a:custGeom>
              <a:avLst/>
              <a:gdLst>
                <a:gd name="connsiteX0" fmla="*/ 307530 w 607181"/>
                <a:gd name="connsiteY0" fmla="*/ 454721 h 606551"/>
                <a:gd name="connsiteX1" fmla="*/ 302084 w 607181"/>
                <a:gd name="connsiteY1" fmla="*/ 460160 h 606551"/>
                <a:gd name="connsiteX2" fmla="*/ 294270 w 607181"/>
                <a:gd name="connsiteY2" fmla="*/ 466425 h 606551"/>
                <a:gd name="connsiteX3" fmla="*/ 307530 w 607181"/>
                <a:gd name="connsiteY3" fmla="*/ 493970 h 606551"/>
                <a:gd name="connsiteX4" fmla="*/ 233421 w 607181"/>
                <a:gd name="connsiteY4" fmla="*/ 419374 h 606551"/>
                <a:gd name="connsiteX5" fmla="*/ 260531 w 607181"/>
                <a:gd name="connsiteY5" fmla="*/ 432496 h 606551"/>
                <a:gd name="connsiteX6" fmla="*/ 266687 w 607181"/>
                <a:gd name="connsiteY6" fmla="*/ 424812 h 606551"/>
                <a:gd name="connsiteX7" fmla="*/ 272133 w 607181"/>
                <a:gd name="connsiteY7" fmla="*/ 419374 h 606551"/>
                <a:gd name="connsiteX8" fmla="*/ 387794 w 607181"/>
                <a:gd name="connsiteY8" fmla="*/ 374569 h 606551"/>
                <a:gd name="connsiteX9" fmla="*/ 341743 w 607181"/>
                <a:gd name="connsiteY9" fmla="*/ 420675 h 606551"/>
                <a:gd name="connsiteX10" fmla="*/ 380573 w 607181"/>
                <a:gd name="connsiteY10" fmla="*/ 501418 h 606551"/>
                <a:gd name="connsiteX11" fmla="*/ 387794 w 607181"/>
                <a:gd name="connsiteY11" fmla="*/ 495270 h 606551"/>
                <a:gd name="connsiteX12" fmla="*/ 26305 w 607181"/>
                <a:gd name="connsiteY12" fmla="*/ 370560 h 606551"/>
                <a:gd name="connsiteX13" fmla="*/ 32580 w 607181"/>
                <a:gd name="connsiteY13" fmla="*/ 496832 h 606551"/>
                <a:gd name="connsiteX14" fmla="*/ 102197 w 607181"/>
                <a:gd name="connsiteY14" fmla="*/ 516340 h 606551"/>
                <a:gd name="connsiteX15" fmla="*/ 26305 w 607181"/>
                <a:gd name="connsiteY15" fmla="*/ 370560 h 606551"/>
                <a:gd name="connsiteX16" fmla="*/ 228922 w 607181"/>
                <a:gd name="connsiteY16" fmla="*/ 336976 h 606551"/>
                <a:gd name="connsiteX17" fmla="*/ 222529 w 607181"/>
                <a:gd name="connsiteY17" fmla="*/ 343360 h 606551"/>
                <a:gd name="connsiteX18" fmla="*/ 307174 w 607181"/>
                <a:gd name="connsiteY18" fmla="*/ 384381 h 606551"/>
                <a:gd name="connsiteX19" fmla="*/ 354647 w 607181"/>
                <a:gd name="connsiteY19" fmla="*/ 336976 h 606551"/>
                <a:gd name="connsiteX20" fmla="*/ 435148 w 607181"/>
                <a:gd name="connsiteY20" fmla="*/ 279640 h 606551"/>
                <a:gd name="connsiteX21" fmla="*/ 426388 w 607181"/>
                <a:gd name="connsiteY21" fmla="*/ 283186 h 606551"/>
                <a:gd name="connsiteX22" fmla="*/ 275566 w 607181"/>
                <a:gd name="connsiteY22" fmla="*/ 433797 h 606551"/>
                <a:gd name="connsiteX23" fmla="*/ 265266 w 607181"/>
                <a:gd name="connsiteY23" fmla="*/ 454603 h 606551"/>
                <a:gd name="connsiteX24" fmla="*/ 266687 w 607181"/>
                <a:gd name="connsiteY24" fmla="*/ 459568 h 606551"/>
                <a:gd name="connsiteX25" fmla="*/ 271422 w 607181"/>
                <a:gd name="connsiteY25" fmla="*/ 461696 h 606551"/>
                <a:gd name="connsiteX26" fmla="*/ 272251 w 607181"/>
                <a:gd name="connsiteY26" fmla="*/ 461578 h 606551"/>
                <a:gd name="connsiteX27" fmla="*/ 293205 w 607181"/>
                <a:gd name="connsiteY27" fmla="*/ 451293 h 606551"/>
                <a:gd name="connsiteX28" fmla="*/ 309424 w 607181"/>
                <a:gd name="connsiteY28" fmla="*/ 435097 h 606551"/>
                <a:gd name="connsiteX29" fmla="*/ 443909 w 607181"/>
                <a:gd name="connsiteY29" fmla="*/ 300801 h 606551"/>
                <a:gd name="connsiteX30" fmla="*/ 447578 w 607181"/>
                <a:gd name="connsiteY30" fmla="*/ 291934 h 606551"/>
                <a:gd name="connsiteX31" fmla="*/ 443909 w 607181"/>
                <a:gd name="connsiteY31" fmla="*/ 283186 h 606551"/>
                <a:gd name="connsiteX32" fmla="*/ 435148 w 607181"/>
                <a:gd name="connsiteY32" fmla="*/ 279640 h 606551"/>
                <a:gd name="connsiteX33" fmla="*/ 435148 w 607181"/>
                <a:gd name="connsiteY33" fmla="*/ 266990 h 606551"/>
                <a:gd name="connsiteX34" fmla="*/ 452787 w 607181"/>
                <a:gd name="connsiteY34" fmla="*/ 274320 h 606551"/>
                <a:gd name="connsiteX35" fmla="*/ 460127 w 607181"/>
                <a:gd name="connsiteY35" fmla="*/ 291934 h 606551"/>
                <a:gd name="connsiteX36" fmla="*/ 452787 w 607181"/>
                <a:gd name="connsiteY36" fmla="*/ 309667 h 606551"/>
                <a:gd name="connsiteX37" fmla="*/ 400461 w 607181"/>
                <a:gd name="connsiteY37" fmla="*/ 361920 h 606551"/>
                <a:gd name="connsiteX38" fmla="*/ 400461 w 607181"/>
                <a:gd name="connsiteY38" fmla="*/ 399986 h 606551"/>
                <a:gd name="connsiteX39" fmla="*/ 411116 w 607181"/>
                <a:gd name="connsiteY39" fmla="*/ 389465 h 606551"/>
                <a:gd name="connsiteX40" fmla="*/ 419995 w 607181"/>
                <a:gd name="connsiteY40" fmla="*/ 389465 h 606551"/>
                <a:gd name="connsiteX41" fmla="*/ 419995 w 607181"/>
                <a:gd name="connsiteY41" fmla="*/ 398331 h 606551"/>
                <a:gd name="connsiteX42" fmla="*/ 400461 w 607181"/>
                <a:gd name="connsiteY42" fmla="*/ 417837 h 606551"/>
                <a:gd name="connsiteX43" fmla="*/ 400461 w 607181"/>
                <a:gd name="connsiteY43" fmla="*/ 498226 h 606551"/>
                <a:gd name="connsiteX44" fmla="*/ 398212 w 607181"/>
                <a:gd name="connsiteY44" fmla="*/ 503073 h 606551"/>
                <a:gd name="connsiteX45" fmla="*/ 382467 w 607181"/>
                <a:gd name="connsiteY45" fmla="*/ 516313 h 606551"/>
                <a:gd name="connsiteX46" fmla="*/ 378323 w 607181"/>
                <a:gd name="connsiteY46" fmla="*/ 517850 h 606551"/>
                <a:gd name="connsiteX47" fmla="*/ 377021 w 607181"/>
                <a:gd name="connsiteY47" fmla="*/ 517614 h 606551"/>
                <a:gd name="connsiteX48" fmla="*/ 372641 w 607181"/>
                <a:gd name="connsiteY48" fmla="*/ 514185 h 606551"/>
                <a:gd name="connsiteX49" fmla="*/ 332272 w 607181"/>
                <a:gd name="connsiteY49" fmla="*/ 430132 h 606551"/>
                <a:gd name="connsiteX50" fmla="*/ 320197 w 607181"/>
                <a:gd name="connsiteY50" fmla="*/ 442072 h 606551"/>
                <a:gd name="connsiteX51" fmla="*/ 320197 w 607181"/>
                <a:gd name="connsiteY51" fmla="*/ 498226 h 606551"/>
                <a:gd name="connsiteX52" fmla="*/ 317947 w 607181"/>
                <a:gd name="connsiteY52" fmla="*/ 503073 h 606551"/>
                <a:gd name="connsiteX53" fmla="*/ 309897 w 607181"/>
                <a:gd name="connsiteY53" fmla="*/ 509811 h 606551"/>
                <a:gd name="connsiteX54" fmla="*/ 305872 w 607181"/>
                <a:gd name="connsiteY54" fmla="*/ 511348 h 606551"/>
                <a:gd name="connsiteX55" fmla="*/ 304570 w 607181"/>
                <a:gd name="connsiteY55" fmla="*/ 511112 h 606551"/>
                <a:gd name="connsiteX56" fmla="*/ 300190 w 607181"/>
                <a:gd name="connsiteY56" fmla="*/ 507683 h 606551"/>
                <a:gd name="connsiteX57" fmla="*/ 283024 w 607181"/>
                <a:gd name="connsiteY57" fmla="*/ 471981 h 606551"/>
                <a:gd name="connsiteX58" fmla="*/ 273908 w 607181"/>
                <a:gd name="connsiteY58" fmla="*/ 474109 h 606551"/>
                <a:gd name="connsiteX59" fmla="*/ 271422 w 607181"/>
                <a:gd name="connsiteY59" fmla="*/ 474228 h 606551"/>
                <a:gd name="connsiteX60" fmla="*/ 257216 w 607181"/>
                <a:gd name="connsiteY60" fmla="*/ 467844 h 606551"/>
                <a:gd name="connsiteX61" fmla="*/ 252717 w 607181"/>
                <a:gd name="connsiteY61" fmla="*/ 452948 h 606551"/>
                <a:gd name="connsiteX62" fmla="*/ 254967 w 607181"/>
                <a:gd name="connsiteY62" fmla="*/ 443845 h 606551"/>
                <a:gd name="connsiteX63" fmla="*/ 218386 w 607181"/>
                <a:gd name="connsiteY63" fmla="*/ 426113 h 606551"/>
                <a:gd name="connsiteX64" fmla="*/ 214953 w 607181"/>
                <a:gd name="connsiteY64" fmla="*/ 421502 h 606551"/>
                <a:gd name="connsiteX65" fmla="*/ 216729 w 607181"/>
                <a:gd name="connsiteY65" fmla="*/ 415946 h 606551"/>
                <a:gd name="connsiteX66" fmla="*/ 224068 w 607181"/>
                <a:gd name="connsiteY66" fmla="*/ 408616 h 606551"/>
                <a:gd name="connsiteX67" fmla="*/ 228567 w 607181"/>
                <a:gd name="connsiteY67" fmla="*/ 406725 h 606551"/>
                <a:gd name="connsiteX68" fmla="*/ 284800 w 607181"/>
                <a:gd name="connsiteY68" fmla="*/ 406725 h 606551"/>
                <a:gd name="connsiteX69" fmla="*/ 297704 w 607181"/>
                <a:gd name="connsiteY69" fmla="*/ 393839 h 606551"/>
                <a:gd name="connsiteX70" fmla="*/ 209034 w 607181"/>
                <a:gd name="connsiteY70" fmla="*/ 350807 h 606551"/>
                <a:gd name="connsiteX71" fmla="*/ 205600 w 607181"/>
                <a:gd name="connsiteY71" fmla="*/ 346197 h 606551"/>
                <a:gd name="connsiteX72" fmla="*/ 207376 w 607181"/>
                <a:gd name="connsiteY72" fmla="*/ 340759 h 606551"/>
                <a:gd name="connsiteX73" fmla="*/ 221819 w 607181"/>
                <a:gd name="connsiteY73" fmla="*/ 326218 h 606551"/>
                <a:gd name="connsiteX74" fmla="*/ 226318 w 607181"/>
                <a:gd name="connsiteY74" fmla="*/ 324326 h 606551"/>
                <a:gd name="connsiteX75" fmla="*/ 307648 w 607181"/>
                <a:gd name="connsiteY75" fmla="*/ 324326 h 606551"/>
                <a:gd name="connsiteX76" fmla="*/ 326708 w 607181"/>
                <a:gd name="connsiteY76" fmla="*/ 305293 h 606551"/>
                <a:gd name="connsiteX77" fmla="*/ 335705 w 607181"/>
                <a:gd name="connsiteY77" fmla="*/ 305293 h 606551"/>
                <a:gd name="connsiteX78" fmla="*/ 335705 w 607181"/>
                <a:gd name="connsiteY78" fmla="*/ 314159 h 606551"/>
                <a:gd name="connsiteX79" fmla="*/ 325524 w 607181"/>
                <a:gd name="connsiteY79" fmla="*/ 324326 h 606551"/>
                <a:gd name="connsiteX80" fmla="*/ 367314 w 607181"/>
                <a:gd name="connsiteY80" fmla="*/ 324326 h 606551"/>
                <a:gd name="connsiteX81" fmla="*/ 417390 w 607181"/>
                <a:gd name="connsiteY81" fmla="*/ 274320 h 606551"/>
                <a:gd name="connsiteX82" fmla="*/ 435148 w 607181"/>
                <a:gd name="connsiteY82" fmla="*/ 266990 h 606551"/>
                <a:gd name="connsiteX83" fmla="*/ 314010 w 607181"/>
                <a:gd name="connsiteY83" fmla="*/ 33243 h 606551"/>
                <a:gd name="connsiteX84" fmla="*/ 115458 w 607181"/>
                <a:gd name="connsiteY84" fmla="*/ 115415 h 606551"/>
                <a:gd name="connsiteX85" fmla="*/ 115458 w 607181"/>
                <a:gd name="connsiteY85" fmla="*/ 511847 h 606551"/>
                <a:gd name="connsiteX86" fmla="*/ 117944 w 607181"/>
                <a:gd name="connsiteY86" fmla="*/ 514212 h 606551"/>
                <a:gd name="connsiteX87" fmla="*/ 223081 w 607181"/>
                <a:gd name="connsiteY87" fmla="*/ 473540 h 606551"/>
                <a:gd name="connsiteX88" fmla="*/ 231724 w 607181"/>
                <a:gd name="connsiteY88" fmla="*/ 475905 h 606551"/>
                <a:gd name="connsiteX89" fmla="*/ 229356 w 607181"/>
                <a:gd name="connsiteY89" fmla="*/ 484417 h 606551"/>
                <a:gd name="connsiteX90" fmla="*/ 129429 w 607181"/>
                <a:gd name="connsiteY90" fmla="*/ 524853 h 606551"/>
                <a:gd name="connsiteX91" fmla="*/ 314010 w 607181"/>
                <a:gd name="connsiteY91" fmla="*/ 593900 h 606551"/>
                <a:gd name="connsiteX92" fmla="*/ 512443 w 607181"/>
                <a:gd name="connsiteY92" fmla="*/ 511847 h 606551"/>
                <a:gd name="connsiteX93" fmla="*/ 525467 w 607181"/>
                <a:gd name="connsiteY93" fmla="*/ 129248 h 606551"/>
                <a:gd name="connsiteX94" fmla="*/ 480239 w 607181"/>
                <a:gd name="connsiteY94" fmla="*/ 237430 h 606551"/>
                <a:gd name="connsiteX95" fmla="*/ 474793 w 607181"/>
                <a:gd name="connsiteY95" fmla="*/ 240504 h 606551"/>
                <a:gd name="connsiteX96" fmla="*/ 471596 w 607181"/>
                <a:gd name="connsiteY96" fmla="*/ 239677 h 606551"/>
                <a:gd name="connsiteX97" fmla="*/ 469346 w 607181"/>
                <a:gd name="connsiteY97" fmla="*/ 231046 h 606551"/>
                <a:gd name="connsiteX98" fmla="*/ 514929 w 607181"/>
                <a:gd name="connsiteY98" fmla="*/ 117779 h 606551"/>
                <a:gd name="connsiteX99" fmla="*/ 512443 w 607181"/>
                <a:gd name="connsiteY99" fmla="*/ 115415 h 606551"/>
                <a:gd name="connsiteX100" fmla="*/ 314010 w 607181"/>
                <a:gd name="connsiteY100" fmla="*/ 33243 h 606551"/>
                <a:gd name="connsiteX101" fmla="*/ 446555 w 607181"/>
                <a:gd name="connsiteY101" fmla="*/ 12833 h 606551"/>
                <a:gd name="connsiteX102" fmla="*/ 371432 w 607181"/>
                <a:gd name="connsiteY102" fmla="*/ 26268 h 606551"/>
                <a:gd name="connsiteX103" fmla="*/ 516942 w 607181"/>
                <a:gd name="connsiteY103" fmla="*/ 102173 h 606551"/>
                <a:gd name="connsiteX104" fmla="*/ 497525 w 607181"/>
                <a:gd name="connsiteY104" fmla="*/ 32652 h 606551"/>
                <a:gd name="connsiteX105" fmla="*/ 446555 w 607181"/>
                <a:gd name="connsiteY105" fmla="*/ 12833 h 606551"/>
                <a:gd name="connsiteX106" fmla="*/ 438090 w 607181"/>
                <a:gd name="connsiteY106" fmla="*/ 20 h 606551"/>
                <a:gd name="connsiteX107" fmla="*/ 506405 w 607181"/>
                <a:gd name="connsiteY107" fmla="*/ 23667 h 606551"/>
                <a:gd name="connsiteX108" fmla="*/ 528308 w 607181"/>
                <a:gd name="connsiteY108" fmla="*/ 113641 h 606551"/>
                <a:gd name="connsiteX109" fmla="*/ 521441 w 607181"/>
                <a:gd name="connsiteY109" fmla="*/ 520715 h 606551"/>
                <a:gd name="connsiteX110" fmla="*/ 314010 w 607181"/>
                <a:gd name="connsiteY110" fmla="*/ 606551 h 606551"/>
                <a:gd name="connsiteX111" fmla="*/ 113682 w 607181"/>
                <a:gd name="connsiteY111" fmla="*/ 527690 h 606551"/>
                <a:gd name="connsiteX112" fmla="*/ 89884 w 607181"/>
                <a:gd name="connsiteY112" fmla="*/ 529464 h 606551"/>
                <a:gd name="connsiteX113" fmla="*/ 23700 w 607181"/>
                <a:gd name="connsiteY113" fmla="*/ 505817 h 606551"/>
                <a:gd name="connsiteX114" fmla="*/ 21 w 607181"/>
                <a:gd name="connsiteY114" fmla="*/ 437597 h 606551"/>
                <a:gd name="connsiteX115" fmla="*/ 22516 w 607181"/>
                <a:gd name="connsiteY115" fmla="*/ 345613 h 606551"/>
                <a:gd name="connsiteX116" fmla="*/ 106578 w 607181"/>
                <a:gd name="connsiteY116" fmla="*/ 106429 h 606551"/>
                <a:gd name="connsiteX117" fmla="*/ 314010 w 607181"/>
                <a:gd name="connsiteY117" fmla="*/ 20711 h 606551"/>
                <a:gd name="connsiteX118" fmla="*/ 346450 w 607181"/>
                <a:gd name="connsiteY118" fmla="*/ 22484 h 606551"/>
                <a:gd name="connsiteX119" fmla="*/ 438090 w 607181"/>
                <a:gd name="connsiteY119" fmla="*/ 20 h 60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607181" h="606551">
                  <a:moveTo>
                    <a:pt x="307530" y="454721"/>
                  </a:moveTo>
                  <a:lnTo>
                    <a:pt x="302084" y="460160"/>
                  </a:lnTo>
                  <a:cubicBezTo>
                    <a:pt x="299716" y="462524"/>
                    <a:pt x="297112" y="464652"/>
                    <a:pt x="294270" y="466425"/>
                  </a:cubicBezTo>
                  <a:lnTo>
                    <a:pt x="307530" y="493970"/>
                  </a:lnTo>
                  <a:close/>
                  <a:moveTo>
                    <a:pt x="233421" y="419374"/>
                  </a:moveTo>
                  <a:lnTo>
                    <a:pt x="260531" y="432496"/>
                  </a:lnTo>
                  <a:cubicBezTo>
                    <a:pt x="262307" y="429777"/>
                    <a:pt x="264319" y="427177"/>
                    <a:pt x="266687" y="424812"/>
                  </a:cubicBezTo>
                  <a:lnTo>
                    <a:pt x="272133" y="419374"/>
                  </a:lnTo>
                  <a:close/>
                  <a:moveTo>
                    <a:pt x="387794" y="374569"/>
                  </a:moveTo>
                  <a:lnTo>
                    <a:pt x="341743" y="420675"/>
                  </a:lnTo>
                  <a:lnTo>
                    <a:pt x="380573" y="501418"/>
                  </a:lnTo>
                  <a:lnTo>
                    <a:pt x="387794" y="495270"/>
                  </a:lnTo>
                  <a:close/>
                  <a:moveTo>
                    <a:pt x="26305" y="370560"/>
                  </a:moveTo>
                  <a:cubicBezTo>
                    <a:pt x="6296" y="427193"/>
                    <a:pt x="8309" y="472594"/>
                    <a:pt x="32580" y="496832"/>
                  </a:cubicBezTo>
                  <a:cubicBezTo>
                    <a:pt x="47972" y="512202"/>
                    <a:pt x="71888" y="518823"/>
                    <a:pt x="102197" y="516340"/>
                  </a:cubicBezTo>
                  <a:cubicBezTo>
                    <a:pt x="62061" y="474486"/>
                    <a:pt x="36842" y="423764"/>
                    <a:pt x="26305" y="370560"/>
                  </a:cubicBezTo>
                  <a:close/>
                  <a:moveTo>
                    <a:pt x="228922" y="336976"/>
                  </a:moveTo>
                  <a:lnTo>
                    <a:pt x="222529" y="343360"/>
                  </a:lnTo>
                  <a:lnTo>
                    <a:pt x="307174" y="384381"/>
                  </a:lnTo>
                  <a:lnTo>
                    <a:pt x="354647" y="336976"/>
                  </a:lnTo>
                  <a:close/>
                  <a:moveTo>
                    <a:pt x="435148" y="279640"/>
                  </a:moveTo>
                  <a:cubicBezTo>
                    <a:pt x="431833" y="279640"/>
                    <a:pt x="428637" y="280822"/>
                    <a:pt x="426388" y="283186"/>
                  </a:cubicBezTo>
                  <a:lnTo>
                    <a:pt x="275566" y="433797"/>
                  </a:lnTo>
                  <a:cubicBezTo>
                    <a:pt x="270002" y="439353"/>
                    <a:pt x="266332" y="446801"/>
                    <a:pt x="265266" y="454603"/>
                  </a:cubicBezTo>
                  <a:cubicBezTo>
                    <a:pt x="265029" y="456377"/>
                    <a:pt x="265503" y="458150"/>
                    <a:pt x="266687" y="459568"/>
                  </a:cubicBezTo>
                  <a:cubicBezTo>
                    <a:pt x="267871" y="460869"/>
                    <a:pt x="269646" y="461696"/>
                    <a:pt x="271422" y="461696"/>
                  </a:cubicBezTo>
                  <a:cubicBezTo>
                    <a:pt x="271659" y="461696"/>
                    <a:pt x="272014" y="461696"/>
                    <a:pt x="272251" y="461578"/>
                  </a:cubicBezTo>
                  <a:cubicBezTo>
                    <a:pt x="280064" y="460514"/>
                    <a:pt x="287523" y="456849"/>
                    <a:pt x="293205" y="451293"/>
                  </a:cubicBezTo>
                  <a:lnTo>
                    <a:pt x="309424" y="435097"/>
                  </a:lnTo>
                  <a:lnTo>
                    <a:pt x="443909" y="300801"/>
                  </a:lnTo>
                  <a:cubicBezTo>
                    <a:pt x="446276" y="298436"/>
                    <a:pt x="447578" y="295245"/>
                    <a:pt x="447578" y="291934"/>
                  </a:cubicBezTo>
                  <a:cubicBezTo>
                    <a:pt x="447578" y="288624"/>
                    <a:pt x="446276" y="285551"/>
                    <a:pt x="443909" y="283186"/>
                  </a:cubicBezTo>
                  <a:cubicBezTo>
                    <a:pt x="441541" y="280822"/>
                    <a:pt x="438463" y="279640"/>
                    <a:pt x="435148" y="279640"/>
                  </a:cubicBezTo>
                  <a:close/>
                  <a:moveTo>
                    <a:pt x="435148" y="266990"/>
                  </a:moveTo>
                  <a:cubicBezTo>
                    <a:pt x="441778" y="266990"/>
                    <a:pt x="448052" y="269591"/>
                    <a:pt x="452787" y="274320"/>
                  </a:cubicBezTo>
                  <a:cubicBezTo>
                    <a:pt x="457523" y="279049"/>
                    <a:pt x="460127" y="285314"/>
                    <a:pt x="460127" y="291934"/>
                  </a:cubicBezTo>
                  <a:cubicBezTo>
                    <a:pt x="460127" y="298673"/>
                    <a:pt x="457523" y="304938"/>
                    <a:pt x="452787" y="309667"/>
                  </a:cubicBezTo>
                  <a:lnTo>
                    <a:pt x="400461" y="361920"/>
                  </a:lnTo>
                  <a:lnTo>
                    <a:pt x="400461" y="399986"/>
                  </a:lnTo>
                  <a:lnTo>
                    <a:pt x="411116" y="389465"/>
                  </a:lnTo>
                  <a:cubicBezTo>
                    <a:pt x="413484" y="386982"/>
                    <a:pt x="417509" y="386982"/>
                    <a:pt x="419995" y="389465"/>
                  </a:cubicBezTo>
                  <a:cubicBezTo>
                    <a:pt x="422481" y="391947"/>
                    <a:pt x="422481" y="395967"/>
                    <a:pt x="419995" y="398331"/>
                  </a:cubicBezTo>
                  <a:lnTo>
                    <a:pt x="400461" y="417837"/>
                  </a:lnTo>
                  <a:lnTo>
                    <a:pt x="400461" y="498226"/>
                  </a:lnTo>
                  <a:cubicBezTo>
                    <a:pt x="400461" y="500117"/>
                    <a:pt x="399633" y="501891"/>
                    <a:pt x="398212" y="503073"/>
                  </a:cubicBezTo>
                  <a:lnTo>
                    <a:pt x="382467" y="516313"/>
                  </a:lnTo>
                  <a:cubicBezTo>
                    <a:pt x="381283" y="517259"/>
                    <a:pt x="379862" y="517850"/>
                    <a:pt x="378323" y="517850"/>
                  </a:cubicBezTo>
                  <a:cubicBezTo>
                    <a:pt x="377968" y="517850"/>
                    <a:pt x="377495" y="517732"/>
                    <a:pt x="377021" y="517614"/>
                  </a:cubicBezTo>
                  <a:cubicBezTo>
                    <a:pt x="375127" y="517259"/>
                    <a:pt x="373470" y="515959"/>
                    <a:pt x="372641" y="514185"/>
                  </a:cubicBezTo>
                  <a:lnTo>
                    <a:pt x="332272" y="430132"/>
                  </a:lnTo>
                  <a:lnTo>
                    <a:pt x="320197" y="442072"/>
                  </a:lnTo>
                  <a:lnTo>
                    <a:pt x="320197" y="498226"/>
                  </a:lnTo>
                  <a:cubicBezTo>
                    <a:pt x="320197" y="500117"/>
                    <a:pt x="319368" y="501891"/>
                    <a:pt x="317947" y="503073"/>
                  </a:cubicBezTo>
                  <a:lnTo>
                    <a:pt x="309897" y="509811"/>
                  </a:lnTo>
                  <a:cubicBezTo>
                    <a:pt x="308713" y="510757"/>
                    <a:pt x="307293" y="511348"/>
                    <a:pt x="305872" y="511348"/>
                  </a:cubicBezTo>
                  <a:cubicBezTo>
                    <a:pt x="305399" y="511348"/>
                    <a:pt x="304925" y="511230"/>
                    <a:pt x="304570" y="511112"/>
                  </a:cubicBezTo>
                  <a:cubicBezTo>
                    <a:pt x="302557" y="510757"/>
                    <a:pt x="301018" y="509457"/>
                    <a:pt x="300190" y="507683"/>
                  </a:cubicBezTo>
                  <a:lnTo>
                    <a:pt x="283024" y="471981"/>
                  </a:lnTo>
                  <a:cubicBezTo>
                    <a:pt x="280064" y="472927"/>
                    <a:pt x="276986" y="473755"/>
                    <a:pt x="273908" y="474109"/>
                  </a:cubicBezTo>
                  <a:cubicBezTo>
                    <a:pt x="273080" y="474228"/>
                    <a:pt x="272251" y="474228"/>
                    <a:pt x="271422" y="474228"/>
                  </a:cubicBezTo>
                  <a:cubicBezTo>
                    <a:pt x="265977" y="474228"/>
                    <a:pt x="260768" y="471981"/>
                    <a:pt x="257216" y="467844"/>
                  </a:cubicBezTo>
                  <a:cubicBezTo>
                    <a:pt x="253665" y="463824"/>
                    <a:pt x="252007" y="458386"/>
                    <a:pt x="252717" y="452948"/>
                  </a:cubicBezTo>
                  <a:cubicBezTo>
                    <a:pt x="253191" y="449875"/>
                    <a:pt x="253901" y="446801"/>
                    <a:pt x="254967" y="443845"/>
                  </a:cubicBezTo>
                  <a:lnTo>
                    <a:pt x="218386" y="426113"/>
                  </a:lnTo>
                  <a:cubicBezTo>
                    <a:pt x="216610" y="425167"/>
                    <a:pt x="215308" y="423512"/>
                    <a:pt x="214953" y="421502"/>
                  </a:cubicBezTo>
                  <a:cubicBezTo>
                    <a:pt x="214598" y="419492"/>
                    <a:pt x="215308" y="417364"/>
                    <a:pt x="216729" y="415946"/>
                  </a:cubicBezTo>
                  <a:lnTo>
                    <a:pt x="224068" y="408616"/>
                  </a:lnTo>
                  <a:cubicBezTo>
                    <a:pt x="225252" y="407434"/>
                    <a:pt x="226910" y="406725"/>
                    <a:pt x="228567" y="406725"/>
                  </a:cubicBezTo>
                  <a:lnTo>
                    <a:pt x="284800" y="406725"/>
                  </a:lnTo>
                  <a:lnTo>
                    <a:pt x="297704" y="393839"/>
                  </a:lnTo>
                  <a:lnTo>
                    <a:pt x="209034" y="350807"/>
                  </a:lnTo>
                  <a:cubicBezTo>
                    <a:pt x="207258" y="349980"/>
                    <a:pt x="205956" y="348206"/>
                    <a:pt x="205600" y="346197"/>
                  </a:cubicBezTo>
                  <a:cubicBezTo>
                    <a:pt x="205245" y="344187"/>
                    <a:pt x="205837" y="342177"/>
                    <a:pt x="207376" y="340759"/>
                  </a:cubicBezTo>
                  <a:lnTo>
                    <a:pt x="221819" y="326218"/>
                  </a:lnTo>
                  <a:cubicBezTo>
                    <a:pt x="223003" y="325036"/>
                    <a:pt x="224660" y="324326"/>
                    <a:pt x="226318" y="324326"/>
                  </a:cubicBezTo>
                  <a:lnTo>
                    <a:pt x="307648" y="324326"/>
                  </a:lnTo>
                  <a:lnTo>
                    <a:pt x="326708" y="305293"/>
                  </a:lnTo>
                  <a:cubicBezTo>
                    <a:pt x="329194" y="302811"/>
                    <a:pt x="333219" y="302811"/>
                    <a:pt x="335705" y="305293"/>
                  </a:cubicBezTo>
                  <a:cubicBezTo>
                    <a:pt x="338191" y="307776"/>
                    <a:pt x="338191" y="311795"/>
                    <a:pt x="335705" y="314159"/>
                  </a:cubicBezTo>
                  <a:lnTo>
                    <a:pt x="325524" y="324326"/>
                  </a:lnTo>
                  <a:lnTo>
                    <a:pt x="367314" y="324326"/>
                  </a:lnTo>
                  <a:lnTo>
                    <a:pt x="417390" y="274320"/>
                  </a:lnTo>
                  <a:cubicBezTo>
                    <a:pt x="422126" y="269591"/>
                    <a:pt x="428400" y="266990"/>
                    <a:pt x="435148" y="266990"/>
                  </a:cubicBezTo>
                  <a:close/>
                  <a:moveTo>
                    <a:pt x="314010" y="33243"/>
                  </a:moveTo>
                  <a:cubicBezTo>
                    <a:pt x="239064" y="33243"/>
                    <a:pt x="168500" y="62447"/>
                    <a:pt x="115458" y="115415"/>
                  </a:cubicBezTo>
                  <a:cubicBezTo>
                    <a:pt x="6059" y="224661"/>
                    <a:pt x="6059" y="402482"/>
                    <a:pt x="115458" y="511847"/>
                  </a:cubicBezTo>
                  <a:cubicBezTo>
                    <a:pt x="116287" y="512675"/>
                    <a:pt x="117115" y="513384"/>
                    <a:pt x="117944" y="514212"/>
                  </a:cubicBezTo>
                  <a:cubicBezTo>
                    <a:pt x="149201" y="508773"/>
                    <a:pt x="185549" y="494704"/>
                    <a:pt x="223081" y="473540"/>
                  </a:cubicBezTo>
                  <a:cubicBezTo>
                    <a:pt x="226159" y="471767"/>
                    <a:pt x="230066" y="472831"/>
                    <a:pt x="231724" y="475905"/>
                  </a:cubicBezTo>
                  <a:cubicBezTo>
                    <a:pt x="233500" y="478860"/>
                    <a:pt x="232434" y="482762"/>
                    <a:pt x="229356" y="484417"/>
                  </a:cubicBezTo>
                  <a:cubicBezTo>
                    <a:pt x="194073" y="504399"/>
                    <a:pt x="159857" y="518114"/>
                    <a:pt x="129429" y="524853"/>
                  </a:cubicBezTo>
                  <a:cubicBezTo>
                    <a:pt x="180576" y="569545"/>
                    <a:pt x="245458" y="593900"/>
                    <a:pt x="314010" y="593900"/>
                  </a:cubicBezTo>
                  <a:cubicBezTo>
                    <a:pt x="388955" y="593900"/>
                    <a:pt x="459520" y="564815"/>
                    <a:pt x="512443" y="511847"/>
                  </a:cubicBezTo>
                  <a:cubicBezTo>
                    <a:pt x="617461" y="407094"/>
                    <a:pt x="621723" y="239322"/>
                    <a:pt x="525467" y="129248"/>
                  </a:cubicBezTo>
                  <a:cubicBezTo>
                    <a:pt x="518244" y="162116"/>
                    <a:pt x="502853" y="199241"/>
                    <a:pt x="480239" y="237430"/>
                  </a:cubicBezTo>
                  <a:cubicBezTo>
                    <a:pt x="479055" y="239440"/>
                    <a:pt x="476924" y="240504"/>
                    <a:pt x="474793" y="240504"/>
                  </a:cubicBezTo>
                  <a:cubicBezTo>
                    <a:pt x="473727" y="240504"/>
                    <a:pt x="472662" y="240268"/>
                    <a:pt x="471596" y="239677"/>
                  </a:cubicBezTo>
                  <a:cubicBezTo>
                    <a:pt x="468636" y="237903"/>
                    <a:pt x="467571" y="234002"/>
                    <a:pt x="469346" y="231046"/>
                  </a:cubicBezTo>
                  <a:cubicBezTo>
                    <a:pt x="493381" y="190492"/>
                    <a:pt x="509009" y="151357"/>
                    <a:pt x="514929" y="117779"/>
                  </a:cubicBezTo>
                  <a:cubicBezTo>
                    <a:pt x="514101" y="116952"/>
                    <a:pt x="513272" y="116242"/>
                    <a:pt x="512443" y="115415"/>
                  </a:cubicBezTo>
                  <a:cubicBezTo>
                    <a:pt x="459520" y="62447"/>
                    <a:pt x="388955" y="33243"/>
                    <a:pt x="314010" y="33243"/>
                  </a:cubicBezTo>
                  <a:close/>
                  <a:moveTo>
                    <a:pt x="446555" y="12833"/>
                  </a:moveTo>
                  <a:cubicBezTo>
                    <a:pt x="425125" y="11784"/>
                    <a:pt x="399670" y="16277"/>
                    <a:pt x="371432" y="26268"/>
                  </a:cubicBezTo>
                  <a:cubicBezTo>
                    <a:pt x="425895" y="37027"/>
                    <a:pt x="476095" y="63038"/>
                    <a:pt x="516942" y="102173"/>
                  </a:cubicBezTo>
                  <a:cubicBezTo>
                    <a:pt x="519547" y="71905"/>
                    <a:pt x="512917" y="48022"/>
                    <a:pt x="497525" y="32652"/>
                  </a:cubicBezTo>
                  <a:cubicBezTo>
                    <a:pt x="485389" y="20474"/>
                    <a:pt x="467985" y="13883"/>
                    <a:pt x="446555" y="12833"/>
                  </a:cubicBezTo>
                  <a:close/>
                  <a:moveTo>
                    <a:pt x="438090" y="20"/>
                  </a:moveTo>
                  <a:cubicBezTo>
                    <a:pt x="467334" y="-453"/>
                    <a:pt x="490303" y="7587"/>
                    <a:pt x="506405" y="23667"/>
                  </a:cubicBezTo>
                  <a:cubicBezTo>
                    <a:pt x="526414" y="43648"/>
                    <a:pt x="533873" y="74625"/>
                    <a:pt x="528308" y="113641"/>
                  </a:cubicBezTo>
                  <a:cubicBezTo>
                    <a:pt x="635694" y="228327"/>
                    <a:pt x="633445" y="408867"/>
                    <a:pt x="521441" y="520715"/>
                  </a:cubicBezTo>
                  <a:cubicBezTo>
                    <a:pt x="466031" y="576047"/>
                    <a:pt x="392388" y="606551"/>
                    <a:pt x="314010" y="606551"/>
                  </a:cubicBezTo>
                  <a:cubicBezTo>
                    <a:pt x="238946" y="606551"/>
                    <a:pt x="168263" y="578648"/>
                    <a:pt x="113682" y="527690"/>
                  </a:cubicBezTo>
                  <a:cubicBezTo>
                    <a:pt x="105394" y="528873"/>
                    <a:pt x="97462" y="529464"/>
                    <a:pt x="89884" y="529464"/>
                  </a:cubicBezTo>
                  <a:cubicBezTo>
                    <a:pt x="61942" y="529464"/>
                    <a:pt x="39329" y="521424"/>
                    <a:pt x="23700" y="505817"/>
                  </a:cubicBezTo>
                  <a:cubicBezTo>
                    <a:pt x="7480" y="489620"/>
                    <a:pt x="-453" y="466683"/>
                    <a:pt x="21" y="437597"/>
                  </a:cubicBezTo>
                  <a:cubicBezTo>
                    <a:pt x="376" y="410641"/>
                    <a:pt x="7953" y="379782"/>
                    <a:pt x="22516" y="345613"/>
                  </a:cubicBezTo>
                  <a:cubicBezTo>
                    <a:pt x="13281" y="260367"/>
                    <a:pt x="41223" y="171693"/>
                    <a:pt x="106578" y="106429"/>
                  </a:cubicBezTo>
                  <a:cubicBezTo>
                    <a:pt x="161988" y="51096"/>
                    <a:pt x="235631" y="20711"/>
                    <a:pt x="314010" y="20711"/>
                  </a:cubicBezTo>
                  <a:cubicBezTo>
                    <a:pt x="324902" y="20711"/>
                    <a:pt x="335676" y="21302"/>
                    <a:pt x="346450" y="22484"/>
                  </a:cubicBezTo>
                  <a:cubicBezTo>
                    <a:pt x="380430" y="7942"/>
                    <a:pt x="411214" y="493"/>
                    <a:pt x="438090" y="2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ountain-pen-close-up_16941">
              <a:extLst>
                <a:ext uri="{FF2B5EF4-FFF2-40B4-BE49-F238E27FC236}">
                  <a16:creationId xmlns:a16="http://schemas.microsoft.com/office/drawing/2014/main" id="{1EE84816-1F5E-460B-9D35-6FA9ADB8329D}"/>
                </a:ext>
              </a:extLst>
            </p:cNvPr>
            <p:cNvSpPr>
              <a:spLocks noChangeAspect="1"/>
            </p:cNvSpPr>
            <p:nvPr/>
          </p:nvSpPr>
          <p:spPr bwMode="auto">
            <a:xfrm rot="790632" flipH="1">
              <a:off x="8336982" y="2936716"/>
              <a:ext cx="578472" cy="599350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5EE85662-3226-4C5D-9D0E-DDC3E27B53FC}"/>
              </a:ext>
            </a:extLst>
          </p:cNvPr>
          <p:cNvGrpSpPr/>
          <p:nvPr/>
        </p:nvGrpSpPr>
        <p:grpSpPr>
          <a:xfrm>
            <a:off x="6452109" y="2884734"/>
            <a:ext cx="5312261" cy="3458829"/>
            <a:chOff x="2671537" y="1310108"/>
            <a:chExt cx="6927843" cy="4173155"/>
          </a:xfrm>
          <a:effectLst/>
        </p:grpSpPr>
        <p:grpSp>
          <p:nvGrpSpPr>
            <p:cNvPr id="135" name="组合 134">
              <a:extLst>
                <a:ext uri="{FF2B5EF4-FFF2-40B4-BE49-F238E27FC236}">
                  <a16:creationId xmlns:a16="http://schemas.microsoft.com/office/drawing/2014/main" id="{7EB3E461-2897-4404-838F-C1D353FE1526}"/>
                </a:ext>
              </a:extLst>
            </p:cNvPr>
            <p:cNvGrpSpPr/>
            <p:nvPr/>
          </p:nvGrpSpPr>
          <p:grpSpPr>
            <a:xfrm>
              <a:off x="2671537" y="1310108"/>
              <a:ext cx="6927843" cy="4173155"/>
              <a:chOff x="3581729" y="1730706"/>
              <a:chExt cx="4882296" cy="2940970"/>
            </a:xfrm>
          </p:grpSpPr>
          <p:sp>
            <p:nvSpPr>
              <p:cNvPr id="138" name="cloud-alone_17471">
                <a:extLst>
                  <a:ext uri="{FF2B5EF4-FFF2-40B4-BE49-F238E27FC236}">
                    <a16:creationId xmlns:a16="http://schemas.microsoft.com/office/drawing/2014/main" id="{C0C4D31C-F250-46E3-A963-119D996812B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81729" y="1730706"/>
                <a:ext cx="4882296" cy="2940970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  <a:gd name="T22" fmla="*/ 372171 w 604011"/>
                  <a:gd name="T23" fmla="*/ 372171 w 604011"/>
                  <a:gd name="T24" fmla="*/ 372171 w 604011"/>
                  <a:gd name="T25" fmla="*/ 372171 w 604011"/>
                  <a:gd name="T26" fmla="*/ 372171 w 604011"/>
                  <a:gd name="T27" fmla="*/ 372171 w 604011"/>
                  <a:gd name="T28" fmla="*/ 372171 w 604011"/>
                  <a:gd name="T29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46" h="465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solidFill>
                <a:srgbClr val="9CDC6C"/>
              </a:solidFill>
              <a:ln w="57150">
                <a:solidFill>
                  <a:schemeClr val="bg1"/>
                </a:solidFill>
              </a:ln>
              <a:effectLst>
                <a:outerShdw blurRad="203200" dist="38100" dir="5400000" sx="103000" sy="103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9" name="cloud-alone_17471">
                <a:extLst>
                  <a:ext uri="{FF2B5EF4-FFF2-40B4-BE49-F238E27FC236}">
                    <a16:creationId xmlns:a16="http://schemas.microsoft.com/office/drawing/2014/main" id="{F233D272-EFF0-4D58-A35F-B58D7255B36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92837" y="1867866"/>
                <a:ext cx="4677577" cy="2721647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  <a:gd name="T22" fmla="*/ 372171 w 604011"/>
                  <a:gd name="T23" fmla="*/ 372171 w 604011"/>
                  <a:gd name="T24" fmla="*/ 372171 w 604011"/>
                  <a:gd name="T25" fmla="*/ 372171 w 604011"/>
                  <a:gd name="T26" fmla="*/ 372171 w 604011"/>
                  <a:gd name="T27" fmla="*/ 372171 w 604011"/>
                  <a:gd name="T28" fmla="*/ 372171 w 604011"/>
                  <a:gd name="T29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46" h="465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noFill/>
              <a:ln w="28575">
                <a:solidFill>
                  <a:schemeClr val="bg1"/>
                </a:solidFill>
                <a:prstDash val="sysDot"/>
              </a:ln>
              <a:effectLst>
                <a:outerShdw blurRad="203200" dist="38100" dir="5400000" sx="103000" sy="103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36" name="paper-aeroplane-shape_18344">
              <a:extLst>
                <a:ext uri="{FF2B5EF4-FFF2-40B4-BE49-F238E27FC236}">
                  <a16:creationId xmlns:a16="http://schemas.microsoft.com/office/drawing/2014/main" id="{E0F4F965-86C6-4166-B55A-D430BE6ACB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06141" y="1796420"/>
              <a:ext cx="609685" cy="609052"/>
            </a:xfrm>
            <a:custGeom>
              <a:avLst/>
              <a:gdLst>
                <a:gd name="connsiteX0" fmla="*/ 307530 w 607181"/>
                <a:gd name="connsiteY0" fmla="*/ 454721 h 606551"/>
                <a:gd name="connsiteX1" fmla="*/ 302084 w 607181"/>
                <a:gd name="connsiteY1" fmla="*/ 460160 h 606551"/>
                <a:gd name="connsiteX2" fmla="*/ 294270 w 607181"/>
                <a:gd name="connsiteY2" fmla="*/ 466425 h 606551"/>
                <a:gd name="connsiteX3" fmla="*/ 307530 w 607181"/>
                <a:gd name="connsiteY3" fmla="*/ 493970 h 606551"/>
                <a:gd name="connsiteX4" fmla="*/ 233421 w 607181"/>
                <a:gd name="connsiteY4" fmla="*/ 419374 h 606551"/>
                <a:gd name="connsiteX5" fmla="*/ 260531 w 607181"/>
                <a:gd name="connsiteY5" fmla="*/ 432496 h 606551"/>
                <a:gd name="connsiteX6" fmla="*/ 266687 w 607181"/>
                <a:gd name="connsiteY6" fmla="*/ 424812 h 606551"/>
                <a:gd name="connsiteX7" fmla="*/ 272133 w 607181"/>
                <a:gd name="connsiteY7" fmla="*/ 419374 h 606551"/>
                <a:gd name="connsiteX8" fmla="*/ 387794 w 607181"/>
                <a:gd name="connsiteY8" fmla="*/ 374569 h 606551"/>
                <a:gd name="connsiteX9" fmla="*/ 341743 w 607181"/>
                <a:gd name="connsiteY9" fmla="*/ 420675 h 606551"/>
                <a:gd name="connsiteX10" fmla="*/ 380573 w 607181"/>
                <a:gd name="connsiteY10" fmla="*/ 501418 h 606551"/>
                <a:gd name="connsiteX11" fmla="*/ 387794 w 607181"/>
                <a:gd name="connsiteY11" fmla="*/ 495270 h 606551"/>
                <a:gd name="connsiteX12" fmla="*/ 26305 w 607181"/>
                <a:gd name="connsiteY12" fmla="*/ 370560 h 606551"/>
                <a:gd name="connsiteX13" fmla="*/ 32580 w 607181"/>
                <a:gd name="connsiteY13" fmla="*/ 496832 h 606551"/>
                <a:gd name="connsiteX14" fmla="*/ 102197 w 607181"/>
                <a:gd name="connsiteY14" fmla="*/ 516340 h 606551"/>
                <a:gd name="connsiteX15" fmla="*/ 26305 w 607181"/>
                <a:gd name="connsiteY15" fmla="*/ 370560 h 606551"/>
                <a:gd name="connsiteX16" fmla="*/ 228922 w 607181"/>
                <a:gd name="connsiteY16" fmla="*/ 336976 h 606551"/>
                <a:gd name="connsiteX17" fmla="*/ 222529 w 607181"/>
                <a:gd name="connsiteY17" fmla="*/ 343360 h 606551"/>
                <a:gd name="connsiteX18" fmla="*/ 307174 w 607181"/>
                <a:gd name="connsiteY18" fmla="*/ 384381 h 606551"/>
                <a:gd name="connsiteX19" fmla="*/ 354647 w 607181"/>
                <a:gd name="connsiteY19" fmla="*/ 336976 h 606551"/>
                <a:gd name="connsiteX20" fmla="*/ 435148 w 607181"/>
                <a:gd name="connsiteY20" fmla="*/ 279640 h 606551"/>
                <a:gd name="connsiteX21" fmla="*/ 426388 w 607181"/>
                <a:gd name="connsiteY21" fmla="*/ 283186 h 606551"/>
                <a:gd name="connsiteX22" fmla="*/ 275566 w 607181"/>
                <a:gd name="connsiteY22" fmla="*/ 433797 h 606551"/>
                <a:gd name="connsiteX23" fmla="*/ 265266 w 607181"/>
                <a:gd name="connsiteY23" fmla="*/ 454603 h 606551"/>
                <a:gd name="connsiteX24" fmla="*/ 266687 w 607181"/>
                <a:gd name="connsiteY24" fmla="*/ 459568 h 606551"/>
                <a:gd name="connsiteX25" fmla="*/ 271422 w 607181"/>
                <a:gd name="connsiteY25" fmla="*/ 461696 h 606551"/>
                <a:gd name="connsiteX26" fmla="*/ 272251 w 607181"/>
                <a:gd name="connsiteY26" fmla="*/ 461578 h 606551"/>
                <a:gd name="connsiteX27" fmla="*/ 293205 w 607181"/>
                <a:gd name="connsiteY27" fmla="*/ 451293 h 606551"/>
                <a:gd name="connsiteX28" fmla="*/ 309424 w 607181"/>
                <a:gd name="connsiteY28" fmla="*/ 435097 h 606551"/>
                <a:gd name="connsiteX29" fmla="*/ 443909 w 607181"/>
                <a:gd name="connsiteY29" fmla="*/ 300801 h 606551"/>
                <a:gd name="connsiteX30" fmla="*/ 447578 w 607181"/>
                <a:gd name="connsiteY30" fmla="*/ 291934 h 606551"/>
                <a:gd name="connsiteX31" fmla="*/ 443909 w 607181"/>
                <a:gd name="connsiteY31" fmla="*/ 283186 h 606551"/>
                <a:gd name="connsiteX32" fmla="*/ 435148 w 607181"/>
                <a:gd name="connsiteY32" fmla="*/ 279640 h 606551"/>
                <a:gd name="connsiteX33" fmla="*/ 435148 w 607181"/>
                <a:gd name="connsiteY33" fmla="*/ 266990 h 606551"/>
                <a:gd name="connsiteX34" fmla="*/ 452787 w 607181"/>
                <a:gd name="connsiteY34" fmla="*/ 274320 h 606551"/>
                <a:gd name="connsiteX35" fmla="*/ 460127 w 607181"/>
                <a:gd name="connsiteY35" fmla="*/ 291934 h 606551"/>
                <a:gd name="connsiteX36" fmla="*/ 452787 w 607181"/>
                <a:gd name="connsiteY36" fmla="*/ 309667 h 606551"/>
                <a:gd name="connsiteX37" fmla="*/ 400461 w 607181"/>
                <a:gd name="connsiteY37" fmla="*/ 361920 h 606551"/>
                <a:gd name="connsiteX38" fmla="*/ 400461 w 607181"/>
                <a:gd name="connsiteY38" fmla="*/ 399986 h 606551"/>
                <a:gd name="connsiteX39" fmla="*/ 411116 w 607181"/>
                <a:gd name="connsiteY39" fmla="*/ 389465 h 606551"/>
                <a:gd name="connsiteX40" fmla="*/ 419995 w 607181"/>
                <a:gd name="connsiteY40" fmla="*/ 389465 h 606551"/>
                <a:gd name="connsiteX41" fmla="*/ 419995 w 607181"/>
                <a:gd name="connsiteY41" fmla="*/ 398331 h 606551"/>
                <a:gd name="connsiteX42" fmla="*/ 400461 w 607181"/>
                <a:gd name="connsiteY42" fmla="*/ 417837 h 606551"/>
                <a:gd name="connsiteX43" fmla="*/ 400461 w 607181"/>
                <a:gd name="connsiteY43" fmla="*/ 498226 h 606551"/>
                <a:gd name="connsiteX44" fmla="*/ 398212 w 607181"/>
                <a:gd name="connsiteY44" fmla="*/ 503073 h 606551"/>
                <a:gd name="connsiteX45" fmla="*/ 382467 w 607181"/>
                <a:gd name="connsiteY45" fmla="*/ 516313 h 606551"/>
                <a:gd name="connsiteX46" fmla="*/ 378323 w 607181"/>
                <a:gd name="connsiteY46" fmla="*/ 517850 h 606551"/>
                <a:gd name="connsiteX47" fmla="*/ 377021 w 607181"/>
                <a:gd name="connsiteY47" fmla="*/ 517614 h 606551"/>
                <a:gd name="connsiteX48" fmla="*/ 372641 w 607181"/>
                <a:gd name="connsiteY48" fmla="*/ 514185 h 606551"/>
                <a:gd name="connsiteX49" fmla="*/ 332272 w 607181"/>
                <a:gd name="connsiteY49" fmla="*/ 430132 h 606551"/>
                <a:gd name="connsiteX50" fmla="*/ 320197 w 607181"/>
                <a:gd name="connsiteY50" fmla="*/ 442072 h 606551"/>
                <a:gd name="connsiteX51" fmla="*/ 320197 w 607181"/>
                <a:gd name="connsiteY51" fmla="*/ 498226 h 606551"/>
                <a:gd name="connsiteX52" fmla="*/ 317947 w 607181"/>
                <a:gd name="connsiteY52" fmla="*/ 503073 h 606551"/>
                <a:gd name="connsiteX53" fmla="*/ 309897 w 607181"/>
                <a:gd name="connsiteY53" fmla="*/ 509811 h 606551"/>
                <a:gd name="connsiteX54" fmla="*/ 305872 w 607181"/>
                <a:gd name="connsiteY54" fmla="*/ 511348 h 606551"/>
                <a:gd name="connsiteX55" fmla="*/ 304570 w 607181"/>
                <a:gd name="connsiteY55" fmla="*/ 511112 h 606551"/>
                <a:gd name="connsiteX56" fmla="*/ 300190 w 607181"/>
                <a:gd name="connsiteY56" fmla="*/ 507683 h 606551"/>
                <a:gd name="connsiteX57" fmla="*/ 283024 w 607181"/>
                <a:gd name="connsiteY57" fmla="*/ 471981 h 606551"/>
                <a:gd name="connsiteX58" fmla="*/ 273908 w 607181"/>
                <a:gd name="connsiteY58" fmla="*/ 474109 h 606551"/>
                <a:gd name="connsiteX59" fmla="*/ 271422 w 607181"/>
                <a:gd name="connsiteY59" fmla="*/ 474228 h 606551"/>
                <a:gd name="connsiteX60" fmla="*/ 257216 w 607181"/>
                <a:gd name="connsiteY60" fmla="*/ 467844 h 606551"/>
                <a:gd name="connsiteX61" fmla="*/ 252717 w 607181"/>
                <a:gd name="connsiteY61" fmla="*/ 452948 h 606551"/>
                <a:gd name="connsiteX62" fmla="*/ 254967 w 607181"/>
                <a:gd name="connsiteY62" fmla="*/ 443845 h 606551"/>
                <a:gd name="connsiteX63" fmla="*/ 218386 w 607181"/>
                <a:gd name="connsiteY63" fmla="*/ 426113 h 606551"/>
                <a:gd name="connsiteX64" fmla="*/ 214953 w 607181"/>
                <a:gd name="connsiteY64" fmla="*/ 421502 h 606551"/>
                <a:gd name="connsiteX65" fmla="*/ 216729 w 607181"/>
                <a:gd name="connsiteY65" fmla="*/ 415946 h 606551"/>
                <a:gd name="connsiteX66" fmla="*/ 224068 w 607181"/>
                <a:gd name="connsiteY66" fmla="*/ 408616 h 606551"/>
                <a:gd name="connsiteX67" fmla="*/ 228567 w 607181"/>
                <a:gd name="connsiteY67" fmla="*/ 406725 h 606551"/>
                <a:gd name="connsiteX68" fmla="*/ 284800 w 607181"/>
                <a:gd name="connsiteY68" fmla="*/ 406725 h 606551"/>
                <a:gd name="connsiteX69" fmla="*/ 297704 w 607181"/>
                <a:gd name="connsiteY69" fmla="*/ 393839 h 606551"/>
                <a:gd name="connsiteX70" fmla="*/ 209034 w 607181"/>
                <a:gd name="connsiteY70" fmla="*/ 350807 h 606551"/>
                <a:gd name="connsiteX71" fmla="*/ 205600 w 607181"/>
                <a:gd name="connsiteY71" fmla="*/ 346197 h 606551"/>
                <a:gd name="connsiteX72" fmla="*/ 207376 w 607181"/>
                <a:gd name="connsiteY72" fmla="*/ 340759 h 606551"/>
                <a:gd name="connsiteX73" fmla="*/ 221819 w 607181"/>
                <a:gd name="connsiteY73" fmla="*/ 326218 h 606551"/>
                <a:gd name="connsiteX74" fmla="*/ 226318 w 607181"/>
                <a:gd name="connsiteY74" fmla="*/ 324326 h 606551"/>
                <a:gd name="connsiteX75" fmla="*/ 307648 w 607181"/>
                <a:gd name="connsiteY75" fmla="*/ 324326 h 606551"/>
                <a:gd name="connsiteX76" fmla="*/ 326708 w 607181"/>
                <a:gd name="connsiteY76" fmla="*/ 305293 h 606551"/>
                <a:gd name="connsiteX77" fmla="*/ 335705 w 607181"/>
                <a:gd name="connsiteY77" fmla="*/ 305293 h 606551"/>
                <a:gd name="connsiteX78" fmla="*/ 335705 w 607181"/>
                <a:gd name="connsiteY78" fmla="*/ 314159 h 606551"/>
                <a:gd name="connsiteX79" fmla="*/ 325524 w 607181"/>
                <a:gd name="connsiteY79" fmla="*/ 324326 h 606551"/>
                <a:gd name="connsiteX80" fmla="*/ 367314 w 607181"/>
                <a:gd name="connsiteY80" fmla="*/ 324326 h 606551"/>
                <a:gd name="connsiteX81" fmla="*/ 417390 w 607181"/>
                <a:gd name="connsiteY81" fmla="*/ 274320 h 606551"/>
                <a:gd name="connsiteX82" fmla="*/ 435148 w 607181"/>
                <a:gd name="connsiteY82" fmla="*/ 266990 h 606551"/>
                <a:gd name="connsiteX83" fmla="*/ 314010 w 607181"/>
                <a:gd name="connsiteY83" fmla="*/ 33243 h 606551"/>
                <a:gd name="connsiteX84" fmla="*/ 115458 w 607181"/>
                <a:gd name="connsiteY84" fmla="*/ 115415 h 606551"/>
                <a:gd name="connsiteX85" fmla="*/ 115458 w 607181"/>
                <a:gd name="connsiteY85" fmla="*/ 511847 h 606551"/>
                <a:gd name="connsiteX86" fmla="*/ 117944 w 607181"/>
                <a:gd name="connsiteY86" fmla="*/ 514212 h 606551"/>
                <a:gd name="connsiteX87" fmla="*/ 223081 w 607181"/>
                <a:gd name="connsiteY87" fmla="*/ 473540 h 606551"/>
                <a:gd name="connsiteX88" fmla="*/ 231724 w 607181"/>
                <a:gd name="connsiteY88" fmla="*/ 475905 h 606551"/>
                <a:gd name="connsiteX89" fmla="*/ 229356 w 607181"/>
                <a:gd name="connsiteY89" fmla="*/ 484417 h 606551"/>
                <a:gd name="connsiteX90" fmla="*/ 129429 w 607181"/>
                <a:gd name="connsiteY90" fmla="*/ 524853 h 606551"/>
                <a:gd name="connsiteX91" fmla="*/ 314010 w 607181"/>
                <a:gd name="connsiteY91" fmla="*/ 593900 h 606551"/>
                <a:gd name="connsiteX92" fmla="*/ 512443 w 607181"/>
                <a:gd name="connsiteY92" fmla="*/ 511847 h 606551"/>
                <a:gd name="connsiteX93" fmla="*/ 525467 w 607181"/>
                <a:gd name="connsiteY93" fmla="*/ 129248 h 606551"/>
                <a:gd name="connsiteX94" fmla="*/ 480239 w 607181"/>
                <a:gd name="connsiteY94" fmla="*/ 237430 h 606551"/>
                <a:gd name="connsiteX95" fmla="*/ 474793 w 607181"/>
                <a:gd name="connsiteY95" fmla="*/ 240504 h 606551"/>
                <a:gd name="connsiteX96" fmla="*/ 471596 w 607181"/>
                <a:gd name="connsiteY96" fmla="*/ 239677 h 606551"/>
                <a:gd name="connsiteX97" fmla="*/ 469346 w 607181"/>
                <a:gd name="connsiteY97" fmla="*/ 231046 h 606551"/>
                <a:gd name="connsiteX98" fmla="*/ 514929 w 607181"/>
                <a:gd name="connsiteY98" fmla="*/ 117779 h 606551"/>
                <a:gd name="connsiteX99" fmla="*/ 512443 w 607181"/>
                <a:gd name="connsiteY99" fmla="*/ 115415 h 606551"/>
                <a:gd name="connsiteX100" fmla="*/ 314010 w 607181"/>
                <a:gd name="connsiteY100" fmla="*/ 33243 h 606551"/>
                <a:gd name="connsiteX101" fmla="*/ 446555 w 607181"/>
                <a:gd name="connsiteY101" fmla="*/ 12833 h 606551"/>
                <a:gd name="connsiteX102" fmla="*/ 371432 w 607181"/>
                <a:gd name="connsiteY102" fmla="*/ 26268 h 606551"/>
                <a:gd name="connsiteX103" fmla="*/ 516942 w 607181"/>
                <a:gd name="connsiteY103" fmla="*/ 102173 h 606551"/>
                <a:gd name="connsiteX104" fmla="*/ 497525 w 607181"/>
                <a:gd name="connsiteY104" fmla="*/ 32652 h 606551"/>
                <a:gd name="connsiteX105" fmla="*/ 446555 w 607181"/>
                <a:gd name="connsiteY105" fmla="*/ 12833 h 606551"/>
                <a:gd name="connsiteX106" fmla="*/ 438090 w 607181"/>
                <a:gd name="connsiteY106" fmla="*/ 20 h 606551"/>
                <a:gd name="connsiteX107" fmla="*/ 506405 w 607181"/>
                <a:gd name="connsiteY107" fmla="*/ 23667 h 606551"/>
                <a:gd name="connsiteX108" fmla="*/ 528308 w 607181"/>
                <a:gd name="connsiteY108" fmla="*/ 113641 h 606551"/>
                <a:gd name="connsiteX109" fmla="*/ 521441 w 607181"/>
                <a:gd name="connsiteY109" fmla="*/ 520715 h 606551"/>
                <a:gd name="connsiteX110" fmla="*/ 314010 w 607181"/>
                <a:gd name="connsiteY110" fmla="*/ 606551 h 606551"/>
                <a:gd name="connsiteX111" fmla="*/ 113682 w 607181"/>
                <a:gd name="connsiteY111" fmla="*/ 527690 h 606551"/>
                <a:gd name="connsiteX112" fmla="*/ 89884 w 607181"/>
                <a:gd name="connsiteY112" fmla="*/ 529464 h 606551"/>
                <a:gd name="connsiteX113" fmla="*/ 23700 w 607181"/>
                <a:gd name="connsiteY113" fmla="*/ 505817 h 606551"/>
                <a:gd name="connsiteX114" fmla="*/ 21 w 607181"/>
                <a:gd name="connsiteY114" fmla="*/ 437597 h 606551"/>
                <a:gd name="connsiteX115" fmla="*/ 22516 w 607181"/>
                <a:gd name="connsiteY115" fmla="*/ 345613 h 606551"/>
                <a:gd name="connsiteX116" fmla="*/ 106578 w 607181"/>
                <a:gd name="connsiteY116" fmla="*/ 106429 h 606551"/>
                <a:gd name="connsiteX117" fmla="*/ 314010 w 607181"/>
                <a:gd name="connsiteY117" fmla="*/ 20711 h 606551"/>
                <a:gd name="connsiteX118" fmla="*/ 346450 w 607181"/>
                <a:gd name="connsiteY118" fmla="*/ 22484 h 606551"/>
                <a:gd name="connsiteX119" fmla="*/ 438090 w 607181"/>
                <a:gd name="connsiteY119" fmla="*/ 20 h 60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607181" h="606551">
                  <a:moveTo>
                    <a:pt x="307530" y="454721"/>
                  </a:moveTo>
                  <a:lnTo>
                    <a:pt x="302084" y="460160"/>
                  </a:lnTo>
                  <a:cubicBezTo>
                    <a:pt x="299716" y="462524"/>
                    <a:pt x="297112" y="464652"/>
                    <a:pt x="294270" y="466425"/>
                  </a:cubicBezTo>
                  <a:lnTo>
                    <a:pt x="307530" y="493970"/>
                  </a:lnTo>
                  <a:close/>
                  <a:moveTo>
                    <a:pt x="233421" y="419374"/>
                  </a:moveTo>
                  <a:lnTo>
                    <a:pt x="260531" y="432496"/>
                  </a:lnTo>
                  <a:cubicBezTo>
                    <a:pt x="262307" y="429777"/>
                    <a:pt x="264319" y="427177"/>
                    <a:pt x="266687" y="424812"/>
                  </a:cubicBezTo>
                  <a:lnTo>
                    <a:pt x="272133" y="419374"/>
                  </a:lnTo>
                  <a:close/>
                  <a:moveTo>
                    <a:pt x="387794" y="374569"/>
                  </a:moveTo>
                  <a:lnTo>
                    <a:pt x="341743" y="420675"/>
                  </a:lnTo>
                  <a:lnTo>
                    <a:pt x="380573" y="501418"/>
                  </a:lnTo>
                  <a:lnTo>
                    <a:pt x="387794" y="495270"/>
                  </a:lnTo>
                  <a:close/>
                  <a:moveTo>
                    <a:pt x="26305" y="370560"/>
                  </a:moveTo>
                  <a:cubicBezTo>
                    <a:pt x="6296" y="427193"/>
                    <a:pt x="8309" y="472594"/>
                    <a:pt x="32580" y="496832"/>
                  </a:cubicBezTo>
                  <a:cubicBezTo>
                    <a:pt x="47972" y="512202"/>
                    <a:pt x="71888" y="518823"/>
                    <a:pt x="102197" y="516340"/>
                  </a:cubicBezTo>
                  <a:cubicBezTo>
                    <a:pt x="62061" y="474486"/>
                    <a:pt x="36842" y="423764"/>
                    <a:pt x="26305" y="370560"/>
                  </a:cubicBezTo>
                  <a:close/>
                  <a:moveTo>
                    <a:pt x="228922" y="336976"/>
                  </a:moveTo>
                  <a:lnTo>
                    <a:pt x="222529" y="343360"/>
                  </a:lnTo>
                  <a:lnTo>
                    <a:pt x="307174" y="384381"/>
                  </a:lnTo>
                  <a:lnTo>
                    <a:pt x="354647" y="336976"/>
                  </a:lnTo>
                  <a:close/>
                  <a:moveTo>
                    <a:pt x="435148" y="279640"/>
                  </a:moveTo>
                  <a:cubicBezTo>
                    <a:pt x="431833" y="279640"/>
                    <a:pt x="428637" y="280822"/>
                    <a:pt x="426388" y="283186"/>
                  </a:cubicBezTo>
                  <a:lnTo>
                    <a:pt x="275566" y="433797"/>
                  </a:lnTo>
                  <a:cubicBezTo>
                    <a:pt x="270002" y="439353"/>
                    <a:pt x="266332" y="446801"/>
                    <a:pt x="265266" y="454603"/>
                  </a:cubicBezTo>
                  <a:cubicBezTo>
                    <a:pt x="265029" y="456377"/>
                    <a:pt x="265503" y="458150"/>
                    <a:pt x="266687" y="459568"/>
                  </a:cubicBezTo>
                  <a:cubicBezTo>
                    <a:pt x="267871" y="460869"/>
                    <a:pt x="269646" y="461696"/>
                    <a:pt x="271422" y="461696"/>
                  </a:cubicBezTo>
                  <a:cubicBezTo>
                    <a:pt x="271659" y="461696"/>
                    <a:pt x="272014" y="461696"/>
                    <a:pt x="272251" y="461578"/>
                  </a:cubicBezTo>
                  <a:cubicBezTo>
                    <a:pt x="280064" y="460514"/>
                    <a:pt x="287523" y="456849"/>
                    <a:pt x="293205" y="451293"/>
                  </a:cubicBezTo>
                  <a:lnTo>
                    <a:pt x="309424" y="435097"/>
                  </a:lnTo>
                  <a:lnTo>
                    <a:pt x="443909" y="300801"/>
                  </a:lnTo>
                  <a:cubicBezTo>
                    <a:pt x="446276" y="298436"/>
                    <a:pt x="447578" y="295245"/>
                    <a:pt x="447578" y="291934"/>
                  </a:cubicBezTo>
                  <a:cubicBezTo>
                    <a:pt x="447578" y="288624"/>
                    <a:pt x="446276" y="285551"/>
                    <a:pt x="443909" y="283186"/>
                  </a:cubicBezTo>
                  <a:cubicBezTo>
                    <a:pt x="441541" y="280822"/>
                    <a:pt x="438463" y="279640"/>
                    <a:pt x="435148" y="279640"/>
                  </a:cubicBezTo>
                  <a:close/>
                  <a:moveTo>
                    <a:pt x="435148" y="266990"/>
                  </a:moveTo>
                  <a:cubicBezTo>
                    <a:pt x="441778" y="266990"/>
                    <a:pt x="448052" y="269591"/>
                    <a:pt x="452787" y="274320"/>
                  </a:cubicBezTo>
                  <a:cubicBezTo>
                    <a:pt x="457523" y="279049"/>
                    <a:pt x="460127" y="285314"/>
                    <a:pt x="460127" y="291934"/>
                  </a:cubicBezTo>
                  <a:cubicBezTo>
                    <a:pt x="460127" y="298673"/>
                    <a:pt x="457523" y="304938"/>
                    <a:pt x="452787" y="309667"/>
                  </a:cubicBezTo>
                  <a:lnTo>
                    <a:pt x="400461" y="361920"/>
                  </a:lnTo>
                  <a:lnTo>
                    <a:pt x="400461" y="399986"/>
                  </a:lnTo>
                  <a:lnTo>
                    <a:pt x="411116" y="389465"/>
                  </a:lnTo>
                  <a:cubicBezTo>
                    <a:pt x="413484" y="386982"/>
                    <a:pt x="417509" y="386982"/>
                    <a:pt x="419995" y="389465"/>
                  </a:cubicBezTo>
                  <a:cubicBezTo>
                    <a:pt x="422481" y="391947"/>
                    <a:pt x="422481" y="395967"/>
                    <a:pt x="419995" y="398331"/>
                  </a:cubicBezTo>
                  <a:lnTo>
                    <a:pt x="400461" y="417837"/>
                  </a:lnTo>
                  <a:lnTo>
                    <a:pt x="400461" y="498226"/>
                  </a:lnTo>
                  <a:cubicBezTo>
                    <a:pt x="400461" y="500117"/>
                    <a:pt x="399633" y="501891"/>
                    <a:pt x="398212" y="503073"/>
                  </a:cubicBezTo>
                  <a:lnTo>
                    <a:pt x="382467" y="516313"/>
                  </a:lnTo>
                  <a:cubicBezTo>
                    <a:pt x="381283" y="517259"/>
                    <a:pt x="379862" y="517850"/>
                    <a:pt x="378323" y="517850"/>
                  </a:cubicBezTo>
                  <a:cubicBezTo>
                    <a:pt x="377968" y="517850"/>
                    <a:pt x="377495" y="517732"/>
                    <a:pt x="377021" y="517614"/>
                  </a:cubicBezTo>
                  <a:cubicBezTo>
                    <a:pt x="375127" y="517259"/>
                    <a:pt x="373470" y="515959"/>
                    <a:pt x="372641" y="514185"/>
                  </a:cubicBezTo>
                  <a:lnTo>
                    <a:pt x="332272" y="430132"/>
                  </a:lnTo>
                  <a:lnTo>
                    <a:pt x="320197" y="442072"/>
                  </a:lnTo>
                  <a:lnTo>
                    <a:pt x="320197" y="498226"/>
                  </a:lnTo>
                  <a:cubicBezTo>
                    <a:pt x="320197" y="500117"/>
                    <a:pt x="319368" y="501891"/>
                    <a:pt x="317947" y="503073"/>
                  </a:cubicBezTo>
                  <a:lnTo>
                    <a:pt x="309897" y="509811"/>
                  </a:lnTo>
                  <a:cubicBezTo>
                    <a:pt x="308713" y="510757"/>
                    <a:pt x="307293" y="511348"/>
                    <a:pt x="305872" y="511348"/>
                  </a:cubicBezTo>
                  <a:cubicBezTo>
                    <a:pt x="305399" y="511348"/>
                    <a:pt x="304925" y="511230"/>
                    <a:pt x="304570" y="511112"/>
                  </a:cubicBezTo>
                  <a:cubicBezTo>
                    <a:pt x="302557" y="510757"/>
                    <a:pt x="301018" y="509457"/>
                    <a:pt x="300190" y="507683"/>
                  </a:cubicBezTo>
                  <a:lnTo>
                    <a:pt x="283024" y="471981"/>
                  </a:lnTo>
                  <a:cubicBezTo>
                    <a:pt x="280064" y="472927"/>
                    <a:pt x="276986" y="473755"/>
                    <a:pt x="273908" y="474109"/>
                  </a:cubicBezTo>
                  <a:cubicBezTo>
                    <a:pt x="273080" y="474228"/>
                    <a:pt x="272251" y="474228"/>
                    <a:pt x="271422" y="474228"/>
                  </a:cubicBezTo>
                  <a:cubicBezTo>
                    <a:pt x="265977" y="474228"/>
                    <a:pt x="260768" y="471981"/>
                    <a:pt x="257216" y="467844"/>
                  </a:cubicBezTo>
                  <a:cubicBezTo>
                    <a:pt x="253665" y="463824"/>
                    <a:pt x="252007" y="458386"/>
                    <a:pt x="252717" y="452948"/>
                  </a:cubicBezTo>
                  <a:cubicBezTo>
                    <a:pt x="253191" y="449875"/>
                    <a:pt x="253901" y="446801"/>
                    <a:pt x="254967" y="443845"/>
                  </a:cubicBezTo>
                  <a:lnTo>
                    <a:pt x="218386" y="426113"/>
                  </a:lnTo>
                  <a:cubicBezTo>
                    <a:pt x="216610" y="425167"/>
                    <a:pt x="215308" y="423512"/>
                    <a:pt x="214953" y="421502"/>
                  </a:cubicBezTo>
                  <a:cubicBezTo>
                    <a:pt x="214598" y="419492"/>
                    <a:pt x="215308" y="417364"/>
                    <a:pt x="216729" y="415946"/>
                  </a:cubicBezTo>
                  <a:lnTo>
                    <a:pt x="224068" y="408616"/>
                  </a:lnTo>
                  <a:cubicBezTo>
                    <a:pt x="225252" y="407434"/>
                    <a:pt x="226910" y="406725"/>
                    <a:pt x="228567" y="406725"/>
                  </a:cubicBezTo>
                  <a:lnTo>
                    <a:pt x="284800" y="406725"/>
                  </a:lnTo>
                  <a:lnTo>
                    <a:pt x="297704" y="393839"/>
                  </a:lnTo>
                  <a:lnTo>
                    <a:pt x="209034" y="350807"/>
                  </a:lnTo>
                  <a:cubicBezTo>
                    <a:pt x="207258" y="349980"/>
                    <a:pt x="205956" y="348206"/>
                    <a:pt x="205600" y="346197"/>
                  </a:cubicBezTo>
                  <a:cubicBezTo>
                    <a:pt x="205245" y="344187"/>
                    <a:pt x="205837" y="342177"/>
                    <a:pt x="207376" y="340759"/>
                  </a:cubicBezTo>
                  <a:lnTo>
                    <a:pt x="221819" y="326218"/>
                  </a:lnTo>
                  <a:cubicBezTo>
                    <a:pt x="223003" y="325036"/>
                    <a:pt x="224660" y="324326"/>
                    <a:pt x="226318" y="324326"/>
                  </a:cubicBezTo>
                  <a:lnTo>
                    <a:pt x="307648" y="324326"/>
                  </a:lnTo>
                  <a:lnTo>
                    <a:pt x="326708" y="305293"/>
                  </a:lnTo>
                  <a:cubicBezTo>
                    <a:pt x="329194" y="302811"/>
                    <a:pt x="333219" y="302811"/>
                    <a:pt x="335705" y="305293"/>
                  </a:cubicBezTo>
                  <a:cubicBezTo>
                    <a:pt x="338191" y="307776"/>
                    <a:pt x="338191" y="311795"/>
                    <a:pt x="335705" y="314159"/>
                  </a:cubicBezTo>
                  <a:lnTo>
                    <a:pt x="325524" y="324326"/>
                  </a:lnTo>
                  <a:lnTo>
                    <a:pt x="367314" y="324326"/>
                  </a:lnTo>
                  <a:lnTo>
                    <a:pt x="417390" y="274320"/>
                  </a:lnTo>
                  <a:cubicBezTo>
                    <a:pt x="422126" y="269591"/>
                    <a:pt x="428400" y="266990"/>
                    <a:pt x="435148" y="266990"/>
                  </a:cubicBezTo>
                  <a:close/>
                  <a:moveTo>
                    <a:pt x="314010" y="33243"/>
                  </a:moveTo>
                  <a:cubicBezTo>
                    <a:pt x="239064" y="33243"/>
                    <a:pt x="168500" y="62447"/>
                    <a:pt x="115458" y="115415"/>
                  </a:cubicBezTo>
                  <a:cubicBezTo>
                    <a:pt x="6059" y="224661"/>
                    <a:pt x="6059" y="402482"/>
                    <a:pt x="115458" y="511847"/>
                  </a:cubicBezTo>
                  <a:cubicBezTo>
                    <a:pt x="116287" y="512675"/>
                    <a:pt x="117115" y="513384"/>
                    <a:pt x="117944" y="514212"/>
                  </a:cubicBezTo>
                  <a:cubicBezTo>
                    <a:pt x="149201" y="508773"/>
                    <a:pt x="185549" y="494704"/>
                    <a:pt x="223081" y="473540"/>
                  </a:cubicBezTo>
                  <a:cubicBezTo>
                    <a:pt x="226159" y="471767"/>
                    <a:pt x="230066" y="472831"/>
                    <a:pt x="231724" y="475905"/>
                  </a:cubicBezTo>
                  <a:cubicBezTo>
                    <a:pt x="233500" y="478860"/>
                    <a:pt x="232434" y="482762"/>
                    <a:pt x="229356" y="484417"/>
                  </a:cubicBezTo>
                  <a:cubicBezTo>
                    <a:pt x="194073" y="504399"/>
                    <a:pt x="159857" y="518114"/>
                    <a:pt x="129429" y="524853"/>
                  </a:cubicBezTo>
                  <a:cubicBezTo>
                    <a:pt x="180576" y="569545"/>
                    <a:pt x="245458" y="593900"/>
                    <a:pt x="314010" y="593900"/>
                  </a:cubicBezTo>
                  <a:cubicBezTo>
                    <a:pt x="388955" y="593900"/>
                    <a:pt x="459520" y="564815"/>
                    <a:pt x="512443" y="511847"/>
                  </a:cubicBezTo>
                  <a:cubicBezTo>
                    <a:pt x="617461" y="407094"/>
                    <a:pt x="621723" y="239322"/>
                    <a:pt x="525467" y="129248"/>
                  </a:cubicBezTo>
                  <a:cubicBezTo>
                    <a:pt x="518244" y="162116"/>
                    <a:pt x="502853" y="199241"/>
                    <a:pt x="480239" y="237430"/>
                  </a:cubicBezTo>
                  <a:cubicBezTo>
                    <a:pt x="479055" y="239440"/>
                    <a:pt x="476924" y="240504"/>
                    <a:pt x="474793" y="240504"/>
                  </a:cubicBezTo>
                  <a:cubicBezTo>
                    <a:pt x="473727" y="240504"/>
                    <a:pt x="472662" y="240268"/>
                    <a:pt x="471596" y="239677"/>
                  </a:cubicBezTo>
                  <a:cubicBezTo>
                    <a:pt x="468636" y="237903"/>
                    <a:pt x="467571" y="234002"/>
                    <a:pt x="469346" y="231046"/>
                  </a:cubicBezTo>
                  <a:cubicBezTo>
                    <a:pt x="493381" y="190492"/>
                    <a:pt x="509009" y="151357"/>
                    <a:pt x="514929" y="117779"/>
                  </a:cubicBezTo>
                  <a:cubicBezTo>
                    <a:pt x="514101" y="116952"/>
                    <a:pt x="513272" y="116242"/>
                    <a:pt x="512443" y="115415"/>
                  </a:cubicBezTo>
                  <a:cubicBezTo>
                    <a:pt x="459520" y="62447"/>
                    <a:pt x="388955" y="33243"/>
                    <a:pt x="314010" y="33243"/>
                  </a:cubicBezTo>
                  <a:close/>
                  <a:moveTo>
                    <a:pt x="446555" y="12833"/>
                  </a:moveTo>
                  <a:cubicBezTo>
                    <a:pt x="425125" y="11784"/>
                    <a:pt x="399670" y="16277"/>
                    <a:pt x="371432" y="26268"/>
                  </a:cubicBezTo>
                  <a:cubicBezTo>
                    <a:pt x="425895" y="37027"/>
                    <a:pt x="476095" y="63038"/>
                    <a:pt x="516942" y="102173"/>
                  </a:cubicBezTo>
                  <a:cubicBezTo>
                    <a:pt x="519547" y="71905"/>
                    <a:pt x="512917" y="48022"/>
                    <a:pt x="497525" y="32652"/>
                  </a:cubicBezTo>
                  <a:cubicBezTo>
                    <a:pt x="485389" y="20474"/>
                    <a:pt x="467985" y="13883"/>
                    <a:pt x="446555" y="12833"/>
                  </a:cubicBezTo>
                  <a:close/>
                  <a:moveTo>
                    <a:pt x="438090" y="20"/>
                  </a:moveTo>
                  <a:cubicBezTo>
                    <a:pt x="467334" y="-453"/>
                    <a:pt x="490303" y="7587"/>
                    <a:pt x="506405" y="23667"/>
                  </a:cubicBezTo>
                  <a:cubicBezTo>
                    <a:pt x="526414" y="43648"/>
                    <a:pt x="533873" y="74625"/>
                    <a:pt x="528308" y="113641"/>
                  </a:cubicBezTo>
                  <a:cubicBezTo>
                    <a:pt x="635694" y="228327"/>
                    <a:pt x="633445" y="408867"/>
                    <a:pt x="521441" y="520715"/>
                  </a:cubicBezTo>
                  <a:cubicBezTo>
                    <a:pt x="466031" y="576047"/>
                    <a:pt x="392388" y="606551"/>
                    <a:pt x="314010" y="606551"/>
                  </a:cubicBezTo>
                  <a:cubicBezTo>
                    <a:pt x="238946" y="606551"/>
                    <a:pt x="168263" y="578648"/>
                    <a:pt x="113682" y="527690"/>
                  </a:cubicBezTo>
                  <a:cubicBezTo>
                    <a:pt x="105394" y="528873"/>
                    <a:pt x="97462" y="529464"/>
                    <a:pt x="89884" y="529464"/>
                  </a:cubicBezTo>
                  <a:cubicBezTo>
                    <a:pt x="61942" y="529464"/>
                    <a:pt x="39329" y="521424"/>
                    <a:pt x="23700" y="505817"/>
                  </a:cubicBezTo>
                  <a:cubicBezTo>
                    <a:pt x="7480" y="489620"/>
                    <a:pt x="-453" y="466683"/>
                    <a:pt x="21" y="437597"/>
                  </a:cubicBezTo>
                  <a:cubicBezTo>
                    <a:pt x="376" y="410641"/>
                    <a:pt x="7953" y="379782"/>
                    <a:pt x="22516" y="345613"/>
                  </a:cubicBezTo>
                  <a:cubicBezTo>
                    <a:pt x="13281" y="260367"/>
                    <a:pt x="41223" y="171693"/>
                    <a:pt x="106578" y="106429"/>
                  </a:cubicBezTo>
                  <a:cubicBezTo>
                    <a:pt x="161988" y="51096"/>
                    <a:pt x="235631" y="20711"/>
                    <a:pt x="314010" y="20711"/>
                  </a:cubicBezTo>
                  <a:cubicBezTo>
                    <a:pt x="324902" y="20711"/>
                    <a:pt x="335676" y="21302"/>
                    <a:pt x="346450" y="22484"/>
                  </a:cubicBezTo>
                  <a:cubicBezTo>
                    <a:pt x="380430" y="7942"/>
                    <a:pt x="411214" y="493"/>
                    <a:pt x="438090" y="2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fountain-pen-close-up_16941">
              <a:extLst>
                <a:ext uri="{FF2B5EF4-FFF2-40B4-BE49-F238E27FC236}">
                  <a16:creationId xmlns:a16="http://schemas.microsoft.com/office/drawing/2014/main" id="{B7063856-D71B-4379-A8A0-4BAEFA9D6CBC}"/>
                </a:ext>
              </a:extLst>
            </p:cNvPr>
            <p:cNvSpPr>
              <a:spLocks noChangeAspect="1"/>
            </p:cNvSpPr>
            <p:nvPr/>
          </p:nvSpPr>
          <p:spPr bwMode="auto">
            <a:xfrm rot="790632" flipH="1">
              <a:off x="8336982" y="2936716"/>
              <a:ext cx="578472" cy="599350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BFE6E317-FF06-4D11-A74C-13FA272646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82544" y="1928158"/>
            <a:ext cx="5262597" cy="7444029"/>
          </a:xfrm>
          <a:prstGeom prst="rect">
            <a:avLst/>
          </a:prstGeom>
        </p:spPr>
      </p:pic>
      <p:sp>
        <p:nvSpPr>
          <p:cNvPr id="17" name="cloud-sky-storm_13919">
            <a:extLst>
              <a:ext uri="{FF2B5EF4-FFF2-40B4-BE49-F238E27FC236}">
                <a16:creationId xmlns:a16="http://schemas.microsoft.com/office/drawing/2014/main" id="{A512CEB2-A849-4715-9CC4-DA5386335A41}"/>
              </a:ext>
            </a:extLst>
          </p:cNvPr>
          <p:cNvSpPr>
            <a:spLocks noChangeAspect="1"/>
          </p:cNvSpPr>
          <p:nvPr/>
        </p:nvSpPr>
        <p:spPr bwMode="auto">
          <a:xfrm>
            <a:off x="1632477" y="1001788"/>
            <a:ext cx="1459401" cy="926370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Rectangle: Rounded Corners 1">
            <a:extLst>
              <a:ext uri="{FF2B5EF4-FFF2-40B4-BE49-F238E27FC236}">
                <a16:creationId xmlns:a16="http://schemas.microsoft.com/office/drawing/2014/main" id="{A7F4874A-2AA0-410D-A493-B8B3C8EE3AA9}"/>
              </a:ext>
            </a:extLst>
          </p:cNvPr>
          <p:cNvSpPr/>
          <p:nvPr/>
        </p:nvSpPr>
        <p:spPr>
          <a:xfrm>
            <a:off x="2035212" y="5971783"/>
            <a:ext cx="3500515" cy="743561"/>
          </a:xfrm>
          <a:custGeom>
            <a:avLst/>
            <a:gdLst>
              <a:gd name="connsiteX0" fmla="*/ 0 w 10245284"/>
              <a:gd name="connsiteY0" fmla="*/ 471060 h 2826306"/>
              <a:gd name="connsiteX1" fmla="*/ 471060 w 10245284"/>
              <a:gd name="connsiteY1" fmla="*/ 0 h 2826306"/>
              <a:gd name="connsiteX2" fmla="*/ 1052508 w 10245284"/>
              <a:gd name="connsiteY2" fmla="*/ 0 h 2826306"/>
              <a:gd name="connsiteX3" fmla="*/ 1726987 w 10245284"/>
              <a:gd name="connsiteY3" fmla="*/ 0 h 2826306"/>
              <a:gd name="connsiteX4" fmla="*/ 2029340 w 10245284"/>
              <a:gd name="connsiteY4" fmla="*/ 0 h 2826306"/>
              <a:gd name="connsiteX5" fmla="*/ 2331693 w 10245284"/>
              <a:gd name="connsiteY5" fmla="*/ 0 h 2826306"/>
              <a:gd name="connsiteX6" fmla="*/ 3099204 w 10245284"/>
              <a:gd name="connsiteY6" fmla="*/ 0 h 2826306"/>
              <a:gd name="connsiteX7" fmla="*/ 3866715 w 10245284"/>
              <a:gd name="connsiteY7" fmla="*/ 0 h 2826306"/>
              <a:gd name="connsiteX8" fmla="*/ 4541194 w 10245284"/>
              <a:gd name="connsiteY8" fmla="*/ 0 h 2826306"/>
              <a:gd name="connsiteX9" fmla="*/ 4936579 w 10245284"/>
              <a:gd name="connsiteY9" fmla="*/ 0 h 2826306"/>
              <a:gd name="connsiteX10" fmla="*/ 5331963 w 10245284"/>
              <a:gd name="connsiteY10" fmla="*/ 0 h 2826306"/>
              <a:gd name="connsiteX11" fmla="*/ 5727348 w 10245284"/>
              <a:gd name="connsiteY11" fmla="*/ 0 h 2826306"/>
              <a:gd name="connsiteX12" fmla="*/ 6494859 w 10245284"/>
              <a:gd name="connsiteY12" fmla="*/ 0 h 2826306"/>
              <a:gd name="connsiteX13" fmla="*/ 6983275 w 10245284"/>
              <a:gd name="connsiteY13" fmla="*/ 0 h 2826306"/>
              <a:gd name="connsiteX14" fmla="*/ 7471691 w 10245284"/>
              <a:gd name="connsiteY14" fmla="*/ 0 h 2826306"/>
              <a:gd name="connsiteX15" fmla="*/ 7867075 w 10245284"/>
              <a:gd name="connsiteY15" fmla="*/ 0 h 2826306"/>
              <a:gd name="connsiteX16" fmla="*/ 8169428 w 10245284"/>
              <a:gd name="connsiteY16" fmla="*/ 0 h 2826306"/>
              <a:gd name="connsiteX17" fmla="*/ 8936939 w 10245284"/>
              <a:gd name="connsiteY17" fmla="*/ 0 h 2826306"/>
              <a:gd name="connsiteX18" fmla="*/ 9774224 w 10245284"/>
              <a:gd name="connsiteY18" fmla="*/ 0 h 2826306"/>
              <a:gd name="connsiteX19" fmla="*/ 10245284 w 10245284"/>
              <a:gd name="connsiteY19" fmla="*/ 471060 h 2826306"/>
              <a:gd name="connsiteX20" fmla="*/ 10245284 w 10245284"/>
              <a:gd name="connsiteY20" fmla="*/ 904423 h 2826306"/>
              <a:gd name="connsiteX21" fmla="*/ 10245284 w 10245284"/>
              <a:gd name="connsiteY21" fmla="*/ 1394311 h 2826306"/>
              <a:gd name="connsiteX22" fmla="*/ 10245284 w 10245284"/>
              <a:gd name="connsiteY22" fmla="*/ 1865358 h 2826306"/>
              <a:gd name="connsiteX23" fmla="*/ 10245284 w 10245284"/>
              <a:gd name="connsiteY23" fmla="*/ 2355246 h 2826306"/>
              <a:gd name="connsiteX24" fmla="*/ 9774224 w 10245284"/>
              <a:gd name="connsiteY24" fmla="*/ 2826306 h 2826306"/>
              <a:gd name="connsiteX25" fmla="*/ 9471871 w 10245284"/>
              <a:gd name="connsiteY25" fmla="*/ 2826306 h 2826306"/>
              <a:gd name="connsiteX26" fmla="*/ 8797392 w 10245284"/>
              <a:gd name="connsiteY26" fmla="*/ 2826306 h 2826306"/>
              <a:gd name="connsiteX27" fmla="*/ 8215944 w 10245284"/>
              <a:gd name="connsiteY27" fmla="*/ 2826306 h 2826306"/>
              <a:gd name="connsiteX28" fmla="*/ 7727528 w 10245284"/>
              <a:gd name="connsiteY28" fmla="*/ 2826306 h 2826306"/>
              <a:gd name="connsiteX29" fmla="*/ 7146080 w 10245284"/>
              <a:gd name="connsiteY29" fmla="*/ 2826306 h 2826306"/>
              <a:gd name="connsiteX30" fmla="*/ 6471601 w 10245284"/>
              <a:gd name="connsiteY30" fmla="*/ 2826306 h 2826306"/>
              <a:gd name="connsiteX31" fmla="*/ 5890153 w 10245284"/>
              <a:gd name="connsiteY31" fmla="*/ 2826306 h 2826306"/>
              <a:gd name="connsiteX32" fmla="*/ 5587800 w 10245284"/>
              <a:gd name="connsiteY32" fmla="*/ 2826306 h 2826306"/>
              <a:gd name="connsiteX33" fmla="*/ 4913321 w 10245284"/>
              <a:gd name="connsiteY33" fmla="*/ 2826306 h 2826306"/>
              <a:gd name="connsiteX34" fmla="*/ 4145810 w 10245284"/>
              <a:gd name="connsiteY34" fmla="*/ 2826306 h 2826306"/>
              <a:gd name="connsiteX35" fmla="*/ 3750425 w 10245284"/>
              <a:gd name="connsiteY35" fmla="*/ 2826306 h 2826306"/>
              <a:gd name="connsiteX36" fmla="*/ 3355041 w 10245284"/>
              <a:gd name="connsiteY36" fmla="*/ 2826306 h 2826306"/>
              <a:gd name="connsiteX37" fmla="*/ 3052688 w 10245284"/>
              <a:gd name="connsiteY37" fmla="*/ 2826306 h 2826306"/>
              <a:gd name="connsiteX38" fmla="*/ 2750335 w 10245284"/>
              <a:gd name="connsiteY38" fmla="*/ 2826306 h 2826306"/>
              <a:gd name="connsiteX39" fmla="*/ 2075856 w 10245284"/>
              <a:gd name="connsiteY39" fmla="*/ 2826306 h 2826306"/>
              <a:gd name="connsiteX40" fmla="*/ 1773503 w 10245284"/>
              <a:gd name="connsiteY40" fmla="*/ 2826306 h 2826306"/>
              <a:gd name="connsiteX41" fmla="*/ 1471150 w 10245284"/>
              <a:gd name="connsiteY41" fmla="*/ 2826306 h 2826306"/>
              <a:gd name="connsiteX42" fmla="*/ 1168797 w 10245284"/>
              <a:gd name="connsiteY42" fmla="*/ 2826306 h 2826306"/>
              <a:gd name="connsiteX43" fmla="*/ 471060 w 10245284"/>
              <a:gd name="connsiteY43" fmla="*/ 2826306 h 2826306"/>
              <a:gd name="connsiteX44" fmla="*/ 0 w 10245284"/>
              <a:gd name="connsiteY44" fmla="*/ 2355246 h 2826306"/>
              <a:gd name="connsiteX45" fmla="*/ 0 w 10245284"/>
              <a:gd name="connsiteY45" fmla="*/ 1940725 h 2826306"/>
              <a:gd name="connsiteX46" fmla="*/ 0 w 10245284"/>
              <a:gd name="connsiteY46" fmla="*/ 1526204 h 2826306"/>
              <a:gd name="connsiteX47" fmla="*/ 0 w 10245284"/>
              <a:gd name="connsiteY47" fmla="*/ 1017474 h 2826306"/>
              <a:gd name="connsiteX48" fmla="*/ 0 w 10245284"/>
              <a:gd name="connsiteY48" fmla="*/ 471060 h 282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245284" h="2826306" fill="none" extrusionOk="0">
                <a:moveTo>
                  <a:pt x="0" y="471060"/>
                </a:moveTo>
                <a:cubicBezTo>
                  <a:pt x="-2347" y="204371"/>
                  <a:pt x="239169" y="-6983"/>
                  <a:pt x="471060" y="0"/>
                </a:cubicBezTo>
                <a:cubicBezTo>
                  <a:pt x="601883" y="-53229"/>
                  <a:pt x="823795" y="5997"/>
                  <a:pt x="1052508" y="0"/>
                </a:cubicBezTo>
                <a:cubicBezTo>
                  <a:pt x="1281221" y="-5997"/>
                  <a:pt x="1448468" y="1449"/>
                  <a:pt x="1726987" y="0"/>
                </a:cubicBezTo>
                <a:cubicBezTo>
                  <a:pt x="2005506" y="-1449"/>
                  <a:pt x="1892713" y="23882"/>
                  <a:pt x="2029340" y="0"/>
                </a:cubicBezTo>
                <a:cubicBezTo>
                  <a:pt x="2165967" y="-23882"/>
                  <a:pt x="2270427" y="30203"/>
                  <a:pt x="2331693" y="0"/>
                </a:cubicBezTo>
                <a:cubicBezTo>
                  <a:pt x="2392959" y="-30203"/>
                  <a:pt x="2891789" y="46694"/>
                  <a:pt x="3099204" y="0"/>
                </a:cubicBezTo>
                <a:cubicBezTo>
                  <a:pt x="3306619" y="-46694"/>
                  <a:pt x="3687734" y="27637"/>
                  <a:pt x="3866715" y="0"/>
                </a:cubicBezTo>
                <a:cubicBezTo>
                  <a:pt x="4045696" y="-27637"/>
                  <a:pt x="4367059" y="36675"/>
                  <a:pt x="4541194" y="0"/>
                </a:cubicBezTo>
                <a:cubicBezTo>
                  <a:pt x="4715329" y="-36675"/>
                  <a:pt x="4799962" y="15586"/>
                  <a:pt x="4936579" y="0"/>
                </a:cubicBezTo>
                <a:cubicBezTo>
                  <a:pt x="5073196" y="-15586"/>
                  <a:pt x="5191837" y="27147"/>
                  <a:pt x="5331963" y="0"/>
                </a:cubicBezTo>
                <a:cubicBezTo>
                  <a:pt x="5472089" y="-27147"/>
                  <a:pt x="5643589" y="45523"/>
                  <a:pt x="5727348" y="0"/>
                </a:cubicBezTo>
                <a:cubicBezTo>
                  <a:pt x="5811108" y="-45523"/>
                  <a:pt x="6173872" y="86009"/>
                  <a:pt x="6494859" y="0"/>
                </a:cubicBezTo>
                <a:cubicBezTo>
                  <a:pt x="6815846" y="-86009"/>
                  <a:pt x="6782491" y="3455"/>
                  <a:pt x="6983275" y="0"/>
                </a:cubicBezTo>
                <a:cubicBezTo>
                  <a:pt x="7184059" y="-3455"/>
                  <a:pt x="7303464" y="24746"/>
                  <a:pt x="7471691" y="0"/>
                </a:cubicBezTo>
                <a:cubicBezTo>
                  <a:pt x="7639918" y="-24746"/>
                  <a:pt x="7693764" y="45388"/>
                  <a:pt x="7867075" y="0"/>
                </a:cubicBezTo>
                <a:cubicBezTo>
                  <a:pt x="8040386" y="-45388"/>
                  <a:pt x="8096503" y="33817"/>
                  <a:pt x="8169428" y="0"/>
                </a:cubicBezTo>
                <a:cubicBezTo>
                  <a:pt x="8242353" y="-33817"/>
                  <a:pt x="8735539" y="24922"/>
                  <a:pt x="8936939" y="0"/>
                </a:cubicBezTo>
                <a:cubicBezTo>
                  <a:pt x="9138339" y="-24922"/>
                  <a:pt x="9449054" y="48542"/>
                  <a:pt x="9774224" y="0"/>
                </a:cubicBezTo>
                <a:cubicBezTo>
                  <a:pt x="10094782" y="-35191"/>
                  <a:pt x="10238505" y="222609"/>
                  <a:pt x="10245284" y="471060"/>
                </a:cubicBezTo>
                <a:cubicBezTo>
                  <a:pt x="10258265" y="619287"/>
                  <a:pt x="10205115" y="694982"/>
                  <a:pt x="10245284" y="904423"/>
                </a:cubicBezTo>
                <a:cubicBezTo>
                  <a:pt x="10285453" y="1113864"/>
                  <a:pt x="10207653" y="1215090"/>
                  <a:pt x="10245284" y="1394311"/>
                </a:cubicBezTo>
                <a:cubicBezTo>
                  <a:pt x="10282915" y="1573532"/>
                  <a:pt x="10203061" y="1641266"/>
                  <a:pt x="10245284" y="1865358"/>
                </a:cubicBezTo>
                <a:cubicBezTo>
                  <a:pt x="10287507" y="2089450"/>
                  <a:pt x="10200720" y="2241360"/>
                  <a:pt x="10245284" y="2355246"/>
                </a:cubicBezTo>
                <a:cubicBezTo>
                  <a:pt x="10244140" y="2564538"/>
                  <a:pt x="10024070" y="2858222"/>
                  <a:pt x="9774224" y="2826306"/>
                </a:cubicBezTo>
                <a:cubicBezTo>
                  <a:pt x="9670290" y="2830213"/>
                  <a:pt x="9572566" y="2803967"/>
                  <a:pt x="9471871" y="2826306"/>
                </a:cubicBezTo>
                <a:cubicBezTo>
                  <a:pt x="9371176" y="2848645"/>
                  <a:pt x="9029245" y="2754176"/>
                  <a:pt x="8797392" y="2826306"/>
                </a:cubicBezTo>
                <a:cubicBezTo>
                  <a:pt x="8565539" y="2898436"/>
                  <a:pt x="8387167" y="2765783"/>
                  <a:pt x="8215944" y="2826306"/>
                </a:cubicBezTo>
                <a:cubicBezTo>
                  <a:pt x="8044721" y="2886829"/>
                  <a:pt x="7917078" y="2811095"/>
                  <a:pt x="7727528" y="2826306"/>
                </a:cubicBezTo>
                <a:cubicBezTo>
                  <a:pt x="7537978" y="2841517"/>
                  <a:pt x="7365442" y="2807986"/>
                  <a:pt x="7146080" y="2826306"/>
                </a:cubicBezTo>
                <a:cubicBezTo>
                  <a:pt x="6926718" y="2844626"/>
                  <a:pt x="6649310" y="2779593"/>
                  <a:pt x="6471601" y="2826306"/>
                </a:cubicBezTo>
                <a:cubicBezTo>
                  <a:pt x="6293892" y="2873019"/>
                  <a:pt x="6160635" y="2802380"/>
                  <a:pt x="5890153" y="2826306"/>
                </a:cubicBezTo>
                <a:cubicBezTo>
                  <a:pt x="5619671" y="2850232"/>
                  <a:pt x="5701597" y="2806964"/>
                  <a:pt x="5587800" y="2826306"/>
                </a:cubicBezTo>
                <a:cubicBezTo>
                  <a:pt x="5474003" y="2845648"/>
                  <a:pt x="5055277" y="2784140"/>
                  <a:pt x="4913321" y="2826306"/>
                </a:cubicBezTo>
                <a:cubicBezTo>
                  <a:pt x="4771365" y="2868472"/>
                  <a:pt x="4341956" y="2759225"/>
                  <a:pt x="4145810" y="2826306"/>
                </a:cubicBezTo>
                <a:cubicBezTo>
                  <a:pt x="3949664" y="2893387"/>
                  <a:pt x="3938282" y="2797383"/>
                  <a:pt x="3750425" y="2826306"/>
                </a:cubicBezTo>
                <a:cubicBezTo>
                  <a:pt x="3562569" y="2855229"/>
                  <a:pt x="3485928" y="2780418"/>
                  <a:pt x="3355041" y="2826306"/>
                </a:cubicBezTo>
                <a:cubicBezTo>
                  <a:pt x="3224154" y="2872194"/>
                  <a:pt x="3180938" y="2822909"/>
                  <a:pt x="3052688" y="2826306"/>
                </a:cubicBezTo>
                <a:cubicBezTo>
                  <a:pt x="2924438" y="2829703"/>
                  <a:pt x="2842981" y="2822247"/>
                  <a:pt x="2750335" y="2826306"/>
                </a:cubicBezTo>
                <a:cubicBezTo>
                  <a:pt x="2657689" y="2830365"/>
                  <a:pt x="2251520" y="2778967"/>
                  <a:pt x="2075856" y="2826306"/>
                </a:cubicBezTo>
                <a:cubicBezTo>
                  <a:pt x="1900192" y="2873645"/>
                  <a:pt x="1853914" y="2824980"/>
                  <a:pt x="1773503" y="2826306"/>
                </a:cubicBezTo>
                <a:cubicBezTo>
                  <a:pt x="1693092" y="2827632"/>
                  <a:pt x="1620975" y="2809084"/>
                  <a:pt x="1471150" y="2826306"/>
                </a:cubicBezTo>
                <a:cubicBezTo>
                  <a:pt x="1321325" y="2843528"/>
                  <a:pt x="1262786" y="2825295"/>
                  <a:pt x="1168797" y="2826306"/>
                </a:cubicBezTo>
                <a:cubicBezTo>
                  <a:pt x="1074808" y="2827317"/>
                  <a:pt x="703187" y="2759649"/>
                  <a:pt x="471060" y="2826306"/>
                </a:cubicBezTo>
                <a:cubicBezTo>
                  <a:pt x="149288" y="2794400"/>
                  <a:pt x="-40888" y="2631278"/>
                  <a:pt x="0" y="2355246"/>
                </a:cubicBezTo>
                <a:cubicBezTo>
                  <a:pt x="-3626" y="2198130"/>
                  <a:pt x="9231" y="2045529"/>
                  <a:pt x="0" y="1940725"/>
                </a:cubicBezTo>
                <a:cubicBezTo>
                  <a:pt x="-9231" y="1835921"/>
                  <a:pt x="39636" y="1689160"/>
                  <a:pt x="0" y="1526204"/>
                </a:cubicBezTo>
                <a:cubicBezTo>
                  <a:pt x="-39636" y="1363248"/>
                  <a:pt x="12855" y="1170938"/>
                  <a:pt x="0" y="1017474"/>
                </a:cubicBezTo>
                <a:cubicBezTo>
                  <a:pt x="-12855" y="864010"/>
                  <a:pt x="43151" y="685488"/>
                  <a:pt x="0" y="471060"/>
                </a:cubicBezTo>
                <a:close/>
              </a:path>
              <a:path w="10245284" h="2826306" stroke="0" extrusionOk="0">
                <a:moveTo>
                  <a:pt x="0" y="471060"/>
                </a:moveTo>
                <a:cubicBezTo>
                  <a:pt x="48125" y="236171"/>
                  <a:pt x="161213" y="-58856"/>
                  <a:pt x="471060" y="0"/>
                </a:cubicBezTo>
                <a:cubicBezTo>
                  <a:pt x="744844" y="-23036"/>
                  <a:pt x="810697" y="4831"/>
                  <a:pt x="1145539" y="0"/>
                </a:cubicBezTo>
                <a:cubicBezTo>
                  <a:pt x="1480381" y="-4831"/>
                  <a:pt x="1525151" y="42914"/>
                  <a:pt x="1726987" y="0"/>
                </a:cubicBezTo>
                <a:cubicBezTo>
                  <a:pt x="1928823" y="-42914"/>
                  <a:pt x="2207856" y="5273"/>
                  <a:pt x="2401467" y="0"/>
                </a:cubicBezTo>
                <a:cubicBezTo>
                  <a:pt x="2595078" y="-5273"/>
                  <a:pt x="2612090" y="24932"/>
                  <a:pt x="2703819" y="0"/>
                </a:cubicBezTo>
                <a:cubicBezTo>
                  <a:pt x="2795548" y="-24932"/>
                  <a:pt x="3239742" y="32426"/>
                  <a:pt x="3378299" y="0"/>
                </a:cubicBezTo>
                <a:cubicBezTo>
                  <a:pt x="3516856" y="-32426"/>
                  <a:pt x="3674410" y="45239"/>
                  <a:pt x="3959747" y="0"/>
                </a:cubicBezTo>
                <a:cubicBezTo>
                  <a:pt x="4245084" y="-45239"/>
                  <a:pt x="4188982" y="32570"/>
                  <a:pt x="4262099" y="0"/>
                </a:cubicBezTo>
                <a:cubicBezTo>
                  <a:pt x="4335216" y="-32570"/>
                  <a:pt x="4674736" y="80647"/>
                  <a:pt x="5029610" y="0"/>
                </a:cubicBezTo>
                <a:cubicBezTo>
                  <a:pt x="5384484" y="-80647"/>
                  <a:pt x="5236627" y="26727"/>
                  <a:pt x="5424995" y="0"/>
                </a:cubicBezTo>
                <a:cubicBezTo>
                  <a:pt x="5613363" y="-26727"/>
                  <a:pt x="6021173" y="63280"/>
                  <a:pt x="6192506" y="0"/>
                </a:cubicBezTo>
                <a:cubicBezTo>
                  <a:pt x="6363839" y="-63280"/>
                  <a:pt x="6420985" y="13444"/>
                  <a:pt x="6494859" y="0"/>
                </a:cubicBezTo>
                <a:cubicBezTo>
                  <a:pt x="6568733" y="-13444"/>
                  <a:pt x="6848227" y="14678"/>
                  <a:pt x="7169338" y="0"/>
                </a:cubicBezTo>
                <a:cubicBezTo>
                  <a:pt x="7490449" y="-14678"/>
                  <a:pt x="7673868" y="37600"/>
                  <a:pt x="7936849" y="0"/>
                </a:cubicBezTo>
                <a:cubicBezTo>
                  <a:pt x="8199830" y="-37600"/>
                  <a:pt x="8362266" y="78979"/>
                  <a:pt x="8611329" y="0"/>
                </a:cubicBezTo>
                <a:cubicBezTo>
                  <a:pt x="8860392" y="-78979"/>
                  <a:pt x="9362885" y="27729"/>
                  <a:pt x="9774224" y="0"/>
                </a:cubicBezTo>
                <a:cubicBezTo>
                  <a:pt x="10056971" y="39745"/>
                  <a:pt x="10255773" y="174724"/>
                  <a:pt x="10245284" y="471060"/>
                </a:cubicBezTo>
                <a:cubicBezTo>
                  <a:pt x="10304127" y="680795"/>
                  <a:pt x="10187702" y="819748"/>
                  <a:pt x="10245284" y="979790"/>
                </a:cubicBezTo>
                <a:cubicBezTo>
                  <a:pt x="10302866" y="1139832"/>
                  <a:pt x="10224838" y="1239005"/>
                  <a:pt x="10245284" y="1450837"/>
                </a:cubicBezTo>
                <a:cubicBezTo>
                  <a:pt x="10265730" y="1662669"/>
                  <a:pt x="10244507" y="1702903"/>
                  <a:pt x="10245284" y="1940725"/>
                </a:cubicBezTo>
                <a:cubicBezTo>
                  <a:pt x="10246061" y="2178547"/>
                  <a:pt x="10245193" y="2205621"/>
                  <a:pt x="10245284" y="2355246"/>
                </a:cubicBezTo>
                <a:cubicBezTo>
                  <a:pt x="10199586" y="2588626"/>
                  <a:pt x="9973357" y="2835788"/>
                  <a:pt x="9774224" y="2826306"/>
                </a:cubicBezTo>
                <a:cubicBezTo>
                  <a:pt x="9638390" y="2867558"/>
                  <a:pt x="9466624" y="2787101"/>
                  <a:pt x="9378840" y="2826306"/>
                </a:cubicBezTo>
                <a:cubicBezTo>
                  <a:pt x="9291056" y="2865511"/>
                  <a:pt x="9160150" y="2807492"/>
                  <a:pt x="9076487" y="2826306"/>
                </a:cubicBezTo>
                <a:cubicBezTo>
                  <a:pt x="8992824" y="2845120"/>
                  <a:pt x="8829645" y="2785799"/>
                  <a:pt x="8681102" y="2826306"/>
                </a:cubicBezTo>
                <a:cubicBezTo>
                  <a:pt x="8532560" y="2866813"/>
                  <a:pt x="8456080" y="2792418"/>
                  <a:pt x="8378749" y="2826306"/>
                </a:cubicBezTo>
                <a:cubicBezTo>
                  <a:pt x="8301418" y="2860194"/>
                  <a:pt x="8069857" y="2826023"/>
                  <a:pt x="7797302" y="2826306"/>
                </a:cubicBezTo>
                <a:cubicBezTo>
                  <a:pt x="7524747" y="2826589"/>
                  <a:pt x="7577852" y="2824754"/>
                  <a:pt x="7494949" y="2826306"/>
                </a:cubicBezTo>
                <a:cubicBezTo>
                  <a:pt x="7412046" y="2827858"/>
                  <a:pt x="6916784" y="2738566"/>
                  <a:pt x="6727438" y="2826306"/>
                </a:cubicBezTo>
                <a:cubicBezTo>
                  <a:pt x="6538092" y="2914046"/>
                  <a:pt x="6342001" y="2755213"/>
                  <a:pt x="5959927" y="2826306"/>
                </a:cubicBezTo>
                <a:cubicBezTo>
                  <a:pt x="5577853" y="2897399"/>
                  <a:pt x="5420543" y="2811106"/>
                  <a:pt x="5285447" y="2826306"/>
                </a:cubicBezTo>
                <a:cubicBezTo>
                  <a:pt x="5150351" y="2841506"/>
                  <a:pt x="4963885" y="2780035"/>
                  <a:pt x="4797031" y="2826306"/>
                </a:cubicBezTo>
                <a:cubicBezTo>
                  <a:pt x="4630177" y="2872577"/>
                  <a:pt x="4457312" y="2773095"/>
                  <a:pt x="4308615" y="2826306"/>
                </a:cubicBezTo>
                <a:cubicBezTo>
                  <a:pt x="4159918" y="2879517"/>
                  <a:pt x="4130457" y="2808819"/>
                  <a:pt x="4006262" y="2826306"/>
                </a:cubicBezTo>
                <a:cubicBezTo>
                  <a:pt x="3882067" y="2843793"/>
                  <a:pt x="3715707" y="2799714"/>
                  <a:pt x="3610878" y="2826306"/>
                </a:cubicBezTo>
                <a:cubicBezTo>
                  <a:pt x="3506049" y="2852898"/>
                  <a:pt x="3183349" y="2781789"/>
                  <a:pt x="3029430" y="2826306"/>
                </a:cubicBezTo>
                <a:cubicBezTo>
                  <a:pt x="2875511" y="2870823"/>
                  <a:pt x="2509077" y="2808504"/>
                  <a:pt x="2354951" y="2826306"/>
                </a:cubicBezTo>
                <a:cubicBezTo>
                  <a:pt x="2200825" y="2844108"/>
                  <a:pt x="2127699" y="2793658"/>
                  <a:pt x="1959566" y="2826306"/>
                </a:cubicBezTo>
                <a:cubicBezTo>
                  <a:pt x="1791434" y="2858954"/>
                  <a:pt x="1725769" y="2806588"/>
                  <a:pt x="1657213" y="2826306"/>
                </a:cubicBezTo>
                <a:cubicBezTo>
                  <a:pt x="1588657" y="2846024"/>
                  <a:pt x="1023068" y="2796154"/>
                  <a:pt x="471060" y="2826306"/>
                </a:cubicBezTo>
                <a:cubicBezTo>
                  <a:pt x="273899" y="2835600"/>
                  <a:pt x="35199" y="2663526"/>
                  <a:pt x="0" y="2355246"/>
                </a:cubicBezTo>
                <a:cubicBezTo>
                  <a:pt x="-33000" y="2254604"/>
                  <a:pt x="35526" y="2024584"/>
                  <a:pt x="0" y="1940725"/>
                </a:cubicBezTo>
                <a:cubicBezTo>
                  <a:pt x="-35526" y="1856866"/>
                  <a:pt x="31499" y="1622481"/>
                  <a:pt x="0" y="1469679"/>
                </a:cubicBezTo>
                <a:cubicBezTo>
                  <a:pt x="-31499" y="1316877"/>
                  <a:pt x="20447" y="1121188"/>
                  <a:pt x="0" y="960948"/>
                </a:cubicBezTo>
                <a:cubicBezTo>
                  <a:pt x="-20447" y="800708"/>
                  <a:pt x="37226" y="666773"/>
                  <a:pt x="0" y="47106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0908059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5018" y="6101360"/>
            <a:ext cx="3237840" cy="584775"/>
          </a:xfrm>
          <a:prstGeom prst="rect">
            <a:avLst/>
          </a:prstGeom>
          <a:noFill/>
          <a:ln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UTM Alba Matter" panose="02040603050506020204" pitchFamily="18" charset="0"/>
              </a:rPr>
              <a:t>Số chia hết cho 2</a:t>
            </a:r>
          </a:p>
        </p:txBody>
      </p:sp>
      <p:sp>
        <p:nvSpPr>
          <p:cNvPr id="21" name="Rectangle: Rounded Corners 1">
            <a:extLst>
              <a:ext uri="{FF2B5EF4-FFF2-40B4-BE49-F238E27FC236}">
                <a16:creationId xmlns:a16="http://schemas.microsoft.com/office/drawing/2014/main" id="{A7F4874A-2AA0-410D-A493-B8B3C8EE3AA9}"/>
              </a:ext>
            </a:extLst>
          </p:cNvPr>
          <p:cNvSpPr/>
          <p:nvPr/>
        </p:nvSpPr>
        <p:spPr>
          <a:xfrm>
            <a:off x="7096303" y="6070535"/>
            <a:ext cx="3500515" cy="743561"/>
          </a:xfrm>
          <a:custGeom>
            <a:avLst/>
            <a:gdLst>
              <a:gd name="connsiteX0" fmla="*/ 0 w 10245284"/>
              <a:gd name="connsiteY0" fmla="*/ 471060 h 2826306"/>
              <a:gd name="connsiteX1" fmla="*/ 471060 w 10245284"/>
              <a:gd name="connsiteY1" fmla="*/ 0 h 2826306"/>
              <a:gd name="connsiteX2" fmla="*/ 1052508 w 10245284"/>
              <a:gd name="connsiteY2" fmla="*/ 0 h 2826306"/>
              <a:gd name="connsiteX3" fmla="*/ 1726987 w 10245284"/>
              <a:gd name="connsiteY3" fmla="*/ 0 h 2826306"/>
              <a:gd name="connsiteX4" fmla="*/ 2029340 w 10245284"/>
              <a:gd name="connsiteY4" fmla="*/ 0 h 2826306"/>
              <a:gd name="connsiteX5" fmla="*/ 2331693 w 10245284"/>
              <a:gd name="connsiteY5" fmla="*/ 0 h 2826306"/>
              <a:gd name="connsiteX6" fmla="*/ 3099204 w 10245284"/>
              <a:gd name="connsiteY6" fmla="*/ 0 h 2826306"/>
              <a:gd name="connsiteX7" fmla="*/ 3866715 w 10245284"/>
              <a:gd name="connsiteY7" fmla="*/ 0 h 2826306"/>
              <a:gd name="connsiteX8" fmla="*/ 4541194 w 10245284"/>
              <a:gd name="connsiteY8" fmla="*/ 0 h 2826306"/>
              <a:gd name="connsiteX9" fmla="*/ 4936579 w 10245284"/>
              <a:gd name="connsiteY9" fmla="*/ 0 h 2826306"/>
              <a:gd name="connsiteX10" fmla="*/ 5331963 w 10245284"/>
              <a:gd name="connsiteY10" fmla="*/ 0 h 2826306"/>
              <a:gd name="connsiteX11" fmla="*/ 5727348 w 10245284"/>
              <a:gd name="connsiteY11" fmla="*/ 0 h 2826306"/>
              <a:gd name="connsiteX12" fmla="*/ 6494859 w 10245284"/>
              <a:gd name="connsiteY12" fmla="*/ 0 h 2826306"/>
              <a:gd name="connsiteX13" fmla="*/ 6983275 w 10245284"/>
              <a:gd name="connsiteY13" fmla="*/ 0 h 2826306"/>
              <a:gd name="connsiteX14" fmla="*/ 7471691 w 10245284"/>
              <a:gd name="connsiteY14" fmla="*/ 0 h 2826306"/>
              <a:gd name="connsiteX15" fmla="*/ 7867075 w 10245284"/>
              <a:gd name="connsiteY15" fmla="*/ 0 h 2826306"/>
              <a:gd name="connsiteX16" fmla="*/ 8169428 w 10245284"/>
              <a:gd name="connsiteY16" fmla="*/ 0 h 2826306"/>
              <a:gd name="connsiteX17" fmla="*/ 8936939 w 10245284"/>
              <a:gd name="connsiteY17" fmla="*/ 0 h 2826306"/>
              <a:gd name="connsiteX18" fmla="*/ 9774224 w 10245284"/>
              <a:gd name="connsiteY18" fmla="*/ 0 h 2826306"/>
              <a:gd name="connsiteX19" fmla="*/ 10245284 w 10245284"/>
              <a:gd name="connsiteY19" fmla="*/ 471060 h 2826306"/>
              <a:gd name="connsiteX20" fmla="*/ 10245284 w 10245284"/>
              <a:gd name="connsiteY20" fmla="*/ 904423 h 2826306"/>
              <a:gd name="connsiteX21" fmla="*/ 10245284 w 10245284"/>
              <a:gd name="connsiteY21" fmla="*/ 1394311 h 2826306"/>
              <a:gd name="connsiteX22" fmla="*/ 10245284 w 10245284"/>
              <a:gd name="connsiteY22" fmla="*/ 1865358 h 2826306"/>
              <a:gd name="connsiteX23" fmla="*/ 10245284 w 10245284"/>
              <a:gd name="connsiteY23" fmla="*/ 2355246 h 2826306"/>
              <a:gd name="connsiteX24" fmla="*/ 9774224 w 10245284"/>
              <a:gd name="connsiteY24" fmla="*/ 2826306 h 2826306"/>
              <a:gd name="connsiteX25" fmla="*/ 9471871 w 10245284"/>
              <a:gd name="connsiteY25" fmla="*/ 2826306 h 2826306"/>
              <a:gd name="connsiteX26" fmla="*/ 8797392 w 10245284"/>
              <a:gd name="connsiteY26" fmla="*/ 2826306 h 2826306"/>
              <a:gd name="connsiteX27" fmla="*/ 8215944 w 10245284"/>
              <a:gd name="connsiteY27" fmla="*/ 2826306 h 2826306"/>
              <a:gd name="connsiteX28" fmla="*/ 7727528 w 10245284"/>
              <a:gd name="connsiteY28" fmla="*/ 2826306 h 2826306"/>
              <a:gd name="connsiteX29" fmla="*/ 7146080 w 10245284"/>
              <a:gd name="connsiteY29" fmla="*/ 2826306 h 2826306"/>
              <a:gd name="connsiteX30" fmla="*/ 6471601 w 10245284"/>
              <a:gd name="connsiteY30" fmla="*/ 2826306 h 2826306"/>
              <a:gd name="connsiteX31" fmla="*/ 5890153 w 10245284"/>
              <a:gd name="connsiteY31" fmla="*/ 2826306 h 2826306"/>
              <a:gd name="connsiteX32" fmla="*/ 5587800 w 10245284"/>
              <a:gd name="connsiteY32" fmla="*/ 2826306 h 2826306"/>
              <a:gd name="connsiteX33" fmla="*/ 4913321 w 10245284"/>
              <a:gd name="connsiteY33" fmla="*/ 2826306 h 2826306"/>
              <a:gd name="connsiteX34" fmla="*/ 4145810 w 10245284"/>
              <a:gd name="connsiteY34" fmla="*/ 2826306 h 2826306"/>
              <a:gd name="connsiteX35" fmla="*/ 3750425 w 10245284"/>
              <a:gd name="connsiteY35" fmla="*/ 2826306 h 2826306"/>
              <a:gd name="connsiteX36" fmla="*/ 3355041 w 10245284"/>
              <a:gd name="connsiteY36" fmla="*/ 2826306 h 2826306"/>
              <a:gd name="connsiteX37" fmla="*/ 3052688 w 10245284"/>
              <a:gd name="connsiteY37" fmla="*/ 2826306 h 2826306"/>
              <a:gd name="connsiteX38" fmla="*/ 2750335 w 10245284"/>
              <a:gd name="connsiteY38" fmla="*/ 2826306 h 2826306"/>
              <a:gd name="connsiteX39" fmla="*/ 2075856 w 10245284"/>
              <a:gd name="connsiteY39" fmla="*/ 2826306 h 2826306"/>
              <a:gd name="connsiteX40" fmla="*/ 1773503 w 10245284"/>
              <a:gd name="connsiteY40" fmla="*/ 2826306 h 2826306"/>
              <a:gd name="connsiteX41" fmla="*/ 1471150 w 10245284"/>
              <a:gd name="connsiteY41" fmla="*/ 2826306 h 2826306"/>
              <a:gd name="connsiteX42" fmla="*/ 1168797 w 10245284"/>
              <a:gd name="connsiteY42" fmla="*/ 2826306 h 2826306"/>
              <a:gd name="connsiteX43" fmla="*/ 471060 w 10245284"/>
              <a:gd name="connsiteY43" fmla="*/ 2826306 h 2826306"/>
              <a:gd name="connsiteX44" fmla="*/ 0 w 10245284"/>
              <a:gd name="connsiteY44" fmla="*/ 2355246 h 2826306"/>
              <a:gd name="connsiteX45" fmla="*/ 0 w 10245284"/>
              <a:gd name="connsiteY45" fmla="*/ 1940725 h 2826306"/>
              <a:gd name="connsiteX46" fmla="*/ 0 w 10245284"/>
              <a:gd name="connsiteY46" fmla="*/ 1526204 h 2826306"/>
              <a:gd name="connsiteX47" fmla="*/ 0 w 10245284"/>
              <a:gd name="connsiteY47" fmla="*/ 1017474 h 2826306"/>
              <a:gd name="connsiteX48" fmla="*/ 0 w 10245284"/>
              <a:gd name="connsiteY48" fmla="*/ 471060 h 282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0245284" h="2826306" fill="none" extrusionOk="0">
                <a:moveTo>
                  <a:pt x="0" y="471060"/>
                </a:moveTo>
                <a:cubicBezTo>
                  <a:pt x="-2347" y="204371"/>
                  <a:pt x="239169" y="-6983"/>
                  <a:pt x="471060" y="0"/>
                </a:cubicBezTo>
                <a:cubicBezTo>
                  <a:pt x="601883" y="-53229"/>
                  <a:pt x="823795" y="5997"/>
                  <a:pt x="1052508" y="0"/>
                </a:cubicBezTo>
                <a:cubicBezTo>
                  <a:pt x="1281221" y="-5997"/>
                  <a:pt x="1448468" y="1449"/>
                  <a:pt x="1726987" y="0"/>
                </a:cubicBezTo>
                <a:cubicBezTo>
                  <a:pt x="2005506" y="-1449"/>
                  <a:pt x="1892713" y="23882"/>
                  <a:pt x="2029340" y="0"/>
                </a:cubicBezTo>
                <a:cubicBezTo>
                  <a:pt x="2165967" y="-23882"/>
                  <a:pt x="2270427" y="30203"/>
                  <a:pt x="2331693" y="0"/>
                </a:cubicBezTo>
                <a:cubicBezTo>
                  <a:pt x="2392959" y="-30203"/>
                  <a:pt x="2891789" y="46694"/>
                  <a:pt x="3099204" y="0"/>
                </a:cubicBezTo>
                <a:cubicBezTo>
                  <a:pt x="3306619" y="-46694"/>
                  <a:pt x="3687734" y="27637"/>
                  <a:pt x="3866715" y="0"/>
                </a:cubicBezTo>
                <a:cubicBezTo>
                  <a:pt x="4045696" y="-27637"/>
                  <a:pt x="4367059" y="36675"/>
                  <a:pt x="4541194" y="0"/>
                </a:cubicBezTo>
                <a:cubicBezTo>
                  <a:pt x="4715329" y="-36675"/>
                  <a:pt x="4799962" y="15586"/>
                  <a:pt x="4936579" y="0"/>
                </a:cubicBezTo>
                <a:cubicBezTo>
                  <a:pt x="5073196" y="-15586"/>
                  <a:pt x="5191837" y="27147"/>
                  <a:pt x="5331963" y="0"/>
                </a:cubicBezTo>
                <a:cubicBezTo>
                  <a:pt x="5472089" y="-27147"/>
                  <a:pt x="5643589" y="45523"/>
                  <a:pt x="5727348" y="0"/>
                </a:cubicBezTo>
                <a:cubicBezTo>
                  <a:pt x="5811108" y="-45523"/>
                  <a:pt x="6173872" y="86009"/>
                  <a:pt x="6494859" y="0"/>
                </a:cubicBezTo>
                <a:cubicBezTo>
                  <a:pt x="6815846" y="-86009"/>
                  <a:pt x="6782491" y="3455"/>
                  <a:pt x="6983275" y="0"/>
                </a:cubicBezTo>
                <a:cubicBezTo>
                  <a:pt x="7184059" y="-3455"/>
                  <a:pt x="7303464" y="24746"/>
                  <a:pt x="7471691" y="0"/>
                </a:cubicBezTo>
                <a:cubicBezTo>
                  <a:pt x="7639918" y="-24746"/>
                  <a:pt x="7693764" y="45388"/>
                  <a:pt x="7867075" y="0"/>
                </a:cubicBezTo>
                <a:cubicBezTo>
                  <a:pt x="8040386" y="-45388"/>
                  <a:pt x="8096503" y="33817"/>
                  <a:pt x="8169428" y="0"/>
                </a:cubicBezTo>
                <a:cubicBezTo>
                  <a:pt x="8242353" y="-33817"/>
                  <a:pt x="8735539" y="24922"/>
                  <a:pt x="8936939" y="0"/>
                </a:cubicBezTo>
                <a:cubicBezTo>
                  <a:pt x="9138339" y="-24922"/>
                  <a:pt x="9449054" y="48542"/>
                  <a:pt x="9774224" y="0"/>
                </a:cubicBezTo>
                <a:cubicBezTo>
                  <a:pt x="10094782" y="-35191"/>
                  <a:pt x="10238505" y="222609"/>
                  <a:pt x="10245284" y="471060"/>
                </a:cubicBezTo>
                <a:cubicBezTo>
                  <a:pt x="10258265" y="619287"/>
                  <a:pt x="10205115" y="694982"/>
                  <a:pt x="10245284" y="904423"/>
                </a:cubicBezTo>
                <a:cubicBezTo>
                  <a:pt x="10285453" y="1113864"/>
                  <a:pt x="10207653" y="1215090"/>
                  <a:pt x="10245284" y="1394311"/>
                </a:cubicBezTo>
                <a:cubicBezTo>
                  <a:pt x="10282915" y="1573532"/>
                  <a:pt x="10203061" y="1641266"/>
                  <a:pt x="10245284" y="1865358"/>
                </a:cubicBezTo>
                <a:cubicBezTo>
                  <a:pt x="10287507" y="2089450"/>
                  <a:pt x="10200720" y="2241360"/>
                  <a:pt x="10245284" y="2355246"/>
                </a:cubicBezTo>
                <a:cubicBezTo>
                  <a:pt x="10244140" y="2564538"/>
                  <a:pt x="10024070" y="2858222"/>
                  <a:pt x="9774224" y="2826306"/>
                </a:cubicBezTo>
                <a:cubicBezTo>
                  <a:pt x="9670290" y="2830213"/>
                  <a:pt x="9572566" y="2803967"/>
                  <a:pt x="9471871" y="2826306"/>
                </a:cubicBezTo>
                <a:cubicBezTo>
                  <a:pt x="9371176" y="2848645"/>
                  <a:pt x="9029245" y="2754176"/>
                  <a:pt x="8797392" y="2826306"/>
                </a:cubicBezTo>
                <a:cubicBezTo>
                  <a:pt x="8565539" y="2898436"/>
                  <a:pt x="8387167" y="2765783"/>
                  <a:pt x="8215944" y="2826306"/>
                </a:cubicBezTo>
                <a:cubicBezTo>
                  <a:pt x="8044721" y="2886829"/>
                  <a:pt x="7917078" y="2811095"/>
                  <a:pt x="7727528" y="2826306"/>
                </a:cubicBezTo>
                <a:cubicBezTo>
                  <a:pt x="7537978" y="2841517"/>
                  <a:pt x="7365442" y="2807986"/>
                  <a:pt x="7146080" y="2826306"/>
                </a:cubicBezTo>
                <a:cubicBezTo>
                  <a:pt x="6926718" y="2844626"/>
                  <a:pt x="6649310" y="2779593"/>
                  <a:pt x="6471601" y="2826306"/>
                </a:cubicBezTo>
                <a:cubicBezTo>
                  <a:pt x="6293892" y="2873019"/>
                  <a:pt x="6160635" y="2802380"/>
                  <a:pt x="5890153" y="2826306"/>
                </a:cubicBezTo>
                <a:cubicBezTo>
                  <a:pt x="5619671" y="2850232"/>
                  <a:pt x="5701597" y="2806964"/>
                  <a:pt x="5587800" y="2826306"/>
                </a:cubicBezTo>
                <a:cubicBezTo>
                  <a:pt x="5474003" y="2845648"/>
                  <a:pt x="5055277" y="2784140"/>
                  <a:pt x="4913321" y="2826306"/>
                </a:cubicBezTo>
                <a:cubicBezTo>
                  <a:pt x="4771365" y="2868472"/>
                  <a:pt x="4341956" y="2759225"/>
                  <a:pt x="4145810" y="2826306"/>
                </a:cubicBezTo>
                <a:cubicBezTo>
                  <a:pt x="3949664" y="2893387"/>
                  <a:pt x="3938282" y="2797383"/>
                  <a:pt x="3750425" y="2826306"/>
                </a:cubicBezTo>
                <a:cubicBezTo>
                  <a:pt x="3562569" y="2855229"/>
                  <a:pt x="3485928" y="2780418"/>
                  <a:pt x="3355041" y="2826306"/>
                </a:cubicBezTo>
                <a:cubicBezTo>
                  <a:pt x="3224154" y="2872194"/>
                  <a:pt x="3180938" y="2822909"/>
                  <a:pt x="3052688" y="2826306"/>
                </a:cubicBezTo>
                <a:cubicBezTo>
                  <a:pt x="2924438" y="2829703"/>
                  <a:pt x="2842981" y="2822247"/>
                  <a:pt x="2750335" y="2826306"/>
                </a:cubicBezTo>
                <a:cubicBezTo>
                  <a:pt x="2657689" y="2830365"/>
                  <a:pt x="2251520" y="2778967"/>
                  <a:pt x="2075856" y="2826306"/>
                </a:cubicBezTo>
                <a:cubicBezTo>
                  <a:pt x="1900192" y="2873645"/>
                  <a:pt x="1853914" y="2824980"/>
                  <a:pt x="1773503" y="2826306"/>
                </a:cubicBezTo>
                <a:cubicBezTo>
                  <a:pt x="1693092" y="2827632"/>
                  <a:pt x="1620975" y="2809084"/>
                  <a:pt x="1471150" y="2826306"/>
                </a:cubicBezTo>
                <a:cubicBezTo>
                  <a:pt x="1321325" y="2843528"/>
                  <a:pt x="1262786" y="2825295"/>
                  <a:pt x="1168797" y="2826306"/>
                </a:cubicBezTo>
                <a:cubicBezTo>
                  <a:pt x="1074808" y="2827317"/>
                  <a:pt x="703187" y="2759649"/>
                  <a:pt x="471060" y="2826306"/>
                </a:cubicBezTo>
                <a:cubicBezTo>
                  <a:pt x="149288" y="2794400"/>
                  <a:pt x="-40888" y="2631278"/>
                  <a:pt x="0" y="2355246"/>
                </a:cubicBezTo>
                <a:cubicBezTo>
                  <a:pt x="-3626" y="2198130"/>
                  <a:pt x="9231" y="2045529"/>
                  <a:pt x="0" y="1940725"/>
                </a:cubicBezTo>
                <a:cubicBezTo>
                  <a:pt x="-9231" y="1835921"/>
                  <a:pt x="39636" y="1689160"/>
                  <a:pt x="0" y="1526204"/>
                </a:cubicBezTo>
                <a:cubicBezTo>
                  <a:pt x="-39636" y="1363248"/>
                  <a:pt x="12855" y="1170938"/>
                  <a:pt x="0" y="1017474"/>
                </a:cubicBezTo>
                <a:cubicBezTo>
                  <a:pt x="-12855" y="864010"/>
                  <a:pt x="43151" y="685488"/>
                  <a:pt x="0" y="471060"/>
                </a:cubicBezTo>
                <a:close/>
              </a:path>
              <a:path w="10245284" h="2826306" stroke="0" extrusionOk="0">
                <a:moveTo>
                  <a:pt x="0" y="471060"/>
                </a:moveTo>
                <a:cubicBezTo>
                  <a:pt x="48125" y="236171"/>
                  <a:pt x="161213" y="-58856"/>
                  <a:pt x="471060" y="0"/>
                </a:cubicBezTo>
                <a:cubicBezTo>
                  <a:pt x="744844" y="-23036"/>
                  <a:pt x="810697" y="4831"/>
                  <a:pt x="1145539" y="0"/>
                </a:cubicBezTo>
                <a:cubicBezTo>
                  <a:pt x="1480381" y="-4831"/>
                  <a:pt x="1525151" y="42914"/>
                  <a:pt x="1726987" y="0"/>
                </a:cubicBezTo>
                <a:cubicBezTo>
                  <a:pt x="1928823" y="-42914"/>
                  <a:pt x="2207856" y="5273"/>
                  <a:pt x="2401467" y="0"/>
                </a:cubicBezTo>
                <a:cubicBezTo>
                  <a:pt x="2595078" y="-5273"/>
                  <a:pt x="2612090" y="24932"/>
                  <a:pt x="2703819" y="0"/>
                </a:cubicBezTo>
                <a:cubicBezTo>
                  <a:pt x="2795548" y="-24932"/>
                  <a:pt x="3239742" y="32426"/>
                  <a:pt x="3378299" y="0"/>
                </a:cubicBezTo>
                <a:cubicBezTo>
                  <a:pt x="3516856" y="-32426"/>
                  <a:pt x="3674410" y="45239"/>
                  <a:pt x="3959747" y="0"/>
                </a:cubicBezTo>
                <a:cubicBezTo>
                  <a:pt x="4245084" y="-45239"/>
                  <a:pt x="4188982" y="32570"/>
                  <a:pt x="4262099" y="0"/>
                </a:cubicBezTo>
                <a:cubicBezTo>
                  <a:pt x="4335216" y="-32570"/>
                  <a:pt x="4674736" y="80647"/>
                  <a:pt x="5029610" y="0"/>
                </a:cubicBezTo>
                <a:cubicBezTo>
                  <a:pt x="5384484" y="-80647"/>
                  <a:pt x="5236627" y="26727"/>
                  <a:pt x="5424995" y="0"/>
                </a:cubicBezTo>
                <a:cubicBezTo>
                  <a:pt x="5613363" y="-26727"/>
                  <a:pt x="6021173" y="63280"/>
                  <a:pt x="6192506" y="0"/>
                </a:cubicBezTo>
                <a:cubicBezTo>
                  <a:pt x="6363839" y="-63280"/>
                  <a:pt x="6420985" y="13444"/>
                  <a:pt x="6494859" y="0"/>
                </a:cubicBezTo>
                <a:cubicBezTo>
                  <a:pt x="6568733" y="-13444"/>
                  <a:pt x="6848227" y="14678"/>
                  <a:pt x="7169338" y="0"/>
                </a:cubicBezTo>
                <a:cubicBezTo>
                  <a:pt x="7490449" y="-14678"/>
                  <a:pt x="7673868" y="37600"/>
                  <a:pt x="7936849" y="0"/>
                </a:cubicBezTo>
                <a:cubicBezTo>
                  <a:pt x="8199830" y="-37600"/>
                  <a:pt x="8362266" y="78979"/>
                  <a:pt x="8611329" y="0"/>
                </a:cubicBezTo>
                <a:cubicBezTo>
                  <a:pt x="8860392" y="-78979"/>
                  <a:pt x="9362885" y="27729"/>
                  <a:pt x="9774224" y="0"/>
                </a:cubicBezTo>
                <a:cubicBezTo>
                  <a:pt x="10056971" y="39745"/>
                  <a:pt x="10255773" y="174724"/>
                  <a:pt x="10245284" y="471060"/>
                </a:cubicBezTo>
                <a:cubicBezTo>
                  <a:pt x="10304127" y="680795"/>
                  <a:pt x="10187702" y="819748"/>
                  <a:pt x="10245284" y="979790"/>
                </a:cubicBezTo>
                <a:cubicBezTo>
                  <a:pt x="10302866" y="1139832"/>
                  <a:pt x="10224838" y="1239005"/>
                  <a:pt x="10245284" y="1450837"/>
                </a:cubicBezTo>
                <a:cubicBezTo>
                  <a:pt x="10265730" y="1662669"/>
                  <a:pt x="10244507" y="1702903"/>
                  <a:pt x="10245284" y="1940725"/>
                </a:cubicBezTo>
                <a:cubicBezTo>
                  <a:pt x="10246061" y="2178547"/>
                  <a:pt x="10245193" y="2205621"/>
                  <a:pt x="10245284" y="2355246"/>
                </a:cubicBezTo>
                <a:cubicBezTo>
                  <a:pt x="10199586" y="2588626"/>
                  <a:pt x="9973357" y="2835788"/>
                  <a:pt x="9774224" y="2826306"/>
                </a:cubicBezTo>
                <a:cubicBezTo>
                  <a:pt x="9638390" y="2867558"/>
                  <a:pt x="9466624" y="2787101"/>
                  <a:pt x="9378840" y="2826306"/>
                </a:cubicBezTo>
                <a:cubicBezTo>
                  <a:pt x="9291056" y="2865511"/>
                  <a:pt x="9160150" y="2807492"/>
                  <a:pt x="9076487" y="2826306"/>
                </a:cubicBezTo>
                <a:cubicBezTo>
                  <a:pt x="8992824" y="2845120"/>
                  <a:pt x="8829645" y="2785799"/>
                  <a:pt x="8681102" y="2826306"/>
                </a:cubicBezTo>
                <a:cubicBezTo>
                  <a:pt x="8532560" y="2866813"/>
                  <a:pt x="8456080" y="2792418"/>
                  <a:pt x="8378749" y="2826306"/>
                </a:cubicBezTo>
                <a:cubicBezTo>
                  <a:pt x="8301418" y="2860194"/>
                  <a:pt x="8069857" y="2826023"/>
                  <a:pt x="7797302" y="2826306"/>
                </a:cubicBezTo>
                <a:cubicBezTo>
                  <a:pt x="7524747" y="2826589"/>
                  <a:pt x="7577852" y="2824754"/>
                  <a:pt x="7494949" y="2826306"/>
                </a:cubicBezTo>
                <a:cubicBezTo>
                  <a:pt x="7412046" y="2827858"/>
                  <a:pt x="6916784" y="2738566"/>
                  <a:pt x="6727438" y="2826306"/>
                </a:cubicBezTo>
                <a:cubicBezTo>
                  <a:pt x="6538092" y="2914046"/>
                  <a:pt x="6342001" y="2755213"/>
                  <a:pt x="5959927" y="2826306"/>
                </a:cubicBezTo>
                <a:cubicBezTo>
                  <a:pt x="5577853" y="2897399"/>
                  <a:pt x="5420543" y="2811106"/>
                  <a:pt x="5285447" y="2826306"/>
                </a:cubicBezTo>
                <a:cubicBezTo>
                  <a:pt x="5150351" y="2841506"/>
                  <a:pt x="4963885" y="2780035"/>
                  <a:pt x="4797031" y="2826306"/>
                </a:cubicBezTo>
                <a:cubicBezTo>
                  <a:pt x="4630177" y="2872577"/>
                  <a:pt x="4457312" y="2773095"/>
                  <a:pt x="4308615" y="2826306"/>
                </a:cubicBezTo>
                <a:cubicBezTo>
                  <a:pt x="4159918" y="2879517"/>
                  <a:pt x="4130457" y="2808819"/>
                  <a:pt x="4006262" y="2826306"/>
                </a:cubicBezTo>
                <a:cubicBezTo>
                  <a:pt x="3882067" y="2843793"/>
                  <a:pt x="3715707" y="2799714"/>
                  <a:pt x="3610878" y="2826306"/>
                </a:cubicBezTo>
                <a:cubicBezTo>
                  <a:pt x="3506049" y="2852898"/>
                  <a:pt x="3183349" y="2781789"/>
                  <a:pt x="3029430" y="2826306"/>
                </a:cubicBezTo>
                <a:cubicBezTo>
                  <a:pt x="2875511" y="2870823"/>
                  <a:pt x="2509077" y="2808504"/>
                  <a:pt x="2354951" y="2826306"/>
                </a:cubicBezTo>
                <a:cubicBezTo>
                  <a:pt x="2200825" y="2844108"/>
                  <a:pt x="2127699" y="2793658"/>
                  <a:pt x="1959566" y="2826306"/>
                </a:cubicBezTo>
                <a:cubicBezTo>
                  <a:pt x="1791434" y="2858954"/>
                  <a:pt x="1725769" y="2806588"/>
                  <a:pt x="1657213" y="2826306"/>
                </a:cubicBezTo>
                <a:cubicBezTo>
                  <a:pt x="1588657" y="2846024"/>
                  <a:pt x="1023068" y="2796154"/>
                  <a:pt x="471060" y="2826306"/>
                </a:cubicBezTo>
                <a:cubicBezTo>
                  <a:pt x="273899" y="2835600"/>
                  <a:pt x="35199" y="2663526"/>
                  <a:pt x="0" y="2355246"/>
                </a:cubicBezTo>
                <a:cubicBezTo>
                  <a:pt x="-33000" y="2254604"/>
                  <a:pt x="35526" y="2024584"/>
                  <a:pt x="0" y="1940725"/>
                </a:cubicBezTo>
                <a:cubicBezTo>
                  <a:pt x="-35526" y="1856866"/>
                  <a:pt x="31499" y="1622481"/>
                  <a:pt x="0" y="1469679"/>
                </a:cubicBezTo>
                <a:cubicBezTo>
                  <a:pt x="-31499" y="1316877"/>
                  <a:pt x="20447" y="1121188"/>
                  <a:pt x="0" y="960948"/>
                </a:cubicBezTo>
                <a:cubicBezTo>
                  <a:pt x="-20447" y="800708"/>
                  <a:pt x="37226" y="666773"/>
                  <a:pt x="0" y="47106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0908059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27640" y="6171506"/>
            <a:ext cx="3237840" cy="584775"/>
          </a:xfrm>
          <a:prstGeom prst="rect">
            <a:avLst/>
          </a:prstGeom>
          <a:noFill/>
          <a:ln>
            <a:solidFill>
              <a:srgbClr val="FF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  <a:latin typeface="UTM Alba Matter" panose="02040603050506020204" pitchFamily="18" charset="0"/>
              </a:rPr>
              <a:t>Số chia hết cho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2594" y="1189954"/>
            <a:ext cx="1182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latin typeface="Times New Roman" panose="02020603050405020304" pitchFamily="18" charset="0"/>
              </a:rPr>
              <a:t>3457</a:t>
            </a:r>
            <a:endParaRPr lang="en-US" sz="3600"/>
          </a:p>
        </p:txBody>
      </p:sp>
      <p:sp>
        <p:nvSpPr>
          <p:cNvPr id="23" name="cloud-sky-storm_13919">
            <a:extLst>
              <a:ext uri="{FF2B5EF4-FFF2-40B4-BE49-F238E27FC236}">
                <a16:creationId xmlns:a16="http://schemas.microsoft.com/office/drawing/2014/main" id="{A512CEB2-A849-4715-9CC4-DA5386335A41}"/>
              </a:ext>
            </a:extLst>
          </p:cNvPr>
          <p:cNvSpPr>
            <a:spLocks noChangeAspect="1"/>
          </p:cNvSpPr>
          <p:nvPr/>
        </p:nvSpPr>
        <p:spPr bwMode="auto">
          <a:xfrm>
            <a:off x="3477947" y="1001788"/>
            <a:ext cx="1459401" cy="926370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38064" y="1189954"/>
            <a:ext cx="1182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latin typeface="Times New Roman" panose="02020603050405020304" pitchFamily="18" charset="0"/>
              </a:rPr>
              <a:t>4568</a:t>
            </a:r>
            <a:endParaRPr lang="en-US" sz="3600"/>
          </a:p>
        </p:txBody>
      </p:sp>
      <p:sp>
        <p:nvSpPr>
          <p:cNvPr id="27" name="cloud-sky-storm_13919">
            <a:extLst>
              <a:ext uri="{FF2B5EF4-FFF2-40B4-BE49-F238E27FC236}">
                <a16:creationId xmlns:a16="http://schemas.microsoft.com/office/drawing/2014/main" id="{A512CEB2-A849-4715-9CC4-DA5386335A41}"/>
              </a:ext>
            </a:extLst>
          </p:cNvPr>
          <p:cNvSpPr>
            <a:spLocks noChangeAspect="1"/>
          </p:cNvSpPr>
          <p:nvPr/>
        </p:nvSpPr>
        <p:spPr bwMode="auto">
          <a:xfrm>
            <a:off x="5479587" y="1021529"/>
            <a:ext cx="1459401" cy="926370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57879" y="1182014"/>
            <a:ext cx="1456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>
                <a:latin typeface="Times New Roman" panose="02020603050405020304" pitchFamily="18" charset="0"/>
              </a:rPr>
              <a:t>66814</a:t>
            </a:r>
            <a:endParaRPr lang="en-US" sz="3600"/>
          </a:p>
        </p:txBody>
      </p:sp>
      <p:sp>
        <p:nvSpPr>
          <p:cNvPr id="29" name="cloud-sky-storm_13919">
            <a:extLst>
              <a:ext uri="{FF2B5EF4-FFF2-40B4-BE49-F238E27FC236}">
                <a16:creationId xmlns:a16="http://schemas.microsoft.com/office/drawing/2014/main" id="{A512CEB2-A849-4715-9CC4-DA5386335A41}"/>
              </a:ext>
            </a:extLst>
          </p:cNvPr>
          <p:cNvSpPr>
            <a:spLocks noChangeAspect="1"/>
          </p:cNvSpPr>
          <p:nvPr/>
        </p:nvSpPr>
        <p:spPr bwMode="auto">
          <a:xfrm>
            <a:off x="7481228" y="1001788"/>
            <a:ext cx="1459401" cy="926370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64406" y="1220772"/>
            <a:ext cx="1182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</a:rPr>
              <a:t>2050</a:t>
            </a:r>
            <a:endParaRPr lang="en-US" sz="3600"/>
          </a:p>
        </p:txBody>
      </p:sp>
      <p:sp>
        <p:nvSpPr>
          <p:cNvPr id="33" name="cloud-sky-storm_13919">
            <a:extLst>
              <a:ext uri="{FF2B5EF4-FFF2-40B4-BE49-F238E27FC236}">
                <a16:creationId xmlns:a16="http://schemas.microsoft.com/office/drawing/2014/main" id="{A512CEB2-A849-4715-9CC4-DA5386335A41}"/>
              </a:ext>
            </a:extLst>
          </p:cNvPr>
          <p:cNvSpPr>
            <a:spLocks noChangeAspect="1"/>
          </p:cNvSpPr>
          <p:nvPr/>
        </p:nvSpPr>
        <p:spPr bwMode="auto">
          <a:xfrm>
            <a:off x="8697369" y="1506396"/>
            <a:ext cx="1459401" cy="926370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857486" y="1694562"/>
            <a:ext cx="1182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</a:rPr>
              <a:t>2355</a:t>
            </a:r>
            <a:endParaRPr lang="en-US" sz="3600"/>
          </a:p>
        </p:txBody>
      </p:sp>
      <p:sp>
        <p:nvSpPr>
          <p:cNvPr id="35" name="cloud-sky-storm_13919">
            <a:extLst>
              <a:ext uri="{FF2B5EF4-FFF2-40B4-BE49-F238E27FC236}">
                <a16:creationId xmlns:a16="http://schemas.microsoft.com/office/drawing/2014/main" id="{A512CEB2-A849-4715-9CC4-DA5386335A41}"/>
              </a:ext>
            </a:extLst>
          </p:cNvPr>
          <p:cNvSpPr>
            <a:spLocks noChangeAspect="1"/>
          </p:cNvSpPr>
          <p:nvPr/>
        </p:nvSpPr>
        <p:spPr bwMode="auto">
          <a:xfrm>
            <a:off x="2441023" y="1657606"/>
            <a:ext cx="1459401" cy="926370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01140" y="1845772"/>
            <a:ext cx="1182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</a:rPr>
              <a:t>2229</a:t>
            </a:r>
            <a:endParaRPr lang="en-US" sz="3600"/>
          </a:p>
        </p:txBody>
      </p:sp>
      <p:sp>
        <p:nvSpPr>
          <p:cNvPr id="37" name="cloud-sky-storm_13919">
            <a:extLst>
              <a:ext uri="{FF2B5EF4-FFF2-40B4-BE49-F238E27FC236}">
                <a16:creationId xmlns:a16="http://schemas.microsoft.com/office/drawing/2014/main" id="{A512CEB2-A849-4715-9CC4-DA5386335A41}"/>
              </a:ext>
            </a:extLst>
          </p:cNvPr>
          <p:cNvSpPr>
            <a:spLocks noChangeAspect="1"/>
          </p:cNvSpPr>
          <p:nvPr/>
        </p:nvSpPr>
        <p:spPr bwMode="auto">
          <a:xfrm>
            <a:off x="4368229" y="1671254"/>
            <a:ext cx="1459401" cy="926370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28346" y="1845772"/>
            <a:ext cx="1182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</a:rPr>
              <a:t>3576</a:t>
            </a:r>
            <a:endParaRPr lang="en-US" sz="3600"/>
          </a:p>
        </p:txBody>
      </p:sp>
      <p:sp>
        <p:nvSpPr>
          <p:cNvPr id="39" name="cloud-sky-storm_13919">
            <a:extLst>
              <a:ext uri="{FF2B5EF4-FFF2-40B4-BE49-F238E27FC236}">
                <a16:creationId xmlns:a16="http://schemas.microsoft.com/office/drawing/2014/main" id="{A512CEB2-A849-4715-9CC4-DA5386335A41}"/>
              </a:ext>
            </a:extLst>
          </p:cNvPr>
          <p:cNvSpPr>
            <a:spLocks noChangeAspect="1"/>
          </p:cNvSpPr>
          <p:nvPr/>
        </p:nvSpPr>
        <p:spPr bwMode="auto">
          <a:xfrm>
            <a:off x="6464352" y="1713791"/>
            <a:ext cx="1459401" cy="926370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24469" y="1901957"/>
            <a:ext cx="1182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</a:rPr>
              <a:t>900</a:t>
            </a:r>
            <a:endParaRPr lang="en-US" sz="3600"/>
          </a:p>
        </p:txBody>
      </p:sp>
      <p:sp>
        <p:nvSpPr>
          <p:cNvPr id="51" name="cloud-sky-storm_13919">
            <a:extLst>
              <a:ext uri="{FF2B5EF4-FFF2-40B4-BE49-F238E27FC236}">
                <a16:creationId xmlns:a16="http://schemas.microsoft.com/office/drawing/2014/main" id="{A512CEB2-A849-4715-9CC4-DA5386335A41}"/>
              </a:ext>
            </a:extLst>
          </p:cNvPr>
          <p:cNvSpPr>
            <a:spLocks noChangeAspect="1"/>
          </p:cNvSpPr>
          <p:nvPr/>
        </p:nvSpPr>
        <p:spPr bwMode="auto">
          <a:xfrm>
            <a:off x="6480272" y="1702415"/>
            <a:ext cx="1459401" cy="926370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36952" y="1901957"/>
            <a:ext cx="1182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</a:rPr>
              <a:t>900</a:t>
            </a:r>
            <a:endParaRPr lang="en-US" sz="3600"/>
          </a:p>
        </p:txBody>
      </p:sp>
      <p:sp>
        <p:nvSpPr>
          <p:cNvPr id="53" name="cloud-sky-storm_13919">
            <a:extLst>
              <a:ext uri="{FF2B5EF4-FFF2-40B4-BE49-F238E27FC236}">
                <a16:creationId xmlns:a16="http://schemas.microsoft.com/office/drawing/2014/main" id="{A512CEB2-A849-4715-9CC4-DA5386335A41}"/>
              </a:ext>
            </a:extLst>
          </p:cNvPr>
          <p:cNvSpPr>
            <a:spLocks noChangeAspect="1"/>
          </p:cNvSpPr>
          <p:nvPr/>
        </p:nvSpPr>
        <p:spPr bwMode="auto">
          <a:xfrm>
            <a:off x="7483500" y="990412"/>
            <a:ext cx="1459401" cy="926370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66678" y="1209396"/>
            <a:ext cx="1182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</a:rPr>
              <a:t>2050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42987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-0.08972 0.3127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2" y="1562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0.08502 0.3157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8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28529 0.4493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71" y="2245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-0.2789 0.4502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45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31862 0.3972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1986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77556E-17 L -0.32709 0.3884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12148 0.4460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2229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11111E-6 L -0.11966 0.4451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2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14753 0.3858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1928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15169 0.3842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91" y="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7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44 0.00509 0.003 0.01042 0.00443 0.01574 C 0.01146 0.04282 0.00795 0.05625 0.00886 0.09722 C 0.01185 0.22546 -0.00286 0.1875 0.01446 0.22847 C 0.01485 0.23125 0.01446 0.23472 0.01563 0.23657 C 0.01667 0.23842 0.01862 0.2375 0.02006 0.23842 C 0.02162 0.23958 0.02318 0.24051 0.02448 0.24259 C 0.02852 0.24861 0.03568 0.2625 0.03568 0.2625 C 0.03607 0.26435 0.03607 0.26667 0.03672 0.26829 C 0.03763 0.2706 0.03998 0.27153 0.04011 0.2743 C 0.04115 0.28819 0.04011 0.30208 0.04011 0.3162 L 0.04011 0.31412 " pathEditMode="relative" ptsTypes="AAAAAAAAAAAAA">
                                      <p:cBhvr>
                                        <p:cTn id="8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44 0.00509 0.003 0.01042 0.00443 0.01574 C 0.01146 0.04282 0.00795 0.05625 0.00886 0.09722 C 0.01185 0.22546 -0.00286 0.1875 0.01446 0.22847 C 0.01485 0.23125 0.01446 0.23472 0.01563 0.23657 C 0.01667 0.23842 0.01862 0.2375 0.02006 0.23842 C 0.02162 0.23958 0.02318 0.24051 0.02448 0.24259 C 0.02852 0.24861 0.03568 0.2625 0.03568 0.2625 C 0.03607 0.26435 0.03607 0.26667 0.03672 0.26829 C 0.03763 0.2706 0.03998 0.27153 0.04011 0.2743 C 0.04115 0.28819 0.04011 0.30208 0.04011 0.3162 L 0.04011 0.31412 " pathEditMode="relative" ptsTypes="AAAAAAAAAAAAA">
                                      <p:cBhvr>
                                        <p:cTn id="8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83 0.00463 0.00391 0.0088 0.0056 0.01389 C 0.00821 0.02199 0.00834 0.03079 0.01003 0.03959 C 0.01198 0.04977 0.01068 0.04375 0.01446 0.05764 C 0.01485 0.18704 0.01485 0.31621 0.01563 0.4456 C 0.01563 0.44977 0.01784 0.4544 0.01901 0.45764 C 0.0194 0.46412 0.0194 0.47084 0.02005 0.47755 C 0.02058 0.48171 0.0224 0.48935 0.0224 0.48935 C 0.02318 0.49884 0.02331 0.50093 0.02461 0.50926 C 0.02487 0.51134 0.02565 0.5132 0.02565 0.51528 C 0.02604 0.52454 0.02565 0.5338 0.02565 0.54329 L 0.02565 0.54329 " pathEditMode="relative" ptsTypes="AAAAAAAAAAAAA">
                                      <p:cBhvr>
                                        <p:cTn id="8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83 0.00463 0.00391 0.0088 0.0056 0.01389 C 0.00821 0.02199 0.00834 0.03079 0.01003 0.03959 C 0.01198 0.04977 0.01068 0.04375 0.01446 0.05764 C 0.01485 0.18704 0.01485 0.31621 0.01563 0.4456 C 0.01563 0.44977 0.01784 0.4544 0.01901 0.45764 C 0.0194 0.46412 0.0194 0.47084 0.02005 0.47755 C 0.02058 0.48171 0.0224 0.48935 0.0224 0.48935 C 0.02318 0.49884 0.02331 0.50093 0.02461 0.50926 C 0.02487 0.51134 0.02565 0.5132 0.02565 0.51528 C 0.02604 0.52454 0.02565 0.5338 0.02565 0.54329 L 0.02565 0.54329 " pathEditMode="relative" ptsTypes="AAAAAAAAAAAAA">
                                      <p:cBhvr>
                                        <p:cTn id="9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7" grpId="0" animBg="1"/>
      <p:bldP spid="28" grpId="0"/>
      <p:bldP spid="29" grpId="0" animBg="1"/>
      <p:bldP spid="30" grpId="0"/>
      <p:bldP spid="33" grpId="0" animBg="1"/>
      <p:bldP spid="34" grpId="0"/>
      <p:bldP spid="37" grpId="0" animBg="1"/>
      <p:bldP spid="38" grpId="0"/>
      <p:bldP spid="39" grpId="0" animBg="1"/>
      <p:bldP spid="40" grpId="0"/>
      <p:bldP spid="51" grpId="0" animBg="1"/>
      <p:bldP spid="52" grpId="0"/>
      <p:bldP spid="53" grpId="0" animBg="1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2884" y="2702257"/>
            <a:ext cx="52543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B050"/>
                </a:solidFill>
                <a:latin typeface="UTM Americana EB" panose="02040603050506020204" pitchFamily="18" charset="0"/>
              </a:rPr>
              <a:t>Em có nhận xét gì về số: </a:t>
            </a:r>
            <a:r>
              <a:rPr lang="en-US" sz="4000">
                <a:solidFill>
                  <a:srgbClr val="CA37AD"/>
                </a:solidFill>
                <a:latin typeface="UTM Americana EB" panose="02040603050506020204" pitchFamily="18" charset="0"/>
              </a:rPr>
              <a:t>2050</a:t>
            </a:r>
            <a:r>
              <a:rPr lang="en-US" sz="4000">
                <a:solidFill>
                  <a:srgbClr val="00B050"/>
                </a:solidFill>
                <a:latin typeface="UTM Americana EB" panose="02040603050506020204" pitchFamily="18" charset="0"/>
              </a:rPr>
              <a:t> và </a:t>
            </a:r>
            <a:r>
              <a:rPr lang="en-US" sz="4000">
                <a:solidFill>
                  <a:srgbClr val="CA37AD"/>
                </a:solidFill>
                <a:latin typeface="UTM Americana EB" panose="02040603050506020204" pitchFamily="18" charset="0"/>
              </a:rPr>
              <a:t>900</a:t>
            </a:r>
            <a:r>
              <a:rPr lang="en-US" sz="4000">
                <a:solidFill>
                  <a:srgbClr val="00B050"/>
                </a:solidFill>
                <a:latin typeface="UTM Americana EB" panose="02040603050506020204" pitchFamily="18" charset="0"/>
              </a:rPr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52884" y="2595349"/>
            <a:ext cx="52543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B0F0"/>
                </a:solidFill>
                <a:latin typeface="UTM Americana EB" panose="02040603050506020204" pitchFamily="18" charset="0"/>
              </a:rPr>
              <a:t>Hai số: </a:t>
            </a:r>
            <a:r>
              <a:rPr lang="en-US" sz="4000">
                <a:solidFill>
                  <a:srgbClr val="FF0000"/>
                </a:solidFill>
                <a:latin typeface="UTM Americana EB" panose="02040603050506020204" pitchFamily="18" charset="0"/>
              </a:rPr>
              <a:t>2050</a:t>
            </a:r>
            <a:r>
              <a:rPr lang="en-US" sz="4000">
                <a:solidFill>
                  <a:srgbClr val="00B0F0"/>
                </a:solidFill>
                <a:latin typeface="UTM Americana EB" panose="02040603050506020204" pitchFamily="18" charset="0"/>
              </a:rPr>
              <a:t> và </a:t>
            </a:r>
            <a:r>
              <a:rPr lang="en-US" sz="4000">
                <a:solidFill>
                  <a:srgbClr val="FF0000"/>
                </a:solidFill>
                <a:latin typeface="UTM Americana EB" panose="02040603050506020204" pitchFamily="18" charset="0"/>
              </a:rPr>
              <a:t>900</a:t>
            </a:r>
            <a:r>
              <a:rPr lang="en-US" sz="4000">
                <a:solidFill>
                  <a:srgbClr val="00B0F0"/>
                </a:solidFill>
                <a:latin typeface="UTM Americana EB" panose="02040603050506020204" pitchFamily="18" charset="0"/>
              </a:rPr>
              <a:t> đều chia hết cho cả 2 và 5.</a:t>
            </a:r>
          </a:p>
        </p:txBody>
      </p:sp>
    </p:spTree>
    <p:extLst>
      <p:ext uri="{BB962C8B-B14F-4D97-AF65-F5344CB8AC3E}">
        <p14:creationId xmlns:p14="http://schemas.microsoft.com/office/powerpoint/2010/main" val="363741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82328ED0-2072-4056-ADEA-579A1E2237B4}"/>
              </a:ext>
            </a:extLst>
          </p:cNvPr>
          <p:cNvGrpSpPr/>
          <p:nvPr/>
        </p:nvGrpSpPr>
        <p:grpSpPr>
          <a:xfrm>
            <a:off x="165760" y="280391"/>
            <a:ext cx="11831573" cy="6206643"/>
            <a:chOff x="165760" y="280391"/>
            <a:chExt cx="11831573" cy="6206643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BF7A1503-482A-4944-9E98-23546B14CADC}"/>
                </a:ext>
              </a:extLst>
            </p:cNvPr>
            <p:cNvSpPr/>
            <p:nvPr/>
          </p:nvSpPr>
          <p:spPr>
            <a:xfrm>
              <a:off x="424673" y="585234"/>
              <a:ext cx="11313747" cy="5526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ruler_263676">
              <a:extLst>
                <a:ext uri="{FF2B5EF4-FFF2-40B4-BE49-F238E27FC236}">
                  <a16:creationId xmlns:a16="http://schemas.microsoft.com/office/drawing/2014/main" id="{1E59AC2B-5B94-4CB2-8AAE-918B44335E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87648" y="3083437"/>
              <a:ext cx="609685" cy="608755"/>
            </a:xfrm>
            <a:custGeom>
              <a:avLst/>
              <a:gdLst>
                <a:gd name="connsiteX0" fmla="*/ 382195 w 607648"/>
                <a:gd name="connsiteY0" fmla="*/ 318513 h 606722"/>
                <a:gd name="connsiteX1" fmla="*/ 319178 w 607648"/>
                <a:gd name="connsiteY1" fmla="*/ 381790 h 606722"/>
                <a:gd name="connsiteX2" fmla="*/ 520155 w 607648"/>
                <a:gd name="connsiteY2" fmla="*/ 582460 h 606722"/>
                <a:gd name="connsiteX3" fmla="*/ 583349 w 607648"/>
                <a:gd name="connsiteY3" fmla="*/ 519362 h 606722"/>
                <a:gd name="connsiteX4" fmla="*/ 550595 w 607648"/>
                <a:gd name="connsiteY4" fmla="*/ 486657 h 606722"/>
                <a:gd name="connsiteX5" fmla="*/ 527631 w 607648"/>
                <a:gd name="connsiteY5" fmla="*/ 509497 h 606722"/>
                <a:gd name="connsiteX6" fmla="*/ 520600 w 607648"/>
                <a:gd name="connsiteY6" fmla="*/ 512430 h 606722"/>
                <a:gd name="connsiteX7" fmla="*/ 513479 w 607648"/>
                <a:gd name="connsiteY7" fmla="*/ 509497 h 606722"/>
                <a:gd name="connsiteX8" fmla="*/ 513479 w 607648"/>
                <a:gd name="connsiteY8" fmla="*/ 495278 h 606722"/>
                <a:gd name="connsiteX9" fmla="*/ 536354 w 607648"/>
                <a:gd name="connsiteY9" fmla="*/ 472438 h 606722"/>
                <a:gd name="connsiteX10" fmla="*/ 503333 w 607648"/>
                <a:gd name="connsiteY10" fmla="*/ 439467 h 606722"/>
                <a:gd name="connsiteX11" fmla="*/ 471735 w 607648"/>
                <a:gd name="connsiteY11" fmla="*/ 471016 h 606722"/>
                <a:gd name="connsiteX12" fmla="*/ 464615 w 607648"/>
                <a:gd name="connsiteY12" fmla="*/ 473949 h 606722"/>
                <a:gd name="connsiteX13" fmla="*/ 457494 w 607648"/>
                <a:gd name="connsiteY13" fmla="*/ 471016 h 606722"/>
                <a:gd name="connsiteX14" fmla="*/ 457494 w 607648"/>
                <a:gd name="connsiteY14" fmla="*/ 456797 h 606722"/>
                <a:gd name="connsiteX15" fmla="*/ 489091 w 607648"/>
                <a:gd name="connsiteY15" fmla="*/ 425247 h 606722"/>
                <a:gd name="connsiteX16" fmla="*/ 456070 w 607648"/>
                <a:gd name="connsiteY16" fmla="*/ 392276 h 606722"/>
                <a:gd name="connsiteX17" fmla="*/ 433195 w 607648"/>
                <a:gd name="connsiteY17" fmla="*/ 415205 h 606722"/>
                <a:gd name="connsiteX18" fmla="*/ 426075 w 607648"/>
                <a:gd name="connsiteY18" fmla="*/ 418138 h 606722"/>
                <a:gd name="connsiteX19" fmla="*/ 418954 w 607648"/>
                <a:gd name="connsiteY19" fmla="*/ 415205 h 606722"/>
                <a:gd name="connsiteX20" fmla="*/ 418954 w 607648"/>
                <a:gd name="connsiteY20" fmla="*/ 400986 h 606722"/>
                <a:gd name="connsiteX21" fmla="*/ 441829 w 607648"/>
                <a:gd name="connsiteY21" fmla="*/ 378057 h 606722"/>
                <a:gd name="connsiteX22" fmla="*/ 408897 w 607648"/>
                <a:gd name="connsiteY22" fmla="*/ 345175 h 606722"/>
                <a:gd name="connsiteX23" fmla="*/ 377299 w 607648"/>
                <a:gd name="connsiteY23" fmla="*/ 376724 h 606722"/>
                <a:gd name="connsiteX24" fmla="*/ 370179 w 607648"/>
                <a:gd name="connsiteY24" fmla="*/ 379657 h 606722"/>
                <a:gd name="connsiteX25" fmla="*/ 363058 w 607648"/>
                <a:gd name="connsiteY25" fmla="*/ 376724 h 606722"/>
                <a:gd name="connsiteX26" fmla="*/ 363058 w 607648"/>
                <a:gd name="connsiteY26" fmla="*/ 362505 h 606722"/>
                <a:gd name="connsiteX27" fmla="*/ 394655 w 607648"/>
                <a:gd name="connsiteY27" fmla="*/ 330955 h 606722"/>
                <a:gd name="connsiteX28" fmla="*/ 214417 w 607648"/>
                <a:gd name="connsiteY28" fmla="*/ 305627 h 606722"/>
                <a:gd name="connsiteX29" fmla="*/ 214417 w 607648"/>
                <a:gd name="connsiteY29" fmla="*/ 336110 h 606722"/>
                <a:gd name="connsiteX30" fmla="*/ 229637 w 607648"/>
                <a:gd name="connsiteY30" fmla="*/ 320824 h 606722"/>
                <a:gd name="connsiteX31" fmla="*/ 312947 w 607648"/>
                <a:gd name="connsiteY31" fmla="*/ 220933 h 606722"/>
                <a:gd name="connsiteX32" fmla="*/ 321136 w 607648"/>
                <a:gd name="connsiteY32" fmla="*/ 229198 h 606722"/>
                <a:gd name="connsiteX33" fmla="*/ 329414 w 607648"/>
                <a:gd name="connsiteY33" fmla="*/ 220933 h 606722"/>
                <a:gd name="connsiteX34" fmla="*/ 400945 w 607648"/>
                <a:gd name="connsiteY34" fmla="*/ 206927 h 606722"/>
                <a:gd name="connsiteX35" fmla="*/ 415182 w 607648"/>
                <a:gd name="connsiteY35" fmla="*/ 206927 h 606722"/>
                <a:gd name="connsiteX36" fmla="*/ 415182 w 607648"/>
                <a:gd name="connsiteY36" fmla="*/ 221147 h 606722"/>
                <a:gd name="connsiteX37" fmla="*/ 213909 w 607648"/>
                <a:gd name="connsiteY37" fmla="*/ 422083 h 606722"/>
                <a:gd name="connsiteX38" fmla="*/ 206791 w 607648"/>
                <a:gd name="connsiteY38" fmla="*/ 425016 h 606722"/>
                <a:gd name="connsiteX39" fmla="*/ 199672 w 607648"/>
                <a:gd name="connsiteY39" fmla="*/ 422083 h 606722"/>
                <a:gd name="connsiteX40" fmla="*/ 199672 w 607648"/>
                <a:gd name="connsiteY40" fmla="*/ 407864 h 606722"/>
                <a:gd name="connsiteX41" fmla="*/ 221004 w 607648"/>
                <a:gd name="connsiteY41" fmla="*/ 129129 h 606722"/>
                <a:gd name="connsiteX42" fmla="*/ 292743 w 607648"/>
                <a:gd name="connsiteY42" fmla="*/ 200848 h 606722"/>
                <a:gd name="connsiteX43" fmla="*/ 353623 w 607648"/>
                <a:gd name="connsiteY43" fmla="*/ 200848 h 606722"/>
                <a:gd name="connsiteX44" fmla="*/ 362880 w 607648"/>
                <a:gd name="connsiteY44" fmla="*/ 206980 h 606722"/>
                <a:gd name="connsiteX45" fmla="*/ 360744 w 607648"/>
                <a:gd name="connsiteY45" fmla="*/ 218000 h 606722"/>
                <a:gd name="connsiteX46" fmla="*/ 328346 w 607648"/>
                <a:gd name="connsiteY46" fmla="*/ 250438 h 606722"/>
                <a:gd name="connsiteX47" fmla="*/ 328257 w 607648"/>
                <a:gd name="connsiteY47" fmla="*/ 250438 h 606722"/>
                <a:gd name="connsiteX48" fmla="*/ 328168 w 607648"/>
                <a:gd name="connsiteY48" fmla="*/ 250527 h 606722"/>
                <a:gd name="connsiteX49" fmla="*/ 211480 w 607648"/>
                <a:gd name="connsiteY49" fmla="*/ 367481 h 606722"/>
                <a:gd name="connsiteX50" fmla="*/ 204359 w 607648"/>
                <a:gd name="connsiteY50" fmla="*/ 370414 h 606722"/>
                <a:gd name="connsiteX51" fmla="*/ 200532 w 607648"/>
                <a:gd name="connsiteY51" fmla="*/ 369703 h 606722"/>
                <a:gd name="connsiteX52" fmla="*/ 194301 w 607648"/>
                <a:gd name="connsiteY52" fmla="*/ 360372 h 606722"/>
                <a:gd name="connsiteX53" fmla="*/ 194301 w 607648"/>
                <a:gd name="connsiteY53" fmla="*/ 285542 h 606722"/>
                <a:gd name="connsiteX54" fmla="*/ 127813 w 607648"/>
                <a:gd name="connsiteY54" fmla="*/ 219156 h 606722"/>
                <a:gd name="connsiteX55" fmla="*/ 127813 w 607648"/>
                <a:gd name="connsiteY55" fmla="*/ 544957 h 606722"/>
                <a:gd name="connsiteX56" fmla="*/ 297727 w 607648"/>
                <a:gd name="connsiteY56" fmla="*/ 374769 h 606722"/>
                <a:gd name="connsiteX57" fmla="*/ 297816 w 607648"/>
                <a:gd name="connsiteY57" fmla="*/ 374680 h 606722"/>
                <a:gd name="connsiteX58" fmla="*/ 297905 w 607648"/>
                <a:gd name="connsiteY58" fmla="*/ 374591 h 606722"/>
                <a:gd name="connsiteX59" fmla="*/ 375074 w 607648"/>
                <a:gd name="connsiteY59" fmla="*/ 297273 h 606722"/>
                <a:gd name="connsiteX60" fmla="*/ 375163 w 607648"/>
                <a:gd name="connsiteY60" fmla="*/ 297184 h 606722"/>
                <a:gd name="connsiteX61" fmla="*/ 542851 w 607648"/>
                <a:gd name="connsiteY61" fmla="*/ 129129 h 606722"/>
                <a:gd name="connsiteX62" fmla="*/ 478500 w 607648"/>
                <a:gd name="connsiteY62" fmla="*/ 129129 h 606722"/>
                <a:gd name="connsiteX63" fmla="*/ 478500 w 607648"/>
                <a:gd name="connsiteY63" fmla="*/ 154013 h 606722"/>
                <a:gd name="connsiteX64" fmla="*/ 468442 w 607648"/>
                <a:gd name="connsiteY64" fmla="*/ 164056 h 606722"/>
                <a:gd name="connsiteX65" fmla="*/ 458384 w 607648"/>
                <a:gd name="connsiteY65" fmla="*/ 154013 h 606722"/>
                <a:gd name="connsiteX66" fmla="*/ 458384 w 607648"/>
                <a:gd name="connsiteY66" fmla="*/ 129129 h 606722"/>
                <a:gd name="connsiteX67" fmla="*/ 417352 w 607648"/>
                <a:gd name="connsiteY67" fmla="*/ 129129 h 606722"/>
                <a:gd name="connsiteX68" fmla="*/ 417352 w 607648"/>
                <a:gd name="connsiteY68" fmla="*/ 166366 h 606722"/>
                <a:gd name="connsiteX69" fmla="*/ 407294 w 607648"/>
                <a:gd name="connsiteY69" fmla="*/ 176409 h 606722"/>
                <a:gd name="connsiteX70" fmla="*/ 397237 w 607648"/>
                <a:gd name="connsiteY70" fmla="*/ 166366 h 606722"/>
                <a:gd name="connsiteX71" fmla="*/ 397237 w 607648"/>
                <a:gd name="connsiteY71" fmla="*/ 129129 h 606722"/>
                <a:gd name="connsiteX72" fmla="*/ 356205 w 607648"/>
                <a:gd name="connsiteY72" fmla="*/ 129129 h 606722"/>
                <a:gd name="connsiteX73" fmla="*/ 356205 w 607648"/>
                <a:gd name="connsiteY73" fmla="*/ 154013 h 606722"/>
                <a:gd name="connsiteX74" fmla="*/ 346147 w 607648"/>
                <a:gd name="connsiteY74" fmla="*/ 164056 h 606722"/>
                <a:gd name="connsiteX75" fmla="*/ 336089 w 607648"/>
                <a:gd name="connsiteY75" fmla="*/ 154013 h 606722"/>
                <a:gd name="connsiteX76" fmla="*/ 336089 w 607648"/>
                <a:gd name="connsiteY76" fmla="*/ 129129 h 606722"/>
                <a:gd name="connsiteX77" fmla="*/ 294968 w 607648"/>
                <a:gd name="connsiteY77" fmla="*/ 129129 h 606722"/>
                <a:gd name="connsiteX78" fmla="*/ 294968 w 607648"/>
                <a:gd name="connsiteY78" fmla="*/ 166366 h 606722"/>
                <a:gd name="connsiteX79" fmla="*/ 284910 w 607648"/>
                <a:gd name="connsiteY79" fmla="*/ 176409 h 606722"/>
                <a:gd name="connsiteX80" fmla="*/ 274853 w 607648"/>
                <a:gd name="connsiteY80" fmla="*/ 166366 h 606722"/>
                <a:gd name="connsiteX81" fmla="*/ 274853 w 607648"/>
                <a:gd name="connsiteY81" fmla="*/ 129129 h 606722"/>
                <a:gd name="connsiteX82" fmla="*/ 87493 w 607648"/>
                <a:gd name="connsiteY82" fmla="*/ 24262 h 606722"/>
                <a:gd name="connsiteX83" fmla="*/ 24299 w 607648"/>
                <a:gd name="connsiteY83" fmla="*/ 87360 h 606722"/>
                <a:gd name="connsiteX84" fmla="*/ 243878 w 607648"/>
                <a:gd name="connsiteY84" fmla="*/ 306605 h 606722"/>
                <a:gd name="connsiteX85" fmla="*/ 268355 w 607648"/>
                <a:gd name="connsiteY85" fmla="*/ 282076 h 606722"/>
                <a:gd name="connsiteX86" fmla="*/ 268622 w 607648"/>
                <a:gd name="connsiteY86" fmla="*/ 268213 h 606722"/>
                <a:gd name="connsiteX87" fmla="*/ 300220 w 607648"/>
                <a:gd name="connsiteY87" fmla="*/ 236663 h 606722"/>
                <a:gd name="connsiteX88" fmla="*/ 267198 w 607648"/>
                <a:gd name="connsiteY88" fmla="*/ 203692 h 606722"/>
                <a:gd name="connsiteX89" fmla="*/ 244323 w 607648"/>
                <a:gd name="connsiteY89" fmla="*/ 226532 h 606722"/>
                <a:gd name="connsiteX90" fmla="*/ 237203 w 607648"/>
                <a:gd name="connsiteY90" fmla="*/ 229465 h 606722"/>
                <a:gd name="connsiteX91" fmla="*/ 230082 w 607648"/>
                <a:gd name="connsiteY91" fmla="*/ 226532 h 606722"/>
                <a:gd name="connsiteX92" fmla="*/ 230082 w 607648"/>
                <a:gd name="connsiteY92" fmla="*/ 212313 h 606722"/>
                <a:gd name="connsiteX93" fmla="*/ 252957 w 607648"/>
                <a:gd name="connsiteY93" fmla="*/ 189473 h 606722"/>
                <a:gd name="connsiteX94" fmla="*/ 219936 w 607648"/>
                <a:gd name="connsiteY94" fmla="*/ 156502 h 606722"/>
                <a:gd name="connsiteX95" fmla="*/ 188338 w 607648"/>
                <a:gd name="connsiteY95" fmla="*/ 188051 h 606722"/>
                <a:gd name="connsiteX96" fmla="*/ 181217 w 607648"/>
                <a:gd name="connsiteY96" fmla="*/ 190984 h 606722"/>
                <a:gd name="connsiteX97" fmla="*/ 174097 w 607648"/>
                <a:gd name="connsiteY97" fmla="*/ 188051 h 606722"/>
                <a:gd name="connsiteX98" fmla="*/ 174097 w 607648"/>
                <a:gd name="connsiteY98" fmla="*/ 173832 h 606722"/>
                <a:gd name="connsiteX99" fmla="*/ 205695 w 607648"/>
                <a:gd name="connsiteY99" fmla="*/ 142282 h 606722"/>
                <a:gd name="connsiteX100" fmla="*/ 172762 w 607648"/>
                <a:gd name="connsiteY100" fmla="*/ 109400 h 606722"/>
                <a:gd name="connsiteX101" fmla="*/ 149798 w 607648"/>
                <a:gd name="connsiteY101" fmla="*/ 132240 h 606722"/>
                <a:gd name="connsiteX102" fmla="*/ 142766 w 607648"/>
                <a:gd name="connsiteY102" fmla="*/ 135173 h 606722"/>
                <a:gd name="connsiteX103" fmla="*/ 135646 w 607648"/>
                <a:gd name="connsiteY103" fmla="*/ 132240 h 606722"/>
                <a:gd name="connsiteX104" fmla="*/ 135646 w 607648"/>
                <a:gd name="connsiteY104" fmla="*/ 118021 h 606722"/>
                <a:gd name="connsiteX105" fmla="*/ 158521 w 607648"/>
                <a:gd name="connsiteY105" fmla="*/ 95181 h 606722"/>
                <a:gd name="connsiteX106" fmla="*/ 125499 w 607648"/>
                <a:gd name="connsiteY106" fmla="*/ 62210 h 606722"/>
                <a:gd name="connsiteX107" fmla="*/ 93902 w 607648"/>
                <a:gd name="connsiteY107" fmla="*/ 93759 h 606722"/>
                <a:gd name="connsiteX108" fmla="*/ 86781 w 607648"/>
                <a:gd name="connsiteY108" fmla="*/ 96692 h 606722"/>
                <a:gd name="connsiteX109" fmla="*/ 79661 w 607648"/>
                <a:gd name="connsiteY109" fmla="*/ 93759 h 606722"/>
                <a:gd name="connsiteX110" fmla="*/ 79661 w 607648"/>
                <a:gd name="connsiteY110" fmla="*/ 79539 h 606722"/>
                <a:gd name="connsiteX111" fmla="*/ 111258 w 607648"/>
                <a:gd name="connsiteY111" fmla="*/ 47990 h 606722"/>
                <a:gd name="connsiteX112" fmla="*/ 87493 w 607648"/>
                <a:gd name="connsiteY112" fmla="*/ 0 h 606722"/>
                <a:gd name="connsiteX113" fmla="*/ 94614 w 607648"/>
                <a:gd name="connsiteY113" fmla="*/ 2933 h 606722"/>
                <a:gd name="connsiteX114" fmla="*/ 200888 w 607648"/>
                <a:gd name="connsiteY114" fmla="*/ 109045 h 606722"/>
                <a:gd name="connsiteX115" fmla="*/ 567150 w 607648"/>
                <a:gd name="connsiteY115" fmla="*/ 109045 h 606722"/>
                <a:gd name="connsiteX116" fmla="*/ 576407 w 607648"/>
                <a:gd name="connsiteY116" fmla="*/ 115266 h 606722"/>
                <a:gd name="connsiteX117" fmla="*/ 574271 w 607648"/>
                <a:gd name="connsiteY117" fmla="*/ 126197 h 606722"/>
                <a:gd name="connsiteX118" fmla="*/ 396436 w 607648"/>
                <a:gd name="connsiteY118" fmla="*/ 304294 h 606722"/>
                <a:gd name="connsiteX119" fmla="*/ 604711 w 607648"/>
                <a:gd name="connsiteY119" fmla="*/ 512252 h 606722"/>
                <a:gd name="connsiteX120" fmla="*/ 607648 w 607648"/>
                <a:gd name="connsiteY120" fmla="*/ 519362 h 606722"/>
                <a:gd name="connsiteX121" fmla="*/ 604711 w 607648"/>
                <a:gd name="connsiteY121" fmla="*/ 526471 h 606722"/>
                <a:gd name="connsiteX122" fmla="*/ 599727 w 607648"/>
                <a:gd name="connsiteY122" fmla="*/ 531359 h 606722"/>
                <a:gd name="connsiteX123" fmla="*/ 598214 w 607648"/>
                <a:gd name="connsiteY123" fmla="*/ 533315 h 606722"/>
                <a:gd name="connsiteX124" fmla="*/ 566171 w 607648"/>
                <a:gd name="connsiteY124" fmla="*/ 565308 h 606722"/>
                <a:gd name="connsiteX125" fmla="*/ 564213 w 607648"/>
                <a:gd name="connsiteY125" fmla="*/ 566819 h 606722"/>
                <a:gd name="connsiteX126" fmla="*/ 527275 w 607648"/>
                <a:gd name="connsiteY126" fmla="*/ 603789 h 606722"/>
                <a:gd name="connsiteX127" fmla="*/ 520155 w 607648"/>
                <a:gd name="connsiteY127" fmla="*/ 606722 h 606722"/>
                <a:gd name="connsiteX128" fmla="*/ 513034 w 607648"/>
                <a:gd name="connsiteY128" fmla="*/ 603789 h 606722"/>
                <a:gd name="connsiteX129" fmla="*/ 304937 w 607648"/>
                <a:gd name="connsiteY129" fmla="*/ 396009 h 606722"/>
                <a:gd name="connsiteX130" fmla="*/ 124876 w 607648"/>
                <a:gd name="connsiteY130" fmla="*/ 576328 h 606722"/>
                <a:gd name="connsiteX131" fmla="*/ 117756 w 607648"/>
                <a:gd name="connsiteY131" fmla="*/ 579261 h 606722"/>
                <a:gd name="connsiteX132" fmla="*/ 113928 w 607648"/>
                <a:gd name="connsiteY132" fmla="*/ 578550 h 606722"/>
                <a:gd name="connsiteX133" fmla="*/ 107698 w 607648"/>
                <a:gd name="connsiteY133" fmla="*/ 569218 h 606722"/>
                <a:gd name="connsiteX134" fmla="*/ 107698 w 607648"/>
                <a:gd name="connsiteY134" fmla="*/ 199071 h 606722"/>
                <a:gd name="connsiteX135" fmla="*/ 2937 w 607648"/>
                <a:gd name="connsiteY135" fmla="*/ 94470 h 606722"/>
                <a:gd name="connsiteX136" fmla="*/ 2937 w 607648"/>
                <a:gd name="connsiteY136" fmla="*/ 80250 h 606722"/>
                <a:gd name="connsiteX137" fmla="*/ 80373 w 607648"/>
                <a:gd name="connsiteY137" fmla="*/ 2933 h 606722"/>
                <a:gd name="connsiteX138" fmla="*/ 87493 w 607648"/>
                <a:gd name="connsiteY13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607648" h="606722">
                  <a:moveTo>
                    <a:pt x="382195" y="318513"/>
                  </a:moveTo>
                  <a:lnTo>
                    <a:pt x="319178" y="381790"/>
                  </a:lnTo>
                  <a:lnTo>
                    <a:pt x="520155" y="582460"/>
                  </a:lnTo>
                  <a:lnTo>
                    <a:pt x="583349" y="519362"/>
                  </a:lnTo>
                  <a:lnTo>
                    <a:pt x="550595" y="486657"/>
                  </a:lnTo>
                  <a:lnTo>
                    <a:pt x="527631" y="509497"/>
                  </a:lnTo>
                  <a:cubicBezTo>
                    <a:pt x="525673" y="511452"/>
                    <a:pt x="523092" y="512430"/>
                    <a:pt x="520600" y="512430"/>
                  </a:cubicBezTo>
                  <a:cubicBezTo>
                    <a:pt x="518019" y="512430"/>
                    <a:pt x="515437" y="511452"/>
                    <a:pt x="513479" y="509497"/>
                  </a:cubicBezTo>
                  <a:cubicBezTo>
                    <a:pt x="509474" y="505587"/>
                    <a:pt x="509474" y="499188"/>
                    <a:pt x="513479" y="495278"/>
                  </a:cubicBezTo>
                  <a:lnTo>
                    <a:pt x="536354" y="472438"/>
                  </a:lnTo>
                  <a:lnTo>
                    <a:pt x="503333" y="439467"/>
                  </a:lnTo>
                  <a:lnTo>
                    <a:pt x="471735" y="471016"/>
                  </a:lnTo>
                  <a:cubicBezTo>
                    <a:pt x="469777" y="472971"/>
                    <a:pt x="467196" y="473949"/>
                    <a:pt x="464615" y="473949"/>
                  </a:cubicBezTo>
                  <a:cubicBezTo>
                    <a:pt x="462033" y="473949"/>
                    <a:pt x="459452" y="472971"/>
                    <a:pt x="457494" y="471016"/>
                  </a:cubicBezTo>
                  <a:cubicBezTo>
                    <a:pt x="453578" y="467106"/>
                    <a:pt x="453578" y="460707"/>
                    <a:pt x="457494" y="456797"/>
                  </a:cubicBezTo>
                  <a:lnTo>
                    <a:pt x="489091" y="425247"/>
                  </a:lnTo>
                  <a:lnTo>
                    <a:pt x="456070" y="392276"/>
                  </a:lnTo>
                  <a:lnTo>
                    <a:pt x="433195" y="415205"/>
                  </a:lnTo>
                  <a:cubicBezTo>
                    <a:pt x="431237" y="417160"/>
                    <a:pt x="428656" y="418138"/>
                    <a:pt x="426075" y="418138"/>
                  </a:cubicBezTo>
                  <a:cubicBezTo>
                    <a:pt x="423494" y="418138"/>
                    <a:pt x="420912" y="417160"/>
                    <a:pt x="418954" y="415205"/>
                  </a:cubicBezTo>
                  <a:cubicBezTo>
                    <a:pt x="415038" y="411206"/>
                    <a:pt x="415038" y="404896"/>
                    <a:pt x="418954" y="400986"/>
                  </a:cubicBezTo>
                  <a:lnTo>
                    <a:pt x="441829" y="378057"/>
                  </a:lnTo>
                  <a:lnTo>
                    <a:pt x="408897" y="345175"/>
                  </a:lnTo>
                  <a:lnTo>
                    <a:pt x="377299" y="376724"/>
                  </a:lnTo>
                  <a:cubicBezTo>
                    <a:pt x="375341" y="378679"/>
                    <a:pt x="372760" y="379657"/>
                    <a:pt x="370179" y="379657"/>
                  </a:cubicBezTo>
                  <a:cubicBezTo>
                    <a:pt x="367597" y="379657"/>
                    <a:pt x="365016" y="378679"/>
                    <a:pt x="363058" y="376724"/>
                  </a:cubicBezTo>
                  <a:cubicBezTo>
                    <a:pt x="359142" y="372814"/>
                    <a:pt x="359142" y="366415"/>
                    <a:pt x="363058" y="362505"/>
                  </a:cubicBezTo>
                  <a:lnTo>
                    <a:pt x="394655" y="330955"/>
                  </a:lnTo>
                  <a:close/>
                  <a:moveTo>
                    <a:pt x="214417" y="305627"/>
                  </a:moveTo>
                  <a:lnTo>
                    <a:pt x="214417" y="336110"/>
                  </a:lnTo>
                  <a:lnTo>
                    <a:pt x="229637" y="320824"/>
                  </a:lnTo>
                  <a:close/>
                  <a:moveTo>
                    <a:pt x="312947" y="220933"/>
                  </a:moveTo>
                  <a:lnTo>
                    <a:pt x="321136" y="229198"/>
                  </a:lnTo>
                  <a:lnTo>
                    <a:pt x="329414" y="220933"/>
                  </a:lnTo>
                  <a:close/>
                  <a:moveTo>
                    <a:pt x="400945" y="206927"/>
                  </a:moveTo>
                  <a:cubicBezTo>
                    <a:pt x="404860" y="203017"/>
                    <a:pt x="411267" y="203017"/>
                    <a:pt x="415182" y="206927"/>
                  </a:cubicBezTo>
                  <a:cubicBezTo>
                    <a:pt x="419097" y="210838"/>
                    <a:pt x="419097" y="217147"/>
                    <a:pt x="415182" y="221147"/>
                  </a:cubicBezTo>
                  <a:lnTo>
                    <a:pt x="213909" y="422083"/>
                  </a:lnTo>
                  <a:cubicBezTo>
                    <a:pt x="211952" y="424038"/>
                    <a:pt x="209371" y="425016"/>
                    <a:pt x="206791" y="425016"/>
                  </a:cubicBezTo>
                  <a:cubicBezTo>
                    <a:pt x="204210" y="425016"/>
                    <a:pt x="201719" y="424038"/>
                    <a:pt x="199672" y="422083"/>
                  </a:cubicBezTo>
                  <a:cubicBezTo>
                    <a:pt x="195757" y="418173"/>
                    <a:pt x="195757" y="411863"/>
                    <a:pt x="199672" y="407864"/>
                  </a:cubicBezTo>
                  <a:close/>
                  <a:moveTo>
                    <a:pt x="221004" y="129129"/>
                  </a:moveTo>
                  <a:lnTo>
                    <a:pt x="292743" y="200848"/>
                  </a:lnTo>
                  <a:lnTo>
                    <a:pt x="353623" y="200848"/>
                  </a:lnTo>
                  <a:cubicBezTo>
                    <a:pt x="357629" y="200848"/>
                    <a:pt x="361367" y="203248"/>
                    <a:pt x="362880" y="206980"/>
                  </a:cubicBezTo>
                  <a:cubicBezTo>
                    <a:pt x="364482" y="210802"/>
                    <a:pt x="363592" y="215068"/>
                    <a:pt x="360744" y="218000"/>
                  </a:cubicBezTo>
                  <a:lnTo>
                    <a:pt x="328346" y="250438"/>
                  </a:lnTo>
                  <a:cubicBezTo>
                    <a:pt x="328346" y="250438"/>
                    <a:pt x="328346" y="250438"/>
                    <a:pt x="328257" y="250438"/>
                  </a:cubicBezTo>
                  <a:cubicBezTo>
                    <a:pt x="328257" y="250527"/>
                    <a:pt x="328257" y="250527"/>
                    <a:pt x="328168" y="250527"/>
                  </a:cubicBezTo>
                  <a:lnTo>
                    <a:pt x="211480" y="367481"/>
                  </a:lnTo>
                  <a:cubicBezTo>
                    <a:pt x="209611" y="369437"/>
                    <a:pt x="207030" y="370414"/>
                    <a:pt x="204359" y="370414"/>
                  </a:cubicBezTo>
                  <a:cubicBezTo>
                    <a:pt x="203113" y="370414"/>
                    <a:pt x="201778" y="370148"/>
                    <a:pt x="200532" y="369703"/>
                  </a:cubicBezTo>
                  <a:cubicBezTo>
                    <a:pt x="196794" y="368103"/>
                    <a:pt x="194301" y="364460"/>
                    <a:pt x="194301" y="360372"/>
                  </a:cubicBezTo>
                  <a:lnTo>
                    <a:pt x="194301" y="285542"/>
                  </a:lnTo>
                  <a:lnTo>
                    <a:pt x="127813" y="219156"/>
                  </a:lnTo>
                  <a:lnTo>
                    <a:pt x="127813" y="544957"/>
                  </a:lnTo>
                  <a:lnTo>
                    <a:pt x="297727" y="374769"/>
                  </a:lnTo>
                  <a:cubicBezTo>
                    <a:pt x="297727" y="374769"/>
                    <a:pt x="297727" y="374680"/>
                    <a:pt x="297816" y="374680"/>
                  </a:cubicBezTo>
                  <a:cubicBezTo>
                    <a:pt x="297816" y="374591"/>
                    <a:pt x="297905" y="374591"/>
                    <a:pt x="297905" y="374591"/>
                  </a:cubicBezTo>
                  <a:lnTo>
                    <a:pt x="375074" y="297273"/>
                  </a:lnTo>
                  <a:cubicBezTo>
                    <a:pt x="375074" y="297184"/>
                    <a:pt x="375074" y="297184"/>
                    <a:pt x="375163" y="297184"/>
                  </a:cubicBezTo>
                  <a:lnTo>
                    <a:pt x="542851" y="129129"/>
                  </a:lnTo>
                  <a:lnTo>
                    <a:pt x="478500" y="129129"/>
                  </a:lnTo>
                  <a:lnTo>
                    <a:pt x="478500" y="154013"/>
                  </a:lnTo>
                  <a:cubicBezTo>
                    <a:pt x="478500" y="159612"/>
                    <a:pt x="474049" y="164056"/>
                    <a:pt x="468442" y="164056"/>
                  </a:cubicBezTo>
                  <a:cubicBezTo>
                    <a:pt x="462924" y="164056"/>
                    <a:pt x="458384" y="159612"/>
                    <a:pt x="458384" y="154013"/>
                  </a:cubicBezTo>
                  <a:lnTo>
                    <a:pt x="458384" y="129129"/>
                  </a:lnTo>
                  <a:lnTo>
                    <a:pt x="417352" y="129129"/>
                  </a:lnTo>
                  <a:lnTo>
                    <a:pt x="417352" y="166366"/>
                  </a:lnTo>
                  <a:cubicBezTo>
                    <a:pt x="417352" y="171876"/>
                    <a:pt x="412902" y="176409"/>
                    <a:pt x="407294" y="176409"/>
                  </a:cubicBezTo>
                  <a:cubicBezTo>
                    <a:pt x="401776" y="176409"/>
                    <a:pt x="397237" y="171876"/>
                    <a:pt x="397237" y="166366"/>
                  </a:cubicBezTo>
                  <a:lnTo>
                    <a:pt x="397237" y="129129"/>
                  </a:lnTo>
                  <a:lnTo>
                    <a:pt x="356205" y="129129"/>
                  </a:lnTo>
                  <a:lnTo>
                    <a:pt x="356205" y="154013"/>
                  </a:lnTo>
                  <a:cubicBezTo>
                    <a:pt x="356205" y="159612"/>
                    <a:pt x="351665" y="164056"/>
                    <a:pt x="346147" y="164056"/>
                  </a:cubicBezTo>
                  <a:cubicBezTo>
                    <a:pt x="340539" y="164056"/>
                    <a:pt x="336089" y="159612"/>
                    <a:pt x="336089" y="154013"/>
                  </a:cubicBezTo>
                  <a:lnTo>
                    <a:pt x="336089" y="129129"/>
                  </a:lnTo>
                  <a:lnTo>
                    <a:pt x="294968" y="129129"/>
                  </a:lnTo>
                  <a:lnTo>
                    <a:pt x="294968" y="166366"/>
                  </a:lnTo>
                  <a:cubicBezTo>
                    <a:pt x="294968" y="171876"/>
                    <a:pt x="290518" y="176409"/>
                    <a:pt x="284910" y="176409"/>
                  </a:cubicBezTo>
                  <a:cubicBezTo>
                    <a:pt x="279392" y="176409"/>
                    <a:pt x="274853" y="171876"/>
                    <a:pt x="274853" y="166366"/>
                  </a:cubicBezTo>
                  <a:lnTo>
                    <a:pt x="274853" y="129129"/>
                  </a:lnTo>
                  <a:close/>
                  <a:moveTo>
                    <a:pt x="87493" y="24262"/>
                  </a:moveTo>
                  <a:lnTo>
                    <a:pt x="24299" y="87360"/>
                  </a:lnTo>
                  <a:lnTo>
                    <a:pt x="243878" y="306605"/>
                  </a:lnTo>
                  <a:lnTo>
                    <a:pt x="268355" y="282076"/>
                  </a:lnTo>
                  <a:cubicBezTo>
                    <a:pt x="264706" y="278166"/>
                    <a:pt x="264795" y="272034"/>
                    <a:pt x="268622" y="268213"/>
                  </a:cubicBezTo>
                  <a:lnTo>
                    <a:pt x="300220" y="236663"/>
                  </a:lnTo>
                  <a:lnTo>
                    <a:pt x="267198" y="203692"/>
                  </a:lnTo>
                  <a:lnTo>
                    <a:pt x="244323" y="226532"/>
                  </a:lnTo>
                  <a:cubicBezTo>
                    <a:pt x="242365" y="228487"/>
                    <a:pt x="239784" y="229465"/>
                    <a:pt x="237203" y="229465"/>
                  </a:cubicBezTo>
                  <a:cubicBezTo>
                    <a:pt x="234622" y="229465"/>
                    <a:pt x="232040" y="228487"/>
                    <a:pt x="230082" y="226532"/>
                  </a:cubicBezTo>
                  <a:cubicBezTo>
                    <a:pt x="226166" y="222622"/>
                    <a:pt x="226166" y="216223"/>
                    <a:pt x="230082" y="212313"/>
                  </a:cubicBezTo>
                  <a:lnTo>
                    <a:pt x="252957" y="189473"/>
                  </a:lnTo>
                  <a:lnTo>
                    <a:pt x="219936" y="156502"/>
                  </a:lnTo>
                  <a:lnTo>
                    <a:pt x="188338" y="188051"/>
                  </a:lnTo>
                  <a:cubicBezTo>
                    <a:pt x="186380" y="190006"/>
                    <a:pt x="183798" y="190984"/>
                    <a:pt x="181217" y="190984"/>
                  </a:cubicBezTo>
                  <a:cubicBezTo>
                    <a:pt x="178636" y="190984"/>
                    <a:pt x="176055" y="190006"/>
                    <a:pt x="174097" y="188051"/>
                  </a:cubicBezTo>
                  <a:cubicBezTo>
                    <a:pt x="170180" y="184141"/>
                    <a:pt x="170180" y="177831"/>
                    <a:pt x="174097" y="173832"/>
                  </a:cubicBezTo>
                  <a:lnTo>
                    <a:pt x="205695" y="142282"/>
                  </a:lnTo>
                  <a:lnTo>
                    <a:pt x="172762" y="109400"/>
                  </a:lnTo>
                  <a:lnTo>
                    <a:pt x="149798" y="132240"/>
                  </a:lnTo>
                  <a:cubicBezTo>
                    <a:pt x="147840" y="134195"/>
                    <a:pt x="145259" y="135173"/>
                    <a:pt x="142766" y="135173"/>
                  </a:cubicBezTo>
                  <a:cubicBezTo>
                    <a:pt x="140185" y="135173"/>
                    <a:pt x="137604" y="134195"/>
                    <a:pt x="135646" y="132240"/>
                  </a:cubicBezTo>
                  <a:cubicBezTo>
                    <a:pt x="131641" y="128330"/>
                    <a:pt x="131641" y="121931"/>
                    <a:pt x="135646" y="118021"/>
                  </a:cubicBezTo>
                  <a:lnTo>
                    <a:pt x="158521" y="95181"/>
                  </a:lnTo>
                  <a:lnTo>
                    <a:pt x="125499" y="62210"/>
                  </a:lnTo>
                  <a:lnTo>
                    <a:pt x="93902" y="93759"/>
                  </a:lnTo>
                  <a:cubicBezTo>
                    <a:pt x="91944" y="95714"/>
                    <a:pt x="89362" y="96692"/>
                    <a:pt x="86781" y="96692"/>
                  </a:cubicBezTo>
                  <a:cubicBezTo>
                    <a:pt x="84200" y="96692"/>
                    <a:pt x="81619" y="95714"/>
                    <a:pt x="79661" y="93759"/>
                  </a:cubicBezTo>
                  <a:cubicBezTo>
                    <a:pt x="75744" y="89849"/>
                    <a:pt x="75744" y="83450"/>
                    <a:pt x="79661" y="79539"/>
                  </a:cubicBezTo>
                  <a:lnTo>
                    <a:pt x="111258" y="47990"/>
                  </a:lnTo>
                  <a:close/>
                  <a:moveTo>
                    <a:pt x="87493" y="0"/>
                  </a:moveTo>
                  <a:cubicBezTo>
                    <a:pt x="90163" y="0"/>
                    <a:pt x="92745" y="1066"/>
                    <a:pt x="94614" y="2933"/>
                  </a:cubicBezTo>
                  <a:lnTo>
                    <a:pt x="200888" y="109045"/>
                  </a:lnTo>
                  <a:lnTo>
                    <a:pt x="567150" y="109045"/>
                  </a:lnTo>
                  <a:cubicBezTo>
                    <a:pt x="571156" y="109045"/>
                    <a:pt x="574894" y="111444"/>
                    <a:pt x="576407" y="115266"/>
                  </a:cubicBezTo>
                  <a:cubicBezTo>
                    <a:pt x="578009" y="118998"/>
                    <a:pt x="577119" y="123264"/>
                    <a:pt x="574271" y="126197"/>
                  </a:cubicBezTo>
                  <a:lnTo>
                    <a:pt x="396436" y="304294"/>
                  </a:lnTo>
                  <a:lnTo>
                    <a:pt x="604711" y="512252"/>
                  </a:lnTo>
                  <a:cubicBezTo>
                    <a:pt x="606580" y="514118"/>
                    <a:pt x="607648" y="516696"/>
                    <a:pt x="607648" y="519362"/>
                  </a:cubicBezTo>
                  <a:cubicBezTo>
                    <a:pt x="607648" y="522028"/>
                    <a:pt x="606580" y="524516"/>
                    <a:pt x="604711" y="526471"/>
                  </a:cubicBezTo>
                  <a:lnTo>
                    <a:pt x="599727" y="531359"/>
                  </a:lnTo>
                  <a:cubicBezTo>
                    <a:pt x="599371" y="532070"/>
                    <a:pt x="598837" y="532693"/>
                    <a:pt x="598214" y="533315"/>
                  </a:cubicBezTo>
                  <a:lnTo>
                    <a:pt x="566171" y="565308"/>
                  </a:lnTo>
                  <a:cubicBezTo>
                    <a:pt x="565548" y="565930"/>
                    <a:pt x="564925" y="566463"/>
                    <a:pt x="564213" y="566819"/>
                  </a:cubicBezTo>
                  <a:lnTo>
                    <a:pt x="527275" y="603789"/>
                  </a:lnTo>
                  <a:cubicBezTo>
                    <a:pt x="525317" y="605744"/>
                    <a:pt x="522736" y="606722"/>
                    <a:pt x="520155" y="606722"/>
                  </a:cubicBezTo>
                  <a:cubicBezTo>
                    <a:pt x="517574" y="606722"/>
                    <a:pt x="514992" y="605744"/>
                    <a:pt x="513034" y="603789"/>
                  </a:cubicBezTo>
                  <a:lnTo>
                    <a:pt x="304937" y="396009"/>
                  </a:lnTo>
                  <a:lnTo>
                    <a:pt x="124876" y="576328"/>
                  </a:lnTo>
                  <a:cubicBezTo>
                    <a:pt x="123007" y="578283"/>
                    <a:pt x="120426" y="579261"/>
                    <a:pt x="117756" y="579261"/>
                  </a:cubicBezTo>
                  <a:cubicBezTo>
                    <a:pt x="116509" y="579261"/>
                    <a:pt x="115174" y="579083"/>
                    <a:pt x="113928" y="578550"/>
                  </a:cubicBezTo>
                  <a:cubicBezTo>
                    <a:pt x="110190" y="576950"/>
                    <a:pt x="107698" y="573307"/>
                    <a:pt x="107698" y="569218"/>
                  </a:cubicBezTo>
                  <a:lnTo>
                    <a:pt x="107698" y="199071"/>
                  </a:lnTo>
                  <a:lnTo>
                    <a:pt x="2937" y="94470"/>
                  </a:lnTo>
                  <a:cubicBezTo>
                    <a:pt x="-979" y="90559"/>
                    <a:pt x="-979" y="84161"/>
                    <a:pt x="2937" y="80250"/>
                  </a:cubicBezTo>
                  <a:lnTo>
                    <a:pt x="80373" y="2933"/>
                  </a:lnTo>
                  <a:cubicBezTo>
                    <a:pt x="82242" y="1066"/>
                    <a:pt x="84823" y="0"/>
                    <a:pt x="87493" y="0"/>
                  </a:cubicBezTo>
                  <a:close/>
                </a:path>
              </a:pathLst>
            </a:custGeom>
            <a:solidFill>
              <a:srgbClr val="195B5A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paint-palette-and-brush_27557">
              <a:extLst>
                <a:ext uri="{FF2B5EF4-FFF2-40B4-BE49-F238E27FC236}">
                  <a16:creationId xmlns:a16="http://schemas.microsoft.com/office/drawing/2014/main" id="{F4DE6273-2650-463F-A229-685B26E6545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5760" y="1221632"/>
              <a:ext cx="609684" cy="551923"/>
            </a:xfrm>
            <a:custGeom>
              <a:avLst/>
              <a:gdLst>
                <a:gd name="connsiteX0" fmla="*/ 203544 w 605680"/>
                <a:gd name="connsiteY0" fmla="*/ 393040 h 548298"/>
                <a:gd name="connsiteX1" fmla="*/ 155404 w 605680"/>
                <a:gd name="connsiteY1" fmla="*/ 441108 h 548298"/>
                <a:gd name="connsiteX2" fmla="*/ 203544 w 605680"/>
                <a:gd name="connsiteY2" fmla="*/ 489002 h 548298"/>
                <a:gd name="connsiteX3" fmla="*/ 251511 w 605680"/>
                <a:gd name="connsiteY3" fmla="*/ 441108 h 548298"/>
                <a:gd name="connsiteX4" fmla="*/ 203544 w 605680"/>
                <a:gd name="connsiteY4" fmla="*/ 393040 h 548298"/>
                <a:gd name="connsiteX5" fmla="*/ 109182 w 605680"/>
                <a:gd name="connsiteY5" fmla="*/ 297078 h 548298"/>
                <a:gd name="connsiteX6" fmla="*/ 61215 w 605680"/>
                <a:gd name="connsiteY6" fmla="*/ 344972 h 548298"/>
                <a:gd name="connsiteX7" fmla="*/ 109182 w 605680"/>
                <a:gd name="connsiteY7" fmla="*/ 393040 h 548298"/>
                <a:gd name="connsiteX8" fmla="*/ 157322 w 605680"/>
                <a:gd name="connsiteY8" fmla="*/ 344972 h 548298"/>
                <a:gd name="connsiteX9" fmla="*/ 109182 w 605680"/>
                <a:gd name="connsiteY9" fmla="*/ 297078 h 548298"/>
                <a:gd name="connsiteX10" fmla="*/ 449089 w 605680"/>
                <a:gd name="connsiteY10" fmla="*/ 177613 h 548298"/>
                <a:gd name="connsiteX11" fmla="*/ 453101 w 605680"/>
                <a:gd name="connsiteY11" fmla="*/ 181270 h 548298"/>
                <a:gd name="connsiteX12" fmla="*/ 519216 w 605680"/>
                <a:gd name="connsiteY12" fmla="*/ 216796 h 548298"/>
                <a:gd name="connsiteX13" fmla="*/ 461824 w 605680"/>
                <a:gd name="connsiteY13" fmla="*/ 294118 h 548298"/>
                <a:gd name="connsiteX14" fmla="*/ 418212 w 605680"/>
                <a:gd name="connsiteY14" fmla="*/ 311881 h 548298"/>
                <a:gd name="connsiteX15" fmla="*/ 411758 w 605680"/>
                <a:gd name="connsiteY15" fmla="*/ 265210 h 548298"/>
                <a:gd name="connsiteX16" fmla="*/ 136915 w 605680"/>
                <a:gd name="connsiteY16" fmla="*/ 173425 h 548298"/>
                <a:gd name="connsiteX17" fmla="*/ 88949 w 605680"/>
                <a:gd name="connsiteY17" fmla="*/ 221319 h 548298"/>
                <a:gd name="connsiteX18" fmla="*/ 136915 w 605680"/>
                <a:gd name="connsiteY18" fmla="*/ 269387 h 548298"/>
                <a:gd name="connsiteX19" fmla="*/ 185056 w 605680"/>
                <a:gd name="connsiteY19" fmla="*/ 221319 h 548298"/>
                <a:gd name="connsiteX20" fmla="*/ 136915 w 605680"/>
                <a:gd name="connsiteY20" fmla="*/ 173425 h 548298"/>
                <a:gd name="connsiteX21" fmla="*/ 479079 w 605680"/>
                <a:gd name="connsiteY21" fmla="*/ 107118 h 548298"/>
                <a:gd name="connsiteX22" fmla="*/ 499309 w 605680"/>
                <a:gd name="connsiteY22" fmla="*/ 135840 h 548298"/>
                <a:gd name="connsiteX23" fmla="*/ 571858 w 605680"/>
                <a:gd name="connsiteY23" fmla="*/ 145762 h 548298"/>
                <a:gd name="connsiteX24" fmla="*/ 540467 w 605680"/>
                <a:gd name="connsiteY24" fmla="*/ 188061 h 548298"/>
                <a:gd name="connsiteX25" fmla="*/ 461988 w 605680"/>
                <a:gd name="connsiteY25" fmla="*/ 147328 h 548298"/>
                <a:gd name="connsiteX26" fmla="*/ 242266 w 605680"/>
                <a:gd name="connsiteY26" fmla="*/ 90351 h 548298"/>
                <a:gd name="connsiteX27" fmla="*/ 194300 w 605680"/>
                <a:gd name="connsiteY27" fmla="*/ 138245 h 548298"/>
                <a:gd name="connsiteX28" fmla="*/ 242266 w 605680"/>
                <a:gd name="connsiteY28" fmla="*/ 186313 h 548298"/>
                <a:gd name="connsiteX29" fmla="*/ 290407 w 605680"/>
                <a:gd name="connsiteY29" fmla="*/ 138245 h 548298"/>
                <a:gd name="connsiteX30" fmla="*/ 242266 w 605680"/>
                <a:gd name="connsiteY30" fmla="*/ 90351 h 548298"/>
                <a:gd name="connsiteX31" fmla="*/ 305846 w 605680"/>
                <a:gd name="connsiteY31" fmla="*/ 28897 h 548298"/>
                <a:gd name="connsiteX32" fmla="*/ 465353 w 605680"/>
                <a:gd name="connsiteY32" fmla="*/ 97840 h 548298"/>
                <a:gd name="connsiteX33" fmla="*/ 448783 w 605680"/>
                <a:gd name="connsiteY33" fmla="*/ 136852 h 548298"/>
                <a:gd name="connsiteX34" fmla="*/ 408317 w 605680"/>
                <a:gd name="connsiteY34" fmla="*/ 231594 h 548298"/>
                <a:gd name="connsiteX35" fmla="*/ 393491 w 605680"/>
                <a:gd name="connsiteY35" fmla="*/ 258589 h 548298"/>
                <a:gd name="connsiteX36" fmla="*/ 416864 w 605680"/>
                <a:gd name="connsiteY36" fmla="*/ 333129 h 548298"/>
                <a:gd name="connsiteX37" fmla="*/ 467272 w 605680"/>
                <a:gd name="connsiteY37" fmla="*/ 311185 h 548298"/>
                <a:gd name="connsiteX38" fmla="*/ 483319 w 605680"/>
                <a:gd name="connsiteY38" fmla="*/ 295162 h 548298"/>
                <a:gd name="connsiteX39" fmla="*/ 530587 w 605680"/>
                <a:gd name="connsiteY39" fmla="*/ 231594 h 548298"/>
                <a:gd name="connsiteX40" fmla="*/ 525180 w 605680"/>
                <a:gd name="connsiteY40" fmla="*/ 318500 h 548298"/>
                <a:gd name="connsiteX41" fmla="*/ 379363 w 605680"/>
                <a:gd name="connsiteY41" fmla="*/ 415855 h 548298"/>
                <a:gd name="connsiteX42" fmla="*/ 346920 w 605680"/>
                <a:gd name="connsiteY42" fmla="*/ 431529 h 548298"/>
                <a:gd name="connsiteX43" fmla="*/ 79007 w 605680"/>
                <a:gd name="connsiteY43" fmla="*/ 485867 h 548298"/>
                <a:gd name="connsiteX44" fmla="*/ 231801 w 605680"/>
                <a:gd name="connsiteY44" fmla="*/ 33052 h 548298"/>
                <a:gd name="connsiteX45" fmla="*/ 305846 w 605680"/>
                <a:gd name="connsiteY45" fmla="*/ 28897 h 548298"/>
                <a:gd name="connsiteX46" fmla="*/ 590540 w 605680"/>
                <a:gd name="connsiteY46" fmla="*/ 0 h 548298"/>
                <a:gd name="connsiteX47" fmla="*/ 602576 w 605680"/>
                <a:gd name="connsiteY47" fmla="*/ 90717 h 548298"/>
                <a:gd name="connsiteX48" fmla="*/ 588970 w 605680"/>
                <a:gd name="connsiteY48" fmla="*/ 121711 h 548298"/>
                <a:gd name="connsiteX49" fmla="*/ 505063 w 605680"/>
                <a:gd name="connsiteY49" fmla="*/ 129024 h 548298"/>
                <a:gd name="connsiteX50" fmla="*/ 497736 w 605680"/>
                <a:gd name="connsiteY50" fmla="*/ 45098 h 548298"/>
                <a:gd name="connsiteX51" fmla="*/ 501399 w 605680"/>
                <a:gd name="connsiteY51" fmla="*/ 41093 h 548298"/>
                <a:gd name="connsiteX52" fmla="*/ 501225 w 605680"/>
                <a:gd name="connsiteY52" fmla="*/ 40919 h 548298"/>
                <a:gd name="connsiteX53" fmla="*/ 555651 w 605680"/>
                <a:gd name="connsiteY53" fmla="*/ 8880 h 548298"/>
                <a:gd name="connsiteX54" fmla="*/ 590540 w 605680"/>
                <a:gd name="connsiteY54" fmla="*/ 0 h 54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5680" h="548298">
                  <a:moveTo>
                    <a:pt x="203544" y="393040"/>
                  </a:moveTo>
                  <a:cubicBezTo>
                    <a:pt x="177032" y="393040"/>
                    <a:pt x="155404" y="414462"/>
                    <a:pt x="155404" y="441108"/>
                  </a:cubicBezTo>
                  <a:cubicBezTo>
                    <a:pt x="155404" y="467580"/>
                    <a:pt x="177032" y="489002"/>
                    <a:pt x="203544" y="489002"/>
                  </a:cubicBezTo>
                  <a:cubicBezTo>
                    <a:pt x="230057" y="489002"/>
                    <a:pt x="251511" y="467580"/>
                    <a:pt x="251511" y="441108"/>
                  </a:cubicBezTo>
                  <a:cubicBezTo>
                    <a:pt x="251511" y="414462"/>
                    <a:pt x="230057" y="393040"/>
                    <a:pt x="203544" y="393040"/>
                  </a:cubicBezTo>
                  <a:close/>
                  <a:moveTo>
                    <a:pt x="109182" y="297078"/>
                  </a:moveTo>
                  <a:cubicBezTo>
                    <a:pt x="82669" y="297078"/>
                    <a:pt x="61215" y="318500"/>
                    <a:pt x="61215" y="344972"/>
                  </a:cubicBezTo>
                  <a:cubicBezTo>
                    <a:pt x="61215" y="371444"/>
                    <a:pt x="82669" y="393040"/>
                    <a:pt x="109182" y="393040"/>
                  </a:cubicBezTo>
                  <a:cubicBezTo>
                    <a:pt x="135694" y="393040"/>
                    <a:pt x="157322" y="371444"/>
                    <a:pt x="157322" y="344972"/>
                  </a:cubicBezTo>
                  <a:cubicBezTo>
                    <a:pt x="157322" y="318500"/>
                    <a:pt x="135694" y="297078"/>
                    <a:pt x="109182" y="297078"/>
                  </a:cubicBezTo>
                  <a:close/>
                  <a:moveTo>
                    <a:pt x="449089" y="177613"/>
                  </a:moveTo>
                  <a:cubicBezTo>
                    <a:pt x="450310" y="178832"/>
                    <a:pt x="451706" y="180051"/>
                    <a:pt x="453101" y="181270"/>
                  </a:cubicBezTo>
                  <a:cubicBezTo>
                    <a:pt x="468453" y="194157"/>
                    <a:pt x="492526" y="210701"/>
                    <a:pt x="519216" y="216796"/>
                  </a:cubicBezTo>
                  <a:lnTo>
                    <a:pt x="461824" y="294118"/>
                  </a:lnTo>
                  <a:cubicBezTo>
                    <a:pt x="449438" y="310836"/>
                    <a:pt x="430075" y="318673"/>
                    <a:pt x="418212" y="311881"/>
                  </a:cubicBezTo>
                  <a:cubicBezTo>
                    <a:pt x="406525" y="305089"/>
                    <a:pt x="403559" y="284192"/>
                    <a:pt x="411758" y="265210"/>
                  </a:cubicBezTo>
                  <a:close/>
                  <a:moveTo>
                    <a:pt x="136915" y="173425"/>
                  </a:moveTo>
                  <a:cubicBezTo>
                    <a:pt x="110403" y="173425"/>
                    <a:pt x="88949" y="194847"/>
                    <a:pt x="88949" y="221319"/>
                  </a:cubicBezTo>
                  <a:cubicBezTo>
                    <a:pt x="88949" y="247791"/>
                    <a:pt x="110403" y="269387"/>
                    <a:pt x="136915" y="269387"/>
                  </a:cubicBezTo>
                  <a:cubicBezTo>
                    <a:pt x="163427" y="269387"/>
                    <a:pt x="185056" y="247791"/>
                    <a:pt x="185056" y="221319"/>
                  </a:cubicBezTo>
                  <a:cubicBezTo>
                    <a:pt x="185056" y="194847"/>
                    <a:pt x="163427" y="173425"/>
                    <a:pt x="136915" y="173425"/>
                  </a:cubicBezTo>
                  <a:close/>
                  <a:moveTo>
                    <a:pt x="479079" y="107118"/>
                  </a:moveTo>
                  <a:cubicBezTo>
                    <a:pt x="483090" y="117910"/>
                    <a:pt x="489892" y="127832"/>
                    <a:pt x="499309" y="135840"/>
                  </a:cubicBezTo>
                  <a:cubicBezTo>
                    <a:pt x="520237" y="153247"/>
                    <a:pt x="548489" y="156206"/>
                    <a:pt x="571858" y="145762"/>
                  </a:cubicBezTo>
                  <a:lnTo>
                    <a:pt x="540467" y="188061"/>
                  </a:lnTo>
                  <a:cubicBezTo>
                    <a:pt x="510296" y="188409"/>
                    <a:pt x="477161" y="162298"/>
                    <a:pt x="461988" y="147328"/>
                  </a:cubicBezTo>
                  <a:close/>
                  <a:moveTo>
                    <a:pt x="242266" y="90351"/>
                  </a:moveTo>
                  <a:cubicBezTo>
                    <a:pt x="215754" y="90351"/>
                    <a:pt x="194300" y="111773"/>
                    <a:pt x="194300" y="138245"/>
                  </a:cubicBezTo>
                  <a:cubicBezTo>
                    <a:pt x="194300" y="164717"/>
                    <a:pt x="215754" y="186313"/>
                    <a:pt x="242266" y="186313"/>
                  </a:cubicBezTo>
                  <a:cubicBezTo>
                    <a:pt x="268953" y="186313"/>
                    <a:pt x="290407" y="164717"/>
                    <a:pt x="290407" y="138245"/>
                  </a:cubicBezTo>
                  <a:cubicBezTo>
                    <a:pt x="290407" y="111773"/>
                    <a:pt x="268779" y="90351"/>
                    <a:pt x="242266" y="90351"/>
                  </a:cubicBezTo>
                  <a:close/>
                  <a:moveTo>
                    <a:pt x="305846" y="28897"/>
                  </a:moveTo>
                  <a:cubicBezTo>
                    <a:pt x="374664" y="32824"/>
                    <a:pt x="427809" y="59699"/>
                    <a:pt x="465353" y="97840"/>
                  </a:cubicBezTo>
                  <a:lnTo>
                    <a:pt x="448783" y="136852"/>
                  </a:lnTo>
                  <a:lnTo>
                    <a:pt x="408317" y="231594"/>
                  </a:lnTo>
                  <a:cubicBezTo>
                    <a:pt x="402212" y="239083"/>
                    <a:pt x="396979" y="248139"/>
                    <a:pt x="393491" y="258589"/>
                  </a:cubicBezTo>
                  <a:cubicBezTo>
                    <a:pt x="382502" y="292028"/>
                    <a:pt x="392968" y="325466"/>
                    <a:pt x="416864" y="333129"/>
                  </a:cubicBezTo>
                  <a:cubicBezTo>
                    <a:pt x="434131" y="338876"/>
                    <a:pt x="453667" y="329472"/>
                    <a:pt x="467272" y="311185"/>
                  </a:cubicBezTo>
                  <a:cubicBezTo>
                    <a:pt x="473202" y="306831"/>
                    <a:pt x="478784" y="301432"/>
                    <a:pt x="483319" y="295162"/>
                  </a:cubicBezTo>
                  <a:lnTo>
                    <a:pt x="530587" y="231594"/>
                  </a:lnTo>
                  <a:cubicBezTo>
                    <a:pt x="534599" y="261550"/>
                    <a:pt x="532855" y="291331"/>
                    <a:pt x="525180" y="318500"/>
                  </a:cubicBezTo>
                  <a:cubicBezTo>
                    <a:pt x="497621" y="415681"/>
                    <a:pt x="418259" y="420035"/>
                    <a:pt x="379363" y="415855"/>
                  </a:cubicBezTo>
                  <a:cubicBezTo>
                    <a:pt x="367153" y="414636"/>
                    <a:pt x="352850" y="420906"/>
                    <a:pt x="346920" y="431529"/>
                  </a:cubicBezTo>
                  <a:cubicBezTo>
                    <a:pt x="293547" y="525575"/>
                    <a:pt x="219766" y="610391"/>
                    <a:pt x="79007" y="485867"/>
                  </a:cubicBezTo>
                  <a:cubicBezTo>
                    <a:pt x="-71346" y="352983"/>
                    <a:pt x="167" y="69974"/>
                    <a:pt x="231801" y="33052"/>
                  </a:cubicBezTo>
                  <a:cubicBezTo>
                    <a:pt x="258226" y="28829"/>
                    <a:pt x="282907" y="27588"/>
                    <a:pt x="305846" y="28897"/>
                  </a:cubicBezTo>
                  <a:close/>
                  <a:moveTo>
                    <a:pt x="590540" y="0"/>
                  </a:moveTo>
                  <a:cubicBezTo>
                    <a:pt x="590540" y="0"/>
                    <a:pt x="613915" y="36566"/>
                    <a:pt x="602576" y="90717"/>
                  </a:cubicBezTo>
                  <a:cubicBezTo>
                    <a:pt x="601181" y="101687"/>
                    <a:pt x="596645" y="112483"/>
                    <a:pt x="588970" y="121711"/>
                  </a:cubicBezTo>
                  <a:cubicBezTo>
                    <a:pt x="567862" y="146785"/>
                    <a:pt x="530357" y="150093"/>
                    <a:pt x="505063" y="129024"/>
                  </a:cubicBezTo>
                  <a:cubicBezTo>
                    <a:pt x="479768" y="107781"/>
                    <a:pt x="476454" y="70345"/>
                    <a:pt x="497736" y="45098"/>
                  </a:cubicBezTo>
                  <a:cubicBezTo>
                    <a:pt x="498957" y="43705"/>
                    <a:pt x="500178" y="42312"/>
                    <a:pt x="501399" y="41093"/>
                  </a:cubicBezTo>
                  <a:lnTo>
                    <a:pt x="501225" y="40919"/>
                  </a:lnTo>
                  <a:cubicBezTo>
                    <a:pt x="501225" y="40919"/>
                    <a:pt x="524600" y="10796"/>
                    <a:pt x="555651" y="8880"/>
                  </a:cubicBezTo>
                  <a:cubicBezTo>
                    <a:pt x="586876" y="6791"/>
                    <a:pt x="590540" y="0"/>
                    <a:pt x="590540" y="0"/>
                  </a:cubicBezTo>
                  <a:close/>
                </a:path>
              </a:pathLst>
            </a:custGeom>
            <a:solidFill>
              <a:srgbClr val="195B5A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ountain-pen-close-up_16941">
              <a:extLst>
                <a:ext uri="{FF2B5EF4-FFF2-40B4-BE49-F238E27FC236}">
                  <a16:creationId xmlns:a16="http://schemas.microsoft.com/office/drawing/2014/main" id="{FE3D1B10-5266-4A1E-89AE-086A7C8C57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27529" y="280391"/>
              <a:ext cx="588447" cy="609685"/>
            </a:xfrm>
            <a:custGeom>
              <a:avLst/>
              <a:gdLst>
                <a:gd name="connsiteX0" fmla="*/ 231093 w 584535"/>
                <a:gd name="connsiteY0" fmla="*/ 221335 h 605631"/>
                <a:gd name="connsiteX1" fmla="*/ 258806 w 584535"/>
                <a:gd name="connsiteY1" fmla="*/ 260395 h 605631"/>
                <a:gd name="connsiteX2" fmla="*/ 261251 w 584535"/>
                <a:gd name="connsiteY2" fmla="*/ 275313 h 605631"/>
                <a:gd name="connsiteX3" fmla="*/ 256497 w 584535"/>
                <a:gd name="connsiteY3" fmla="*/ 307185 h 605631"/>
                <a:gd name="connsiteX4" fmla="*/ 196181 w 584535"/>
                <a:gd name="connsiteY4" fmla="*/ 302845 h 605631"/>
                <a:gd name="connsiteX5" fmla="*/ 162355 w 584535"/>
                <a:gd name="connsiteY5" fmla="*/ 350313 h 605631"/>
                <a:gd name="connsiteX6" fmla="*/ 138174 w 584535"/>
                <a:gd name="connsiteY6" fmla="*/ 337700 h 605631"/>
                <a:gd name="connsiteX7" fmla="*/ 130974 w 584535"/>
                <a:gd name="connsiteY7" fmla="*/ 332411 h 605631"/>
                <a:gd name="connsiteX8" fmla="*/ 119563 w 584535"/>
                <a:gd name="connsiteY8" fmla="*/ 318984 h 605631"/>
                <a:gd name="connsiteX9" fmla="*/ 108967 w 584535"/>
                <a:gd name="connsiteY9" fmla="*/ 278704 h 605631"/>
                <a:gd name="connsiteX10" fmla="*/ 150808 w 584535"/>
                <a:gd name="connsiteY10" fmla="*/ 239644 h 605631"/>
                <a:gd name="connsiteX11" fmla="*/ 231093 w 584535"/>
                <a:gd name="connsiteY11" fmla="*/ 221335 h 605631"/>
                <a:gd name="connsiteX12" fmla="*/ 562095 w 584535"/>
                <a:gd name="connsiteY12" fmla="*/ 196204 h 605631"/>
                <a:gd name="connsiteX13" fmla="*/ 571666 w 584535"/>
                <a:gd name="connsiteY13" fmla="*/ 213752 h 605631"/>
                <a:gd name="connsiteX14" fmla="*/ 545718 w 584535"/>
                <a:gd name="connsiteY14" fmla="*/ 311413 h 605631"/>
                <a:gd name="connsiteX15" fmla="*/ 515287 w 584535"/>
                <a:gd name="connsiteY15" fmla="*/ 379911 h 605631"/>
                <a:gd name="connsiteX16" fmla="*/ 567047 w 584535"/>
                <a:gd name="connsiteY16" fmla="*/ 408124 h 605631"/>
                <a:gd name="connsiteX17" fmla="*/ 441655 w 584535"/>
                <a:gd name="connsiteY17" fmla="*/ 529928 h 605631"/>
                <a:gd name="connsiteX18" fmla="*/ 564738 w 584535"/>
                <a:gd name="connsiteY18" fmla="*/ 575503 h 605631"/>
                <a:gd name="connsiteX19" fmla="*/ 561885 w 584535"/>
                <a:gd name="connsiteY19" fmla="*/ 592322 h 605631"/>
                <a:gd name="connsiteX20" fmla="*/ 376582 w 584535"/>
                <a:gd name="connsiteY20" fmla="*/ 599104 h 605631"/>
                <a:gd name="connsiteX21" fmla="*/ 340581 w 584535"/>
                <a:gd name="connsiteY21" fmla="*/ 579708 h 605631"/>
                <a:gd name="connsiteX22" fmla="*/ 341804 w 584535"/>
                <a:gd name="connsiteY22" fmla="*/ 579843 h 605631"/>
                <a:gd name="connsiteX23" fmla="*/ 285425 w 584535"/>
                <a:gd name="connsiteY23" fmla="*/ 452749 h 605631"/>
                <a:gd name="connsiteX24" fmla="*/ 285425 w 584535"/>
                <a:gd name="connsiteY24" fmla="*/ 435659 h 605631"/>
                <a:gd name="connsiteX25" fmla="*/ 267764 w 584535"/>
                <a:gd name="connsiteY25" fmla="*/ 425350 h 605631"/>
                <a:gd name="connsiteX26" fmla="*/ 264232 w 584535"/>
                <a:gd name="connsiteY26" fmla="*/ 445560 h 605631"/>
                <a:gd name="connsiteX27" fmla="*/ 276051 w 584535"/>
                <a:gd name="connsiteY27" fmla="*/ 456276 h 605631"/>
                <a:gd name="connsiteX28" fmla="*/ 335147 w 584535"/>
                <a:gd name="connsiteY28" fmla="*/ 588389 h 605631"/>
                <a:gd name="connsiteX29" fmla="*/ 325773 w 584535"/>
                <a:gd name="connsiteY29" fmla="*/ 583506 h 605631"/>
                <a:gd name="connsiteX30" fmla="*/ 228231 w 584535"/>
                <a:gd name="connsiteY30" fmla="*/ 509853 h 605631"/>
                <a:gd name="connsiteX31" fmla="*/ 217635 w 584535"/>
                <a:gd name="connsiteY31" fmla="*/ 502258 h 605631"/>
                <a:gd name="connsiteX32" fmla="*/ 163565 w 584535"/>
                <a:gd name="connsiteY32" fmla="*/ 343017 h 605631"/>
                <a:gd name="connsiteX33" fmla="*/ 193181 w 584535"/>
                <a:gd name="connsiteY33" fmla="*/ 309242 h 605631"/>
                <a:gd name="connsiteX34" fmla="*/ 254994 w 584535"/>
                <a:gd name="connsiteY34" fmla="*/ 310463 h 605631"/>
                <a:gd name="connsiteX35" fmla="*/ 340717 w 584535"/>
                <a:gd name="connsiteY35" fmla="*/ 463736 h 605631"/>
                <a:gd name="connsiteX36" fmla="*/ 340717 w 584535"/>
                <a:gd name="connsiteY36" fmla="*/ 490999 h 605631"/>
                <a:gd name="connsiteX37" fmla="*/ 345879 w 584535"/>
                <a:gd name="connsiteY37" fmla="*/ 576859 h 605631"/>
                <a:gd name="connsiteX38" fmla="*/ 345879 w 584535"/>
                <a:gd name="connsiteY38" fmla="*/ 580250 h 605631"/>
                <a:gd name="connsiteX39" fmla="*/ 538382 w 584535"/>
                <a:gd name="connsiteY39" fmla="*/ 579572 h 605631"/>
                <a:gd name="connsiteX40" fmla="*/ 414349 w 584535"/>
                <a:gd name="connsiteY40" fmla="*/ 536710 h 605631"/>
                <a:gd name="connsiteX41" fmla="*/ 414892 w 584535"/>
                <a:gd name="connsiteY41" fmla="*/ 521111 h 605631"/>
                <a:gd name="connsiteX42" fmla="*/ 538654 w 584535"/>
                <a:gd name="connsiteY42" fmla="*/ 466042 h 605631"/>
                <a:gd name="connsiteX43" fmla="*/ 483226 w 584535"/>
                <a:gd name="connsiteY43" fmla="*/ 376927 h 605631"/>
                <a:gd name="connsiteX44" fmla="*/ 480917 w 584535"/>
                <a:gd name="connsiteY44" fmla="*/ 335150 h 605631"/>
                <a:gd name="connsiteX45" fmla="*/ 562972 w 584535"/>
                <a:gd name="connsiteY45" fmla="*/ 201002 h 605631"/>
                <a:gd name="connsiteX46" fmla="*/ 562095 w 584535"/>
                <a:gd name="connsiteY46" fmla="*/ 196204 h 605631"/>
                <a:gd name="connsiteX47" fmla="*/ 135269 w 584535"/>
                <a:gd name="connsiteY47" fmla="*/ 1806 h 605631"/>
                <a:gd name="connsiteX48" fmla="*/ 155716 w 584535"/>
                <a:gd name="connsiteY48" fmla="*/ 20464 h 605631"/>
                <a:gd name="connsiteX49" fmla="*/ 209391 w 584535"/>
                <a:gd name="connsiteY49" fmla="*/ 179698 h 605631"/>
                <a:gd name="connsiteX50" fmla="*/ 226105 w 584535"/>
                <a:gd name="connsiteY50" fmla="*/ 211572 h 605631"/>
                <a:gd name="connsiteX51" fmla="*/ 145796 w 584535"/>
                <a:gd name="connsiteY51" fmla="*/ 229747 h 605631"/>
                <a:gd name="connsiteX52" fmla="*/ 103943 w 584535"/>
                <a:gd name="connsiteY52" fmla="*/ 268810 h 605631"/>
                <a:gd name="connsiteX53" fmla="*/ 99866 w 584535"/>
                <a:gd name="connsiteY53" fmla="*/ 255925 h 605631"/>
                <a:gd name="connsiteX54" fmla="*/ 52850 w 584535"/>
                <a:gd name="connsiteY54" fmla="*/ 171560 h 605631"/>
                <a:gd name="connsiteX55" fmla="*/ 1349 w 584535"/>
                <a:gd name="connsiteY55" fmla="*/ 84483 h 605631"/>
                <a:gd name="connsiteX56" fmla="*/ 37087 w 584535"/>
                <a:gd name="connsiteY56" fmla="*/ 29959 h 605631"/>
                <a:gd name="connsiteX57" fmla="*/ 135269 w 584535"/>
                <a:gd name="connsiteY57" fmla="*/ 1806 h 60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84535" h="605631">
                  <a:moveTo>
                    <a:pt x="231093" y="221335"/>
                  </a:moveTo>
                  <a:cubicBezTo>
                    <a:pt x="242097" y="238966"/>
                    <a:pt x="254867" y="255784"/>
                    <a:pt x="258806" y="260395"/>
                  </a:cubicBezTo>
                  <a:cubicBezTo>
                    <a:pt x="265191" y="267990"/>
                    <a:pt x="261251" y="275313"/>
                    <a:pt x="261251" y="275313"/>
                  </a:cubicBezTo>
                  <a:cubicBezTo>
                    <a:pt x="261251" y="275313"/>
                    <a:pt x="272255" y="292673"/>
                    <a:pt x="256497" y="307185"/>
                  </a:cubicBezTo>
                  <a:cubicBezTo>
                    <a:pt x="256497" y="307185"/>
                    <a:pt x="245901" y="282366"/>
                    <a:pt x="196181" y="302845"/>
                  </a:cubicBezTo>
                  <a:cubicBezTo>
                    <a:pt x="146461" y="323324"/>
                    <a:pt x="162355" y="350313"/>
                    <a:pt x="162355" y="350313"/>
                  </a:cubicBezTo>
                  <a:cubicBezTo>
                    <a:pt x="162355" y="350313"/>
                    <a:pt x="144016" y="349635"/>
                    <a:pt x="138174" y="337700"/>
                  </a:cubicBezTo>
                  <a:cubicBezTo>
                    <a:pt x="138174" y="337700"/>
                    <a:pt x="135457" y="333360"/>
                    <a:pt x="130974" y="332411"/>
                  </a:cubicBezTo>
                  <a:cubicBezTo>
                    <a:pt x="126355" y="331461"/>
                    <a:pt x="121465" y="324273"/>
                    <a:pt x="119563" y="318984"/>
                  </a:cubicBezTo>
                  <a:cubicBezTo>
                    <a:pt x="118205" y="315187"/>
                    <a:pt x="113042" y="293487"/>
                    <a:pt x="108967" y="278704"/>
                  </a:cubicBezTo>
                  <a:cubicBezTo>
                    <a:pt x="120378" y="262565"/>
                    <a:pt x="134235" y="249409"/>
                    <a:pt x="150808" y="239644"/>
                  </a:cubicBezTo>
                  <a:cubicBezTo>
                    <a:pt x="174445" y="225675"/>
                    <a:pt x="201615" y="219979"/>
                    <a:pt x="231093" y="221335"/>
                  </a:cubicBezTo>
                  <a:close/>
                  <a:moveTo>
                    <a:pt x="562095" y="196204"/>
                  </a:moveTo>
                  <a:cubicBezTo>
                    <a:pt x="563031" y="195263"/>
                    <a:pt x="568610" y="204698"/>
                    <a:pt x="571666" y="213752"/>
                  </a:cubicBezTo>
                  <a:cubicBezTo>
                    <a:pt x="584300" y="252274"/>
                    <a:pt x="576285" y="284013"/>
                    <a:pt x="545718" y="311413"/>
                  </a:cubicBezTo>
                  <a:cubicBezTo>
                    <a:pt x="527650" y="327689"/>
                    <a:pt x="473309" y="352783"/>
                    <a:pt x="515287" y="379911"/>
                  </a:cubicBezTo>
                  <a:cubicBezTo>
                    <a:pt x="531454" y="390491"/>
                    <a:pt x="551832" y="396187"/>
                    <a:pt x="567047" y="408124"/>
                  </a:cubicBezTo>
                  <a:cubicBezTo>
                    <a:pt x="633479" y="459938"/>
                    <a:pt x="492872" y="508361"/>
                    <a:pt x="441655" y="529928"/>
                  </a:cubicBezTo>
                  <a:cubicBezTo>
                    <a:pt x="481868" y="548646"/>
                    <a:pt x="531046" y="541322"/>
                    <a:pt x="564738" y="575503"/>
                  </a:cubicBezTo>
                  <a:cubicBezTo>
                    <a:pt x="569764" y="580793"/>
                    <a:pt x="569628" y="590695"/>
                    <a:pt x="561885" y="592322"/>
                  </a:cubicBezTo>
                  <a:cubicBezTo>
                    <a:pt x="486079" y="608328"/>
                    <a:pt x="455241" y="609006"/>
                    <a:pt x="376582" y="599104"/>
                  </a:cubicBezTo>
                  <a:cubicBezTo>
                    <a:pt x="341260" y="594628"/>
                    <a:pt x="327947" y="578623"/>
                    <a:pt x="340581" y="579708"/>
                  </a:cubicBezTo>
                  <a:cubicBezTo>
                    <a:pt x="340989" y="579708"/>
                    <a:pt x="341396" y="579843"/>
                    <a:pt x="341804" y="579843"/>
                  </a:cubicBezTo>
                  <a:lnTo>
                    <a:pt x="285425" y="452749"/>
                  </a:lnTo>
                  <a:cubicBezTo>
                    <a:pt x="288278" y="448680"/>
                    <a:pt x="288414" y="442034"/>
                    <a:pt x="285425" y="435659"/>
                  </a:cubicBezTo>
                  <a:cubicBezTo>
                    <a:pt x="281485" y="427249"/>
                    <a:pt x="273606" y="422637"/>
                    <a:pt x="267764" y="425350"/>
                  </a:cubicBezTo>
                  <a:cubicBezTo>
                    <a:pt x="261923" y="428063"/>
                    <a:pt x="260428" y="437151"/>
                    <a:pt x="264232" y="445560"/>
                  </a:cubicBezTo>
                  <a:cubicBezTo>
                    <a:pt x="266949" y="451257"/>
                    <a:pt x="271568" y="455191"/>
                    <a:pt x="276051" y="456276"/>
                  </a:cubicBezTo>
                  <a:lnTo>
                    <a:pt x="335147" y="588389"/>
                  </a:lnTo>
                  <a:cubicBezTo>
                    <a:pt x="335147" y="588389"/>
                    <a:pt x="331207" y="591373"/>
                    <a:pt x="325773" y="583506"/>
                  </a:cubicBezTo>
                  <a:cubicBezTo>
                    <a:pt x="320203" y="575503"/>
                    <a:pt x="278904" y="524367"/>
                    <a:pt x="228231" y="509853"/>
                  </a:cubicBezTo>
                  <a:cubicBezTo>
                    <a:pt x="228231" y="509853"/>
                    <a:pt x="219537" y="507276"/>
                    <a:pt x="217635" y="502258"/>
                  </a:cubicBezTo>
                  <a:lnTo>
                    <a:pt x="163565" y="343017"/>
                  </a:lnTo>
                  <a:cubicBezTo>
                    <a:pt x="163565" y="343017"/>
                    <a:pt x="161256" y="323485"/>
                    <a:pt x="193181" y="309242"/>
                  </a:cubicBezTo>
                  <a:cubicBezTo>
                    <a:pt x="223884" y="295678"/>
                    <a:pt x="248745" y="300019"/>
                    <a:pt x="254994" y="310463"/>
                  </a:cubicBezTo>
                  <a:cubicBezTo>
                    <a:pt x="254994" y="310463"/>
                    <a:pt x="301999" y="410565"/>
                    <a:pt x="340717" y="463736"/>
                  </a:cubicBezTo>
                  <a:cubicBezTo>
                    <a:pt x="340717" y="463736"/>
                    <a:pt x="344521" y="465906"/>
                    <a:pt x="340717" y="490999"/>
                  </a:cubicBezTo>
                  <a:cubicBezTo>
                    <a:pt x="336913" y="515957"/>
                    <a:pt x="337728" y="526808"/>
                    <a:pt x="345879" y="576859"/>
                  </a:cubicBezTo>
                  <a:cubicBezTo>
                    <a:pt x="345879" y="576859"/>
                    <a:pt x="346151" y="578351"/>
                    <a:pt x="345879" y="580250"/>
                  </a:cubicBezTo>
                  <a:cubicBezTo>
                    <a:pt x="410273" y="586083"/>
                    <a:pt x="475890" y="598290"/>
                    <a:pt x="538382" y="579572"/>
                  </a:cubicBezTo>
                  <a:cubicBezTo>
                    <a:pt x="502110" y="556242"/>
                    <a:pt x="451165" y="562482"/>
                    <a:pt x="414349" y="536710"/>
                  </a:cubicBezTo>
                  <a:cubicBezTo>
                    <a:pt x="409323" y="533183"/>
                    <a:pt x="409866" y="524367"/>
                    <a:pt x="414892" y="521111"/>
                  </a:cubicBezTo>
                  <a:cubicBezTo>
                    <a:pt x="452388" y="497103"/>
                    <a:pt x="504827" y="494526"/>
                    <a:pt x="538654" y="466042"/>
                  </a:cubicBezTo>
                  <a:cubicBezTo>
                    <a:pt x="586882" y="425214"/>
                    <a:pt x="509038" y="403241"/>
                    <a:pt x="483226" y="376927"/>
                  </a:cubicBezTo>
                  <a:cubicBezTo>
                    <a:pt x="469913" y="363498"/>
                    <a:pt x="468147" y="348714"/>
                    <a:pt x="480917" y="335150"/>
                  </a:cubicBezTo>
                  <a:cubicBezTo>
                    <a:pt x="515831" y="298391"/>
                    <a:pt x="584708" y="266923"/>
                    <a:pt x="562972" y="201002"/>
                  </a:cubicBezTo>
                  <a:cubicBezTo>
                    <a:pt x="561987" y="197984"/>
                    <a:pt x="561783" y="196517"/>
                    <a:pt x="562095" y="196204"/>
                  </a:cubicBezTo>
                  <a:close/>
                  <a:moveTo>
                    <a:pt x="135269" y="1806"/>
                  </a:moveTo>
                  <a:cubicBezTo>
                    <a:pt x="144268" y="4476"/>
                    <a:pt x="151470" y="10292"/>
                    <a:pt x="155716" y="20464"/>
                  </a:cubicBezTo>
                  <a:cubicBezTo>
                    <a:pt x="172566" y="61154"/>
                    <a:pt x="201510" y="156641"/>
                    <a:pt x="209391" y="179698"/>
                  </a:cubicBezTo>
                  <a:cubicBezTo>
                    <a:pt x="212516" y="188786"/>
                    <a:pt x="219039" y="200315"/>
                    <a:pt x="226105" y="211572"/>
                  </a:cubicBezTo>
                  <a:cubicBezTo>
                    <a:pt x="196754" y="210216"/>
                    <a:pt x="169440" y="215913"/>
                    <a:pt x="145796" y="229747"/>
                  </a:cubicBezTo>
                  <a:cubicBezTo>
                    <a:pt x="129218" y="239513"/>
                    <a:pt x="115358" y="252805"/>
                    <a:pt x="103943" y="268810"/>
                  </a:cubicBezTo>
                  <a:cubicBezTo>
                    <a:pt x="102312" y="262842"/>
                    <a:pt x="100818" y="257959"/>
                    <a:pt x="99866" y="255925"/>
                  </a:cubicBezTo>
                  <a:cubicBezTo>
                    <a:pt x="96741" y="248736"/>
                    <a:pt x="76222" y="206825"/>
                    <a:pt x="52850" y="171560"/>
                  </a:cubicBezTo>
                  <a:cubicBezTo>
                    <a:pt x="29477" y="136296"/>
                    <a:pt x="5154" y="91672"/>
                    <a:pt x="1349" y="84483"/>
                  </a:cubicBezTo>
                  <a:cubicBezTo>
                    <a:pt x="-2456" y="77295"/>
                    <a:pt x="-418" y="51117"/>
                    <a:pt x="37087" y="29959"/>
                  </a:cubicBezTo>
                  <a:cubicBezTo>
                    <a:pt x="65114" y="14090"/>
                    <a:pt x="108275" y="-6205"/>
                    <a:pt x="135269" y="1806"/>
                  </a:cubicBezTo>
                  <a:close/>
                </a:path>
              </a:pathLst>
            </a:custGeom>
            <a:solidFill>
              <a:srgbClr val="195B5A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paper-aeroplane-shape_18344">
              <a:extLst>
                <a:ext uri="{FF2B5EF4-FFF2-40B4-BE49-F238E27FC236}">
                  <a16:creationId xmlns:a16="http://schemas.microsoft.com/office/drawing/2014/main" id="{6EB74213-EB91-474E-8CD2-7A54596D629F}"/>
                </a:ext>
              </a:extLst>
            </p:cNvPr>
            <p:cNvSpPr>
              <a:spLocks noChangeAspect="1"/>
            </p:cNvSpPr>
            <p:nvPr/>
          </p:nvSpPr>
          <p:spPr bwMode="auto">
            <a:xfrm rot="16570500" flipV="1">
              <a:off x="3949423" y="5888768"/>
              <a:ext cx="586846" cy="609685"/>
            </a:xfrm>
            <a:custGeom>
              <a:avLst/>
              <a:gdLst>
                <a:gd name="connsiteX0" fmla="*/ 252617 w 585586"/>
                <a:gd name="connsiteY0" fmla="*/ 479831 h 608375"/>
                <a:gd name="connsiteX1" fmla="*/ 261886 w 585586"/>
                <a:gd name="connsiteY1" fmla="*/ 483766 h 608375"/>
                <a:gd name="connsiteX2" fmla="*/ 265725 w 585586"/>
                <a:gd name="connsiteY2" fmla="*/ 493071 h 608375"/>
                <a:gd name="connsiteX3" fmla="*/ 261888 w 585586"/>
                <a:gd name="connsiteY3" fmla="*/ 502371 h 608375"/>
                <a:gd name="connsiteX4" fmla="*/ 250824 w 585586"/>
                <a:gd name="connsiteY4" fmla="*/ 513294 h 608375"/>
                <a:gd name="connsiteX5" fmla="*/ 250825 w 585586"/>
                <a:gd name="connsiteY5" fmla="*/ 513295 h 608375"/>
                <a:gd name="connsiteX6" fmla="*/ 250796 w 585586"/>
                <a:gd name="connsiteY6" fmla="*/ 513324 h 608375"/>
                <a:gd name="connsiteX7" fmla="*/ 235320 w 585586"/>
                <a:gd name="connsiteY7" fmla="*/ 491550 h 608375"/>
                <a:gd name="connsiteX8" fmla="*/ 235350 w 585586"/>
                <a:gd name="connsiteY8" fmla="*/ 491520 h 608375"/>
                <a:gd name="connsiteX9" fmla="*/ 235362 w 585586"/>
                <a:gd name="connsiteY9" fmla="*/ 491537 h 608375"/>
                <a:gd name="connsiteX10" fmla="*/ 243276 w 585586"/>
                <a:gd name="connsiteY10" fmla="*/ 483637 h 608375"/>
                <a:gd name="connsiteX11" fmla="*/ 134866 w 585586"/>
                <a:gd name="connsiteY11" fmla="*/ 417276 h 608375"/>
                <a:gd name="connsiteX12" fmla="*/ 149111 w 585586"/>
                <a:gd name="connsiteY12" fmla="*/ 429433 h 608375"/>
                <a:gd name="connsiteX13" fmla="*/ 160069 w 585586"/>
                <a:gd name="connsiteY13" fmla="*/ 565949 h 608375"/>
                <a:gd name="connsiteX14" fmla="*/ 235312 w 585586"/>
                <a:gd name="connsiteY14" fmla="*/ 491552 h 608375"/>
                <a:gd name="connsiteX15" fmla="*/ 250774 w 585586"/>
                <a:gd name="connsiteY15" fmla="*/ 513312 h 608375"/>
                <a:gd name="connsiteX16" fmla="*/ 158486 w 585586"/>
                <a:gd name="connsiteY16" fmla="*/ 604607 h 608375"/>
                <a:gd name="connsiteX17" fmla="*/ 149233 w 585586"/>
                <a:gd name="connsiteY17" fmla="*/ 608375 h 608375"/>
                <a:gd name="connsiteX18" fmla="*/ 144606 w 585586"/>
                <a:gd name="connsiteY18" fmla="*/ 607524 h 608375"/>
                <a:gd name="connsiteX19" fmla="*/ 136084 w 585586"/>
                <a:gd name="connsiteY19" fmla="*/ 596219 h 608375"/>
                <a:gd name="connsiteX20" fmla="*/ 122813 w 585586"/>
                <a:gd name="connsiteY20" fmla="*/ 431499 h 608375"/>
                <a:gd name="connsiteX21" fmla="*/ 134866 w 585586"/>
                <a:gd name="connsiteY21" fmla="*/ 417276 h 608375"/>
                <a:gd name="connsiteX22" fmla="*/ 352706 w 585586"/>
                <a:gd name="connsiteY22" fmla="*/ 225563 h 608375"/>
                <a:gd name="connsiteX23" fmla="*/ 368535 w 585586"/>
                <a:gd name="connsiteY23" fmla="*/ 227387 h 608375"/>
                <a:gd name="connsiteX24" fmla="*/ 371091 w 585586"/>
                <a:gd name="connsiteY24" fmla="*/ 243069 h 608375"/>
                <a:gd name="connsiteX25" fmla="*/ 272226 w 585586"/>
                <a:gd name="connsiteY25" fmla="*/ 430890 h 608375"/>
                <a:gd name="connsiteX26" fmla="*/ 260538 w 585586"/>
                <a:gd name="connsiteY26" fmla="*/ 437819 h 608375"/>
                <a:gd name="connsiteX27" fmla="*/ 254328 w 585586"/>
                <a:gd name="connsiteY27" fmla="*/ 436360 h 608375"/>
                <a:gd name="connsiteX28" fmla="*/ 248849 w 585586"/>
                <a:gd name="connsiteY28" fmla="*/ 418490 h 608375"/>
                <a:gd name="connsiteX29" fmla="*/ 326286 w 585586"/>
                <a:gd name="connsiteY29" fmla="*/ 271515 h 608375"/>
                <a:gd name="connsiteX30" fmla="*/ 168856 w 585586"/>
                <a:gd name="connsiteY30" fmla="*/ 363420 h 608375"/>
                <a:gd name="connsiteX31" fmla="*/ 150837 w 585586"/>
                <a:gd name="connsiteY31" fmla="*/ 358679 h 608375"/>
                <a:gd name="connsiteX32" fmla="*/ 155585 w 585586"/>
                <a:gd name="connsiteY32" fmla="*/ 340687 h 608375"/>
                <a:gd name="connsiteX33" fmla="*/ 566404 w 585586"/>
                <a:gd name="connsiteY33" fmla="*/ 1455 h 608375"/>
                <a:gd name="connsiteX34" fmla="*/ 581501 w 585586"/>
                <a:gd name="connsiteY34" fmla="*/ 3642 h 608375"/>
                <a:gd name="connsiteX35" fmla="*/ 584423 w 585586"/>
                <a:gd name="connsiteY35" fmla="*/ 18593 h 608375"/>
                <a:gd name="connsiteX36" fmla="*/ 329475 w 585586"/>
                <a:gd name="connsiteY36" fmla="*/ 589748 h 608375"/>
                <a:gd name="connsiteX37" fmla="*/ 318761 w 585586"/>
                <a:gd name="connsiteY37" fmla="*/ 597527 h 608375"/>
                <a:gd name="connsiteX38" fmla="*/ 317422 w 585586"/>
                <a:gd name="connsiteY38" fmla="*/ 597649 h 608375"/>
                <a:gd name="connsiteX39" fmla="*/ 306708 w 585586"/>
                <a:gd name="connsiteY39" fmla="*/ 592058 h 608375"/>
                <a:gd name="connsiteX40" fmla="*/ 250825 w 585586"/>
                <a:gd name="connsiteY40" fmla="*/ 513295 h 608375"/>
                <a:gd name="connsiteX41" fmla="*/ 261886 w 585586"/>
                <a:gd name="connsiteY41" fmla="*/ 502376 h 608375"/>
                <a:gd name="connsiteX42" fmla="*/ 261888 w 585586"/>
                <a:gd name="connsiteY42" fmla="*/ 502371 h 608375"/>
                <a:gd name="connsiteX43" fmla="*/ 261904 w 585586"/>
                <a:gd name="connsiteY43" fmla="*/ 502355 h 608375"/>
                <a:gd name="connsiteX44" fmla="*/ 261904 w 585586"/>
                <a:gd name="connsiteY44" fmla="*/ 483758 h 608375"/>
                <a:gd name="connsiteX45" fmla="*/ 252635 w 585586"/>
                <a:gd name="connsiteY45" fmla="*/ 479823 h 608375"/>
                <a:gd name="connsiteX46" fmla="*/ 252617 w 585586"/>
                <a:gd name="connsiteY46" fmla="*/ 479831 h 608375"/>
                <a:gd name="connsiteX47" fmla="*/ 252609 w 585586"/>
                <a:gd name="connsiteY47" fmla="*/ 479827 h 608375"/>
                <a:gd name="connsiteX48" fmla="*/ 243241 w 585586"/>
                <a:gd name="connsiteY48" fmla="*/ 483644 h 608375"/>
                <a:gd name="connsiteX49" fmla="*/ 235350 w 585586"/>
                <a:gd name="connsiteY49" fmla="*/ 491520 h 608375"/>
                <a:gd name="connsiteX50" fmla="*/ 205898 w 585586"/>
                <a:gd name="connsiteY50" fmla="*/ 449968 h 608375"/>
                <a:gd name="connsiteX51" fmla="*/ 208942 w 585586"/>
                <a:gd name="connsiteY51" fmla="*/ 431614 h 608375"/>
                <a:gd name="connsiteX52" fmla="*/ 227326 w 585586"/>
                <a:gd name="connsiteY52" fmla="*/ 434774 h 608375"/>
                <a:gd name="connsiteX53" fmla="*/ 314865 w 585586"/>
                <a:gd name="connsiteY53" fmla="*/ 557903 h 608375"/>
                <a:gd name="connsiteX54" fmla="*/ 545341 w 585586"/>
                <a:gd name="connsiteY54" fmla="*/ 41565 h 608375"/>
                <a:gd name="connsiteX55" fmla="*/ 39707 w 585586"/>
                <a:gd name="connsiteY55" fmla="*/ 296209 h 608375"/>
                <a:gd name="connsiteX56" fmla="*/ 175947 w 585586"/>
                <a:gd name="connsiteY56" fmla="*/ 383116 h 608375"/>
                <a:gd name="connsiteX57" fmla="*/ 179965 w 585586"/>
                <a:gd name="connsiteY57" fmla="*/ 401348 h 608375"/>
                <a:gd name="connsiteX58" fmla="*/ 161824 w 585586"/>
                <a:gd name="connsiteY58" fmla="*/ 405360 h 608375"/>
                <a:gd name="connsiteX59" fmla="*/ 6104 w 585586"/>
                <a:gd name="connsiteY59" fmla="*/ 305933 h 608375"/>
                <a:gd name="connsiteX60" fmla="*/ 17 w 585586"/>
                <a:gd name="connsiteY60" fmla="*/ 294143 h 608375"/>
                <a:gd name="connsiteX61" fmla="*/ 7200 w 585586"/>
                <a:gd name="connsiteY61" fmla="*/ 283082 h 60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5586" h="608375">
                  <a:moveTo>
                    <a:pt x="252617" y="479831"/>
                  </a:moveTo>
                  <a:lnTo>
                    <a:pt x="261886" y="483766"/>
                  </a:lnTo>
                  <a:cubicBezTo>
                    <a:pt x="264445" y="486320"/>
                    <a:pt x="265725" y="489696"/>
                    <a:pt x="265725" y="493071"/>
                  </a:cubicBezTo>
                  <a:lnTo>
                    <a:pt x="261888" y="502371"/>
                  </a:lnTo>
                  <a:lnTo>
                    <a:pt x="250824" y="513294"/>
                  </a:lnTo>
                  <a:lnTo>
                    <a:pt x="250825" y="513295"/>
                  </a:lnTo>
                  <a:lnTo>
                    <a:pt x="250796" y="513324"/>
                  </a:lnTo>
                  <a:lnTo>
                    <a:pt x="235320" y="491550"/>
                  </a:lnTo>
                  <a:lnTo>
                    <a:pt x="235350" y="491520"/>
                  </a:lnTo>
                  <a:lnTo>
                    <a:pt x="235362" y="491537"/>
                  </a:lnTo>
                  <a:lnTo>
                    <a:pt x="243276" y="483637"/>
                  </a:lnTo>
                  <a:close/>
                  <a:moveTo>
                    <a:pt x="134866" y="417276"/>
                  </a:moveTo>
                  <a:cubicBezTo>
                    <a:pt x="142293" y="416790"/>
                    <a:pt x="148502" y="422139"/>
                    <a:pt x="149111" y="429433"/>
                  </a:cubicBezTo>
                  <a:lnTo>
                    <a:pt x="160069" y="565949"/>
                  </a:lnTo>
                  <a:lnTo>
                    <a:pt x="235312" y="491552"/>
                  </a:lnTo>
                  <a:lnTo>
                    <a:pt x="250774" y="513312"/>
                  </a:lnTo>
                  <a:lnTo>
                    <a:pt x="158486" y="604607"/>
                  </a:lnTo>
                  <a:cubicBezTo>
                    <a:pt x="156051" y="607038"/>
                    <a:pt x="152642" y="608375"/>
                    <a:pt x="149233" y="608375"/>
                  </a:cubicBezTo>
                  <a:cubicBezTo>
                    <a:pt x="147650" y="608375"/>
                    <a:pt x="146189" y="608132"/>
                    <a:pt x="144606" y="607524"/>
                  </a:cubicBezTo>
                  <a:cubicBezTo>
                    <a:pt x="139858" y="605822"/>
                    <a:pt x="136449" y="601324"/>
                    <a:pt x="136084" y="596219"/>
                  </a:cubicBezTo>
                  <a:lnTo>
                    <a:pt x="122813" y="431499"/>
                  </a:lnTo>
                  <a:cubicBezTo>
                    <a:pt x="122204" y="424205"/>
                    <a:pt x="127683" y="417884"/>
                    <a:pt x="134866" y="417276"/>
                  </a:cubicBezTo>
                  <a:close/>
                  <a:moveTo>
                    <a:pt x="352706" y="225563"/>
                  </a:moveTo>
                  <a:cubicBezTo>
                    <a:pt x="357820" y="222524"/>
                    <a:pt x="364273" y="223253"/>
                    <a:pt x="368535" y="227387"/>
                  </a:cubicBezTo>
                  <a:cubicBezTo>
                    <a:pt x="372796" y="231398"/>
                    <a:pt x="373770" y="237841"/>
                    <a:pt x="371091" y="243069"/>
                  </a:cubicBezTo>
                  <a:lnTo>
                    <a:pt x="272226" y="430890"/>
                  </a:lnTo>
                  <a:cubicBezTo>
                    <a:pt x="269791" y="435266"/>
                    <a:pt x="265165" y="437819"/>
                    <a:pt x="260538" y="437819"/>
                  </a:cubicBezTo>
                  <a:cubicBezTo>
                    <a:pt x="258468" y="437819"/>
                    <a:pt x="256276" y="437333"/>
                    <a:pt x="254328" y="436360"/>
                  </a:cubicBezTo>
                  <a:cubicBezTo>
                    <a:pt x="247875" y="432956"/>
                    <a:pt x="245440" y="425054"/>
                    <a:pt x="248849" y="418490"/>
                  </a:cubicBezTo>
                  <a:lnTo>
                    <a:pt x="326286" y="271515"/>
                  </a:lnTo>
                  <a:lnTo>
                    <a:pt x="168856" y="363420"/>
                  </a:lnTo>
                  <a:cubicBezTo>
                    <a:pt x="162647" y="367067"/>
                    <a:pt x="154489" y="365000"/>
                    <a:pt x="150837" y="358679"/>
                  </a:cubicBezTo>
                  <a:cubicBezTo>
                    <a:pt x="147184" y="352357"/>
                    <a:pt x="149254" y="344334"/>
                    <a:pt x="155585" y="340687"/>
                  </a:cubicBezTo>
                  <a:close/>
                  <a:moveTo>
                    <a:pt x="566404" y="1455"/>
                  </a:moveTo>
                  <a:cubicBezTo>
                    <a:pt x="571395" y="-1098"/>
                    <a:pt x="577483" y="-247"/>
                    <a:pt x="581501" y="3642"/>
                  </a:cubicBezTo>
                  <a:cubicBezTo>
                    <a:pt x="585519" y="7532"/>
                    <a:pt x="586736" y="13488"/>
                    <a:pt x="584423" y="18593"/>
                  </a:cubicBezTo>
                  <a:lnTo>
                    <a:pt x="329475" y="589748"/>
                  </a:lnTo>
                  <a:cubicBezTo>
                    <a:pt x="327649" y="594124"/>
                    <a:pt x="323510" y="597041"/>
                    <a:pt x="318761" y="597527"/>
                  </a:cubicBezTo>
                  <a:cubicBezTo>
                    <a:pt x="318274" y="597527"/>
                    <a:pt x="317909" y="597649"/>
                    <a:pt x="317422" y="597649"/>
                  </a:cubicBezTo>
                  <a:cubicBezTo>
                    <a:pt x="313161" y="597649"/>
                    <a:pt x="309143" y="595583"/>
                    <a:pt x="306708" y="592058"/>
                  </a:cubicBezTo>
                  <a:lnTo>
                    <a:pt x="250825" y="513295"/>
                  </a:lnTo>
                  <a:lnTo>
                    <a:pt x="261886" y="502376"/>
                  </a:lnTo>
                  <a:lnTo>
                    <a:pt x="261888" y="502371"/>
                  </a:lnTo>
                  <a:lnTo>
                    <a:pt x="261904" y="502355"/>
                  </a:lnTo>
                  <a:cubicBezTo>
                    <a:pt x="267017" y="497250"/>
                    <a:pt x="267017" y="488985"/>
                    <a:pt x="261904" y="483758"/>
                  </a:cubicBezTo>
                  <a:cubicBezTo>
                    <a:pt x="259347" y="481145"/>
                    <a:pt x="255999" y="479838"/>
                    <a:pt x="252635" y="479823"/>
                  </a:cubicBezTo>
                  <a:lnTo>
                    <a:pt x="252617" y="479831"/>
                  </a:lnTo>
                  <a:lnTo>
                    <a:pt x="252609" y="479827"/>
                  </a:lnTo>
                  <a:cubicBezTo>
                    <a:pt x="249243" y="479812"/>
                    <a:pt x="245861" y="481090"/>
                    <a:pt x="243241" y="483644"/>
                  </a:cubicBezTo>
                  <a:lnTo>
                    <a:pt x="235350" y="491520"/>
                  </a:lnTo>
                  <a:lnTo>
                    <a:pt x="205898" y="449968"/>
                  </a:lnTo>
                  <a:cubicBezTo>
                    <a:pt x="201637" y="444012"/>
                    <a:pt x="202976" y="435868"/>
                    <a:pt x="208942" y="431614"/>
                  </a:cubicBezTo>
                  <a:cubicBezTo>
                    <a:pt x="214908" y="427360"/>
                    <a:pt x="223187" y="428818"/>
                    <a:pt x="227326" y="434774"/>
                  </a:cubicBezTo>
                  <a:lnTo>
                    <a:pt x="314865" y="557903"/>
                  </a:lnTo>
                  <a:lnTo>
                    <a:pt x="545341" y="41565"/>
                  </a:lnTo>
                  <a:lnTo>
                    <a:pt x="39707" y="296209"/>
                  </a:lnTo>
                  <a:lnTo>
                    <a:pt x="175947" y="383116"/>
                  </a:lnTo>
                  <a:cubicBezTo>
                    <a:pt x="182156" y="387006"/>
                    <a:pt x="183983" y="395149"/>
                    <a:pt x="179965" y="401348"/>
                  </a:cubicBezTo>
                  <a:cubicBezTo>
                    <a:pt x="176069" y="407426"/>
                    <a:pt x="167912" y="409249"/>
                    <a:pt x="161824" y="405360"/>
                  </a:cubicBezTo>
                  <a:lnTo>
                    <a:pt x="6104" y="305933"/>
                  </a:lnTo>
                  <a:cubicBezTo>
                    <a:pt x="2086" y="303381"/>
                    <a:pt x="-227" y="298883"/>
                    <a:pt x="17" y="294143"/>
                  </a:cubicBezTo>
                  <a:cubicBezTo>
                    <a:pt x="260" y="289524"/>
                    <a:pt x="2939" y="285270"/>
                    <a:pt x="7200" y="283082"/>
                  </a:cubicBezTo>
                  <a:close/>
                </a:path>
              </a:pathLst>
            </a:custGeom>
            <a:solidFill>
              <a:srgbClr val="195B5A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6ED80AD-E86A-4667-AA82-DF7FBEDC753E}"/>
              </a:ext>
            </a:extLst>
          </p:cNvPr>
          <p:cNvGrpSpPr/>
          <p:nvPr/>
        </p:nvGrpSpPr>
        <p:grpSpPr>
          <a:xfrm>
            <a:off x="632392" y="-692431"/>
            <a:ext cx="11502888" cy="6340092"/>
            <a:chOff x="609701" y="-598540"/>
            <a:chExt cx="11502888" cy="634009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7256631E-7A78-4537-9A8B-8E951527D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4810">
              <a:off x="2466041" y="-598540"/>
              <a:ext cx="7942083" cy="5113109"/>
            </a:xfrm>
            <a:prstGeom prst="rect">
              <a:avLst/>
            </a:prstGeom>
          </p:spPr>
        </p:pic>
        <p:sp>
          <p:nvSpPr>
            <p:cNvPr id="3" name="cloud-sky-storm_13919">
              <a:extLst>
                <a:ext uri="{FF2B5EF4-FFF2-40B4-BE49-F238E27FC236}">
                  <a16:creationId xmlns:a16="http://schemas.microsoft.com/office/drawing/2014/main" id="{A512CEB2-A849-4715-9CC4-DA5386335A41}"/>
                </a:ext>
              </a:extLst>
            </p:cNvPr>
            <p:cNvSpPr>
              <a:spLocks noChangeAspect="1"/>
            </p:cNvSpPr>
            <p:nvPr/>
          </p:nvSpPr>
          <p:spPr bwMode="auto">
            <a:xfrm rot="368066">
              <a:off x="609701" y="2554367"/>
              <a:ext cx="4121681" cy="2616280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cloud-sky-storm_13919">
              <a:extLst>
                <a:ext uri="{FF2B5EF4-FFF2-40B4-BE49-F238E27FC236}">
                  <a16:creationId xmlns:a16="http://schemas.microsoft.com/office/drawing/2014/main" id="{1CBFF10C-FE6C-4787-A44A-CFF2D5890E77}"/>
                </a:ext>
              </a:extLst>
            </p:cNvPr>
            <p:cNvSpPr>
              <a:spLocks noChangeAspect="1"/>
            </p:cNvSpPr>
            <p:nvPr/>
          </p:nvSpPr>
          <p:spPr bwMode="auto">
            <a:xfrm rot="163941">
              <a:off x="6799044" y="2368725"/>
              <a:ext cx="5313545" cy="3372827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1" name="组合 47">
            <a:extLst>
              <a:ext uri="{FF2B5EF4-FFF2-40B4-BE49-F238E27FC236}">
                <a16:creationId xmlns:a16="http://schemas.microsoft.com/office/drawing/2014/main" id="{B0E48236-FD1A-4A62-B345-CB43597E086D}"/>
              </a:ext>
            </a:extLst>
          </p:cNvPr>
          <p:cNvGrpSpPr/>
          <p:nvPr/>
        </p:nvGrpSpPr>
        <p:grpSpPr>
          <a:xfrm>
            <a:off x="4679885" y="1222531"/>
            <a:ext cx="2033094" cy="1562237"/>
            <a:chOff x="2671537" y="159883"/>
            <a:chExt cx="6927843" cy="5323380"/>
          </a:xfrm>
        </p:grpSpPr>
        <p:grpSp>
          <p:nvGrpSpPr>
            <p:cNvPr id="42" name="组合 48">
              <a:extLst>
                <a:ext uri="{FF2B5EF4-FFF2-40B4-BE49-F238E27FC236}">
                  <a16:creationId xmlns:a16="http://schemas.microsoft.com/office/drawing/2014/main" id="{38FFE5E6-59BF-45AC-8A9A-56EBB7155F21}"/>
                </a:ext>
              </a:extLst>
            </p:cNvPr>
            <p:cNvGrpSpPr/>
            <p:nvPr/>
          </p:nvGrpSpPr>
          <p:grpSpPr>
            <a:xfrm>
              <a:off x="2671537" y="1310108"/>
              <a:ext cx="6927843" cy="4173155"/>
              <a:chOff x="3581729" y="1730706"/>
              <a:chExt cx="4882296" cy="2940970"/>
            </a:xfrm>
            <a:solidFill>
              <a:schemeClr val="bg1"/>
            </a:solidFill>
          </p:grpSpPr>
          <p:sp>
            <p:nvSpPr>
              <p:cNvPr id="44" name="cloud-alone_17471">
                <a:extLst>
                  <a:ext uri="{FF2B5EF4-FFF2-40B4-BE49-F238E27FC236}">
                    <a16:creationId xmlns:a16="http://schemas.microsoft.com/office/drawing/2014/main" id="{2EFA3FCD-FD62-4A18-8090-201FF480925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581729" y="1730706"/>
                <a:ext cx="4882296" cy="2940970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  <a:gd name="T22" fmla="*/ 372171 w 604011"/>
                  <a:gd name="T23" fmla="*/ 372171 w 604011"/>
                  <a:gd name="T24" fmla="*/ 372171 w 604011"/>
                  <a:gd name="T25" fmla="*/ 372171 w 604011"/>
                  <a:gd name="T26" fmla="*/ 372171 w 604011"/>
                  <a:gd name="T27" fmla="*/ 372171 w 604011"/>
                  <a:gd name="T28" fmla="*/ 372171 w 604011"/>
                  <a:gd name="T29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46" h="465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grpFill/>
              <a:ln w="57150">
                <a:solidFill>
                  <a:srgbClr val="195B5A"/>
                </a:solidFill>
              </a:ln>
              <a:effectLst>
                <a:outerShdw blurRad="203200" dist="38100" dir="5400000" sx="103000" sy="103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cloud-alone_17471">
                <a:extLst>
                  <a:ext uri="{FF2B5EF4-FFF2-40B4-BE49-F238E27FC236}">
                    <a16:creationId xmlns:a16="http://schemas.microsoft.com/office/drawing/2014/main" id="{4A118D8F-E30B-42E8-9B23-6E546F3F08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692837" y="1867866"/>
                <a:ext cx="4677577" cy="2721647"/>
              </a:xfrm>
              <a:custGeom>
                <a:avLst/>
                <a:gdLst>
                  <a:gd name="T0" fmla="*/ 372171 w 604011"/>
                  <a:gd name="T1" fmla="*/ 372171 w 604011"/>
                  <a:gd name="T2" fmla="*/ 372171 w 604011"/>
                  <a:gd name="T3" fmla="*/ 372171 w 604011"/>
                  <a:gd name="T4" fmla="*/ 372171 w 604011"/>
                  <a:gd name="T5" fmla="*/ 372171 w 604011"/>
                  <a:gd name="T6" fmla="*/ 372171 w 604011"/>
                  <a:gd name="T7" fmla="*/ 372171 w 604011"/>
                  <a:gd name="T8" fmla="*/ 372171 w 604011"/>
                  <a:gd name="T9" fmla="*/ 372171 w 604011"/>
                  <a:gd name="T10" fmla="*/ 372171 w 604011"/>
                  <a:gd name="T11" fmla="*/ 372171 w 604011"/>
                  <a:gd name="T12" fmla="*/ 372171 w 604011"/>
                  <a:gd name="T13" fmla="*/ 372171 w 604011"/>
                  <a:gd name="T14" fmla="*/ 372171 w 604011"/>
                  <a:gd name="T15" fmla="*/ 372171 w 604011"/>
                  <a:gd name="T16" fmla="*/ 372171 w 604011"/>
                  <a:gd name="T17" fmla="*/ 372171 w 604011"/>
                  <a:gd name="T18" fmla="*/ 372171 w 604011"/>
                  <a:gd name="T19" fmla="*/ 372171 w 604011"/>
                  <a:gd name="T20" fmla="*/ 372171 w 604011"/>
                  <a:gd name="T21" fmla="*/ 372171 w 604011"/>
                  <a:gd name="T22" fmla="*/ 372171 w 604011"/>
                  <a:gd name="T23" fmla="*/ 372171 w 604011"/>
                  <a:gd name="T24" fmla="*/ 372171 w 604011"/>
                  <a:gd name="T25" fmla="*/ 372171 w 604011"/>
                  <a:gd name="T26" fmla="*/ 372171 w 604011"/>
                  <a:gd name="T27" fmla="*/ 372171 w 604011"/>
                  <a:gd name="T28" fmla="*/ 372171 w 604011"/>
                  <a:gd name="T29" fmla="*/ 372171 w 60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46" h="4656">
                    <a:moveTo>
                      <a:pt x="3439" y="4656"/>
                    </a:moveTo>
                    <a:cubicBezTo>
                      <a:pt x="2908" y="4656"/>
                      <a:pt x="2402" y="4450"/>
                      <a:pt x="2023" y="4085"/>
                    </a:cubicBezTo>
                    <a:cubicBezTo>
                      <a:pt x="1840" y="4168"/>
                      <a:pt x="1640" y="4211"/>
                      <a:pt x="1436" y="4211"/>
                    </a:cubicBezTo>
                    <a:cubicBezTo>
                      <a:pt x="644" y="4211"/>
                      <a:pt x="0" y="3567"/>
                      <a:pt x="0" y="2775"/>
                    </a:cubicBezTo>
                    <a:cubicBezTo>
                      <a:pt x="0" y="2170"/>
                      <a:pt x="372" y="1643"/>
                      <a:pt x="925" y="1434"/>
                    </a:cubicBezTo>
                    <a:cubicBezTo>
                      <a:pt x="986" y="633"/>
                      <a:pt x="1658" y="0"/>
                      <a:pt x="2474" y="0"/>
                    </a:cubicBezTo>
                    <a:cubicBezTo>
                      <a:pt x="2949" y="0"/>
                      <a:pt x="3394" y="216"/>
                      <a:pt x="3688" y="584"/>
                    </a:cubicBezTo>
                    <a:lnTo>
                      <a:pt x="3928" y="629"/>
                    </a:lnTo>
                    <a:cubicBezTo>
                      <a:pt x="3933" y="630"/>
                      <a:pt x="3938" y="631"/>
                      <a:pt x="3943" y="632"/>
                    </a:cubicBezTo>
                    <a:cubicBezTo>
                      <a:pt x="4316" y="727"/>
                      <a:pt x="4648" y="920"/>
                      <a:pt x="4911" y="1196"/>
                    </a:cubicBezTo>
                    <a:cubicBezTo>
                      <a:pt x="4979" y="1186"/>
                      <a:pt x="5047" y="1181"/>
                      <a:pt x="5115" y="1181"/>
                    </a:cubicBezTo>
                    <a:cubicBezTo>
                      <a:pt x="5904" y="1181"/>
                      <a:pt x="6546" y="1823"/>
                      <a:pt x="6546" y="2612"/>
                    </a:cubicBezTo>
                    <a:cubicBezTo>
                      <a:pt x="6546" y="3401"/>
                      <a:pt x="5904" y="4043"/>
                      <a:pt x="5115" y="4043"/>
                    </a:cubicBezTo>
                    <a:cubicBezTo>
                      <a:pt x="5047" y="4043"/>
                      <a:pt x="4979" y="4038"/>
                      <a:pt x="4911" y="4028"/>
                    </a:cubicBezTo>
                    <a:cubicBezTo>
                      <a:pt x="4527" y="4429"/>
                      <a:pt x="3998" y="4656"/>
                      <a:pt x="3439" y="4656"/>
                    </a:cubicBezTo>
                    <a:close/>
                  </a:path>
                </a:pathLst>
              </a:custGeom>
              <a:grpFill/>
              <a:ln w="28575">
                <a:solidFill>
                  <a:srgbClr val="195B5A"/>
                </a:solidFill>
                <a:prstDash val="sysDot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43" name="图片 49">
              <a:extLst>
                <a:ext uri="{FF2B5EF4-FFF2-40B4-BE49-F238E27FC236}">
                  <a16:creationId xmlns:a16="http://schemas.microsoft.com/office/drawing/2014/main" id="{E0AB86C7-1BC9-432D-9B9B-A3B41A432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29966" y="159883"/>
              <a:ext cx="1118618" cy="256946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6" name="TextBox 35"/>
          <p:cNvSpPr txBox="1"/>
          <p:nvPr/>
        </p:nvSpPr>
        <p:spPr>
          <a:xfrm>
            <a:off x="4929647" y="1898657"/>
            <a:ext cx="187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UTM Americana EB" panose="02040603050506020204" pitchFamily="18" charset="0"/>
              </a:rPr>
              <a:t>Bài 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96287" y="2964573"/>
            <a:ext cx="35811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195B5A"/>
                </a:solidFill>
                <a:latin typeface="UTM Americana EB" panose="02040603050506020204" pitchFamily="18" charset="0"/>
              </a:rPr>
              <a:t>   a) Hãy viết ba số có ba chữ số và chia hết cho 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621612" y="3083437"/>
            <a:ext cx="411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195B5A"/>
                </a:solidFill>
                <a:latin typeface="UTM Americana EB" panose="02040603050506020204" pitchFamily="18" charset="0"/>
              </a:rPr>
              <a:t>   </a:t>
            </a:r>
            <a:r>
              <a:rPr lang="en-US" sz="3200">
                <a:solidFill>
                  <a:srgbClr val="289DA0"/>
                </a:solidFill>
                <a:latin typeface="UTM Americana EB" panose="02040603050506020204" pitchFamily="18" charset="0"/>
              </a:rPr>
              <a:t>a) Hãy viết ba số có ba chữ số và chia hết cho 5</a:t>
            </a:r>
          </a:p>
        </p:txBody>
      </p:sp>
      <p:sp>
        <p:nvSpPr>
          <p:cNvPr id="48" name="cloud-sky-storm_13919">
            <a:extLst>
              <a:ext uri="{FF2B5EF4-FFF2-40B4-BE49-F238E27FC236}">
                <a16:creationId xmlns:a16="http://schemas.microsoft.com/office/drawing/2014/main" id="{A512CEB2-A849-4715-9CC4-DA5386335A41}"/>
              </a:ext>
            </a:extLst>
          </p:cNvPr>
          <p:cNvSpPr>
            <a:spLocks noChangeAspect="1"/>
          </p:cNvSpPr>
          <p:nvPr/>
        </p:nvSpPr>
        <p:spPr bwMode="auto">
          <a:xfrm>
            <a:off x="719597" y="4748493"/>
            <a:ext cx="1459401" cy="926370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cloud-sky-storm_13919">
            <a:extLst>
              <a:ext uri="{FF2B5EF4-FFF2-40B4-BE49-F238E27FC236}">
                <a16:creationId xmlns:a16="http://schemas.microsoft.com/office/drawing/2014/main" id="{A512CEB2-A849-4715-9CC4-DA5386335A41}"/>
              </a:ext>
            </a:extLst>
          </p:cNvPr>
          <p:cNvSpPr>
            <a:spLocks noChangeAspect="1"/>
          </p:cNvSpPr>
          <p:nvPr/>
        </p:nvSpPr>
        <p:spPr bwMode="auto">
          <a:xfrm>
            <a:off x="2272579" y="4765047"/>
            <a:ext cx="1459401" cy="926370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cloud-sky-storm_13919">
            <a:extLst>
              <a:ext uri="{FF2B5EF4-FFF2-40B4-BE49-F238E27FC236}">
                <a16:creationId xmlns:a16="http://schemas.microsoft.com/office/drawing/2014/main" id="{A512CEB2-A849-4715-9CC4-DA5386335A41}"/>
              </a:ext>
            </a:extLst>
          </p:cNvPr>
          <p:cNvSpPr>
            <a:spLocks noChangeAspect="1"/>
          </p:cNvSpPr>
          <p:nvPr/>
        </p:nvSpPr>
        <p:spPr bwMode="auto">
          <a:xfrm>
            <a:off x="3908209" y="4358330"/>
            <a:ext cx="1459401" cy="926370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cloud-sky-storm_13919">
            <a:extLst>
              <a:ext uri="{FF2B5EF4-FFF2-40B4-BE49-F238E27FC236}">
                <a16:creationId xmlns:a16="http://schemas.microsoft.com/office/drawing/2014/main" id="{A512CEB2-A849-4715-9CC4-DA5386335A41}"/>
              </a:ext>
            </a:extLst>
          </p:cNvPr>
          <p:cNvSpPr>
            <a:spLocks noChangeAspect="1"/>
          </p:cNvSpPr>
          <p:nvPr/>
        </p:nvSpPr>
        <p:spPr bwMode="auto">
          <a:xfrm>
            <a:off x="6803455" y="4862354"/>
            <a:ext cx="1459401" cy="926370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CA37A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cloud-sky-storm_13919">
            <a:extLst>
              <a:ext uri="{FF2B5EF4-FFF2-40B4-BE49-F238E27FC236}">
                <a16:creationId xmlns:a16="http://schemas.microsoft.com/office/drawing/2014/main" id="{A512CEB2-A849-4715-9CC4-DA5386335A41}"/>
              </a:ext>
            </a:extLst>
          </p:cNvPr>
          <p:cNvSpPr>
            <a:spLocks noChangeAspect="1"/>
          </p:cNvSpPr>
          <p:nvPr/>
        </p:nvSpPr>
        <p:spPr bwMode="auto">
          <a:xfrm>
            <a:off x="8666243" y="5081756"/>
            <a:ext cx="1459401" cy="926370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cloud-sky-storm_13919">
            <a:extLst>
              <a:ext uri="{FF2B5EF4-FFF2-40B4-BE49-F238E27FC236}">
                <a16:creationId xmlns:a16="http://schemas.microsoft.com/office/drawing/2014/main" id="{A512CEB2-A849-4715-9CC4-DA5386335A41}"/>
              </a:ext>
            </a:extLst>
          </p:cNvPr>
          <p:cNvSpPr>
            <a:spLocks noChangeAspect="1"/>
          </p:cNvSpPr>
          <p:nvPr/>
        </p:nvSpPr>
        <p:spPr bwMode="auto">
          <a:xfrm>
            <a:off x="10340592" y="4730000"/>
            <a:ext cx="1459401" cy="926370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98934" y="4932964"/>
            <a:ext cx="122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289DA0"/>
                </a:solidFill>
                <a:latin typeface="UTM Americana EB" panose="02040603050506020204" pitchFamily="18" charset="0"/>
              </a:rPr>
              <a:t>134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415183" y="4921917"/>
            <a:ext cx="122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A37AD"/>
                </a:solidFill>
                <a:latin typeface="UTM Americana EB" panose="02040603050506020204" pitchFamily="18" charset="0"/>
              </a:rPr>
              <a:t>752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012579" y="4498349"/>
            <a:ext cx="122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latin typeface="UTM Americana EB" panose="02040603050506020204" pitchFamily="18" charset="0"/>
              </a:rPr>
              <a:t>608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963303" y="5050324"/>
            <a:ext cx="122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UTM Americana EB" panose="02040603050506020204" pitchFamily="18" charset="0"/>
              </a:rPr>
              <a:t>235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842016" y="5233234"/>
            <a:ext cx="122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C000"/>
                </a:solidFill>
                <a:latin typeface="UTM Americana EB" panose="02040603050506020204" pitchFamily="18" charset="0"/>
              </a:rPr>
              <a:t>450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586521" y="4896656"/>
            <a:ext cx="1228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UTM Americana EB" panose="02040603050506020204" pitchFamily="18" charset="0"/>
              </a:rPr>
              <a:t>555</a:t>
            </a:r>
          </a:p>
        </p:txBody>
      </p:sp>
    </p:spTree>
    <p:extLst>
      <p:ext uri="{BB962C8B-B14F-4D97-AF65-F5344CB8AC3E}">
        <p14:creationId xmlns:p14="http://schemas.microsoft.com/office/powerpoint/2010/main" val="230699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6" grpId="0"/>
      <p:bldP spid="47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E998AD7-CCF3-49CA-968A-1DF20C865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6179">
            <a:off x="-1113422" y="-467190"/>
            <a:ext cx="7986343" cy="514160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C4A0506-358E-45AF-8F55-0A05133D00E3}"/>
              </a:ext>
            </a:extLst>
          </p:cNvPr>
          <p:cNvGrpSpPr/>
          <p:nvPr/>
        </p:nvGrpSpPr>
        <p:grpSpPr>
          <a:xfrm>
            <a:off x="5047662" y="3334421"/>
            <a:ext cx="9058634" cy="4839811"/>
            <a:chOff x="6419293" y="4023821"/>
            <a:chExt cx="6661706" cy="3559190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" name="cloud-sky-storm_13919">
              <a:extLst>
                <a:ext uri="{FF2B5EF4-FFF2-40B4-BE49-F238E27FC236}">
                  <a16:creationId xmlns:a16="http://schemas.microsoft.com/office/drawing/2014/main" id="{92499D2F-AF5D-4725-9F26-6E5373590CB7}"/>
                </a:ext>
              </a:extLst>
            </p:cNvPr>
            <p:cNvSpPr>
              <a:spLocks noChangeAspect="1"/>
            </p:cNvSpPr>
            <p:nvPr/>
          </p:nvSpPr>
          <p:spPr bwMode="auto">
            <a:xfrm rot="387163">
              <a:off x="6419293" y="6142540"/>
              <a:ext cx="1802403" cy="1144094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cloud-sky-storm_13919">
              <a:extLst>
                <a:ext uri="{FF2B5EF4-FFF2-40B4-BE49-F238E27FC236}">
                  <a16:creationId xmlns:a16="http://schemas.microsoft.com/office/drawing/2014/main" id="{E389A092-C03B-4FEF-8882-E81F99D4DC82}"/>
                </a:ext>
              </a:extLst>
            </p:cNvPr>
            <p:cNvSpPr>
              <a:spLocks noChangeAspect="1"/>
            </p:cNvSpPr>
            <p:nvPr/>
          </p:nvSpPr>
          <p:spPr bwMode="auto">
            <a:xfrm rot="793847">
              <a:off x="8002974" y="5977840"/>
              <a:ext cx="2321341" cy="1473495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cloud-sky-storm_13919">
              <a:extLst>
                <a:ext uri="{FF2B5EF4-FFF2-40B4-BE49-F238E27FC236}">
                  <a16:creationId xmlns:a16="http://schemas.microsoft.com/office/drawing/2014/main" id="{D5DD6773-B1E7-4F07-9910-7B7DC3265863}"/>
                </a:ext>
              </a:extLst>
            </p:cNvPr>
            <p:cNvSpPr>
              <a:spLocks noChangeAspect="1"/>
            </p:cNvSpPr>
            <p:nvPr/>
          </p:nvSpPr>
          <p:spPr bwMode="auto">
            <a:xfrm rot="20935813">
              <a:off x="9513641" y="5318593"/>
              <a:ext cx="3567358" cy="226441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cloud-sky-storm_13919">
              <a:extLst>
                <a:ext uri="{FF2B5EF4-FFF2-40B4-BE49-F238E27FC236}">
                  <a16:creationId xmlns:a16="http://schemas.microsoft.com/office/drawing/2014/main" id="{F28B38DD-6118-4FBF-8B9F-861F85A9C134}"/>
                </a:ext>
              </a:extLst>
            </p:cNvPr>
            <p:cNvSpPr>
              <a:spLocks noChangeAspect="1"/>
            </p:cNvSpPr>
            <p:nvPr/>
          </p:nvSpPr>
          <p:spPr bwMode="auto">
            <a:xfrm rot="17214249" flipH="1">
              <a:off x="10878758" y="4482769"/>
              <a:ext cx="2513134" cy="1595238"/>
            </a:xfrm>
            <a:custGeom>
              <a:avLst/>
              <a:gdLst>
                <a:gd name="T0" fmla="*/ 703 w 738"/>
                <a:gd name="T1" fmla="*/ 179 h 469"/>
                <a:gd name="T2" fmla="*/ 703 w 738"/>
                <a:gd name="T3" fmla="*/ 179 h 469"/>
                <a:gd name="T4" fmla="*/ 555 w 738"/>
                <a:gd name="T5" fmla="*/ 56 h 469"/>
                <a:gd name="T6" fmla="*/ 489 w 738"/>
                <a:gd name="T7" fmla="*/ 71 h 469"/>
                <a:gd name="T8" fmla="*/ 341 w 738"/>
                <a:gd name="T9" fmla="*/ 0 h 469"/>
                <a:gd name="T10" fmla="*/ 182 w 738"/>
                <a:gd name="T11" fmla="*/ 86 h 469"/>
                <a:gd name="T12" fmla="*/ 181 w 738"/>
                <a:gd name="T13" fmla="*/ 86 h 469"/>
                <a:gd name="T14" fmla="*/ 77 w 738"/>
                <a:gd name="T15" fmla="*/ 189 h 469"/>
                <a:gd name="T16" fmla="*/ 79 w 738"/>
                <a:gd name="T17" fmla="*/ 211 h 469"/>
                <a:gd name="T18" fmla="*/ 0 w 738"/>
                <a:gd name="T19" fmla="*/ 311 h 469"/>
                <a:gd name="T20" fmla="*/ 4 w 738"/>
                <a:gd name="T21" fmla="*/ 339 h 469"/>
                <a:gd name="T22" fmla="*/ 4 w 738"/>
                <a:gd name="T23" fmla="*/ 341 h 469"/>
                <a:gd name="T24" fmla="*/ 353 w 738"/>
                <a:gd name="T25" fmla="*/ 463 h 469"/>
                <a:gd name="T26" fmla="*/ 705 w 738"/>
                <a:gd name="T27" fmla="*/ 336 h 469"/>
                <a:gd name="T28" fmla="*/ 703 w 738"/>
                <a:gd name="T29" fmla="*/ 17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8" h="469">
                  <a:moveTo>
                    <a:pt x="703" y="179"/>
                  </a:moveTo>
                  <a:lnTo>
                    <a:pt x="703" y="179"/>
                  </a:lnTo>
                  <a:cubicBezTo>
                    <a:pt x="680" y="98"/>
                    <a:pt x="629" y="56"/>
                    <a:pt x="555" y="56"/>
                  </a:cubicBezTo>
                  <a:cubicBezTo>
                    <a:pt x="531" y="56"/>
                    <a:pt x="509" y="61"/>
                    <a:pt x="489" y="71"/>
                  </a:cubicBezTo>
                  <a:cubicBezTo>
                    <a:pt x="455" y="28"/>
                    <a:pt x="401" y="0"/>
                    <a:pt x="341" y="0"/>
                  </a:cubicBezTo>
                  <a:cubicBezTo>
                    <a:pt x="275" y="0"/>
                    <a:pt x="216" y="34"/>
                    <a:pt x="182" y="86"/>
                  </a:cubicBezTo>
                  <a:cubicBezTo>
                    <a:pt x="182" y="86"/>
                    <a:pt x="181" y="86"/>
                    <a:pt x="181" y="86"/>
                  </a:cubicBezTo>
                  <a:cubicBezTo>
                    <a:pt x="124" y="86"/>
                    <a:pt x="77" y="132"/>
                    <a:pt x="77" y="189"/>
                  </a:cubicBezTo>
                  <a:cubicBezTo>
                    <a:pt x="77" y="197"/>
                    <a:pt x="78" y="204"/>
                    <a:pt x="79" y="211"/>
                  </a:cubicBezTo>
                  <a:cubicBezTo>
                    <a:pt x="34" y="222"/>
                    <a:pt x="0" y="262"/>
                    <a:pt x="0" y="311"/>
                  </a:cubicBezTo>
                  <a:cubicBezTo>
                    <a:pt x="0" y="321"/>
                    <a:pt x="2" y="330"/>
                    <a:pt x="4" y="339"/>
                  </a:cubicBezTo>
                  <a:cubicBezTo>
                    <a:pt x="4" y="339"/>
                    <a:pt x="4" y="340"/>
                    <a:pt x="4" y="341"/>
                  </a:cubicBezTo>
                  <a:cubicBezTo>
                    <a:pt x="25" y="469"/>
                    <a:pt x="272" y="465"/>
                    <a:pt x="353" y="463"/>
                  </a:cubicBezTo>
                  <a:cubicBezTo>
                    <a:pt x="442" y="462"/>
                    <a:pt x="651" y="447"/>
                    <a:pt x="705" y="336"/>
                  </a:cubicBezTo>
                  <a:cubicBezTo>
                    <a:pt x="738" y="268"/>
                    <a:pt x="703" y="179"/>
                    <a:pt x="703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83" name="cloud-sky-storm_13919">
            <a:extLst>
              <a:ext uri="{FF2B5EF4-FFF2-40B4-BE49-F238E27FC236}">
                <a16:creationId xmlns:a16="http://schemas.microsoft.com/office/drawing/2014/main" id="{2962309F-40BF-49C2-8239-47BEEAE7A515}"/>
              </a:ext>
            </a:extLst>
          </p:cNvPr>
          <p:cNvSpPr>
            <a:spLocks noChangeAspect="1"/>
          </p:cNvSpPr>
          <p:nvPr/>
        </p:nvSpPr>
        <p:spPr bwMode="auto">
          <a:xfrm rot="289791">
            <a:off x="4431264" y="237087"/>
            <a:ext cx="1789374" cy="1135824"/>
          </a:xfrm>
          <a:custGeom>
            <a:avLst/>
            <a:gdLst>
              <a:gd name="T0" fmla="*/ 703 w 738"/>
              <a:gd name="T1" fmla="*/ 179 h 469"/>
              <a:gd name="T2" fmla="*/ 703 w 738"/>
              <a:gd name="T3" fmla="*/ 179 h 469"/>
              <a:gd name="T4" fmla="*/ 555 w 738"/>
              <a:gd name="T5" fmla="*/ 56 h 469"/>
              <a:gd name="T6" fmla="*/ 489 w 738"/>
              <a:gd name="T7" fmla="*/ 71 h 469"/>
              <a:gd name="T8" fmla="*/ 341 w 738"/>
              <a:gd name="T9" fmla="*/ 0 h 469"/>
              <a:gd name="T10" fmla="*/ 182 w 738"/>
              <a:gd name="T11" fmla="*/ 86 h 469"/>
              <a:gd name="T12" fmla="*/ 181 w 738"/>
              <a:gd name="T13" fmla="*/ 86 h 469"/>
              <a:gd name="T14" fmla="*/ 77 w 738"/>
              <a:gd name="T15" fmla="*/ 189 h 469"/>
              <a:gd name="T16" fmla="*/ 79 w 738"/>
              <a:gd name="T17" fmla="*/ 211 h 469"/>
              <a:gd name="T18" fmla="*/ 0 w 738"/>
              <a:gd name="T19" fmla="*/ 311 h 469"/>
              <a:gd name="T20" fmla="*/ 4 w 738"/>
              <a:gd name="T21" fmla="*/ 339 h 469"/>
              <a:gd name="T22" fmla="*/ 4 w 738"/>
              <a:gd name="T23" fmla="*/ 341 h 469"/>
              <a:gd name="T24" fmla="*/ 353 w 738"/>
              <a:gd name="T25" fmla="*/ 463 h 469"/>
              <a:gd name="T26" fmla="*/ 705 w 738"/>
              <a:gd name="T27" fmla="*/ 336 h 469"/>
              <a:gd name="T28" fmla="*/ 703 w 738"/>
              <a:gd name="T29" fmla="*/ 17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8" h="469">
                <a:moveTo>
                  <a:pt x="703" y="179"/>
                </a:moveTo>
                <a:lnTo>
                  <a:pt x="703" y="179"/>
                </a:lnTo>
                <a:cubicBezTo>
                  <a:pt x="680" y="98"/>
                  <a:pt x="629" y="56"/>
                  <a:pt x="555" y="56"/>
                </a:cubicBezTo>
                <a:cubicBezTo>
                  <a:pt x="531" y="56"/>
                  <a:pt x="509" y="61"/>
                  <a:pt x="489" y="71"/>
                </a:cubicBezTo>
                <a:cubicBezTo>
                  <a:pt x="455" y="28"/>
                  <a:pt x="401" y="0"/>
                  <a:pt x="341" y="0"/>
                </a:cubicBezTo>
                <a:cubicBezTo>
                  <a:pt x="275" y="0"/>
                  <a:pt x="216" y="34"/>
                  <a:pt x="182" y="86"/>
                </a:cubicBezTo>
                <a:cubicBezTo>
                  <a:pt x="182" y="86"/>
                  <a:pt x="181" y="86"/>
                  <a:pt x="181" y="86"/>
                </a:cubicBezTo>
                <a:cubicBezTo>
                  <a:pt x="124" y="86"/>
                  <a:pt x="77" y="132"/>
                  <a:pt x="77" y="189"/>
                </a:cubicBezTo>
                <a:cubicBezTo>
                  <a:pt x="77" y="197"/>
                  <a:pt x="78" y="204"/>
                  <a:pt x="79" y="211"/>
                </a:cubicBezTo>
                <a:cubicBezTo>
                  <a:pt x="34" y="222"/>
                  <a:pt x="0" y="262"/>
                  <a:pt x="0" y="311"/>
                </a:cubicBezTo>
                <a:cubicBezTo>
                  <a:pt x="0" y="321"/>
                  <a:pt x="2" y="330"/>
                  <a:pt x="4" y="339"/>
                </a:cubicBezTo>
                <a:cubicBezTo>
                  <a:pt x="4" y="339"/>
                  <a:pt x="4" y="340"/>
                  <a:pt x="4" y="341"/>
                </a:cubicBezTo>
                <a:cubicBezTo>
                  <a:pt x="25" y="469"/>
                  <a:pt x="272" y="465"/>
                  <a:pt x="353" y="463"/>
                </a:cubicBezTo>
                <a:cubicBezTo>
                  <a:pt x="442" y="462"/>
                  <a:pt x="651" y="447"/>
                  <a:pt x="705" y="336"/>
                </a:cubicBezTo>
                <a:cubicBezTo>
                  <a:pt x="738" y="268"/>
                  <a:pt x="703" y="179"/>
                  <a:pt x="703" y="1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5922" y="569063"/>
            <a:ext cx="1241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1">
                    <a:lumMod val="75000"/>
                  </a:schemeClr>
                </a:solidFill>
                <a:latin typeface="UTM Alba Matter" panose="02040603050506020204" pitchFamily="18" charset="0"/>
              </a:rPr>
              <a:t>Bài 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73121" y="316198"/>
            <a:ext cx="5532191" cy="1910687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Trong các số: </a:t>
            </a:r>
          </a:p>
          <a:p>
            <a:pPr algn="ctr"/>
            <a:r>
              <a:rPr lang="en-US" altLang="en-US" sz="3600" b="1">
                <a:latin typeface="Times New Roman" panose="02020603050405020304" pitchFamily="18" charset="0"/>
              </a:rPr>
              <a:t>345; 480; 296; 341; </a:t>
            </a:r>
          </a:p>
          <a:p>
            <a:pPr algn="ctr"/>
            <a:r>
              <a:rPr lang="en-US" altLang="en-US" sz="3600" b="1">
                <a:latin typeface="Times New Roman" panose="02020603050405020304" pitchFamily="18" charset="0"/>
              </a:rPr>
              <a:t>2000; 3995; 9010; 324</a:t>
            </a:r>
            <a:endParaRPr lang="en-US" sz="3600"/>
          </a:p>
        </p:txBody>
      </p:sp>
      <p:sp>
        <p:nvSpPr>
          <p:cNvPr id="10" name="Rounded Rectangle 9"/>
          <p:cNvSpPr/>
          <p:nvPr/>
        </p:nvSpPr>
        <p:spPr>
          <a:xfrm>
            <a:off x="6347166" y="436728"/>
            <a:ext cx="5335318" cy="1651379"/>
          </a:xfrm>
          <a:prstGeom prst="roundRect">
            <a:avLst/>
          </a:prstGeom>
          <a:noFill/>
          <a:ln w="28575">
            <a:solidFill>
              <a:srgbClr val="9CDC6C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99014" y="2718969"/>
            <a:ext cx="8970362" cy="3569794"/>
          </a:xfrm>
          <a:prstGeom prst="roundRect">
            <a:avLst/>
          </a:prstGeom>
          <a:solidFill>
            <a:srgbClr val="F2FCF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en-US" altLang="en-US" b="1">
                <a:latin typeface="Times New Roman" panose="02020603050405020304" pitchFamily="18" charset="0"/>
              </a:rPr>
              <a:t>          </a:t>
            </a:r>
            <a:r>
              <a:rPr lang="en-US" altLang="en-US" sz="3600" b="1">
                <a:solidFill>
                  <a:srgbClr val="195B5A"/>
                </a:solidFill>
                <a:latin typeface="Times New Roman" panose="02020603050405020304" pitchFamily="18" charset="0"/>
              </a:rPr>
              <a:t>a) Số nào vừa chia hết cho 2 vừa chia hết cho 5.</a:t>
            </a:r>
          </a:p>
          <a:p>
            <a:pPr>
              <a:spcBef>
                <a:spcPct val="0"/>
              </a:spcBef>
            </a:pPr>
            <a:r>
              <a:rPr lang="en-US" altLang="en-US" sz="3600" b="1">
                <a:solidFill>
                  <a:srgbClr val="195B5A"/>
                </a:solidFill>
                <a:latin typeface="Times New Roman" panose="02020603050405020304" pitchFamily="18" charset="0"/>
              </a:rPr>
              <a:t>     b) Số nào chia hết cho 2 nhưng không chia hết cho 5.</a:t>
            </a:r>
          </a:p>
          <a:p>
            <a:pPr>
              <a:spcBef>
                <a:spcPct val="0"/>
              </a:spcBef>
            </a:pPr>
            <a:r>
              <a:rPr lang="en-US" altLang="en-US" sz="3600" b="1">
                <a:solidFill>
                  <a:srgbClr val="195B5A"/>
                </a:solidFill>
                <a:latin typeface="Times New Roman" panose="02020603050405020304" pitchFamily="18" charset="0"/>
              </a:rPr>
              <a:t>     c) Số nào chia hết cho 5 nhưng không chia hết cho 2.</a:t>
            </a:r>
            <a:endParaRPr lang="en-US" sz="3600">
              <a:solidFill>
                <a:srgbClr val="195B5A"/>
              </a:solidFill>
            </a:endParaRPr>
          </a:p>
        </p:txBody>
      </p:sp>
      <p:pic>
        <p:nvPicPr>
          <p:cNvPr id="84" name="图片 38">
            <a:extLst>
              <a:ext uri="{FF2B5EF4-FFF2-40B4-BE49-F238E27FC236}">
                <a16:creationId xmlns:a16="http://schemas.microsoft.com/office/drawing/2014/main" id="{81E2C06D-AABD-4B1B-89E0-399C267E9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58139" y="2961277"/>
            <a:ext cx="1528992" cy="351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7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" grpId="0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卡通儿童可爱家长会动态PPT模板01.pptx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3dlyfnzj">
      <a:majorFont>
        <a:latin typeface="Arial" panose="020F0302020204030204"/>
        <a:ea typeface="Microsoft YaHei"/>
        <a:cs typeface=""/>
      </a:majorFont>
      <a:minorFont>
        <a:latin typeface="Arial" panose="020F0502020204030204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548</Words>
  <Application>Microsoft Office PowerPoint</Application>
  <PresentationFormat>Widescreen</PresentationFormat>
  <Paragraphs>93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UTM Americana EB</vt:lpstr>
      <vt:lpstr>UTM American Sans</vt:lpstr>
      <vt:lpstr>UTM Silk Script</vt:lpstr>
      <vt:lpstr>UTM Arruba KT</vt:lpstr>
      <vt:lpstr>等线</vt:lpstr>
      <vt:lpstr>UTM Alba Matter</vt:lpstr>
      <vt:lpstr>Arial</vt:lpstr>
      <vt:lpstr>UTM Cookies</vt:lpstr>
      <vt:lpstr>UTM ViceroyJF</vt:lpstr>
      <vt:lpstr>OpenSans</vt:lpstr>
      <vt:lpstr>UTM Duepuntozero</vt:lpstr>
      <vt:lpstr>UVN Mang Tre</vt:lpstr>
      <vt:lpstr>Times New Roman</vt:lpstr>
      <vt:lpstr>UTM Showcard</vt:lpstr>
      <vt:lpstr>SVN-Lobster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Luyen tap tr96</dc:title>
  <dc:subject>Toán</dc:subject>
  <dc:creator/>
  <cp:keywords>MĂNGNON</cp:keywords>
  <cp:lastModifiedBy/>
  <cp:revision>1</cp:revision>
  <dcterms:created xsi:type="dcterms:W3CDTF">2018-12-05T05:12:31Z</dcterms:created>
  <dcterms:modified xsi:type="dcterms:W3CDTF">2022-12-26T23:02:29Z</dcterms:modified>
</cp:coreProperties>
</file>