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10" r:id="rId4"/>
    <p:sldMasterId id="2147483734" r:id="rId5"/>
    <p:sldMasterId id="2147483746" r:id="rId6"/>
    <p:sldMasterId id="2147483770" r:id="rId7"/>
    <p:sldMasterId id="2147483782" r:id="rId8"/>
    <p:sldMasterId id="2147483794" r:id="rId9"/>
    <p:sldMasterId id="2147483806" r:id="rId10"/>
    <p:sldMasterId id="2147483818" r:id="rId11"/>
    <p:sldMasterId id="2147483830" r:id="rId12"/>
  </p:sldMasterIdLst>
  <p:notesMasterIdLst>
    <p:notesMasterId r:id="rId36"/>
  </p:notesMasterIdLst>
  <p:sldIdLst>
    <p:sldId id="352" r:id="rId13"/>
    <p:sldId id="358" r:id="rId14"/>
    <p:sldId id="359" r:id="rId15"/>
    <p:sldId id="360" r:id="rId16"/>
    <p:sldId id="361" r:id="rId17"/>
    <p:sldId id="357" r:id="rId18"/>
    <p:sldId id="380" r:id="rId19"/>
    <p:sldId id="355" r:id="rId20"/>
    <p:sldId id="366" r:id="rId21"/>
    <p:sldId id="353" r:id="rId22"/>
    <p:sldId id="367" r:id="rId23"/>
    <p:sldId id="354" r:id="rId24"/>
    <p:sldId id="371" r:id="rId25"/>
    <p:sldId id="373" r:id="rId26"/>
    <p:sldId id="370" r:id="rId27"/>
    <p:sldId id="295" r:id="rId28"/>
    <p:sldId id="368" r:id="rId29"/>
    <p:sldId id="374" r:id="rId30"/>
    <p:sldId id="375" r:id="rId31"/>
    <p:sldId id="377" r:id="rId32"/>
    <p:sldId id="379" r:id="rId33"/>
    <p:sldId id="378" r:id="rId34"/>
    <p:sldId id="372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C8A"/>
    <a:srgbClr val="CC3399"/>
    <a:srgbClr val="0000FF"/>
    <a:srgbClr val="FF0000"/>
    <a:srgbClr val="0066FF"/>
    <a:srgbClr val="FF9933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8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48C565B-68D8-48B9-A47F-994F7815E1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Ngôi</a:t>
            </a:r>
            <a:r>
              <a:rPr lang="en-US" baseline="0"/>
              <a:t> sao may mắn, hs được tặng quà mà k cần trả lời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84985-BFDD-40EB-B778-DADF7E8DE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8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79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9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CA60-5891-4992-B442-53E1BD71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C835B-F7E7-42E3-8C2C-AED9CB50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F7D8-A321-4F97-BEF9-235E58B4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E5E98-3314-45A2-887E-59FE48BD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2022-03E4-4107-9DBB-3841382A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182-2E4D-43FA-9BD2-742FC7A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F02E8-E4EA-4D17-8D56-0588BA123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ACE0-217E-4719-AA2B-48CB129D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5293-14DC-4DF7-A377-9354542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C03F-341B-4E1E-BE32-6F3A1193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663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46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3443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9948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668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7485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290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5663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5196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1037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4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4BF26-2A9F-480B-9B93-367F5966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CBD5-1EE3-46CE-97D4-0365DA23F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370A9-6BF3-4D8C-A4CC-0623E715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0B30-6390-432B-8B52-95BB353D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07EC7-9BCC-458E-B707-E2F17B5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234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0836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8249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152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3490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0207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3127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531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199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3538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663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CA60-5891-4992-B442-53E1BD71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C835B-F7E7-42E3-8C2C-AED9CB50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F7D8-A321-4F97-BEF9-235E58B4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E5E98-3314-45A2-887E-59FE48BD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2022-03E4-4107-9DBB-3841382A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8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7506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1793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0117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5420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406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0382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0557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1384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590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710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1CC9-354D-460A-ACE2-6CD05596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7ED90-B5B6-400A-B17E-4C2FA12DA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327D-FD07-4342-B08B-B11C4EC2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9D7DE-AD47-4D0E-90CD-F54D56C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06B4-AD6B-4860-9C2E-B8B55A5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287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690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4004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810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9B1D-CE88-4C55-BDD8-216DF51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4A07-2EC6-47C2-9B47-8C083FD5A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0211-C433-4C31-BAB4-ACE3BEF7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8FC0E-236C-48B2-A5D7-F1DC25B6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5985-71CC-4B5E-82E6-455930EF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77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CD86-ADF1-400E-94BB-F7F412B0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BED7-216D-49D4-AA9F-327F76B56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D4443-B213-4921-8F2B-674B93A99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D066-CD30-44BB-9D2A-09D4C226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CC1D-AFAC-4E01-B52B-5155FE4D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4AF0-75F0-4BB4-B4B8-12513A1F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0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EE2E-ED02-425B-9826-14F7CF26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589DE-C4AD-45BC-96AF-2F20D409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6BE2C-5421-4400-9C1A-E35908C7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8703D-2C35-4AC7-91D8-52A12F7B6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4B119-5C79-4D64-A0D8-40928BC4E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8CFC6-95FA-4A14-80E2-4992C3BE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B318-145D-4073-96C8-E59D285E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EBE5D-2A3D-4C79-9595-E36780A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2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0638-EF6A-402D-9699-F435D156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17930-A28E-4B0C-B256-D9F689C8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6B61-AAAF-4B86-B936-16EA59C6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12425-4F14-4341-942F-CFCEF44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8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76609-FC7B-4FCE-9CE1-0BACF364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A7222-039F-466C-AB71-D61F4BAC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74E0-76B3-41A9-81DB-B321281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626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A21-64A8-44A0-8267-2807C805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4B73-171A-4284-B18C-A02841BA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00E9B-0464-4DBE-8C2C-01783D5AE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15178-58FA-481C-917B-CE0401B9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A3590-19A2-442E-BC5E-A17097CD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08407-A1A9-478F-92B6-FC4D2E3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34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1CC9-354D-460A-ACE2-6CD05596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7ED90-B5B6-400A-B17E-4C2FA12DA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327D-FD07-4342-B08B-B11C4EC2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9D7DE-AD47-4D0E-90CD-F54D56C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06B4-AD6B-4860-9C2E-B8B55A5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91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7E39-67F1-4445-BC53-EE5D2D79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69C98-9B0A-4128-A243-087D7F9C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BE00-EB1C-4469-A351-43A0AB53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9850E-388C-4755-A478-FA1D018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9880D-06C0-489F-A276-0ACCC51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6340-121A-4CC1-9731-C04EEDF9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347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182-2E4D-43FA-9BD2-742FC7A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F02E8-E4EA-4D17-8D56-0588BA123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ACE0-217E-4719-AA2B-48CB129D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5293-14DC-4DF7-A377-9354542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C03F-341B-4E1E-BE32-6F3A1193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4BF26-2A9F-480B-9B93-367F5966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CBD5-1EE3-46CE-97D4-0365DA23F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370A9-6BF3-4D8C-A4CC-0623E715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0B30-6390-432B-8B52-95BB353D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07EC7-9BCC-458E-B707-E2F17B5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9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CA60-5891-4992-B442-53E1BD71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C835B-F7E7-42E3-8C2C-AED9CB50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F7D8-A321-4F97-BEF9-235E58B4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E5E98-3314-45A2-887E-59FE48BD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2022-03E4-4107-9DBB-3841382A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143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1CC9-354D-460A-ACE2-6CD05596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7ED90-B5B6-400A-B17E-4C2FA12DA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327D-FD07-4342-B08B-B11C4EC2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9D7DE-AD47-4D0E-90CD-F54D56C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06B4-AD6B-4860-9C2E-B8B55A5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64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9B1D-CE88-4C55-BDD8-216DF51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4A07-2EC6-47C2-9B47-8C083FD5A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0211-C433-4C31-BAB4-ACE3BEF7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8FC0E-236C-48B2-A5D7-F1DC25B6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5985-71CC-4B5E-82E6-455930EF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24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CD86-ADF1-400E-94BB-F7F412B0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BED7-216D-49D4-AA9F-327F76B56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D4443-B213-4921-8F2B-674B93A99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D066-CD30-44BB-9D2A-09D4C226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CC1D-AFAC-4E01-B52B-5155FE4D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4AF0-75F0-4BB4-B4B8-12513A1F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560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EE2E-ED02-425B-9826-14F7CF26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589DE-C4AD-45BC-96AF-2F20D409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6BE2C-5421-4400-9C1A-E35908C7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8703D-2C35-4AC7-91D8-52A12F7B6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4B119-5C79-4D64-A0D8-40928BC4E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8CFC6-95FA-4A14-80E2-4992C3BE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B318-145D-4073-96C8-E59D285E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EBE5D-2A3D-4C79-9595-E36780A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7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0638-EF6A-402D-9699-F435D156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17930-A28E-4B0C-B256-D9F689C8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6B61-AAAF-4B86-B936-16EA59C6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12425-4F14-4341-942F-CFCEF44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7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76609-FC7B-4FCE-9CE1-0BACF364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A7222-039F-466C-AB71-D61F4BAC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74E0-76B3-41A9-81DB-B321281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1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9B1D-CE88-4C55-BDD8-216DF51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4A07-2EC6-47C2-9B47-8C083FD5A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0211-C433-4C31-BAB4-ACE3BEF7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8FC0E-236C-48B2-A5D7-F1DC25B6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5985-71CC-4B5E-82E6-455930EF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82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A21-64A8-44A0-8267-2807C805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4B73-171A-4284-B18C-A02841BA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00E9B-0464-4DBE-8C2C-01783D5AE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15178-58FA-481C-917B-CE0401B9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A3590-19A2-442E-BC5E-A17097CD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08407-A1A9-478F-92B6-FC4D2E3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59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7E39-67F1-4445-BC53-EE5D2D79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69C98-9B0A-4128-A243-087D7F9C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BE00-EB1C-4469-A351-43A0AB53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9850E-388C-4755-A478-FA1D018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9880D-06C0-489F-A276-0ACCC51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6340-121A-4CC1-9731-C04EEDF9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01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182-2E4D-43FA-9BD2-742FC7A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F02E8-E4EA-4D17-8D56-0588BA123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ACE0-217E-4719-AA2B-48CB129D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5293-14DC-4DF7-A377-9354542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C03F-341B-4E1E-BE32-6F3A1193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72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4BF26-2A9F-480B-9B93-367F5966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CBD5-1EE3-46CE-97D4-0365DA23F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370A9-6BF3-4D8C-A4CC-0623E715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0B30-6390-432B-8B52-95BB353D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07EC7-9BCC-458E-B707-E2F17B5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42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CA60-5891-4992-B442-53E1BD71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C835B-F7E7-42E3-8C2C-AED9CB50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F7D8-A321-4F97-BEF9-235E58B4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E5E98-3314-45A2-887E-59FE48BD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2022-03E4-4107-9DBB-3841382A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98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1CC9-354D-460A-ACE2-6CD05596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7ED90-B5B6-400A-B17E-4C2FA12DA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327D-FD07-4342-B08B-B11C4EC2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9D7DE-AD47-4D0E-90CD-F54D56C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06B4-AD6B-4860-9C2E-B8B55A5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0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9B1D-CE88-4C55-BDD8-216DF51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4A07-2EC6-47C2-9B47-8C083FD5A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0211-C433-4C31-BAB4-ACE3BEF7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8FC0E-236C-48B2-A5D7-F1DC25B6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5985-71CC-4B5E-82E6-455930EF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766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CD86-ADF1-400E-94BB-F7F412B0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BED7-216D-49D4-AA9F-327F76B56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D4443-B213-4921-8F2B-674B93A99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D066-CD30-44BB-9D2A-09D4C226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CC1D-AFAC-4E01-B52B-5155FE4D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4AF0-75F0-4BB4-B4B8-12513A1F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20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EE2E-ED02-425B-9826-14F7CF26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589DE-C4AD-45BC-96AF-2F20D409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6BE2C-5421-4400-9C1A-E35908C7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8703D-2C35-4AC7-91D8-52A12F7B6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4B119-5C79-4D64-A0D8-40928BC4E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8CFC6-95FA-4A14-80E2-4992C3BE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B318-145D-4073-96C8-E59D285E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EBE5D-2A3D-4C79-9595-E36780A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295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0638-EF6A-402D-9699-F435D156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17930-A28E-4B0C-B256-D9F689C8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6B61-AAAF-4B86-B936-16EA59C6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12425-4F14-4341-942F-CFCEF44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5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CD86-ADF1-400E-94BB-F7F412B0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BED7-216D-49D4-AA9F-327F76B56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D4443-B213-4921-8F2B-674B93A99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D066-CD30-44BB-9D2A-09D4C226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CC1D-AFAC-4E01-B52B-5155FE4D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4AF0-75F0-4BB4-B4B8-12513A1F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68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76609-FC7B-4FCE-9CE1-0BACF364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A7222-039F-466C-AB71-D61F4BAC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74E0-76B3-41A9-81DB-B321281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18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A21-64A8-44A0-8267-2807C805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4B73-171A-4284-B18C-A02841BA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00E9B-0464-4DBE-8C2C-01783D5AE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15178-58FA-481C-917B-CE0401B9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A3590-19A2-442E-BC5E-A17097CD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08407-A1A9-478F-92B6-FC4D2E3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18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7E39-67F1-4445-BC53-EE5D2D79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69C98-9B0A-4128-A243-087D7F9C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BE00-EB1C-4469-A351-43A0AB53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9850E-388C-4755-A478-FA1D018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9880D-06C0-489F-A276-0ACCC51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6340-121A-4CC1-9731-C04EEDF9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43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182-2E4D-43FA-9BD2-742FC7A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F02E8-E4EA-4D17-8D56-0588BA123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ACE0-217E-4719-AA2B-48CB129D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5293-14DC-4DF7-A377-9354542C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C03F-341B-4E1E-BE32-6F3A1193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14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4BF26-2A9F-480B-9B93-367F5966A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CBD5-1EE3-46CE-97D4-0365DA23F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370A9-6BF3-4D8C-A4CC-0623E715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0B30-6390-432B-8B52-95BB353D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07EC7-9BCC-458E-B707-E2F17B5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7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506FC-0AF1-4096-8E4A-AC1202DED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420DE7-83EE-405E-AD08-F002B5DF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867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32453-ED10-45AC-8472-5D53347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FBA92-3525-4373-9C57-C484B917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99D60A-F9E2-4448-9F25-91C1D136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3816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8FCD5-1AC9-4CCA-9E19-B0F00879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F74B9D-80B8-4324-89A3-51064964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B254E1-DBD6-4507-BD14-2BA9E634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8BE65-DF02-40BF-A43D-8BFAE622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4424E1-841E-47A5-8359-B021367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442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16331-35AA-4304-9C8A-65CD7125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69B33E-53F7-4ED8-8163-A62EF44AB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55A42-1D82-4CD6-9C57-E2BF3BA6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FFD54-049E-4AB4-BE01-B033D7B9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FA77D-9A97-4632-B357-ADDACDA3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199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6C79C-C4A8-45B0-AE84-3AF7A69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95DD3-69BC-446B-9CFA-3CAF74B23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DCDB8-9563-4D44-9D5E-19134E05B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E7ACE6-C05A-4FBA-97B8-94DB8D6A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7A3E84-3319-450A-B120-9C21621E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74D4D-2A97-4E55-9C89-D4206EBD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708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A2A1D-945F-4774-91F6-0321611F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0E900A-E4DC-40CC-A502-6A1B4D39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867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B57FB7-8FBA-4B73-9198-E4E677E0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C1A275-FE98-4A9D-8A66-936B7BBD1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867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766BF2-AD19-4538-8B28-B030A9D3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E14F17-C3DB-44F9-8ED1-28DF7571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BDF23A-518D-4A29-8648-F8D0A4BD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8A601D-A40D-4FCE-A9DC-BD9A1D1D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591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EE2E-ED02-425B-9826-14F7CF26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589DE-C4AD-45BC-96AF-2F20D409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6BE2C-5421-4400-9C1A-E35908C73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8703D-2C35-4AC7-91D8-52A12F7B6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4B119-5C79-4D64-A0D8-40928BC4E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8CFC6-95FA-4A14-80E2-4992C3BE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B318-145D-4073-96C8-E59D285E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EBE5D-2A3D-4C79-9595-E36780A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515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0BC81-5ACA-41B4-9714-C064110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0FCEFA-A32F-4C1B-9686-F714C215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64110D-2081-4CB0-B4A5-B5DFE2AF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4EF5D3-F241-413D-8026-0DDF087A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645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921408-DE39-4448-B909-86003587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9F501B-553A-4C60-BF19-9911E836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95B9DB-4DA8-445C-8966-77259BE6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495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FE154-38D4-4D8F-B19C-D1D5166F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EED0E2-A7D1-4DE6-8267-B585708B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86853C-E2B4-4C2A-8429-137B9875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7" indent="0">
              <a:buNone/>
              <a:defRPr sz="1467"/>
            </a:lvl2pPr>
            <a:lvl3pPr marL="913992" indent="0">
              <a:buNone/>
              <a:defRPr sz="1200"/>
            </a:lvl3pPr>
            <a:lvl4pPr marL="1370988" indent="0">
              <a:buNone/>
              <a:defRPr sz="1067"/>
            </a:lvl4pPr>
            <a:lvl5pPr marL="1827984" indent="0">
              <a:buNone/>
              <a:defRPr sz="1067"/>
            </a:lvl5pPr>
            <a:lvl6pPr marL="2284990" indent="0">
              <a:buNone/>
              <a:defRPr sz="1067"/>
            </a:lvl6pPr>
            <a:lvl7pPr marL="2741974" indent="0">
              <a:buNone/>
              <a:defRPr sz="1067"/>
            </a:lvl7pPr>
            <a:lvl8pPr marL="3198960" indent="0">
              <a:buNone/>
              <a:defRPr sz="1067"/>
            </a:lvl8pPr>
            <a:lvl9pPr marL="365594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47CA19-4A5C-4B7E-A037-DA1C008E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C8D9ED-E61D-4703-929B-6B8AA432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94D59-AE62-423E-BD8C-0D3D2F09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520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6D386-CA7A-4130-AC50-A165089C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4F2FA-6CE3-41FC-A680-37F555084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A2E723-949F-4181-AD88-D9AF68149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7" indent="0">
              <a:buNone/>
              <a:defRPr sz="1467"/>
            </a:lvl2pPr>
            <a:lvl3pPr marL="913992" indent="0">
              <a:buNone/>
              <a:defRPr sz="1200"/>
            </a:lvl3pPr>
            <a:lvl4pPr marL="1370988" indent="0">
              <a:buNone/>
              <a:defRPr sz="1067"/>
            </a:lvl4pPr>
            <a:lvl5pPr marL="1827984" indent="0">
              <a:buNone/>
              <a:defRPr sz="1067"/>
            </a:lvl5pPr>
            <a:lvl6pPr marL="2284990" indent="0">
              <a:buNone/>
              <a:defRPr sz="1067"/>
            </a:lvl6pPr>
            <a:lvl7pPr marL="2741974" indent="0">
              <a:buNone/>
              <a:defRPr sz="1067"/>
            </a:lvl7pPr>
            <a:lvl8pPr marL="3198960" indent="0">
              <a:buNone/>
              <a:defRPr sz="1067"/>
            </a:lvl8pPr>
            <a:lvl9pPr marL="365594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F4244-14A3-4871-8C25-80297F7A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63A7C2-C02F-4BD1-BED7-A0EB5FE6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96C6DB-60D9-42B7-9919-2DDA6160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993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1A34E1-4892-417C-8A92-42A8276D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50BCB0-21C1-449D-9186-148001242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64587-7E5F-466F-AE98-6650279A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0BAA54-E8A5-4DE0-8DD3-BF6ADAA1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DB36C5-379B-40E0-A77A-311C8BE9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867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DD7B9B4-AB3B-42E5-9E77-44578B636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8A7BDC-C97F-40A9-ACBD-D49E7C37C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4" y="36517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D7BE3-5509-4517-A7DC-0C77A2E2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A8D58-F1BA-40E0-9F95-CF6923FE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63A468-D78D-4044-B621-B3A1C4D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324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236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535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990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95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0638-EF6A-402D-9699-F435D156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17930-A28E-4B0C-B256-D9F689C8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6B61-AAAF-4B86-B936-16EA59C6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12425-4F14-4341-942F-CFCEF44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19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282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3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499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573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073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96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758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506FC-0AF1-4096-8E4A-AC1202DED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420DE7-83EE-405E-AD08-F002B5DF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267" indent="0" algn="ctr">
              <a:buNone/>
              <a:defRPr sz="2667"/>
            </a:lvl2pPr>
            <a:lvl3pPr marL="1218570" indent="0" algn="ctr">
              <a:buNone/>
              <a:defRPr sz="2400"/>
            </a:lvl3pPr>
            <a:lvl4pPr marL="1827848" indent="0" algn="ctr">
              <a:buNone/>
              <a:defRPr sz="2133"/>
            </a:lvl4pPr>
            <a:lvl5pPr marL="2437138" indent="0" algn="ctr">
              <a:buNone/>
              <a:defRPr sz="2133"/>
            </a:lvl5pPr>
            <a:lvl6pPr marL="3046404" indent="0" algn="ctr">
              <a:buNone/>
              <a:defRPr sz="2133"/>
            </a:lvl6pPr>
            <a:lvl7pPr marL="3655671" indent="0" algn="ctr">
              <a:buNone/>
              <a:defRPr sz="2133"/>
            </a:lvl7pPr>
            <a:lvl8pPr marL="4264960" indent="0" algn="ctr">
              <a:buNone/>
              <a:defRPr sz="2133"/>
            </a:lvl8pPr>
            <a:lvl9pPr marL="4874239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32453-ED10-45AC-8472-5D53347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FBA92-3525-4373-9C57-C484B917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99D60A-F9E2-4448-9F25-91C1D136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715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8FCD5-1AC9-4CCA-9E19-B0F00879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F74B9D-80B8-4324-89A3-51064964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B254E1-DBD6-4507-BD14-2BA9E634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8BE65-DF02-40BF-A43D-8BFAE622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4424E1-841E-47A5-8359-B021367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540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16331-35AA-4304-9C8A-65CD7125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0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69B33E-53F7-4ED8-8163-A62EF44AB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67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8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1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4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567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55A42-1D82-4CD6-9C57-E2BF3BA6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FFD54-049E-4AB4-BE01-B033D7B9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FA77D-9A97-4632-B357-ADDACDA3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855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76609-FC7B-4FCE-9CE1-0BACF364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A7222-039F-466C-AB71-D61F4BAC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474E0-76B3-41A9-81DB-B321281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12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6C79C-C4A8-45B0-AE84-3AF7A69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95DD3-69BC-446B-9CFA-3CAF74B23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DCDB8-9563-4D44-9D5E-19134E05B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E7ACE6-C05A-4FBA-97B8-94DB8D6A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7A3E84-3319-450A-B120-9C21621E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74D4D-2A97-4E55-9C89-D4206EBD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9442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A2A1D-945F-4774-91F6-0321611F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0E900A-E4DC-40CC-A502-6A1B4D39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667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33" b="1"/>
            </a:lvl4pPr>
            <a:lvl5pPr marL="2437138" indent="0">
              <a:buNone/>
              <a:defRPr sz="2133" b="1"/>
            </a:lvl5pPr>
            <a:lvl6pPr marL="3046404" indent="0">
              <a:buNone/>
              <a:defRPr sz="2133" b="1"/>
            </a:lvl6pPr>
            <a:lvl7pPr marL="3655671" indent="0">
              <a:buNone/>
              <a:defRPr sz="2133" b="1"/>
            </a:lvl7pPr>
            <a:lvl8pPr marL="4264960" indent="0">
              <a:buNone/>
              <a:defRPr sz="2133" b="1"/>
            </a:lvl8pPr>
            <a:lvl9pPr marL="4874239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B57FB7-8FBA-4B73-9198-E4E677E0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C1A275-FE98-4A9D-8A66-936B7BBD1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667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33" b="1"/>
            </a:lvl4pPr>
            <a:lvl5pPr marL="2437138" indent="0">
              <a:buNone/>
              <a:defRPr sz="2133" b="1"/>
            </a:lvl5pPr>
            <a:lvl6pPr marL="3046404" indent="0">
              <a:buNone/>
              <a:defRPr sz="2133" b="1"/>
            </a:lvl6pPr>
            <a:lvl7pPr marL="3655671" indent="0">
              <a:buNone/>
              <a:defRPr sz="2133" b="1"/>
            </a:lvl7pPr>
            <a:lvl8pPr marL="4264960" indent="0">
              <a:buNone/>
              <a:defRPr sz="2133" b="1"/>
            </a:lvl8pPr>
            <a:lvl9pPr marL="4874239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766BF2-AD19-4538-8B28-B030A9D3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E14F17-C3DB-44F9-8ED1-28DF7571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BDF23A-518D-4A29-8648-F8D0A4BD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8A601D-A40D-4FCE-A9DC-BD9A1D1D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585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0BC81-5ACA-41B4-9714-C064110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0FCEFA-A32F-4C1B-9686-F714C215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64110D-2081-4CB0-B4A5-B5DFE2AF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4EF5D3-F241-413D-8026-0DDF087A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750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921408-DE39-4448-B909-86003587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9F501B-553A-4C60-BF19-9911E836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95B9DB-4DA8-445C-8966-77259BE6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796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FE154-38D4-4D8F-B19C-D1D5166F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EED0E2-A7D1-4DE6-8267-B585708B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86853C-E2B4-4C2A-8429-137B9875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267" indent="0">
              <a:buNone/>
              <a:defRPr sz="1867"/>
            </a:lvl2pPr>
            <a:lvl3pPr marL="1218570" indent="0">
              <a:buNone/>
              <a:defRPr sz="1600"/>
            </a:lvl3pPr>
            <a:lvl4pPr marL="1827848" indent="0">
              <a:buNone/>
              <a:defRPr sz="1333"/>
            </a:lvl4pPr>
            <a:lvl5pPr marL="2437138" indent="0">
              <a:buNone/>
              <a:defRPr sz="1333"/>
            </a:lvl5pPr>
            <a:lvl6pPr marL="3046404" indent="0">
              <a:buNone/>
              <a:defRPr sz="1333"/>
            </a:lvl6pPr>
            <a:lvl7pPr marL="3655671" indent="0">
              <a:buNone/>
              <a:defRPr sz="1333"/>
            </a:lvl7pPr>
            <a:lvl8pPr marL="4264960" indent="0">
              <a:buNone/>
              <a:defRPr sz="1333"/>
            </a:lvl8pPr>
            <a:lvl9pPr marL="4874239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47CA19-4A5C-4B7E-A037-DA1C008E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C8D9ED-E61D-4703-929B-6B8AA432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94D59-AE62-423E-BD8C-0D3D2F09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794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6D386-CA7A-4130-AC50-A165089C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4F2FA-6CE3-41FC-A680-37F555084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4267"/>
            </a:lvl1pPr>
            <a:lvl2pPr marL="609267" indent="0">
              <a:buNone/>
              <a:defRPr sz="3733"/>
            </a:lvl2pPr>
            <a:lvl3pPr marL="1218570" indent="0">
              <a:buNone/>
              <a:defRPr sz="3200"/>
            </a:lvl3pPr>
            <a:lvl4pPr marL="1827848" indent="0">
              <a:buNone/>
              <a:defRPr sz="2667"/>
            </a:lvl4pPr>
            <a:lvl5pPr marL="2437138" indent="0">
              <a:buNone/>
              <a:defRPr sz="2667"/>
            </a:lvl5pPr>
            <a:lvl6pPr marL="3046404" indent="0">
              <a:buNone/>
              <a:defRPr sz="2667"/>
            </a:lvl6pPr>
            <a:lvl7pPr marL="3655671" indent="0">
              <a:buNone/>
              <a:defRPr sz="2667"/>
            </a:lvl7pPr>
            <a:lvl8pPr marL="4264960" indent="0">
              <a:buNone/>
              <a:defRPr sz="2667"/>
            </a:lvl8pPr>
            <a:lvl9pPr marL="4874239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A2E723-949F-4181-AD88-D9AF68149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267" indent="0">
              <a:buNone/>
              <a:defRPr sz="1867"/>
            </a:lvl2pPr>
            <a:lvl3pPr marL="1218570" indent="0">
              <a:buNone/>
              <a:defRPr sz="1600"/>
            </a:lvl3pPr>
            <a:lvl4pPr marL="1827848" indent="0">
              <a:buNone/>
              <a:defRPr sz="1333"/>
            </a:lvl4pPr>
            <a:lvl5pPr marL="2437138" indent="0">
              <a:buNone/>
              <a:defRPr sz="1333"/>
            </a:lvl5pPr>
            <a:lvl6pPr marL="3046404" indent="0">
              <a:buNone/>
              <a:defRPr sz="1333"/>
            </a:lvl6pPr>
            <a:lvl7pPr marL="3655671" indent="0">
              <a:buNone/>
              <a:defRPr sz="1333"/>
            </a:lvl7pPr>
            <a:lvl8pPr marL="4264960" indent="0">
              <a:buNone/>
              <a:defRPr sz="1333"/>
            </a:lvl8pPr>
            <a:lvl9pPr marL="4874239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F4244-14A3-4871-8C25-80297F7A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63A7C2-C02F-4BD1-BED7-A0EB5FE6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96C6DB-60D9-42B7-9919-2DDA6160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224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1A34E1-4892-417C-8A92-42A8276D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50BCB0-21C1-449D-9186-148001242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64587-7E5F-466F-AE98-6650279A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0BAA54-E8A5-4DE0-8DD3-BF6ADAA1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DB36C5-379B-40E0-A77A-311C8BE9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599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DD7B9B4-AB3B-42E5-9E77-44578B636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8A7BDC-C97F-40A9-ACBD-D49E7C37C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8" y="36517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D7BE3-5509-4517-A7DC-0C77A2E2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A8D58-F1BA-40E0-9F95-CF6923FE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63A468-D78D-4044-B621-B3A1C4D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050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506FC-0AF1-4096-8E4A-AC1202DED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420DE7-83EE-405E-AD08-F002B5DF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867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32453-ED10-45AC-8472-5D53347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FBA92-3525-4373-9C57-C484B917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99D60A-F9E2-4448-9F25-91C1D136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058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8FCD5-1AC9-4CCA-9E19-B0F00879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F74B9D-80B8-4324-89A3-51064964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B254E1-DBD6-4507-BD14-2BA9E634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8BE65-DF02-40BF-A43D-8BFAE622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4424E1-841E-47A5-8359-B021367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49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A21-64A8-44A0-8267-2807C805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4B73-171A-4284-B18C-A02841BA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00E9B-0464-4DBE-8C2C-01783D5AE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15178-58FA-481C-917B-CE0401B9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A3590-19A2-442E-BC5E-A17097CD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08407-A1A9-478F-92B6-FC4D2E3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351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16331-35AA-4304-9C8A-65CD7125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69B33E-53F7-4ED8-8163-A62EF44AB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55A42-1D82-4CD6-9C57-E2BF3BA6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FFD54-049E-4AB4-BE01-B033D7B9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FA77D-9A97-4632-B357-ADDACDA3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41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6C79C-C4A8-45B0-AE84-3AF7A69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95DD3-69BC-446B-9CFA-3CAF74B23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DCDB8-9563-4D44-9D5E-19134E05B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E7ACE6-C05A-4FBA-97B8-94DB8D6A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7A3E84-3319-450A-B120-9C21621E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74D4D-2A97-4E55-9C89-D4206EBD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155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A2A1D-945F-4774-91F6-0321611F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0E900A-E4DC-40CC-A502-6A1B4D39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867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B57FB7-8FBA-4B73-9198-E4E677E0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C1A275-FE98-4A9D-8A66-936B7BBD1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867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766BF2-AD19-4538-8B28-B030A9D3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E14F17-C3DB-44F9-8ED1-28DF7571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BDF23A-518D-4A29-8648-F8D0A4BD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8A601D-A40D-4FCE-A9DC-BD9A1D1D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137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0BC81-5ACA-41B4-9714-C064110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0FCEFA-A32F-4C1B-9686-F714C215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64110D-2081-4CB0-B4A5-B5DFE2AF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4EF5D3-F241-413D-8026-0DDF087A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785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921408-DE39-4448-B909-86003587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9F501B-553A-4C60-BF19-9911E836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95B9DB-4DA8-445C-8966-77259BE6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3464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FE154-38D4-4D8F-B19C-D1D5166F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EED0E2-A7D1-4DE6-8267-B585708B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86853C-E2B4-4C2A-8429-137B9875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467"/>
            </a:lvl2pPr>
            <a:lvl3pPr marL="914105" indent="0">
              <a:buNone/>
              <a:defRPr sz="1200"/>
            </a:lvl3pPr>
            <a:lvl4pPr marL="1371158" indent="0">
              <a:buNone/>
              <a:defRPr sz="1067"/>
            </a:lvl4pPr>
            <a:lvl5pPr marL="1828210" indent="0">
              <a:buNone/>
              <a:defRPr sz="1067"/>
            </a:lvl5pPr>
            <a:lvl6pPr marL="2285270" indent="0">
              <a:buNone/>
              <a:defRPr sz="1067"/>
            </a:lvl6pPr>
            <a:lvl7pPr marL="2742314" indent="0">
              <a:buNone/>
              <a:defRPr sz="1067"/>
            </a:lvl7pPr>
            <a:lvl8pPr marL="3199360" indent="0">
              <a:buNone/>
              <a:defRPr sz="1067"/>
            </a:lvl8pPr>
            <a:lvl9pPr marL="365640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47CA19-4A5C-4B7E-A037-DA1C008E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C8D9ED-E61D-4703-929B-6B8AA432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94D59-AE62-423E-BD8C-0D3D2F09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007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6D386-CA7A-4130-AC50-A165089C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4F2FA-6CE3-41FC-A680-37F555084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A2E723-949F-4181-AD88-D9AF68149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467"/>
            </a:lvl2pPr>
            <a:lvl3pPr marL="914105" indent="0">
              <a:buNone/>
              <a:defRPr sz="1200"/>
            </a:lvl3pPr>
            <a:lvl4pPr marL="1371158" indent="0">
              <a:buNone/>
              <a:defRPr sz="1067"/>
            </a:lvl4pPr>
            <a:lvl5pPr marL="1828210" indent="0">
              <a:buNone/>
              <a:defRPr sz="1067"/>
            </a:lvl5pPr>
            <a:lvl6pPr marL="2285270" indent="0">
              <a:buNone/>
              <a:defRPr sz="1067"/>
            </a:lvl6pPr>
            <a:lvl7pPr marL="2742314" indent="0">
              <a:buNone/>
              <a:defRPr sz="1067"/>
            </a:lvl7pPr>
            <a:lvl8pPr marL="3199360" indent="0">
              <a:buNone/>
              <a:defRPr sz="1067"/>
            </a:lvl8pPr>
            <a:lvl9pPr marL="365640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F4244-14A3-4871-8C25-80297F7A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63A7C2-C02F-4BD1-BED7-A0EB5FE6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96C6DB-60D9-42B7-9919-2DDA6160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3141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1A34E1-4892-417C-8A92-42A8276D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50BCB0-21C1-449D-9186-148001242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64587-7E5F-466F-AE98-6650279A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0BAA54-E8A5-4DE0-8DD3-BF6ADAA1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DB36C5-379B-40E0-A77A-311C8BE9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319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DD7B9B4-AB3B-42E5-9E77-44578B636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8A7BDC-C97F-40A9-ACBD-D49E7C37C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41" y="36516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D7BE3-5509-4517-A7DC-0C77A2E2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A8D58-F1BA-40E0-9F95-CF6923FE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63A468-D78D-4044-B621-B3A1C4D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835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506FC-0AF1-4096-8E4A-AC1202DED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420DE7-83EE-405E-AD08-F002B5DF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32453-ED10-45AC-8472-5D53347B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CFBA92-3525-4373-9C57-C484B917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99D60A-F9E2-4448-9F25-91C1D136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696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7E39-67F1-4445-BC53-EE5D2D79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69C98-9B0A-4128-A243-087D7F9C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BE00-EB1C-4469-A351-43A0AB53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9850E-388C-4755-A478-FA1D018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9880D-06C0-489F-A276-0ACCC51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6340-121A-4CC1-9731-C04EEDF9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934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8FCD5-1AC9-4CCA-9E19-B0F00879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F74B9D-80B8-4324-89A3-510649648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B254E1-DBD6-4507-BD14-2BA9E634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8BE65-DF02-40BF-A43D-8BFAE622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4424E1-841E-47A5-8359-B021367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919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16331-35AA-4304-9C8A-65CD7125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69B33E-53F7-4ED8-8163-A62EF44AB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55A42-1D82-4CD6-9C57-E2BF3BA6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7FFD54-049E-4AB4-BE01-B033D7B9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FA77D-9A97-4632-B357-ADDACDA3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720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6C79C-C4A8-45B0-AE84-3AF7A69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095DD3-69BC-446B-9CFA-3CAF74B23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DCDB8-9563-4D44-9D5E-19134E05B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E7ACE6-C05A-4FBA-97B8-94DB8D6A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7A3E84-3319-450A-B120-9C21621E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74D4D-2A97-4E55-9C89-D4206EBD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726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A2A1D-945F-4774-91F6-0321611F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0E900A-E4DC-40CC-A502-6A1B4D39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B57FB7-8FBA-4B73-9198-E4E677E0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C1A275-FE98-4A9D-8A66-936B7BBD1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766BF2-AD19-4538-8B28-B030A9D3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E14F17-C3DB-44F9-8ED1-28DF7571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BDF23A-518D-4A29-8648-F8D0A4BD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8A601D-A40D-4FCE-A9DC-BD9A1D1D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248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0BC81-5ACA-41B4-9714-C064110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0FCEFA-A32F-4C1B-9686-F714C215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64110D-2081-4CB0-B4A5-B5DFE2AF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4EF5D3-F241-413D-8026-0DDF087A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289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921408-DE39-4448-B909-86003587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9F501B-553A-4C60-BF19-9911E836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95B9DB-4DA8-445C-8966-77259BE6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4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FE154-38D4-4D8F-B19C-D1D5166F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EED0E2-A7D1-4DE6-8267-B585708B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86853C-E2B4-4C2A-8429-137B9875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47CA19-4A5C-4B7E-A037-DA1C008E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C8D9ED-E61D-4703-929B-6B8AA432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94D59-AE62-423E-BD8C-0D3D2F09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398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6D386-CA7A-4130-AC50-A165089C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4F2FA-6CE3-41FC-A680-37F555084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A2E723-949F-4181-AD88-D9AF68149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F4244-14A3-4871-8C25-80297F7A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63A7C2-C02F-4BD1-BED7-A0EB5FE6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96C6DB-60D9-42B7-9919-2DDA6160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448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1A34E1-4892-417C-8A92-42A8276D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50BCB0-21C1-449D-9186-148001242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64587-7E5F-466F-AE98-6650279A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0BAA54-E8A5-4DE0-8DD3-BF6ADAA1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DB36C5-379B-40E0-A77A-311C8BE9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885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DD7B9B4-AB3B-42E5-9E77-44578B636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8A7BDC-C97F-40A9-ACBD-D49E7C37C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30" y="3651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D7BE3-5509-4517-A7DC-0C77A2E2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A8D58-F1BA-40E0-9F95-CF6923FE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63A468-D78D-4044-B621-B3A1C4D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493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796BC-C72D-461C-B3E4-C72C8145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F08A-D478-4063-A25C-C2F035E4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042E-BB6A-402B-9DF1-1CC8C93EF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503-5476-4ED5-91C9-B9AFA1CBA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E0AA-A3A2-42EA-B48A-0D099FC1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4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50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06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0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796BC-C72D-461C-B3E4-C72C8145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F08A-D478-4063-A25C-C2F035E4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042E-BB6A-402B-9DF1-1CC8C93EF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503-5476-4ED5-91C9-B9AFA1CBA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E0AA-A3A2-42EA-B48A-0D099FC1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29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796BC-C72D-461C-B3E4-C72C8145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F08A-D478-4063-A25C-C2F035E4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042E-BB6A-402B-9DF1-1CC8C93EF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503-5476-4ED5-91C9-B9AFA1CBA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E0AA-A3A2-42EA-B48A-0D099FC1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796BC-C72D-461C-B3E4-C72C8145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F08A-D478-4063-A25C-C2F035E4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042E-BB6A-402B-9DF1-1CC8C93EF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0B845-B6EF-4D2B-AC33-6AAF53649B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503-5476-4ED5-91C9-B9AFA1CBA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3E0AA-A3A2-42EA-B48A-0D099FC1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84989-C731-44AD-BFB4-9F5021E82D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3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4F406-67D4-440D-AC20-1EA82D08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5" tIns="34289" rIns="68555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3D4BD4-C012-4FE2-95FC-8D49D8A3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5" tIns="34289" rIns="68555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0EFE-1A99-4DDD-860A-21B1227E7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3992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88F59-5EDC-4A8F-BA91-15385CCA1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6EDF5-E5FC-427A-AA18-32BC389D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399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4456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F41F34A-154B-4D1E-910D-B6E8BA94DF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DEBF3157-4FAB-4CCC-B935-F75FF11D67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12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4F406-67D4-440D-AC20-1EA82D08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3D4BD4-C012-4FE2-95FC-8D49D8A3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0EFE-1A99-4DDD-860A-21B1227E7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85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88F59-5EDC-4A8F-BA91-15385CCA1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6EDF5-E5FC-427A-AA18-32BC389D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12185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0600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85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32" indent="-304632" algn="l" defTabSz="12185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3924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3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70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6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8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6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4" indent="-304632" algn="l" defTabSz="12185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67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7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4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1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4F406-67D4-440D-AC20-1EA82D08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3D4BD4-C012-4FE2-95FC-8D49D8A3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0EFE-1A99-4DDD-860A-21B1227E7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105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88F59-5EDC-4A8F-BA91-15385CCA1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6EDF5-E5FC-427A-AA18-32BC389D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10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6729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4F406-67D4-440D-AC20-1EA82D08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3D4BD4-C012-4FE2-95FC-8D49D8A3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0EFE-1A99-4DDD-860A-21B1227E7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DC8FDAFA-2962-46A3-A1FB-5FF5ED8BBC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88F59-5EDC-4A8F-BA91-15385CCA1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A6EDF5-E5FC-427A-AA18-32BC389D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497B97EA-68C4-43D3-9BB0-889BBDBC84A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6225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audio" Target="../media/audio1.wav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9.png"/><Relationship Id="rId11" Type="http://schemas.openxmlformats.org/officeDocument/2006/relationships/image" Target="../media/image52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49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cây">
            <a:extLst>
              <a:ext uri="{FF2B5EF4-FFF2-40B4-BE49-F238E27FC236}">
                <a16:creationId xmlns:a16="http://schemas.microsoft.com/office/drawing/2014/main" id="{F55357BE-9E0B-46CA-8C6D-DC8B763B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"/>
            <a:ext cx="12191999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D1B8375-54E6-49F4-BEA1-58826A069C27}"/>
              </a:ext>
            </a:extLst>
          </p:cNvPr>
          <p:cNvSpPr txBox="1">
            <a:spLocks/>
          </p:cNvSpPr>
          <p:nvPr/>
        </p:nvSpPr>
        <p:spPr>
          <a:xfrm>
            <a:off x="762000" y="2130028"/>
            <a:ext cx="10515600" cy="994172"/>
          </a:xfrm>
          <a:prstGeom prst="rect">
            <a:avLst/>
          </a:prstGeom>
        </p:spPr>
        <p:txBody>
          <a:bodyPr vert="horz" lIns="91400" tIns="45700" rIns="91400" bIns="45700" rtlCol="0" anchor="ctr">
            <a:noAutofit/>
          </a:bodyPr>
          <a:lstStyle>
            <a:lvl1pPr algn="l" defTabSz="913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Chào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mừng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các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em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đến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với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tiết</a:t>
            </a:r>
            <a:r>
              <a:rPr lang="en-US" altLang="zh-CN" sz="6000" b="1" spc="-300" dirty="0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 </a:t>
            </a:r>
            <a:r>
              <a:rPr lang="en-US" altLang="zh-CN" sz="6000" b="1" spc="-300" dirty="0" err="1">
                <a:solidFill>
                  <a:schemeClr val="bg1"/>
                </a:solidFill>
                <a:latin typeface="Segoe Script" pitchFamily="34" charset="0"/>
                <a:ea typeface="NSimSun" pitchFamily="49" charset="-122"/>
                <a:cs typeface="Tahoma" panose="020B0604030504040204" pitchFamily="34" charset="0"/>
              </a:rPr>
              <a:t>Toán</a:t>
            </a:r>
            <a:endParaRPr lang="zh-CN" altLang="en-US" sz="6000" b="1" spc="-300" dirty="0">
              <a:solidFill>
                <a:schemeClr val="bg1"/>
              </a:solidFill>
              <a:latin typeface="Segoe Script" pitchFamily="34" charset="0"/>
              <a:ea typeface="NSimSun" pitchFamily="49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>
            <a:extLst>
              <a:ext uri="{FF2B5EF4-FFF2-40B4-BE49-F238E27FC236}">
                <a16:creationId xmlns:a16="http://schemas.microsoft.com/office/drawing/2014/main" id="{E62861A0-B3C8-4119-A125-1486515B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47900" y="522288"/>
            <a:ext cx="3810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128 472   6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08         21 412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2 4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07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12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0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581400" y="533400"/>
            <a:ext cx="0" cy="8382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581400" y="990600"/>
            <a:ext cx="11430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34250" y="449691"/>
            <a:ext cx="3581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230 859   5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30         46 171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0 8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35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09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4                               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686800" y="533400"/>
            <a:ext cx="0" cy="9144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8686800" y="914400"/>
            <a:ext cx="11430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2252" y="3284109"/>
            <a:ext cx="12268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So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sánh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HP001 4 hàng" panose="020B0603050302020204" pitchFamily="34" charset="0"/>
              </a:rPr>
              <a:t>chia 128 472 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6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HP001 4 hàng" panose="020B0603050302020204" pitchFamily="34" charset="0"/>
              </a:rPr>
              <a:t>chia 230 859 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5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điểm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gì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giống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khác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nhau</a:t>
            </a:r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119151" y="3104970"/>
            <a:ext cx="102344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Giống</a:t>
            </a:r>
            <a:r>
              <a:rPr lang="en-US" altLang="en-US" sz="3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đều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cho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endParaRPr lang="en-US" alt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972036" y="3330551"/>
            <a:ext cx="9800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Khác</a:t>
            </a:r>
            <a:r>
              <a:rPr lang="en-US" altLang="en-US" sz="3600" b="1" u="sng" dirty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chia 128 472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6 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hết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còn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chia 230 859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5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dư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dư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4.</a:t>
            </a:r>
            <a:endParaRPr lang="en-US" altLang="en-US" sz="36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801605" y="3725274"/>
            <a:ext cx="98823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*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Lưu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ý:Trong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chia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mỗi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lần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chia,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dư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luôn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hơn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chia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9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D2CF345-B0FF-4CCE-A98A-A7C39C8354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 defTabSz="12185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B248366-3945-4BB2-A6BD-CCAC98BC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25" y="4964325"/>
            <a:ext cx="1893675" cy="18936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6EC3FD-257D-4F2A-9112-73A093A996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33" y="1245731"/>
            <a:ext cx="3207440" cy="474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6AD0A7-794D-4322-9A2D-229A76B3AA3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98" y="1417491"/>
            <a:ext cx="6626863" cy="4572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979DE2-8CEE-48C4-AE5D-BCC8BAD2EF90}"/>
              </a:ext>
            </a:extLst>
          </p:cNvPr>
          <p:cNvSpPr txBox="1">
            <a:spLocks/>
          </p:cNvSpPr>
          <p:nvPr/>
        </p:nvSpPr>
        <p:spPr>
          <a:xfrm rot="15152519">
            <a:off x="4436551" y="1506403"/>
            <a:ext cx="603707" cy="4142888"/>
          </a:xfrm>
          <a:prstGeom prst="rect">
            <a:avLst/>
          </a:prstGeom>
        </p:spPr>
        <p:txBody>
          <a:bodyPr vert="eaVert" lIns="121867" tIns="60933" rIns="121867" bIns="609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spcAft>
                <a:spcPts val="0"/>
              </a:spcAft>
            </a:pPr>
            <a:r>
              <a:rPr lang="en-US" altLang="zh-CN" sz="10666" b="1" spc="400" dirty="0" err="1">
                <a:solidFill>
                  <a:srgbClr val="7030A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altLang="zh-CN" sz="10666" b="1" spc="400" dirty="0">
                <a:solidFill>
                  <a:srgbClr val="7030A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0666" b="1" spc="400" dirty="0" err="1">
                <a:solidFill>
                  <a:srgbClr val="7030A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zh-CN" altLang="en-US" sz="10666" b="1" spc="400" dirty="0">
              <a:solidFill>
                <a:srgbClr val="7030A0"/>
              </a:solidFill>
              <a:latin typeface="HP001 4 hàng" pitchFamily="34" charset="0"/>
              <a:ea typeface="字魂52号-阿开漫画体" panose="00000500000000000000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ó thể là tranh biếm họa">
            <a:extLst>
              <a:ext uri="{FF2B5EF4-FFF2-40B4-BE49-F238E27FC236}">
                <a16:creationId xmlns:a16="http://schemas.microsoft.com/office/drawing/2014/main" id="{86966434-46A0-4EAF-A367-5BC0537B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587514"/>
            <a:ext cx="1005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 1 </a:t>
            </a:r>
            <a:r>
              <a:rPr lang="en-US" altLang="en-US" sz="4000" b="1" u="sng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altLang="en-US" sz="4000" b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 77 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Đặt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tính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rồi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tính</a:t>
            </a:r>
            <a:endParaRPr lang="en-US" alt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1165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   a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) 278 157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: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3                304 968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: 4</a:t>
            </a:r>
          </a:p>
        </p:txBody>
      </p:sp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304799" y="2209800"/>
            <a:ext cx="11172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b</a:t>
            </a:r>
            <a:r>
              <a:rPr lang="en-US" alt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) 158 735 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3	</a:t>
            </a:r>
            <a:r>
              <a:rPr lang="en-US" alt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          475 908 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5</a:t>
            </a:r>
          </a:p>
        </p:txBody>
      </p:sp>
      <p:sp>
        <p:nvSpPr>
          <p:cNvPr id="6" name="Cloud 5"/>
          <p:cNvSpPr/>
          <p:nvPr/>
        </p:nvSpPr>
        <p:spPr>
          <a:xfrm>
            <a:off x="2895600" y="3214232"/>
            <a:ext cx="5572126" cy="1662568"/>
          </a:xfrm>
          <a:prstGeom prst="cloud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6" tIns="45703" rIns="91406" bIns="45703" spcCol="0" rtlCol="0" anchor="ctr"/>
          <a:lstStyle/>
          <a:p>
            <a:pPr algn="ctr" defTabSz="9139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0" dirty="0">
                <a:solidFill>
                  <a:srgbClr val="FF0000"/>
                </a:solidFill>
                <a:latin typeface="HP001 4 hàng" pitchFamily="34" charset="0"/>
              </a:rPr>
              <a:t>Vở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ó thể là tranh biếm họa">
            <a:extLst>
              <a:ext uri="{FF2B5EF4-FFF2-40B4-BE49-F238E27FC236}">
                <a16:creationId xmlns:a16="http://schemas.microsoft.com/office/drawing/2014/main" id="{86966434-46A0-4EAF-A367-5BC0537B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1005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77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81401" y="2418742"/>
            <a:ext cx="0" cy="1315057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581401" y="2799743"/>
            <a:ext cx="121508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8420100" y="2362200"/>
            <a:ext cx="0" cy="1238856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8420100" y="2743200"/>
            <a:ext cx="12573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 Box 74"/>
          <p:cNvSpPr txBox="1">
            <a:spLocks noChangeArrowheads="1"/>
          </p:cNvSpPr>
          <p:nvPr/>
        </p:nvSpPr>
        <p:spPr bwMode="auto">
          <a:xfrm>
            <a:off x="1337620" y="2446421"/>
            <a:ext cx="3805881" cy="349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) 278 157   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08          92 719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2 1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05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  27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    0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75"/>
          <p:cNvSpPr txBox="1">
            <a:spLocks noChangeArrowheads="1"/>
          </p:cNvSpPr>
          <p:nvPr/>
        </p:nvSpPr>
        <p:spPr bwMode="auto">
          <a:xfrm>
            <a:off x="6705600" y="2390266"/>
            <a:ext cx="4267200" cy="349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304 968   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24          76 242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0 9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16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08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0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90600" y="1066800"/>
            <a:ext cx="1165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   a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) 278 157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: 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3                304 968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</a:rPr>
              <a:t>: 4</a:t>
            </a:r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1142999" y="1752600"/>
            <a:ext cx="11172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b</a:t>
            </a:r>
            <a:r>
              <a:rPr lang="en-US" alt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) 158 735 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3	</a:t>
            </a:r>
            <a:r>
              <a:rPr lang="en-US" alt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475 908 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7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 build="p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ó thể là tranh biếm họa">
            <a:extLst>
              <a:ext uri="{FF2B5EF4-FFF2-40B4-BE49-F238E27FC236}">
                <a16:creationId xmlns:a16="http://schemas.microsoft.com/office/drawing/2014/main" id="{86966434-46A0-4EAF-A367-5BC0537B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1005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77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90600" y="1066800"/>
            <a:ext cx="1165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</a:rPr>
              <a:t>   a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</a:rPr>
              <a:t>) 278 157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</a:rPr>
              <a:t>: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</a:rPr>
              <a:t>3                304 968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</a:rPr>
              <a:t>: 4</a:t>
            </a:r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1142999" y="1752600"/>
            <a:ext cx="11172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 b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) 158 735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: 3	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         475 908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: 5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545263" y="2438400"/>
            <a:ext cx="3970337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475 908   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25          95 181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0 9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40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08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3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581400" y="2548080"/>
            <a:ext cx="0" cy="108354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581400" y="2929080"/>
            <a:ext cx="9144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8297863" y="2834388"/>
            <a:ext cx="9144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8297863" y="2453388"/>
            <a:ext cx="0" cy="1178232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27527" y="2514600"/>
            <a:ext cx="4114800" cy="349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) 158 735    </a:t>
            </a:r>
            <a:r>
              <a:rPr lang="en-US" altLang="en-US" sz="3600" b="1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  08          52 911</a:t>
            </a:r>
            <a:endParaRPr lang="en-US" altLang="en-US" sz="3600" b="1" dirty="0">
              <a:ln>
                <a:solidFill>
                  <a:srgbClr val="FFFFFF"/>
                </a:solidFill>
              </a:ln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    2 7</a:t>
            </a:r>
            <a:endParaRPr lang="en-US" altLang="en-US" sz="3600" b="1" dirty="0">
              <a:ln>
                <a:solidFill>
                  <a:srgbClr val="FFFFFF"/>
                </a:solidFill>
              </a:ln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       </a:t>
            </a:r>
            <a:r>
              <a:rPr lang="en-US" altLang="en-US" sz="3600" b="1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03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         05</a:t>
            </a:r>
            <a:endParaRPr lang="en-US" altLang="en-US" sz="3600" b="1" dirty="0">
              <a:ln>
                <a:solidFill>
                  <a:srgbClr val="FFFFFF"/>
                </a:solidFill>
              </a:ln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en-US" sz="3600" b="1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           2</a:t>
            </a:r>
            <a:endParaRPr lang="en-US" altLang="en-US" sz="3600" b="1" dirty="0">
              <a:ln>
                <a:solidFill>
                  <a:srgbClr val="FFFFFF"/>
                </a:solidFill>
              </a:ln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1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build="p"/>
      <p:bldP spid="13" grpId="0"/>
      <p:bldP spid="14" grpId="0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400" y="281720"/>
            <a:ext cx="1188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4000" b="1" u="sng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trang</a:t>
            </a:r>
            <a:r>
              <a:rPr lang="en-US" altLang="en-US" sz="4000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 77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đổ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      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xăng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 .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bao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nhiêu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lít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xăng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63451" y="2057400"/>
            <a:ext cx="28073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Tóm</a:t>
            </a:r>
            <a:r>
              <a:rPr lang="en-US" altLang="en-US" sz="4000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tắt</a:t>
            </a:r>
            <a:r>
              <a:rPr lang="en-US" altLang="en-US" sz="4000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 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2294" y="2659063"/>
            <a:ext cx="57551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bể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HP001 4 hàng" panose="020B0603050302020204" pitchFamily="34" charset="0"/>
              </a:rPr>
              <a:t>: 128 610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lít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xăng</a:t>
            </a:r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24655" y="3248025"/>
            <a:ext cx="5895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bể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: …….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lít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xăng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552346" y="2008921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giải</a:t>
            </a:r>
            <a:endParaRPr lang="en-US" altLang="en-US" sz="4000" b="1" u="sng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173021" y="2635984"/>
            <a:ext cx="65973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lít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xăng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mỗi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bể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: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554578" y="3352800"/>
            <a:ext cx="701842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128 610 : 6 </a:t>
            </a:r>
            <a:r>
              <a:rPr lang="en-US" alt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= 21 435 ( l xăng 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239000" y="4052888"/>
            <a:ext cx="480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Đáp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: 21 435 l xăng</a:t>
            </a:r>
            <a:endParaRPr lang="en-US" altLang="en-US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53000" y="1628239"/>
            <a:ext cx="0" cy="5077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32">
            <a:extLst>
              <a:ext uri="{FF2B5EF4-FFF2-40B4-BE49-F238E27FC236}">
                <a16:creationId xmlns:a16="http://schemas.microsoft.com/office/drawing/2014/main" id="{5E7FE0C2-6045-4B3A-8C3F-BF4687EF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" y="3796110"/>
            <a:ext cx="3817440" cy="3020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0" y="249259"/>
            <a:ext cx="2661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128 610 l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63451" y="866775"/>
            <a:ext cx="11352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bể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4485" y="866775"/>
            <a:ext cx="1598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mỗi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bể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Cloud 17"/>
          <p:cNvSpPr/>
          <p:nvPr/>
        </p:nvSpPr>
        <p:spPr>
          <a:xfrm>
            <a:off x="4977656" y="5619245"/>
            <a:ext cx="5572126" cy="1662568"/>
          </a:xfrm>
          <a:prstGeom prst="cloud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6" tIns="45703" rIns="91406" bIns="45703" spcCol="0" rtlCol="0" anchor="ctr"/>
          <a:lstStyle/>
          <a:p>
            <a:pPr marL="0" marR="0" lvl="0" indent="0" algn="ctr" defTabSz="91395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Vở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7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/>
      <p:bldP spid="15" grpId="0"/>
      <p:bldP spid="16" grpId="0"/>
      <p:bldP spid="17" grpId="0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584915" y="60187"/>
            <a:ext cx="11121981" cy="1678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3/77.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187 250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059958" y="1887599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66838" y="2491138"/>
            <a:ext cx="335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1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hộp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58392" y="3051005"/>
            <a:ext cx="5482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187 250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:...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5129816" y="2252040"/>
            <a:ext cx="381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29244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b="1" u="sng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57800" y="313064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ta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410200" y="3816440"/>
            <a:ext cx="553372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187 250 : 8 = …….   (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……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410201" y="4385559"/>
            <a:ext cx="709301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thừa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475172" y="5442940"/>
            <a:ext cx="7093016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: ……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thừa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2" grpId="0"/>
      <p:bldP spid="65546" grpId="0"/>
      <p:bldP spid="6554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D2CF345-B0FF-4CCE-A98A-A7C39C8354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82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57D4EC-FF4D-4EE2-8B7A-FCECC135B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40" y="1149221"/>
            <a:ext cx="5229661" cy="516766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2927FDD-D569-4C05-93B7-DDBB3027FF0D}"/>
              </a:ext>
            </a:extLst>
          </p:cNvPr>
          <p:cNvGrpSpPr/>
          <p:nvPr/>
        </p:nvGrpSpPr>
        <p:grpSpPr>
          <a:xfrm>
            <a:off x="500814" y="259592"/>
            <a:ext cx="7015001" cy="6057296"/>
            <a:chOff x="500760" y="259592"/>
            <a:chExt cx="7015001" cy="6057296"/>
          </a:xfrm>
        </p:grpSpPr>
        <p:pic>
          <p:nvPicPr>
            <p:cNvPr id="21" name="图片 20" descr="包图网_18284247手绘创意便贴纸文具边框插画">
              <a:extLst>
                <a:ext uri="{FF2B5EF4-FFF2-40B4-BE49-F238E27FC236}">
                  <a16:creationId xmlns:a16="http://schemas.microsoft.com/office/drawing/2014/main" id="{E317B545-6252-4774-8CB7-7E2691E0F88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0760" y="259592"/>
              <a:ext cx="7015001" cy="6057296"/>
            </a:xfrm>
            <a:prstGeom prst="rect">
              <a:avLst/>
            </a:prstGeom>
          </p:spPr>
        </p:pic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DC0A9C6A-F1A2-4C88-BE45-59D366D9AD40}"/>
                </a:ext>
              </a:extLst>
            </p:cNvPr>
            <p:cNvSpPr txBox="1"/>
            <p:nvPr/>
          </p:nvSpPr>
          <p:spPr>
            <a:xfrm rot="20117907">
              <a:off x="2228959" y="2519805"/>
              <a:ext cx="40753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ts val="600"/>
                </a:spcBef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</a:defRPr>
              </a:lvl1pPr>
            </a:lstStyle>
            <a:p>
              <a:pPr defTabSz="914082" eaLnBrk="1" fontAlgn="auto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</a:pPr>
              <a:r>
                <a:rPr lang="en-US" altLang="zh-CN" sz="8000" b="1" dirty="0">
                  <a:solidFill>
                    <a:srgbClr val="0070C0"/>
                  </a:solidFill>
                  <a:latin typeface="HP001 4 hàng" pitchFamily="34" charset="0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3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2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1179" y="687571"/>
            <a:ext cx="657616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Thứ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tự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thực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hiện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phép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tính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 chia </a:t>
            </a:r>
            <a:r>
              <a:rPr lang="en-US" sz="5333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là</a:t>
            </a:r>
            <a:r>
              <a:rPr lang="en-US" sz="5333" b="1" dirty="0">
                <a:solidFill>
                  <a:srgbClr val="FF6600"/>
                </a:solidFill>
                <a:latin typeface="HP001 4 hàng" panose="020B0603050302020204" pitchFamily="34" charset="0"/>
              </a:rPr>
              <a:t>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971801" y="3429000"/>
            <a:ext cx="6857998" cy="1077346"/>
            <a:chOff x="3422406" y="2571749"/>
            <a:chExt cx="2547776" cy="808009"/>
          </a:xfrm>
        </p:grpSpPr>
        <p:sp>
          <p:nvSpPr>
            <p:cNvPr id="26" name="Rounded Rectangle 25"/>
            <p:cNvSpPr/>
            <p:nvPr/>
          </p:nvSpPr>
          <p:spPr>
            <a:xfrm>
              <a:off x="3422406" y="2677997"/>
              <a:ext cx="2434542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50714" y="2571749"/>
              <a:ext cx="2519468" cy="808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A.Chia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trái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sang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phải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971801" y="4495801"/>
            <a:ext cx="6553199" cy="1077347"/>
            <a:chOff x="3733800" y="3371849"/>
            <a:chExt cx="2123147" cy="808010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33800" y="3371849"/>
              <a:ext cx="2111787" cy="808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B. Chia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sang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trái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1" y="5638800"/>
            <a:ext cx="6857998" cy="1077346"/>
            <a:chOff x="3733801" y="4229099"/>
            <a:chExt cx="2297653" cy="808009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33801" y="4229099"/>
              <a:ext cx="2297653" cy="8080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hai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ý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trên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đều</a:t>
              </a: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đúng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4734" y="391292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81481E-6 L 0.17995 -0.62825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997" y="-314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5795 -0.61227 L 0.76381 -0.41366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81481E-6 L 0.17995 -0.62825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997" y="-314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5795 -0.61227 L 0.76381 -0.41366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  <p:extLst>
    <p:ext uri="{E180D4A7-C9FB-4DFB-919C-405C955672EB}">
      <p14:showEvtLst xmlns:p14="http://schemas.microsoft.com/office/powerpoint/2010/main">
        <p14:triggerEvt type="onClick" time="30311" objId="44"/>
        <p14:triggerEvt type="onClick" time="39768" objId="10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28" y="990600"/>
            <a:ext cx="7315200" cy="61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28" y="3124201"/>
            <a:ext cx="1117600" cy="120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07" y="2554313"/>
            <a:ext cx="1029495" cy="11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910">
            <a:off x="6047414" y="2513374"/>
            <a:ext cx="1029495" cy="11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3169">
            <a:off x="7812097" y="2513373"/>
            <a:ext cx="1029495" cy="11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36" y="3157401"/>
            <a:ext cx="1086837" cy="117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011">
            <a:off x="5892883" y="3200433"/>
            <a:ext cx="1086837" cy="117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7"/>
          <p:cNvSpPr/>
          <p:nvPr/>
        </p:nvSpPr>
        <p:spPr>
          <a:xfrm>
            <a:off x="4233128" y="32557"/>
            <a:ext cx="4572000" cy="1739900"/>
          </a:xfrm>
          <a:prstGeom prst="cloud">
            <a:avLst/>
          </a:prstGeom>
          <a:solidFill>
            <a:srgbClr val="33A8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sz="4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sz="4800" b="1" dirty="0">
              <a:solidFill>
                <a:prstClr val="white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43400" y="810161"/>
            <a:ext cx="6486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Trong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phép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chia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dư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dư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như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thế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nào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chia?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987845" y="4594456"/>
            <a:ext cx="6519318" cy="891943"/>
            <a:chOff x="3733801" y="2688799"/>
            <a:chExt cx="2123147" cy="668957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88799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400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03024" y="2826842"/>
              <a:ext cx="1828800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dư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bé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hơn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chia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935678" y="3521652"/>
            <a:ext cx="6519318" cy="897946"/>
            <a:chOff x="3733800" y="3473177"/>
            <a:chExt cx="2123147" cy="673460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400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615722"/>
              <a:ext cx="18288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dư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bằng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chia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799" y="5686660"/>
            <a:ext cx="6555439" cy="936783"/>
            <a:chOff x="3733801" y="4264994"/>
            <a:chExt cx="2134911" cy="702587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400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58617" y="4436667"/>
              <a:ext cx="2110095" cy="5309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dư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lớn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hơn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chia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06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0546" y="373380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604055"/>
            <a:ext cx="1396147" cy="18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567 0.03287 L 0.15169 -0.4766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4" y="-2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517 -0.47662 L 0.77227 -0.50162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029" y="-12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567 0.03287 L 0.15169 -0.47662 " pathEditMode="relative" rAng="0" ptsTypes="AA">
                                          <p:cBhvr>
                                            <p:cTn id="4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4" y="-2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517 -0.47662 L 0.77227 -0.5016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029" y="-125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1" grpId="0"/>
        </p:bldLst>
      </p:timing>
    </mc:Fallback>
  </mc:AlternateContent>
  <p:extLst>
    <p:ext uri="{E180D4A7-C9FB-4DFB-919C-405C955672EB}">
      <p14:showEvtLst xmlns:p14="http://schemas.microsoft.com/office/powerpoint/2010/main">
        <p14:triggerEvt type="onClick" time="32463" objId="44"/>
        <p14:triggerEvt type="onClick" time="41728" objId="103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" y="2428067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612" y="868740"/>
            <a:ext cx="6344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Số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bước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thực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hiện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trong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mỗi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lần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 chia </a:t>
            </a:r>
            <a:r>
              <a:rPr lang="en-US" sz="4800" b="1" dirty="0" err="1">
                <a:solidFill>
                  <a:srgbClr val="FF6600"/>
                </a:solidFill>
                <a:latin typeface="HP001 4 hàng" panose="020B0603050302020204" pitchFamily="34" charset="0"/>
              </a:rPr>
              <a:t>là</a:t>
            </a:r>
            <a:r>
              <a:rPr lang="en-US" sz="4800" b="1" dirty="0">
                <a:solidFill>
                  <a:srgbClr val="FF6600"/>
                </a:solidFill>
                <a:latin typeface="HP001 4 hàng" panose="020B0603050302020204" pitchFamily="34" charset="0"/>
              </a:rPr>
              <a:t>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10000" y="3570664"/>
            <a:ext cx="4215581" cy="1001338"/>
            <a:chOff x="3733801" y="2677997"/>
            <a:chExt cx="2123147" cy="751003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867259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A. 2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bước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10000" y="4654671"/>
            <a:ext cx="4215581" cy="984130"/>
            <a:chOff x="3733800" y="3473177"/>
            <a:chExt cx="2123147" cy="738098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57921" y="3649534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B. 3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bước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61618" y="5791200"/>
            <a:ext cx="4215582" cy="990602"/>
            <a:chOff x="3733801" y="4264994"/>
            <a:chExt cx="2123147" cy="742951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4533" b="1">
                <a:solidFill>
                  <a:prstClr val="white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446204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267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C. 4 </a:t>
              </a:r>
              <a:r>
                <a:rPr lang="en-US" sz="4267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bước</a:t>
              </a:r>
              <a:endParaRPr lang="en-US" sz="4267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2954" y="3695296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46" y="870564"/>
            <a:ext cx="920110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  <p:extLst>
    <p:ext uri="{E180D4A7-C9FB-4DFB-919C-405C955672EB}">
      <p14:showEvtLst xmlns:p14="http://schemas.microsoft.com/office/powerpoint/2010/main">
        <p14:triggerEvt type="onClick" time="24158" objId="45"/>
        <p14:triggerEvt type="onClick" time="35624" objId="103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636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" objId="5"/>
        <p14:stopEvt time="10698" objId="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D2CF345-B0FF-4CCE-A98A-A7C39C8354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67">
                <a:solidFill>
                  <a:prstClr val="white"/>
                </a:solidFill>
                <a:latin typeface="等线"/>
              </a:rPr>
              <a:t>Hv ị</a:t>
            </a:r>
            <a:endParaRPr lang="zh-CN" altLang="en-US" sz="1867" dirty="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B248366-3945-4BB2-A6BD-CCAC98BC6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25" y="4964325"/>
            <a:ext cx="1893675" cy="18936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D57382-8D31-47C2-BBEF-BFDBCA119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69" y="894827"/>
            <a:ext cx="5230493" cy="5753100"/>
          </a:xfrm>
          <a:prstGeom prst="rect">
            <a:avLst/>
          </a:prstGeom>
        </p:spPr>
      </p:pic>
      <p:pic>
        <p:nvPicPr>
          <p:cNvPr id="32" name="图片 31" descr="包图网_18305773手绘卡通活页笔记本边框插画">
            <a:extLst>
              <a:ext uri="{FF2B5EF4-FFF2-40B4-BE49-F238E27FC236}">
                <a16:creationId xmlns:a16="http://schemas.microsoft.com/office/drawing/2014/main" id="{FD5C6308-495B-4141-A37D-87EA0D0AFB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85784" y="685809"/>
            <a:ext cx="9476521" cy="6103599"/>
          </a:xfrm>
          <a:prstGeom prst="rect">
            <a:avLst/>
          </a:prstGeom>
        </p:spPr>
      </p:pic>
      <p:sp>
        <p:nvSpPr>
          <p:cNvPr id="34" name="MH_SubTitle_1">
            <a:extLst>
              <a:ext uri="{FF2B5EF4-FFF2-40B4-BE49-F238E27FC236}">
                <a16:creationId xmlns:a16="http://schemas.microsoft.com/office/drawing/2014/main" id="{52A31A80-39A2-4F49-8848-F500C9C7FA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75992" y="2342515"/>
            <a:ext cx="2762216" cy="9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ea"/>
              </a:defRPr>
            </a:lvl1pPr>
          </a:lstStyle>
          <a:p>
            <a:pPr algn="l" defTabSz="914354" eaLnBrk="1" hangingPunct="1">
              <a:spcBef>
                <a:spcPts val="400"/>
              </a:spcBef>
            </a:pPr>
            <a:r>
              <a:rPr lang="en-US" altLang="zh-CN" sz="5333" b="1" dirty="0">
                <a:solidFill>
                  <a:srgbClr val="FF0000"/>
                </a:solidFill>
                <a:latin typeface="HP001 4 hàng" pitchFamily="34" charset="0"/>
              </a:rPr>
              <a:t>Dặn dò</a:t>
            </a:r>
            <a:endParaRPr lang="zh-CN" altLang="en-US" sz="5333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A08F3FE-E0F7-48E6-A482-C26E7506AB81}"/>
              </a:ext>
            </a:extLst>
          </p:cNvPr>
          <p:cNvSpPr/>
          <p:nvPr/>
        </p:nvSpPr>
        <p:spPr>
          <a:xfrm>
            <a:off x="4165600" y="3124216"/>
            <a:ext cx="64262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-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Rèn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chia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cho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số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có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một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chữ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số thành thạo.</a:t>
            </a:r>
            <a:endParaRPr lang="zh-CN" altLang="en-US" sz="3733" b="1" dirty="0">
              <a:solidFill>
                <a:srgbClr val="7030A0"/>
              </a:solidFill>
              <a:latin typeface="HP001 4 hàng" pitchFamily="34" charset="0"/>
              <a:ea typeface="仓耳明楷 W03" panose="00000500000000000000" pitchFamily="2" charset="-122"/>
            </a:endParaRPr>
          </a:p>
        </p:txBody>
      </p:sp>
      <p:sp>
        <p:nvSpPr>
          <p:cNvPr id="16" name="矩形 34">
            <a:extLst>
              <a:ext uri="{FF2B5EF4-FFF2-40B4-BE49-F238E27FC236}">
                <a16:creationId xmlns:a16="http://schemas.microsoft.com/office/drawing/2014/main" id="{9A08F3FE-E0F7-48E6-A482-C26E7506AB81}"/>
              </a:ext>
            </a:extLst>
          </p:cNvPr>
          <p:cNvSpPr/>
          <p:nvPr/>
        </p:nvSpPr>
        <p:spPr>
          <a:xfrm>
            <a:off x="4267200" y="4325557"/>
            <a:ext cx="5562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- Chuẩn bị trước bài:   Chia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một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số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cho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một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tích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trang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 78 </a:t>
            </a:r>
            <a:r>
              <a:rPr lang="en-US" altLang="zh-CN" sz="3733" b="1" dirty="0" err="1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sgk</a:t>
            </a:r>
            <a:r>
              <a:rPr lang="en-US" altLang="zh-CN" sz="3733" b="1" dirty="0">
                <a:solidFill>
                  <a:srgbClr val="7030A0"/>
                </a:solidFill>
                <a:latin typeface="HP001 4 hàng" pitchFamily="34" charset="0"/>
                <a:ea typeface="仓耳明楷 W03" panose="00000500000000000000" pitchFamily="2" charset="-122"/>
              </a:rPr>
              <a:t>.</a:t>
            </a:r>
            <a:endParaRPr lang="zh-CN" altLang="en-US" sz="3733" b="1" dirty="0">
              <a:solidFill>
                <a:srgbClr val="7030A0"/>
              </a:solidFill>
              <a:latin typeface="HP001 4 hàng" pitchFamily="34" charset="0"/>
              <a:ea typeface="仓耳明楷 W03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3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6" b="90000" l="9937" r="8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-276453"/>
            <a:ext cx="5056625" cy="6985000"/>
          </a:xfrm>
          <a:prstGeom prst="rect">
            <a:avLst/>
          </a:prstGeom>
        </p:spPr>
      </p:pic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6" b="14316"/>
          <a:stretch/>
        </p:blipFill>
        <p:spPr bwMode="auto">
          <a:xfrm>
            <a:off x="4471575" y="3904697"/>
            <a:ext cx="1826448" cy="19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5229">
            <a:off x="5970625" y="4908778"/>
            <a:ext cx="1954172" cy="152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t="3447" r="48920" b="69207"/>
          <a:stretch/>
        </p:blipFill>
        <p:spPr bwMode="auto">
          <a:xfrm>
            <a:off x="7285705" y="4732942"/>
            <a:ext cx="1809304" cy="187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2"/>
          <a:stretch/>
        </p:blipFill>
        <p:spPr bwMode="auto">
          <a:xfrm>
            <a:off x="8747707" y="4874111"/>
            <a:ext cx="1509056" cy="207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39" y="4421564"/>
            <a:ext cx="1335303" cy="133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401" y="2108202"/>
            <a:ext cx="4450892" cy="44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371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89" y="-76200"/>
            <a:ext cx="2046111" cy="2209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8684" y="1371600"/>
            <a:ext cx="8316916" cy="1828800"/>
          </a:xfr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121920" tIns="0" rIns="121920" bIns="365760" rtlCol="0" anchor="ctr">
            <a:noAutofit/>
          </a:bodyPr>
          <a:lstStyle/>
          <a:p>
            <a:pPr algn="l">
              <a:spcAft>
                <a:spcPts val="3200"/>
              </a:spcAft>
            </a:pPr>
            <a:b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5100" b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: 1 440 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: 2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51201" y="3687875"/>
            <a:ext cx="6438140" cy="18288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121920" tIns="0" rIns="121920" bIns="3657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lnSpc>
                <a:spcPct val="150000"/>
              </a:lnSpc>
              <a:spcAft>
                <a:spcPts val="3200"/>
              </a:spcAft>
            </a:pPr>
            <a:r>
              <a:rPr lang="en-US" sz="107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720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40267" y="2940510"/>
            <a:ext cx="4450892" cy="4450893"/>
            <a:chOff x="-330201" y="2205382"/>
            <a:chExt cx="3338169" cy="3338170"/>
          </a:xfrm>
        </p:grpSpPr>
        <p:pic>
          <p:nvPicPr>
            <p:cNvPr id="2" name="Picture 3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30201" y="2205382"/>
              <a:ext cx="3338169" cy="3338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028948"/>
              <a:ext cx="783427" cy="845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81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1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1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100" fill="hold">
                                          <p:stCondLst>
                                            <p:cond delay="6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1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4603" y="2964032"/>
            <a:ext cx="4450892" cy="44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7877">
            <a:off x="1363277" y="4095754"/>
            <a:ext cx="1439257" cy="112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828800" y="1219200"/>
            <a:ext cx="10058400" cy="18288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121920" tIns="0" rIns="121920" bIns="36576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3200"/>
              </a:spcAft>
            </a:pP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1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1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tính:23 085 : 5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251201" y="3687875"/>
            <a:ext cx="6438140" cy="18288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121920" tIns="0" rIns="121920" bIns="3657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lnSpc>
                <a:spcPct val="150000"/>
              </a:lnSpc>
              <a:spcAft>
                <a:spcPts val="3200"/>
              </a:spcAft>
            </a:pPr>
            <a:r>
              <a:rPr lang="en-US" sz="107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4 617</a:t>
            </a:r>
            <a:endParaRPr lang="en-US" sz="107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89" y="-76200"/>
            <a:ext cx="2046111" cy="220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3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1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1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100" fill="hold">
                                          <p:stCondLst>
                                            <p:cond delay="6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1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D2CF345-B0FF-4CCE-A98A-A7C39C8354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9" rIns="91404" bIns="45719" rtlCol="0" anchor="ctr"/>
          <a:lstStyle/>
          <a:p>
            <a:pPr algn="ctr" defTabSz="913969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67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29" name="图片 28" descr="19408037">
            <a:extLst>
              <a:ext uri="{FF2B5EF4-FFF2-40B4-BE49-F238E27FC236}">
                <a16:creationId xmlns:a16="http://schemas.microsoft.com/office/drawing/2014/main" id="{1E10BF43-643F-4384-817C-88FD06FE02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99268" y="-347781"/>
            <a:ext cx="12990536" cy="560144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7FE0C2-6045-4B3A-8C3F-BF4687EF9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09" y="2452941"/>
            <a:ext cx="5567659" cy="4405111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E666C19-313A-4BA3-83FD-BBD636196B9D}"/>
              </a:ext>
            </a:extLst>
          </p:cNvPr>
          <p:cNvSpPr txBox="1">
            <a:spLocks/>
          </p:cNvSpPr>
          <p:nvPr/>
        </p:nvSpPr>
        <p:spPr>
          <a:xfrm rot="16200000">
            <a:off x="6851913" y="-525423"/>
            <a:ext cx="603707" cy="4401533"/>
          </a:xfrm>
          <a:prstGeom prst="rect">
            <a:avLst/>
          </a:prstGeom>
        </p:spPr>
        <p:txBody>
          <a:bodyPr vert="eaVert" lIns="121867" tIns="60933" rIns="121867" bIns="609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spcAft>
                <a:spcPts val="0"/>
              </a:spcAft>
            </a:pPr>
            <a:r>
              <a:rPr lang="en-US" altLang="zh-CN" sz="8800" b="1" spc="400" dirty="0">
                <a:solidFill>
                  <a:srgbClr val="BC14BC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zh-CN" altLang="en-US" sz="9600" b="1" spc="400" dirty="0">
              <a:solidFill>
                <a:srgbClr val="BC14BC"/>
              </a:solidFill>
              <a:latin typeface="HP001 4 hàng" pitchFamily="34" charset="0"/>
              <a:ea typeface="字魂52号-阿开漫画体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E666C19-313A-4BA3-83FD-BBD636196B9D}"/>
              </a:ext>
            </a:extLst>
          </p:cNvPr>
          <p:cNvSpPr txBox="1">
            <a:spLocks/>
          </p:cNvSpPr>
          <p:nvPr/>
        </p:nvSpPr>
        <p:spPr>
          <a:xfrm rot="16200000">
            <a:off x="6699412" y="-2602880"/>
            <a:ext cx="603707" cy="10533868"/>
          </a:xfrm>
          <a:prstGeom prst="rect">
            <a:avLst/>
          </a:prstGeom>
        </p:spPr>
        <p:txBody>
          <a:bodyPr vert="eaVert" lIns="121867" tIns="60933" rIns="121867" bIns="6093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spcAft>
                <a:spcPts val="0"/>
              </a:spcAft>
            </a:pP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altLang="zh-CN" sz="6000" b="1" spc="400" dirty="0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spc="400" dirty="0" err="1">
                <a:solidFill>
                  <a:srgbClr val="FF0000"/>
                </a:solidFill>
                <a:latin typeface="HP001 4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zh-CN" altLang="en-US" sz="6000" b="1" spc="400" dirty="0">
              <a:solidFill>
                <a:srgbClr val="FF0000"/>
              </a:solidFill>
              <a:latin typeface="HP001 4 hàng" pitchFamily="34" charset="0"/>
              <a:ea typeface="字魂52号-阿开漫画体" panose="00000500000000000000" pitchFamily="2" charset="-122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8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0267" y="2940510"/>
            <a:ext cx="4450892" cy="44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5229">
            <a:off x="1509563" y="4256335"/>
            <a:ext cx="1714902" cy="133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82" y="3728312"/>
            <a:ext cx="2650067" cy="204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FEF17-3214-7190-2255-11F542438EF0}"/>
              </a:ext>
            </a:extLst>
          </p:cNvPr>
          <p:cNvSpPr txBox="1"/>
          <p:nvPr/>
        </p:nvSpPr>
        <p:spPr>
          <a:xfrm>
            <a:off x="1828800" y="68580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Mục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dirty="0"/>
              <a:t>HS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chia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5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8 0.03171 L 0.05742 -0.15717 C 0.07969 -0.1993 0.11198 -0.2493 0.14701 -0.2493 C 0.18698 -0.2493 0.19987 -0.25324 0.24102 -0.225 L 0.32357 -0.14005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ông có mô tả ảnh.">
            <a:extLst>
              <a:ext uri="{FF2B5EF4-FFF2-40B4-BE49-F238E27FC236}">
                <a16:creationId xmlns:a16="http://schemas.microsoft.com/office/drawing/2014/main" id="{C28CF18C-D463-4FE1-B6BE-99373332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6800" y="997347"/>
            <a:ext cx="2851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128 472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6 = 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57400" y="2514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128 472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572000" y="2291641"/>
            <a:ext cx="0" cy="48006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276600" y="2596356"/>
            <a:ext cx="0" cy="838200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276600" y="2901156"/>
            <a:ext cx="8382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352800" y="2520156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48200" y="1196036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*Chia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648200" y="2436103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- 12 chia 6 được 2, viết 2.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168650" y="2824871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648200" y="2817103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- 2 nhân 6 bằng 12;12 trừ 12 bằng 0, viết 0.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209800" y="2901156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724400" y="3274303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 Hạ 8; 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38800" y="3296096"/>
            <a:ext cx="321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8 chia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1.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336925" y="2824871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362200" y="2901156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724400" y="365530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1 nhân 6 bằng 6; 8 trừ 6 bằng 2, viết 2.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362200" y="3282156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4724400" y="4112503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 Hạ 4, được 24;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587625" y="3296096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6934200" y="4120441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chia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4.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581400" y="2824956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724400" y="449350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24; 24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0,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0.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2498725" y="3586956"/>
            <a:ext cx="415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 0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4724400" y="4874503"/>
            <a:ext cx="217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-Hạ 7;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733675" y="3584724"/>
            <a:ext cx="36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715000" y="4882441"/>
            <a:ext cx="388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chia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1.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3733800" y="2824956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724400" y="5263441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1 nhân 6 bằng 6; 7 trừ 6 bằng 1, viết 1.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2715547" y="3891757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724400" y="5636503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- Hạ 2, được 12;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2867026" y="3885980"/>
            <a:ext cx="349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6934200" y="5644441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chia 6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2.</a:t>
            </a: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4724400" y="6093703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2 nhân 6 bằng 12; 12 trừ 12 bằng 0, viết 0.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3886200" y="282336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2878054" y="4196472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1905000" y="4874418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128 472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6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= 21 412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200400" y="2589609"/>
            <a:ext cx="0" cy="997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200400" y="2893218"/>
            <a:ext cx="946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48200" y="1676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chia,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4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  <p:bldP spid="14" grpId="0"/>
      <p:bldP spid="15" grpId="0"/>
      <p:bldP spid="18" grpId="0"/>
      <p:bldP spid="24" grpId="0"/>
      <p:bldP spid="31" grpId="0"/>
      <p:bldP spid="33" grpId="0"/>
      <p:bldP spid="34" grpId="0"/>
      <p:bldP spid="38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ông có mô tả ảnh.">
            <a:extLst>
              <a:ext uri="{FF2B5EF4-FFF2-40B4-BE49-F238E27FC236}">
                <a16:creationId xmlns:a16="http://schemas.microsoft.com/office/drawing/2014/main" id="{C28CF18C-D463-4FE1-B6BE-99373332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572000" y="2291641"/>
            <a:ext cx="0" cy="48006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952500" y="1600200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   230 859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5 = ?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81200" y="25146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230 859 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276600" y="2514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3124200" y="2590800"/>
            <a:ext cx="0" cy="6096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3124200" y="2895600"/>
            <a:ext cx="99060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2133600" y="2895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2286000" y="32766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2514599" y="3658613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2628900" y="40270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>
            <a:off x="2787650" y="439751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1752600" y="5029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230 859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27432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: 5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1242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3124200" y="2893218"/>
            <a:ext cx="152399" cy="4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3352800" y="5029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46 171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4) </a:t>
            </a:r>
          </a:p>
        </p:txBody>
      </p:sp>
      <p:sp>
        <p:nvSpPr>
          <p:cNvPr id="59" name="Line 19"/>
          <p:cNvSpPr>
            <a:spLocks noChangeShapeType="1"/>
          </p:cNvSpPr>
          <p:nvPr/>
        </p:nvSpPr>
        <p:spPr bwMode="auto">
          <a:xfrm>
            <a:off x="5029200" y="2209800"/>
            <a:ext cx="0" cy="464820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5181600" y="23622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- 23 chia 5 được 4, viết 4;</a:t>
            </a:r>
          </a:p>
        </p:txBody>
      </p:sp>
      <p:sp>
        <p:nvSpPr>
          <p:cNvPr id="62" name="Text Box 22"/>
          <p:cNvSpPr txBox="1">
            <a:spLocks noChangeArrowheads="1"/>
          </p:cNvSpPr>
          <p:nvPr/>
        </p:nvSpPr>
        <p:spPr bwMode="auto">
          <a:xfrm>
            <a:off x="51816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4 nhân 5 bằng 20; 23 trừ 20 bằng 3, viết 3.</a:t>
            </a:r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5181600" y="31242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- Hạ 0; 30 chia 5 được 6, viết 6;</a:t>
            </a:r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5181600" y="3505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6 nhân 5 bằng 30; 30 trừ 30 bằng 0, viết 0.</a:t>
            </a:r>
          </a:p>
        </p:txBody>
      </p:sp>
      <p:sp>
        <p:nvSpPr>
          <p:cNvPr id="65" name="Text Box 25"/>
          <p:cNvSpPr txBox="1">
            <a:spLocks noChangeArrowheads="1"/>
          </p:cNvSpPr>
          <p:nvPr/>
        </p:nvSpPr>
        <p:spPr bwMode="auto">
          <a:xfrm>
            <a:off x="5181600" y="3962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- Hạ 8; 8 chia 5 được 1, viết 1;</a:t>
            </a:r>
          </a:p>
        </p:txBody>
      </p:sp>
      <p:sp>
        <p:nvSpPr>
          <p:cNvPr id="66" name="Text Box 26"/>
          <p:cNvSpPr txBox="1">
            <a:spLocks noChangeArrowheads="1"/>
          </p:cNvSpPr>
          <p:nvPr/>
        </p:nvSpPr>
        <p:spPr bwMode="auto">
          <a:xfrm>
            <a:off x="5181600" y="4419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 nhân 5 bằng 5; 8 trừ 5 bằng 3, viết 3.</a:t>
            </a:r>
          </a:p>
        </p:txBody>
      </p:sp>
      <p:sp>
        <p:nvSpPr>
          <p:cNvPr id="67" name="Text Box 27"/>
          <p:cNvSpPr txBox="1">
            <a:spLocks noChangeArrowheads="1"/>
          </p:cNvSpPr>
          <p:nvPr/>
        </p:nvSpPr>
        <p:spPr bwMode="auto">
          <a:xfrm>
            <a:off x="5181600" y="4800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- Hạ 5,được 35; 35 chia 5 được 7, viết 7;</a:t>
            </a:r>
          </a:p>
        </p:txBody>
      </p: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5181600" y="525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7 nhân 5 bằng 35; 35 trừ 35 bằng 0, viết 0.</a:t>
            </a:r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5181600" y="5715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- Hạ 9; 9 chia 5 được1, viết 1;</a:t>
            </a:r>
          </a:p>
        </p:txBody>
      </p:sp>
      <p:sp>
        <p:nvSpPr>
          <p:cNvPr id="70" name="Text Box 30"/>
          <p:cNvSpPr txBox="1">
            <a:spLocks noChangeArrowheads="1"/>
          </p:cNvSpPr>
          <p:nvPr/>
        </p:nvSpPr>
        <p:spPr bwMode="auto">
          <a:xfrm>
            <a:off x="5181600" y="6096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 nhân 5 bằng 5; 9 trừ 5 bằng 4, viết 4.</a:t>
            </a:r>
          </a:p>
        </p:txBody>
      </p:sp>
      <p:sp>
        <p:nvSpPr>
          <p:cNvPr id="71" name="Text Box 32"/>
          <p:cNvSpPr txBox="1">
            <a:spLocks noChangeArrowheads="1"/>
          </p:cNvSpPr>
          <p:nvPr/>
        </p:nvSpPr>
        <p:spPr bwMode="auto">
          <a:xfrm>
            <a:off x="2286000" y="2895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2514599" y="3270825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73" name="Text Box 34"/>
          <p:cNvSpPr txBox="1">
            <a:spLocks noChangeArrowheads="1"/>
          </p:cNvSpPr>
          <p:nvPr/>
        </p:nvSpPr>
        <p:spPr bwMode="auto">
          <a:xfrm>
            <a:off x="2666999" y="3655575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4" name="Text Box 35"/>
          <p:cNvSpPr txBox="1">
            <a:spLocks noChangeArrowheads="1"/>
          </p:cNvSpPr>
          <p:nvPr/>
        </p:nvSpPr>
        <p:spPr bwMode="auto">
          <a:xfrm>
            <a:off x="2809873" y="40270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3276600" y="28956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3533776" y="2895599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7" name="Text Box 38"/>
          <p:cNvSpPr txBox="1">
            <a:spLocks noChangeArrowheads="1"/>
          </p:cNvSpPr>
          <p:nvPr/>
        </p:nvSpPr>
        <p:spPr bwMode="auto">
          <a:xfrm>
            <a:off x="3679825" y="2895599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78" name="Text Box 39"/>
          <p:cNvSpPr txBox="1">
            <a:spLocks noChangeArrowheads="1"/>
          </p:cNvSpPr>
          <p:nvPr/>
        </p:nvSpPr>
        <p:spPr bwMode="auto">
          <a:xfrm>
            <a:off x="3816351" y="289798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42"/>
          <p:cNvSpPr txBox="1">
            <a:spLocks noChangeArrowheads="1"/>
          </p:cNvSpPr>
          <p:nvPr/>
        </p:nvSpPr>
        <p:spPr bwMode="auto">
          <a:xfrm>
            <a:off x="1143000" y="990600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5029200" y="1143000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* Chia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400" b="1" i="1" dirty="0" err="1">
                <a:solidFill>
                  <a:srgbClr val="CC33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b="1" i="1" dirty="0">
                <a:solidFill>
                  <a:srgbClr val="CC3399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0" y="1623364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chia,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i="1" kern="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3092450" y="2589609"/>
            <a:ext cx="0" cy="991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092450" y="2893218"/>
            <a:ext cx="946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65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  <p:bldP spid="8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0.1|14|23.7|25.8|10.6|1.7|4.5|9|3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613165154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0.6|11.4|3.2|13.1|5.9|1.8|7.9|1.7|1.8|1.3|2.6|3.3|5.2|2.8|1.7|2.7|2.5|2.4|7|2.2|1.6|2.6|2.6|1.6|5|2.7|1.8|2.9|1.9|1.8|5.2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5.3|3.2|11.6|6.7|7.4|3.1|8.1|6.7|6.7|6.9|8.4|7.6|7.1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4.1|12.1|2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5|2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2686</TotalTime>
  <Words>1152</Words>
  <Application>Microsoft Office PowerPoint</Application>
  <PresentationFormat>Widescreen</PresentationFormat>
  <Paragraphs>176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Calibri</vt:lpstr>
      <vt:lpstr>Calibri Light</vt:lpstr>
      <vt:lpstr>Comic Sans MS</vt:lpstr>
      <vt:lpstr>HP001 4 hàng</vt:lpstr>
      <vt:lpstr>Segoe Script</vt:lpstr>
      <vt:lpstr>SVN-Gretoon</vt:lpstr>
      <vt:lpstr>Times New Roman</vt:lpstr>
      <vt:lpstr>Office Theme</vt:lpstr>
      <vt:lpstr>1_Office Theme</vt:lpstr>
      <vt:lpstr>2_Office Theme</vt:lpstr>
      <vt:lpstr>3_Office Theme</vt:lpstr>
      <vt:lpstr>3_Office 主题​​</vt:lpstr>
      <vt:lpstr>4_Office Theme</vt:lpstr>
      <vt:lpstr>2_Office 主题​​</vt:lpstr>
      <vt:lpstr>4_Office 主题​​</vt:lpstr>
      <vt:lpstr>5_Office 主题​​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 Đặt tính rồi tính: 1 440 :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Copyright® by W 2008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 ngày 23 tháng 10 năm 2008 Địa lí</dc:title>
  <dc:creator>Dang Khoa IT Plaza</dc:creator>
  <cp:lastModifiedBy>ADMIN</cp:lastModifiedBy>
  <cp:revision>431</cp:revision>
  <dcterms:created xsi:type="dcterms:W3CDTF">2008-10-19T14:36:54Z</dcterms:created>
  <dcterms:modified xsi:type="dcterms:W3CDTF">2022-12-02T06:23:14Z</dcterms:modified>
</cp:coreProperties>
</file>