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0" r:id="rId2"/>
    <p:sldMasterId id="2147483792" r:id="rId3"/>
    <p:sldMasterId id="2147483842" r:id="rId4"/>
  </p:sldMasterIdLst>
  <p:notesMasterIdLst>
    <p:notesMasterId r:id="rId40"/>
  </p:notesMasterIdLst>
  <p:sldIdLst>
    <p:sldId id="308" r:id="rId5"/>
    <p:sldId id="340" r:id="rId6"/>
    <p:sldId id="341" r:id="rId7"/>
    <p:sldId id="310" r:id="rId8"/>
    <p:sldId id="311" r:id="rId9"/>
    <p:sldId id="342" r:id="rId10"/>
    <p:sldId id="302" r:id="rId11"/>
    <p:sldId id="344" r:id="rId12"/>
    <p:sldId id="371" r:id="rId13"/>
    <p:sldId id="332" r:id="rId14"/>
    <p:sldId id="373" r:id="rId15"/>
    <p:sldId id="263" r:id="rId16"/>
    <p:sldId id="348" r:id="rId17"/>
    <p:sldId id="349" r:id="rId18"/>
    <p:sldId id="350" r:id="rId19"/>
    <p:sldId id="351" r:id="rId20"/>
    <p:sldId id="355" r:id="rId21"/>
    <p:sldId id="353" r:id="rId22"/>
    <p:sldId id="354" r:id="rId23"/>
    <p:sldId id="356" r:id="rId24"/>
    <p:sldId id="357" r:id="rId25"/>
    <p:sldId id="358" r:id="rId26"/>
    <p:sldId id="359" r:id="rId27"/>
    <p:sldId id="347" r:id="rId28"/>
    <p:sldId id="330" r:id="rId29"/>
    <p:sldId id="364" r:id="rId30"/>
    <p:sldId id="298" r:id="rId31"/>
    <p:sldId id="365" r:id="rId32"/>
    <p:sldId id="372" r:id="rId33"/>
    <p:sldId id="335" r:id="rId34"/>
    <p:sldId id="366" r:id="rId35"/>
    <p:sldId id="367" r:id="rId36"/>
    <p:sldId id="368" r:id="rId37"/>
    <p:sldId id="369" r:id="rId38"/>
    <p:sldId id="334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74A"/>
    <a:srgbClr val="D9B74D"/>
    <a:srgbClr val="154642"/>
    <a:srgbClr val="86B5CB"/>
    <a:srgbClr val="F2FAEA"/>
    <a:srgbClr val="FDFEF9"/>
    <a:srgbClr val="C55A11"/>
    <a:srgbClr val="F0AD00"/>
    <a:srgbClr val="F1CD41"/>
    <a:srgbClr val="FF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5013" autoAdjust="0"/>
  </p:normalViewPr>
  <p:slideViewPr>
    <p:cSldViewPr snapToGrid="0" showGuides="1">
      <p:cViewPr varScale="1">
        <p:scale>
          <a:sx n="58" d="100"/>
          <a:sy n="58" d="100"/>
        </p:scale>
        <p:origin x="84" y="22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xfrm>
          <a:off x="5380132" y="1874104"/>
          <a:ext cx="5973501" cy="144206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541530-061E-4AEB-AAA2-5E6FBA673418}" type="parTrans" cxnId="{22A87C0F-AE9A-485B-AB80-F6C4E65C6471}">
      <dgm:prSet/>
      <dgm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xfrm>
          <a:off x="5380132" y="612184"/>
          <a:ext cx="5921575" cy="11471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xfrm>
          <a:off x="5392272" y="3377197"/>
          <a:ext cx="5973501" cy="12661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</dgm:pt>
    <dgm:pt modelId="{FE4325D5-40D8-443D-8712-EE8111D1DBE7}" type="pres">
      <dgm:prSet presAssocID="{47541530-061E-4AEB-AAA2-5E6FBA673418}" presName="connTx" presStyleLbl="parChTrans1D2" presStyleIdx="0" presStyleCnt="3"/>
      <dgm:spPr/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218305" custScaleY="136360" custLinFactY="25958" custLinFactNeighborX="37725" custLinFactNeighborY="100000">
        <dgm:presLayoutVars>
          <dgm:chPref val="3"/>
        </dgm:presLayoutVars>
      </dgm:prSet>
      <dgm:spPr/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</dgm:pt>
    <dgm:pt modelId="{27706C14-B9DB-448D-98CA-A503CC781ADD}" type="pres">
      <dgm:prSet presAssocID="{1B68D2AB-F458-48E0-BD32-55293B76897D}" presName="connTx" presStyleLbl="parChTrans1D2" presStyleIdx="1" presStyleCnt="3"/>
      <dgm:spPr/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40613" custLinFactNeighborX="52954" custLinFactNeighborY="100000">
        <dgm:presLayoutVars>
          <dgm:chPref val="3"/>
        </dgm:presLayoutVars>
      </dgm:prSet>
      <dgm:spPr/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</dgm:pt>
    <dgm:pt modelId="{8E1C7511-7CDD-4DB6-881D-EFACD4A9269C}" type="pres">
      <dgm:prSet presAssocID="{A95FBD27-A71F-468A-8F09-519730F1AB79}" presName="connTx" presStyleLbl="parChTrans1D2" presStyleIdx="2" presStyleCnt="3"/>
      <dgm:spPr/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6646" custLinFactNeighborX="52917" custLinFactNeighborY="-200000">
        <dgm:presLayoutVars>
          <dgm:chPref val="3"/>
        </dgm:presLayoutVars>
      </dgm:prSet>
      <dgm:spPr/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5AE2A803-4D98-4FA1-B88D-1188230EC85A}" type="presOf" srcId="{A3716749-DCC2-426B-B50F-FE656715A85E}" destId="{CA4D8687-68FB-4E29-A39E-41942DBC4069}" srcOrd="0" destOrd="0" presId="urn:microsoft.com/office/officeart/2008/layout/HorizontalMultiLevelHierarchy"/>
    <dgm:cxn modelId="{EB959606-2547-46A4-BCB6-B89E9E0A158D}" type="presOf" srcId="{47541530-061E-4AEB-AAA2-5E6FBA673418}" destId="{F0FE0841-EFA1-4DBC-BA9F-C4E014988F69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37144148-2056-4630-A1A7-FE8B368261D1}" type="presOf" srcId="{1B68D2AB-F458-48E0-BD32-55293B76897D}" destId="{AEAB9A9E-8118-48B3-ADA6-2C95C81390E2}" srcOrd="0" destOrd="0" presId="urn:microsoft.com/office/officeart/2008/layout/HorizontalMultiLevelHierarchy"/>
    <dgm:cxn modelId="{255C9D48-48A9-4973-904B-08C8E97386A1}" type="presOf" srcId="{BA691F05-556C-4A2B-8023-4A7C22C10F49}" destId="{98BD35C6-7D88-4DF7-BA87-A6888E9C03F8}" srcOrd="0" destOrd="0" presId="urn:microsoft.com/office/officeart/2008/layout/HorizontalMultiLevelHierarchy"/>
    <dgm:cxn modelId="{2E0F0A73-4935-4FB1-B3EC-0FA9ACE79C2F}" type="presOf" srcId="{A95FBD27-A71F-468A-8F09-519730F1AB79}" destId="{0FCBAAFE-2490-4E91-BA03-9C147DD73A4B}" srcOrd="0" destOrd="0" presId="urn:microsoft.com/office/officeart/2008/layout/HorizontalMultiLevelHierarchy"/>
    <dgm:cxn modelId="{DC0CEC80-3377-4D5E-8BA6-2ACEF71B2026}" type="presOf" srcId="{1B68D2AB-F458-48E0-BD32-55293B76897D}" destId="{27706C14-B9DB-448D-98CA-A503CC781ADD}" srcOrd="1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4A72097-D5FE-4226-9A76-3A4E8112B093}" type="presOf" srcId="{47541530-061E-4AEB-AAA2-5E6FBA673418}" destId="{FE4325D5-40D8-443D-8712-EE8111D1DBE7}" srcOrd="1" destOrd="0" presId="urn:microsoft.com/office/officeart/2008/layout/HorizontalMultiLevelHierarchy"/>
    <dgm:cxn modelId="{32D05AB5-8403-4541-B5EE-2039E4F0B197}" type="presOf" srcId="{A95FBD27-A71F-468A-8F09-519730F1AB79}" destId="{8E1C7511-7CDD-4DB6-881D-EFACD4A9269C}" srcOrd="1" destOrd="0" presId="urn:microsoft.com/office/officeart/2008/layout/HorizontalMultiLevelHierarchy"/>
    <dgm:cxn modelId="{373295C6-FF15-483A-AD90-2813FAA7E844}" type="presOf" srcId="{678D4A92-9F3A-4990-B6EB-AF21D95C7B39}" destId="{631486E8-4172-4DCC-8570-22A08804C426}" srcOrd="0" destOrd="0" presId="urn:microsoft.com/office/officeart/2008/layout/HorizontalMultiLevelHierarchy"/>
    <dgm:cxn modelId="{61AF2DCC-EFD5-4DBD-AA0F-C50DA1B876EE}" type="presOf" srcId="{4FB63A16-FD31-4FC2-B8D2-9D599E0C4D80}" destId="{EDA3F0C4-0B68-42A6-8E7B-C1605AA30C67}" srcOrd="0" destOrd="0" presId="urn:microsoft.com/office/officeart/2008/layout/HorizontalMultiLevelHierarchy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AAAB81F8-6B78-49D3-8336-05D62416FE27}" type="presOf" srcId="{A56F97D1-B6E5-4AD4-B011-947112256068}" destId="{FDB0C31B-8C4A-415E-B71E-E5B77F3586EE}" srcOrd="0" destOrd="0" presId="urn:microsoft.com/office/officeart/2008/layout/HorizontalMultiLevelHierarchy"/>
    <dgm:cxn modelId="{FAC8DD9B-BA05-440A-A5BB-68B0423C6A3A}" type="presParOf" srcId="{98BD35C6-7D88-4DF7-BA87-A6888E9C03F8}" destId="{1DF5D3EB-A8BF-46A6-A8A6-9AF5398B531D}" srcOrd="0" destOrd="0" presId="urn:microsoft.com/office/officeart/2008/layout/HorizontalMultiLevelHierarchy"/>
    <dgm:cxn modelId="{E0B30AE3-1237-44BC-95CC-44B74D9E6E36}" type="presParOf" srcId="{1DF5D3EB-A8BF-46A6-A8A6-9AF5398B531D}" destId="{631486E8-4172-4DCC-8570-22A08804C426}" srcOrd="0" destOrd="0" presId="urn:microsoft.com/office/officeart/2008/layout/HorizontalMultiLevelHierarchy"/>
    <dgm:cxn modelId="{3A0FDEB5-0AE6-4C73-85A3-91169FFA831F}" type="presParOf" srcId="{1DF5D3EB-A8BF-46A6-A8A6-9AF5398B531D}" destId="{A20E99B8-568A-463D-812B-BB3A1CBC06BA}" srcOrd="1" destOrd="0" presId="urn:microsoft.com/office/officeart/2008/layout/HorizontalMultiLevelHierarchy"/>
    <dgm:cxn modelId="{5F60F47C-AAA2-4E72-B0E4-B34E86C875E7}" type="presParOf" srcId="{A20E99B8-568A-463D-812B-BB3A1CBC06BA}" destId="{F0FE0841-EFA1-4DBC-BA9F-C4E014988F69}" srcOrd="0" destOrd="0" presId="urn:microsoft.com/office/officeart/2008/layout/HorizontalMultiLevelHierarchy"/>
    <dgm:cxn modelId="{BF4D2E01-6A71-40BA-972B-5F3736B41699}" type="presParOf" srcId="{F0FE0841-EFA1-4DBC-BA9F-C4E014988F69}" destId="{FE4325D5-40D8-443D-8712-EE8111D1DBE7}" srcOrd="0" destOrd="0" presId="urn:microsoft.com/office/officeart/2008/layout/HorizontalMultiLevelHierarchy"/>
    <dgm:cxn modelId="{9C1A65D7-0AC4-4446-9AE5-798D480269B2}" type="presParOf" srcId="{A20E99B8-568A-463D-812B-BB3A1CBC06BA}" destId="{C1C42895-9509-4081-BBB6-9A61CD54D5FB}" srcOrd="1" destOrd="0" presId="urn:microsoft.com/office/officeart/2008/layout/HorizontalMultiLevelHierarchy"/>
    <dgm:cxn modelId="{1C1C2057-B266-413D-8F5E-9904C5337028}" type="presParOf" srcId="{C1C42895-9509-4081-BBB6-9A61CD54D5FB}" destId="{CA4D8687-68FB-4E29-A39E-41942DBC4069}" srcOrd="0" destOrd="0" presId="urn:microsoft.com/office/officeart/2008/layout/HorizontalMultiLevelHierarchy"/>
    <dgm:cxn modelId="{0E15DE10-2BB8-465F-AEB1-300F1396E8AA}" type="presParOf" srcId="{C1C42895-9509-4081-BBB6-9A61CD54D5FB}" destId="{641288D0-002C-48B4-BC4C-BE3219030898}" srcOrd="1" destOrd="0" presId="urn:microsoft.com/office/officeart/2008/layout/HorizontalMultiLevelHierarchy"/>
    <dgm:cxn modelId="{1BBEB4A1-8C64-4817-8354-373642B0DC79}" type="presParOf" srcId="{A20E99B8-568A-463D-812B-BB3A1CBC06BA}" destId="{AEAB9A9E-8118-48B3-ADA6-2C95C81390E2}" srcOrd="2" destOrd="0" presId="urn:microsoft.com/office/officeart/2008/layout/HorizontalMultiLevelHierarchy"/>
    <dgm:cxn modelId="{698A6A82-4084-4283-B7BF-C5E61A87297C}" type="presParOf" srcId="{AEAB9A9E-8118-48B3-ADA6-2C95C81390E2}" destId="{27706C14-B9DB-448D-98CA-A503CC781ADD}" srcOrd="0" destOrd="0" presId="urn:microsoft.com/office/officeart/2008/layout/HorizontalMultiLevelHierarchy"/>
    <dgm:cxn modelId="{46EA8021-2FA6-4826-9C6E-744B865811D9}" type="presParOf" srcId="{A20E99B8-568A-463D-812B-BB3A1CBC06BA}" destId="{1208F32E-8154-4874-B285-1CCE76DE800F}" srcOrd="3" destOrd="0" presId="urn:microsoft.com/office/officeart/2008/layout/HorizontalMultiLevelHierarchy"/>
    <dgm:cxn modelId="{88FFDF2D-ADFF-4150-9A92-AE83B2CE1891}" type="presParOf" srcId="{1208F32E-8154-4874-B285-1CCE76DE800F}" destId="{EDA3F0C4-0B68-42A6-8E7B-C1605AA30C67}" srcOrd="0" destOrd="0" presId="urn:microsoft.com/office/officeart/2008/layout/HorizontalMultiLevelHierarchy"/>
    <dgm:cxn modelId="{9FA061BD-E029-489F-8CCB-5FC5B9A7E4B5}" type="presParOf" srcId="{1208F32E-8154-4874-B285-1CCE76DE800F}" destId="{DEA97DC5-6C4D-4B03-837A-B50622A9EA8B}" srcOrd="1" destOrd="0" presId="urn:microsoft.com/office/officeart/2008/layout/HorizontalMultiLevelHierarchy"/>
    <dgm:cxn modelId="{308528DE-DA85-4B60-BA2F-851E9B77C0BC}" type="presParOf" srcId="{A20E99B8-568A-463D-812B-BB3A1CBC06BA}" destId="{0FCBAAFE-2490-4E91-BA03-9C147DD73A4B}" srcOrd="4" destOrd="0" presId="urn:microsoft.com/office/officeart/2008/layout/HorizontalMultiLevelHierarchy"/>
    <dgm:cxn modelId="{5E3217F6-BCCF-4B31-AF8D-C070F1204DF9}" type="presParOf" srcId="{0FCBAAFE-2490-4E91-BA03-9C147DD73A4B}" destId="{8E1C7511-7CDD-4DB6-881D-EFACD4A9269C}" srcOrd="0" destOrd="0" presId="urn:microsoft.com/office/officeart/2008/layout/HorizontalMultiLevelHierarchy"/>
    <dgm:cxn modelId="{EFEC8A04-9FF5-45FE-B51E-D2D5D79C5589}" type="presParOf" srcId="{A20E99B8-568A-463D-812B-BB3A1CBC06BA}" destId="{8B11B6D2-9499-4AE0-B646-D73A7E45DDD1}" srcOrd="5" destOrd="0" presId="urn:microsoft.com/office/officeart/2008/layout/HorizontalMultiLevelHierarchy"/>
    <dgm:cxn modelId="{393A2687-EC61-4157-9256-AEF1768F8212}" type="presParOf" srcId="{8B11B6D2-9499-4AE0-B646-D73A7E45DDD1}" destId="{FDB0C31B-8C4A-415E-B71E-E5B77F3586EE}" srcOrd="0" destOrd="0" presId="urn:microsoft.com/office/officeart/2008/layout/HorizontalMultiLevelHierarchy"/>
    <dgm:cxn modelId="{73B8F3B1-1AB1-409B-8E9C-667909B4CCA1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488785" y="1054036"/>
          <a:ext cx="2505283" cy="1038693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73625" y="1505581"/>
        <a:ext cx="0" cy="0"/>
      </dsp:txXfrm>
    </dsp:sp>
    <dsp:sp modelId="{AEAB9A9E-8118-48B3-ADA6-2C95C81390E2}">
      <dsp:nvSpPr>
        <dsp:cNvPr id="0" name=""/>
        <dsp:cNvSpPr/>
      </dsp:nvSpPr>
      <dsp:spPr>
        <a:xfrm>
          <a:off x="2488785" y="2092729"/>
          <a:ext cx="2506445" cy="191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63194" y="2970005"/>
        <a:ext cx="0" cy="0"/>
      </dsp:txXfrm>
    </dsp:sp>
    <dsp:sp modelId="{F0FE0841-EFA1-4DBC-BA9F-C4E014988F69}">
      <dsp:nvSpPr>
        <dsp:cNvPr id="0" name=""/>
        <dsp:cNvSpPr/>
      </dsp:nvSpPr>
      <dsp:spPr>
        <a:xfrm>
          <a:off x="2488785" y="2092729"/>
          <a:ext cx="1860955" cy="30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372113" y="2198729"/>
        <a:ext cx="0" cy="0"/>
      </dsp:txXfrm>
    </dsp:sp>
    <dsp:sp modelId="{631486E8-4172-4DCC-8570-22A08804C426}">
      <dsp:nvSpPr>
        <dsp:cNvPr id="0" name=""/>
        <dsp:cNvSpPr/>
      </dsp:nvSpPr>
      <dsp:spPr>
        <a:xfrm>
          <a:off x="0" y="1249690"/>
          <a:ext cx="3291492" cy="1686078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249690"/>
        <a:ext cx="3291492" cy="1686078"/>
      </dsp:txXfrm>
    </dsp:sp>
    <dsp:sp modelId="{CA4D8687-68FB-4E29-A39E-41942DBC4069}">
      <dsp:nvSpPr>
        <dsp:cNvPr id="0" name=""/>
        <dsp:cNvSpPr/>
      </dsp:nvSpPr>
      <dsp:spPr>
        <a:xfrm>
          <a:off x="4349741" y="1746144"/>
          <a:ext cx="6856738" cy="130577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49741" y="1746144"/>
        <a:ext cx="6856738" cy="1305771"/>
      </dsp:txXfrm>
    </dsp:sp>
    <dsp:sp modelId="{EDA3F0C4-0B68-42A6-8E7B-C1605AA30C67}">
      <dsp:nvSpPr>
        <dsp:cNvPr id="0" name=""/>
        <dsp:cNvSpPr/>
      </dsp:nvSpPr>
      <dsp:spPr>
        <a:xfrm>
          <a:off x="4995231" y="3431648"/>
          <a:ext cx="5408941" cy="11465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5231" y="3431648"/>
        <a:ext cx="5408941" cy="1146523"/>
      </dsp:txXfrm>
    </dsp:sp>
    <dsp:sp modelId="{FDB0C31B-8C4A-415E-B71E-E5B77F3586EE}">
      <dsp:nvSpPr>
        <dsp:cNvPr id="0" name=""/>
        <dsp:cNvSpPr/>
      </dsp:nvSpPr>
      <dsp:spPr>
        <a:xfrm>
          <a:off x="4994069" y="534657"/>
          <a:ext cx="5361922" cy="10387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4069" y="534657"/>
        <a:ext cx="5361922" cy="103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8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18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39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28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07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423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044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497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842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7898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10083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4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7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53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19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6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3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991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45782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44858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25415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7487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5537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877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6021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7A051-C4B4-4B2F-B859-608E23BA877D}" type="datetimeFigureOut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88DC48-8E89-406F-A39E-1747B9C70B79}" type="slidenum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518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F8BBFD-ECF1-4E04-B164-24758D0FA893}" type="slidenum">
              <a:rPr lang="en-US" altLang="en-US" sz="32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3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5918C-0611-4224-92DB-29CBA3AD835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>
              <a:solidFill>
                <a:prstClr val="black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27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5371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8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8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5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4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95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9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66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4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8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1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85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4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8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30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4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864" r:id="rId17"/>
    <p:sldLayoutId id="2147483859" r:id="rId18"/>
    <p:sldLayoutId id="2147483720" r:id="rId19"/>
    <p:sldLayoutId id="2147483721" r:id="rId20"/>
    <p:sldLayoutId id="2147483722" r:id="rId21"/>
    <p:sldLayoutId id="2147483743" r:id="rId22"/>
    <p:sldLayoutId id="2147483744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6" r:id="rId33"/>
    <p:sldLayoutId id="2147483854" r:id="rId34"/>
    <p:sldLayoutId id="2147483678" r:id="rId35"/>
    <p:sldLayoutId id="2147483725" r:id="rId36"/>
    <p:sldLayoutId id="2147483729" r:id="rId3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48158" y="-201943"/>
            <a:ext cx="3398403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9258302" y="4688356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0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</p:sldLayoutIdLst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65816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531632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797448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063265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27000" indent="-127000" algn="l" defTabSz="512763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38417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64135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89852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15570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41432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4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0" r:id="rId2"/>
    <p:sldLayoutId id="2147483855" r:id="rId3"/>
    <p:sldLayoutId id="2147483844" r:id="rId4"/>
    <p:sldLayoutId id="2147483863" r:id="rId5"/>
    <p:sldLayoutId id="2147483862" r:id="rId6"/>
    <p:sldLayoutId id="2147483861" r:id="rId7"/>
    <p:sldLayoutId id="2147483858" r:id="rId8"/>
    <p:sldLayoutId id="2147483857" r:id="rId9"/>
    <p:sldLayoutId id="2147483856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B8585-01B2-47B7-B05E-0E178076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" y="0"/>
            <a:ext cx="12173964" cy="6858000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0" y="191028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Chào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mừng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đến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với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tiết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Tập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đọc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endParaRPr lang="zh-CN" altLang="en-US" sz="7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>
            <a:extLst>
              <a:ext uri="{FF2B5EF4-FFF2-40B4-BE49-F238E27FC236}">
                <a16:creationId xmlns:a16="http://schemas.microsoft.com/office/drawing/2014/main" id="{FBD3EFB0-7BB8-4D63-B314-438AD1679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5638800" cy="2286000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ĐỌC NHÓM </a:t>
            </a:r>
          </a:p>
        </p:txBody>
      </p:sp>
      <p:pic>
        <p:nvPicPr>
          <p:cNvPr id="9219" name="Picture 8" descr="Keo co">
            <a:extLst>
              <a:ext uri="{FF2B5EF4-FFF2-40B4-BE49-F238E27FC236}">
                <a16:creationId xmlns:a16="http://schemas.microsoft.com/office/drawing/2014/main" id="{8E9D34BD-A07C-456F-8CDE-FE133B2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Hình chữ nhật: Góc Tròn 12"/>
          <p:cNvSpPr>
            <a:spLocks noChangeArrowheads="1"/>
          </p:cNvSpPr>
          <p:nvPr/>
        </p:nvSpPr>
        <p:spPr bwMode="auto">
          <a:xfrm>
            <a:off x="480061" y="5823068"/>
            <a:ext cx="6904038" cy="501267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12"/>
          <p:cNvSpPr>
            <a:spLocks noChangeArrowheads="1"/>
          </p:cNvSpPr>
          <p:nvPr/>
        </p:nvSpPr>
        <p:spPr bwMode="auto">
          <a:xfrm>
            <a:off x="497523" y="5823068"/>
            <a:ext cx="6869113" cy="460534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TÌM HIỂU BÀI</a:t>
            </a: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520" y="948766"/>
            <a:ext cx="8473440" cy="14157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Kéo co là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31316" y="2930013"/>
            <a:ext cx="6268788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A0CFA8-256A-42AD-81CA-8371ACD8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4011515"/>
            <a:ext cx="84734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CE8529F-2A40-4431-A85D-239505A8698B}"/>
              </a:ext>
            </a:extLst>
          </p:cNvPr>
          <p:cNvSpPr/>
          <p:nvPr/>
        </p:nvSpPr>
        <p:spPr>
          <a:xfrm>
            <a:off x="1747520" y="5171694"/>
            <a:ext cx="8321040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 Box 13">
            <a:hlinkClick r:id="rId2" action="ppaction://hlinksldjump"/>
            <a:extLst>
              <a:ext uri="{FF2B5EF4-FFF2-40B4-BE49-F238E27FC236}">
                <a16:creationId xmlns:a16="http://schemas.microsoft.com/office/drawing/2014/main" id="{958DFA95-DCB6-4983-BD71-4947720E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0" y="5248322"/>
            <a:ext cx="8321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 ra có khí phách và lòng hào hiệp.</a:t>
            </a:r>
          </a:p>
        </p:txBody>
      </p:sp>
    </p:spTree>
    <p:extLst>
      <p:ext uri="{BB962C8B-B14F-4D97-AF65-F5344CB8AC3E}">
        <p14:creationId xmlns:p14="http://schemas.microsoft.com/office/powerpoint/2010/main" val="33925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177" y="282340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576B3-F3F5-4830-B35B-81D392DB904A}"/>
              </a:ext>
            </a:extLst>
          </p:cNvPr>
          <p:cNvSpPr/>
          <p:nvPr/>
        </p:nvSpPr>
        <p:spPr>
          <a:xfrm>
            <a:off x="3722914" y="1178711"/>
            <a:ext cx="3439885" cy="43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913847-379C-42E9-BBC9-3681DACB72DB}"/>
              </a:ext>
            </a:extLst>
          </p:cNvPr>
          <p:cNvCxnSpPr>
            <a:cxnSpLocks/>
          </p:cNvCxnSpPr>
          <p:nvPr/>
        </p:nvCxnSpPr>
        <p:spPr>
          <a:xfrm flipH="1">
            <a:off x="1905000" y="1616349"/>
            <a:ext cx="1926771" cy="10256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D130E2-46FC-4C2D-AF01-0963BF86BEF5}"/>
              </a:ext>
            </a:extLst>
          </p:cNvPr>
          <p:cNvSpPr/>
          <p:nvPr/>
        </p:nvSpPr>
        <p:spPr>
          <a:xfrm>
            <a:off x="383177" y="2620205"/>
            <a:ext cx="2721428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351EB6-3884-45A9-BFC7-EDFE80795009}"/>
              </a:ext>
            </a:extLst>
          </p:cNvPr>
          <p:cNvSpPr/>
          <p:nvPr/>
        </p:nvSpPr>
        <p:spPr>
          <a:xfrm>
            <a:off x="3827415" y="2618125"/>
            <a:ext cx="3230883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CFC7EA-1A9B-4441-BE38-07B80CA16687}"/>
              </a:ext>
            </a:extLst>
          </p:cNvPr>
          <p:cNvSpPr/>
          <p:nvPr/>
        </p:nvSpPr>
        <p:spPr>
          <a:xfrm>
            <a:off x="7985761" y="2620205"/>
            <a:ext cx="3666307" cy="2147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1490F2-F723-4A7D-92AB-2909D9C38704}"/>
              </a:ext>
            </a:extLst>
          </p:cNvPr>
          <p:cNvCxnSpPr>
            <a:cxnSpLocks/>
          </p:cNvCxnSpPr>
          <p:nvPr/>
        </p:nvCxnSpPr>
        <p:spPr>
          <a:xfrm>
            <a:off x="5431973" y="1616349"/>
            <a:ext cx="10883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AEA3B-66C1-4BB4-84DD-E4080BAFED64}"/>
              </a:ext>
            </a:extLst>
          </p:cNvPr>
          <p:cNvCxnSpPr>
            <a:cxnSpLocks/>
          </p:cNvCxnSpPr>
          <p:nvPr/>
        </p:nvCxnSpPr>
        <p:spPr>
          <a:xfrm>
            <a:off x="7162799" y="1595750"/>
            <a:ext cx="2220684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5536FC6-2F72-4141-A86C-31D9922DCA05}"/>
              </a:ext>
            </a:extLst>
          </p:cNvPr>
          <p:cNvSpPr/>
          <p:nvPr/>
        </p:nvSpPr>
        <p:spPr>
          <a:xfrm>
            <a:off x="217714" y="5526007"/>
            <a:ext cx="794657" cy="289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98584-00C6-45B0-9F4F-111980BE16C9}"/>
              </a:ext>
            </a:extLst>
          </p:cNvPr>
          <p:cNvSpPr txBox="1"/>
          <p:nvPr/>
        </p:nvSpPr>
        <p:spPr>
          <a:xfrm>
            <a:off x="1142999" y="5193942"/>
            <a:ext cx="1015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3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3896" y="2993266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G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</a:t>
            </a:r>
          </a:p>
        </p:txBody>
      </p:sp>
    </p:spTree>
    <p:extLst>
      <p:ext uri="{BB962C8B-B14F-4D97-AF65-F5344CB8AC3E}">
        <p14:creationId xmlns:p14="http://schemas.microsoft.com/office/powerpoint/2010/main" val="36901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061" y="91421"/>
            <a:ext cx="8052281" cy="95410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887" y="5066311"/>
            <a:ext cx="10911840" cy="954107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569E7-2FF1-483C-BE01-498D6AB7FBF5}"/>
              </a:ext>
            </a:extLst>
          </p:cNvPr>
          <p:cNvSpPr txBox="1"/>
          <p:nvPr/>
        </p:nvSpPr>
        <p:spPr>
          <a:xfrm>
            <a:off x="435428" y="1229868"/>
            <a:ext cx="11321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DA6DC-B03B-4AE6-A973-E3DD8E47ECF6}"/>
              </a:ext>
            </a:extLst>
          </p:cNvPr>
          <p:cNvSpPr txBox="1"/>
          <p:nvPr/>
        </p:nvSpPr>
        <p:spPr>
          <a:xfrm>
            <a:off x="370114" y="1876407"/>
            <a:ext cx="11669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</a:rPr>
              <a:t> co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. Nam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A5600-21BC-43EF-BD69-77784F3C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48266" r="11472" b="5942"/>
          <a:stretch/>
        </p:blipFill>
        <p:spPr>
          <a:xfrm>
            <a:off x="4017984" y="2840006"/>
            <a:ext cx="1413988" cy="1206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8CC09-3A24-472F-9CF5-AC755DD93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5" t="39206" r="27590" b="27461"/>
          <a:stretch/>
        </p:blipFill>
        <p:spPr>
          <a:xfrm>
            <a:off x="5242939" y="3580471"/>
            <a:ext cx="1496708" cy="13606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3124B6-A7E0-418A-8F11-4E81EBAF28DC}"/>
              </a:ext>
            </a:extLst>
          </p:cNvPr>
          <p:cNvSpPr txBox="1"/>
          <p:nvPr/>
        </p:nvSpPr>
        <p:spPr>
          <a:xfrm>
            <a:off x="365887" y="31442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09D2D-48EF-42B6-8B0C-1F7035505CA4}"/>
              </a:ext>
            </a:extLst>
          </p:cNvPr>
          <p:cNvSpPr txBox="1"/>
          <p:nvPr/>
        </p:nvSpPr>
        <p:spPr>
          <a:xfrm>
            <a:off x="1334716" y="4096686"/>
            <a:ext cx="370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05052-DBFB-4BF4-AAB6-F73F6594B2B9}"/>
              </a:ext>
            </a:extLst>
          </p:cNvPr>
          <p:cNvSpPr txBox="1"/>
          <p:nvPr/>
        </p:nvSpPr>
        <p:spPr>
          <a:xfrm>
            <a:off x="8258631" y="3171262"/>
            <a:ext cx="30190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3A74CB6-703B-42FB-86E2-9203A22BC4CE}"/>
              </a:ext>
            </a:extLst>
          </p:cNvPr>
          <p:cNvSpPr/>
          <p:nvPr/>
        </p:nvSpPr>
        <p:spPr>
          <a:xfrm>
            <a:off x="7063711" y="3570371"/>
            <a:ext cx="870856" cy="28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19" grpId="0"/>
      <p:bldP spid="20" grpId="0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8401" y="186984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2,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8401" y="1398470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AA5AE3-7C49-46E2-8D5A-F233AFC9B68C}"/>
              </a:ext>
            </a:extLst>
          </p:cNvPr>
          <p:cNvSpPr/>
          <p:nvPr/>
        </p:nvSpPr>
        <p:spPr>
          <a:xfrm>
            <a:off x="372396" y="3926542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ED7A3-185A-4290-8575-19F93100A768}"/>
              </a:ext>
            </a:extLst>
          </p:cNvPr>
          <p:cNvSpPr txBox="1"/>
          <p:nvPr/>
        </p:nvSpPr>
        <p:spPr>
          <a:xfrm>
            <a:off x="1643792" y="3266283"/>
            <a:ext cx="1001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4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217" y="273131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6217" y="1159387"/>
            <a:ext cx="10911840" cy="5847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    -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cuộc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809" y="4444448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217" y="5363333"/>
            <a:ext cx="10028576" cy="67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3D67E-0849-441C-8579-AD62135ACE4A}"/>
              </a:ext>
            </a:extLst>
          </p:cNvPr>
          <p:cNvSpPr txBox="1"/>
          <p:nvPr/>
        </p:nvSpPr>
        <p:spPr>
          <a:xfrm>
            <a:off x="917761" y="2072895"/>
            <a:ext cx="8871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50D8-ED5D-4AB4-9712-3A51908E776F}"/>
              </a:ext>
            </a:extLst>
          </p:cNvPr>
          <p:cNvSpPr txBox="1"/>
          <p:nvPr/>
        </p:nvSpPr>
        <p:spPr>
          <a:xfrm>
            <a:off x="917761" y="2929438"/>
            <a:ext cx="10450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7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319" y="566117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0449" y="2116393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D85C25-279D-4497-AEB1-63FE98CAE654}"/>
              </a:ext>
            </a:extLst>
          </p:cNvPr>
          <p:cNvSpPr/>
          <p:nvPr/>
        </p:nvSpPr>
        <p:spPr>
          <a:xfrm>
            <a:off x="103454" y="4303059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EF2C-3281-42B0-8785-31D58C389605}"/>
              </a:ext>
            </a:extLst>
          </p:cNvPr>
          <p:cNvSpPr txBox="1"/>
          <p:nvPr/>
        </p:nvSpPr>
        <p:spPr>
          <a:xfrm>
            <a:off x="1294167" y="4094372"/>
            <a:ext cx="10014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8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1" y="374273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67" y="3826107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606018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 </a:t>
            </a:r>
            <a:endParaRPr lang="zh-CN" altLang="en-US" sz="7000" b="1" dirty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4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3795461"/>
              </p:ext>
            </p:extLst>
          </p:nvPr>
        </p:nvGraphicFramePr>
        <p:xfrm>
          <a:off x="518160" y="1116192"/>
          <a:ext cx="11206480" cy="504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87600" y="489586"/>
            <a:ext cx="8920480" cy="63094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356811"/>
            <a:ext cx="10911840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84" y="3732437"/>
            <a:ext cx="6344036" cy="312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6000019" cy="3125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00019" cy="371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8" y="-1"/>
            <a:ext cx="6191981" cy="37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0743E-BC76-4B58-8DC5-8A7CD8DC8930}"/>
              </a:ext>
            </a:extLst>
          </p:cNvPr>
          <p:cNvSpPr txBox="1"/>
          <p:nvPr/>
        </p:nvSpPr>
        <p:spPr>
          <a:xfrm>
            <a:off x="7414701" y="3255863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120" y="-103043"/>
            <a:ext cx="5974080" cy="3571239"/>
          </a:xfrm>
          <a:prstGeom prst="rect">
            <a:avLst/>
          </a:prstGeom>
        </p:spPr>
      </p:pic>
      <p:pic>
        <p:nvPicPr>
          <p:cNvPr id="3" name="Picture 4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0"/>
            <a:ext cx="6217920" cy="35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a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197"/>
            <a:ext cx="5902960" cy="33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ua thuyeÌ€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3468196"/>
            <a:ext cx="6289040" cy="33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08AD5-DCC5-4EB2-85F0-47AF4DC92A1A}"/>
              </a:ext>
            </a:extLst>
          </p:cNvPr>
          <p:cNvSpPr txBox="1"/>
          <p:nvPr/>
        </p:nvSpPr>
        <p:spPr>
          <a:xfrm>
            <a:off x="1013901" y="296733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C1993-24E8-4661-9FC9-A508E497B7D1}"/>
              </a:ext>
            </a:extLst>
          </p:cNvPr>
          <p:cNvSpPr txBox="1"/>
          <p:nvPr/>
        </p:nvSpPr>
        <p:spPr>
          <a:xfrm>
            <a:off x="7163979" y="6222518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213C-D765-453C-A3AE-8BC32D113583}"/>
              </a:ext>
            </a:extLst>
          </p:cNvPr>
          <p:cNvSpPr txBox="1"/>
          <p:nvPr/>
        </p:nvSpPr>
        <p:spPr>
          <a:xfrm>
            <a:off x="738598" y="626854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F3C64-7B91-4ED7-93D5-524FFC46BC40}"/>
              </a:ext>
            </a:extLst>
          </p:cNvPr>
          <p:cNvSpPr txBox="1"/>
          <p:nvPr/>
        </p:nvSpPr>
        <p:spPr>
          <a:xfrm>
            <a:off x="7088860" y="3041302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uÌa saÌ£p">
            <a:extLst>
              <a:ext uri="{FF2B5EF4-FFF2-40B4-BE49-F238E27FC236}">
                <a16:creationId xmlns:a16="http://schemas.microsoft.com/office/drawing/2014/main" id="{FD47999A-67F4-48A8-8C94-714DC82A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8" y="622301"/>
            <a:ext cx="2819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621">
            <a:extLst>
              <a:ext uri="{FF2B5EF4-FFF2-40B4-BE49-F238E27FC236}">
                <a16:creationId xmlns:a16="http://schemas.microsoft.com/office/drawing/2014/main" id="{7E96E64A-C250-40A3-8EBB-EA6D2865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0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ro%20choi%20dan%20gian">
            <a:extLst>
              <a:ext uri="{FF2B5EF4-FFF2-40B4-BE49-F238E27FC236}">
                <a16:creationId xmlns:a16="http://schemas.microsoft.com/office/drawing/2014/main" id="{4DDCA2BC-1833-44F3-914C-C819BEA6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1" y="3825393"/>
            <a:ext cx="2975883" cy="22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Pictures\Saved Pictures\Nhảy-dây-chun-500x250.jpg">
            <a:extLst>
              <a:ext uri="{FF2B5EF4-FFF2-40B4-BE49-F238E27FC236}">
                <a16:creationId xmlns:a16="http://schemas.microsoft.com/office/drawing/2014/main" id="{D67EEC74-8C87-40FA-B7DC-F1D73A6E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70" y="3799988"/>
            <a:ext cx="2918621" cy="223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89B99-D6A1-4079-947A-E448D727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71801"/>
            <a:ext cx="1612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830F5-230D-4876-A29E-98A4996C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1"/>
            <a:ext cx="1393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6A86F-F07A-44D7-A1C6-C77FF02F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6" y="2971801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cà kheo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DC3AD-DC96-4538-9F2D-E534F4EF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91" y="5974089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A80CF-635B-4F2C-8D4E-14EEAA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14" y="6079865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F1BCF-C7EB-41C6-8633-46CA479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874" y="5973434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29F82A-FC75-4C46-88FE-CD5CC4B1E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277" y="652105"/>
            <a:ext cx="2952846" cy="2349500"/>
          </a:xfrm>
          <a:prstGeom prst="rect">
            <a:avLst/>
          </a:prstGeom>
        </p:spPr>
      </p:pic>
      <p:pic>
        <p:nvPicPr>
          <p:cNvPr id="20" name="Picture 19" descr="KS2%20(1)[1]">
            <a:extLst>
              <a:ext uri="{FF2B5EF4-FFF2-40B4-BE49-F238E27FC236}">
                <a16:creationId xmlns:a16="http://schemas.microsoft.com/office/drawing/2014/main" id="{E455CFB2-7BC6-46EF-A4C5-C2F40FD4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4" y="3756663"/>
            <a:ext cx="3072148" cy="230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53976" y="4322763"/>
            <a:ext cx="243522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7840" y="1537670"/>
            <a:ext cx="8786084" cy="30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trò chơi thể hiện tinh thần thượng võ của dân tộc ta cần được giữ gìn</a:t>
            </a:r>
            <a:r>
              <a:rPr lang="en-US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huy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767840" y="1891631"/>
            <a:ext cx="9083040" cy="1951038"/>
          </a:xfrm>
          <a:prstGeom prst="wedgeEllipseCallout">
            <a:avLst>
              <a:gd name="adj1" fmla="val 25301"/>
              <a:gd name="adj2" fmla="val 37282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i="1" kern="0" dirty="0">
              <a:solidFill>
                <a:srgbClr val="FF0066"/>
              </a:solidFill>
              <a:latin typeface="Times New Roman" panose="02020603050405020304" pitchFamily="18" charset="0"/>
              <a:ea typeface="微软雅黑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Em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hãy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nêu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nội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dung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của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3230880" y="609600"/>
            <a:ext cx="614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1409700" y="1667828"/>
            <a:ext cx="9120188" cy="2614612"/>
          </a:xfrm>
          <a:prstGeom prst="cloudCallout">
            <a:avLst>
              <a:gd name="adj1" fmla="val -55495"/>
              <a:gd name="adj2" fmla="val 201148"/>
            </a:avLst>
          </a:prstGeom>
          <a:solidFill>
            <a:srgbClr val="FFF0E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      Toµn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®äc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víi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giäng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s«i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næi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hµo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høng</a:t>
            </a:r>
            <a:endParaRPr lang="en-US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952240"/>
            <a:ext cx="2428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4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86102" y="2538633"/>
            <a:ext cx="6439835" cy="1129289"/>
          </a:xfrm>
          <a:prstGeom prst="roundRect">
            <a:avLst/>
          </a:prstGeom>
          <a:solidFill>
            <a:srgbClr val="FEF9F2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3206941" y="2795530"/>
            <a:ext cx="59537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ĐỌC, DIỄN CẢM </a:t>
            </a:r>
            <a:endParaRPr lang="en-US" altLang="zh-CN" sz="3800" b="1" noProof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3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740401" y="119888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31088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26136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7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8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04531" y="1302489"/>
            <a:ext cx="11196320" cy="3657600"/>
          </a:xfrm>
          <a:prstGeom prst="cloudCallout">
            <a:avLst>
              <a:gd name="adj1" fmla="val -48958"/>
              <a:gd name="adj2" fmla="val 14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 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804531" y="1302489"/>
            <a:ext cx="11196320" cy="3642360"/>
          </a:xfrm>
          <a:prstGeom prst="cloudCallout">
            <a:avLst>
              <a:gd name="adj1" fmla="val -20213"/>
              <a:gd name="adj2" fmla="val 2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0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 animBg="1"/>
      <p:bldP spid="39956" grpId="1" animBg="1"/>
      <p:bldP spid="399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7190197" y="923344"/>
            <a:ext cx="4790521" cy="101566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Giáo dục HS yêu thích các trò chơi dân gian 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5688436" cy="1015663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trò chơi dân gian mà </a:t>
            </a:r>
          </a:p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3321775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5079" y="2857747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722650" y="2355472"/>
            <a:ext cx="4540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288026" y="339524"/>
            <a:ext cx="9144000" cy="6019800"/>
          </a:xfrm>
          <a:prstGeom prst="ellipse">
            <a:avLst/>
          </a:prstGeom>
          <a:gradFill rotWithShape="1">
            <a:gsLst>
              <a:gs pos="0">
                <a:srgbClr val="FFCCFF">
                  <a:alpha val="71001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26426" y="135777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00400" y="2775181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73313" y="4267201"/>
            <a:ext cx="7010400" cy="860425"/>
            <a:chOff x="504" y="1008"/>
            <a:chExt cx="4416" cy="765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Cả A và B đều đúng</a:t>
              </a:r>
              <a:endParaRPr lang="en-US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362200" y="1957388"/>
            <a:ext cx="7010400" cy="811212"/>
            <a:chOff x="504" y="1008"/>
            <a:chExt cx="4416" cy="76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Hữu Trấp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338388" y="3090864"/>
            <a:ext cx="7010400" cy="795337"/>
            <a:chOff x="504" y="1008"/>
            <a:chExt cx="4416" cy="765"/>
          </a:xfrm>
        </p:grpSpPr>
        <p:sp>
          <p:nvSpPr>
            <p:cNvPr id="12313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Tích Sơn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26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2328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2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38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234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4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4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5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6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7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8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9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50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2363" name="Group 75"/>
          <p:cNvGrpSpPr>
            <a:grpSpLocks/>
          </p:cNvGrpSpPr>
          <p:nvPr/>
        </p:nvGrpSpPr>
        <p:grpSpPr bwMode="auto">
          <a:xfrm>
            <a:off x="1828800" y="304800"/>
            <a:ext cx="7524750" cy="1676400"/>
            <a:chOff x="156" y="192"/>
            <a:chExt cx="5460" cy="528"/>
          </a:xfrm>
        </p:grpSpPr>
        <p:sp>
          <p:nvSpPr>
            <p:cNvPr id="12364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6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2368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38401" y="609600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00"/>
                </a:solidFill>
                <a:latin typeface="VNI-Times" pitchFamily="2" charset="0"/>
              </a:rPr>
              <a:t>Laøng naøo coù tuïc thi beân nam keùo co vôùi beân nöõ?</a:t>
            </a:r>
          </a:p>
        </p:txBody>
      </p:sp>
      <p:pic>
        <p:nvPicPr>
          <p:cNvPr id="12370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1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3262314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2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0715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3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3767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Tinh thần thượng võ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Sự nhanh nhẹn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Tinh thần yêu nước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7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336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38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9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9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339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Kéo co là một trò chơi thể hiện?</a:t>
            </a:r>
          </a:p>
        </p:txBody>
      </p:sp>
      <p:pic>
        <p:nvPicPr>
          <p:cNvPr id="13394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6" name="AutoShape 8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13397" name="Picture 85" descr="6140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4529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Chơi</a:t>
              </a: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chuyền</a:t>
              </a:r>
              <a:endPara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338388" y="3151188"/>
            <a:ext cx="7010400" cy="811212"/>
            <a:chOff x="504" y="1008"/>
            <a:chExt cx="4416" cy="765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Game online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4361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Kéo co</a:t>
              </a:r>
              <a:endPara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65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8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0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1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3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4376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77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8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9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3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86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387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4388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89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0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1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2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3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4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5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6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7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98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4412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413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4414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415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4416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không phải là trò chơi dân gian?</a:t>
            </a:r>
          </a:p>
        </p:txBody>
      </p:sp>
      <p:pic>
        <p:nvPicPr>
          <p:cNvPr id="14418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9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0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1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cs typeface="Arial" panose="020B0604020202020204" pitchFamily="34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6393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5962" y="169813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9730" cy="66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7519" y="5667059"/>
            <a:ext cx="416877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759392"/>
            <a:ext cx="1232408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599"/>
            <a:ext cx="12176919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5466" y="2436198"/>
            <a:ext cx="214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081" y="3205639"/>
            <a:ext cx="6782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Kéo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co</a:t>
            </a:r>
          </a:p>
          <a:p>
            <a:pPr lvl="0" algn="ctr">
              <a:defRPr/>
            </a:pP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			</a:t>
            </a:r>
            <a:r>
              <a:rPr lang="en-US" sz="40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Toan</a:t>
            </a:r>
            <a:r>
              <a:rPr lang="en-US" sz="4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  <a:endParaRPr lang="en-US" sz="6600" b="1" dirty="0">
              <a:ln w="12700">
                <a:solidFill>
                  <a:srgbClr val="5B9BD5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BD90E-9274-4449-AE72-C3D88148606A}"/>
              </a:ext>
            </a:extLst>
          </p:cNvPr>
          <p:cNvSpPr txBox="1"/>
          <p:nvPr/>
        </p:nvSpPr>
        <p:spPr>
          <a:xfrm>
            <a:off x="2536723" y="1528703"/>
            <a:ext cx="716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8580948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495672" y="2453811"/>
            <a:ext cx="8579482" cy="1194149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640583" y="1709921"/>
            <a:ext cx="476661" cy="35566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40583" y="3153025"/>
            <a:ext cx="433437" cy="35832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697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từ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9326" y="2686439"/>
            <a:ext cx="7488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503488" y="3893345"/>
            <a:ext cx="8580948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620918" y="4357579"/>
            <a:ext cx="477862" cy="38157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4088" y="4082158"/>
            <a:ext cx="766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857313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610877" y="5783271"/>
            <a:ext cx="476661" cy="38263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088" y="5262365"/>
            <a:ext cx="7384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4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 ĐỌC 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Hình chữ nhật: Góc Tròn 12"/>
          <p:cNvSpPr>
            <a:spLocks noChangeArrowheads="1"/>
          </p:cNvSpPr>
          <p:nvPr/>
        </p:nvSpPr>
        <p:spPr bwMode="auto">
          <a:xfrm>
            <a:off x="480061" y="5823068"/>
            <a:ext cx="6904038" cy="501267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12"/>
          <p:cNvSpPr>
            <a:spLocks noChangeArrowheads="1"/>
          </p:cNvSpPr>
          <p:nvPr/>
        </p:nvSpPr>
        <p:spPr bwMode="auto">
          <a:xfrm>
            <a:off x="497523" y="5823068"/>
            <a:ext cx="6869113" cy="460534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2C3110D-A342-424C-91D4-008BF5D1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-230112"/>
            <a:ext cx="3593690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445276C-6B5D-4910-A706-9C40B0DE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532402"/>
            <a:ext cx="3760839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B1FDFB4-D7BD-4317-84EB-4FB4BCA2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1294916"/>
            <a:ext cx="10028903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3ABD35-E137-45BA-8272-D50ED67C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2234673"/>
            <a:ext cx="2782528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5CC61AC9-8E1A-43FB-AC4D-AF86EA7F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22" y="2997187"/>
            <a:ext cx="10776156" cy="32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  <p:bldP spid="41989" grpId="0"/>
      <p:bldP spid="419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733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1581</Words>
  <Application>Microsoft Office PowerPoint</Application>
  <PresentationFormat>Widescreen</PresentationFormat>
  <Paragraphs>154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.VnTime</vt:lpstr>
      <vt:lpstr>.VnTimeH</vt:lpstr>
      <vt:lpstr>Arial</vt:lpstr>
      <vt:lpstr>Calibri</vt:lpstr>
      <vt:lpstr>Calibri Light</vt:lpstr>
      <vt:lpstr>Cambria</vt:lpstr>
      <vt:lpstr>DFKai-SB</vt:lpstr>
      <vt:lpstr>HP001 4 hàng</vt:lpstr>
      <vt:lpstr>Tahoma</vt:lpstr>
      <vt:lpstr>Times New Roman</vt:lpstr>
      <vt:lpstr>UTM Aristote</vt:lpstr>
      <vt:lpstr>UTM Cookies</vt:lpstr>
      <vt:lpstr>UTM Cooper Black</vt:lpstr>
      <vt:lpstr>UVN Huong Que Nang</vt:lpstr>
      <vt:lpstr>VNI-Times</vt:lpstr>
      <vt:lpstr>Office 主题​​</vt:lpstr>
      <vt:lpstr>Default Design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ADMIN</cp:lastModifiedBy>
  <cp:revision>53</cp:revision>
  <dcterms:created xsi:type="dcterms:W3CDTF">2021-11-15T12:19:59Z</dcterms:created>
  <dcterms:modified xsi:type="dcterms:W3CDTF">2022-12-17T22:24:42Z</dcterms:modified>
</cp:coreProperties>
</file>