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sldIdLst>
    <p:sldId id="290" r:id="rId2"/>
    <p:sldId id="283" r:id="rId3"/>
    <p:sldId id="266" r:id="rId4"/>
    <p:sldId id="289" r:id="rId5"/>
    <p:sldId id="261" r:id="rId6"/>
    <p:sldId id="263" r:id="rId7"/>
    <p:sldId id="284" r:id="rId8"/>
    <p:sldId id="285" r:id="rId9"/>
    <p:sldId id="267" r:id="rId10"/>
    <p:sldId id="286" r:id="rId11"/>
    <p:sldId id="265" r:id="rId12"/>
    <p:sldId id="269" r:id="rId13"/>
    <p:sldId id="264" r:id="rId14"/>
    <p:sldId id="279" r:id="rId15"/>
    <p:sldId id="281" r:id="rId16"/>
  </p:sldIdLst>
  <p:sldSz cx="12192000" cy="6858000"/>
  <p:notesSz cx="6858000" cy="9144000"/>
  <p:embeddedFontLst>
    <p:embeddedFont>
      <p:font typeface="#9Slide03 SFU Futura_05" panose="020B0604020202020204" charset="0"/>
      <p:bold r:id="rId18"/>
    </p:embeddedFont>
    <p:embeddedFont>
      <p:font typeface="#9Slide07 SVNBeachwood Sans" charset="0"/>
      <p:bold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#9Slide07 Pr Fetridge" panose="020B0604020202020204" charset="0"/>
      <p:regular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1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6C6"/>
    <a:srgbClr val="A6562C"/>
    <a:srgbClr val="F29E9D"/>
    <a:srgbClr val="F6B8B8"/>
    <a:srgbClr val="9D752F"/>
    <a:srgbClr val="DEFCFF"/>
    <a:srgbClr val="BF6233"/>
    <a:srgbClr val="00C4C4"/>
    <a:srgbClr val="009697"/>
    <a:srgbClr val="1528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9" autoAdjust="0"/>
    <p:restoredTop sz="83241" autoAdjust="0"/>
  </p:normalViewPr>
  <p:slideViewPr>
    <p:cSldViewPr snapToGrid="0" showGuides="1">
      <p:cViewPr varScale="1">
        <p:scale>
          <a:sx n="59" d="100"/>
          <a:sy n="59" d="100"/>
        </p:scale>
        <p:origin x="1098" y="66"/>
      </p:cViewPr>
      <p:guideLst>
        <p:guide orient="horz" pos="2160"/>
        <p:guide pos="413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 Unicode MS" panose="020B0604020202020204" pitchFamily="34" charset="-122"/>
                <a:ea typeface="Arial Unicode MS" panose="020B0604020202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 Unicode MS" panose="020B0604020202020204" pitchFamily="34" charset="-122"/>
                <a:ea typeface="Arial Unicode MS" panose="020B0604020202020204" pitchFamily="34" charset="-122"/>
              </a:defRPr>
            </a:lvl1pPr>
          </a:lstStyle>
          <a:p>
            <a:fld id="{A689B403-4E39-4E4E-A41E-7A0CA2319C69}" type="datetimeFigureOut">
              <a:rPr lang="zh-CN" altLang="en-US" smtClean="0"/>
              <a:pPr/>
              <a:t>2022/12/10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 Unicode MS" panose="020B0604020202020204" pitchFamily="34" charset="-122"/>
                <a:ea typeface="Arial Unicode MS" panose="020B0604020202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 Unicode MS" panose="020B0604020202020204" pitchFamily="34" charset="-122"/>
                <a:ea typeface="Arial Unicode MS" panose="020B0604020202020204" pitchFamily="34" charset="-122"/>
              </a:defRPr>
            </a:lvl1pPr>
          </a:lstStyle>
          <a:p>
            <a:fld id="{F98AA890-B99E-45CF-B993-5F064FC7B86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09166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 Unicode MS" panose="020B0604020202020204" pitchFamily="34" charset="-122"/>
        <a:ea typeface="Arial Unicode MS" panose="020B0604020202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 Unicode MS" panose="020B0604020202020204" pitchFamily="34" charset="-122"/>
        <a:ea typeface="Arial Unicode MS" panose="020B0604020202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 Unicode MS" panose="020B0604020202020204" pitchFamily="34" charset="-122"/>
        <a:ea typeface="Arial Unicode MS" panose="020B0604020202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 Unicode MS" panose="020B0604020202020204" pitchFamily="34" charset="-122"/>
        <a:ea typeface="Arial Unicode MS" panose="020B0604020202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 Unicode MS" panose="020B0604020202020204" pitchFamily="34" charset="-122"/>
        <a:ea typeface="Arial Unicode MS" panose="020B0604020202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0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469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706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340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Gợi</a:t>
            </a:r>
            <a:r>
              <a:rPr lang="en-US" altLang="zh-CN" dirty="0"/>
              <a:t> ý: </a:t>
            </a:r>
            <a:r>
              <a:rPr lang="en-US" altLang="zh-CN" dirty="0" err="1"/>
              <a:t>Dùng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ứng</a:t>
            </a:r>
            <a:r>
              <a:rPr lang="en-US" altLang="zh-CN" dirty="0"/>
              <a:t> </a:t>
            </a:r>
            <a:r>
              <a:rPr lang="en-US" altLang="zh-CN" dirty="0" err="1"/>
              <a:t>dụng</a:t>
            </a:r>
            <a:r>
              <a:rPr lang="en-US" altLang="zh-CN" dirty="0"/>
              <a:t> </a:t>
            </a:r>
            <a:r>
              <a:rPr lang="en-US" altLang="zh-CN" dirty="0" err="1"/>
              <a:t>bình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như</a:t>
            </a:r>
            <a:r>
              <a:rPr lang="en-US" altLang="zh-CN" dirty="0"/>
              <a:t> </a:t>
            </a:r>
            <a:r>
              <a:rPr lang="en-US" altLang="zh-CN" dirty="0" err="1"/>
              <a:t>mentimeter</a:t>
            </a:r>
            <a:r>
              <a:rPr lang="en-US" altLang="zh-CN" dirty="0"/>
              <a:t>…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051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732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217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689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304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Mỗi</a:t>
            </a:r>
            <a:r>
              <a:rPr lang="en-US" altLang="zh-CN" dirty="0"/>
              <a:t> </a:t>
            </a:r>
            <a:r>
              <a:rPr lang="en-US" altLang="zh-CN" dirty="0" err="1"/>
              <a:t>lần</a:t>
            </a:r>
            <a:r>
              <a:rPr lang="en-US" altLang="zh-CN" dirty="0"/>
              <a:t> enter – </a:t>
            </a:r>
            <a:r>
              <a:rPr lang="en-US" altLang="zh-CN" dirty="0" err="1"/>
              <a:t>một</a:t>
            </a:r>
            <a:r>
              <a:rPr lang="en-US" altLang="zh-CN" dirty="0"/>
              <a:t> ô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xuất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như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</a:t>
            </a:r>
            <a:r>
              <a:rPr lang="en-US" altLang="zh-CN" dirty="0" err="1"/>
              <a:t>gợi</a:t>
            </a:r>
            <a:r>
              <a:rPr lang="en-US" altLang="zh-CN" dirty="0"/>
              <a:t> ý</a:t>
            </a:r>
          </a:p>
          <a:p>
            <a:r>
              <a:rPr lang="en-US" altLang="zh-CN" dirty="0"/>
              <a:t>HS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đoán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sau</a:t>
            </a:r>
            <a:r>
              <a:rPr lang="en-US" altLang="zh-CN" dirty="0"/>
              <a:t> </a:t>
            </a:r>
            <a:r>
              <a:rPr lang="en-US" altLang="zh-CN" dirty="0" err="1"/>
              <a:t>mỗi</a:t>
            </a:r>
            <a:r>
              <a:rPr lang="en-US" altLang="zh-CN" dirty="0"/>
              <a:t> </a:t>
            </a:r>
            <a:r>
              <a:rPr lang="en-US" altLang="zh-CN" dirty="0" err="1"/>
              <a:t>lần</a:t>
            </a:r>
            <a:r>
              <a:rPr lang="en-US" altLang="zh-CN" dirty="0"/>
              <a:t> </a:t>
            </a:r>
            <a:r>
              <a:rPr lang="en-US" altLang="zh-CN" dirty="0" err="1"/>
              <a:t>xuất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1 ô </a:t>
            </a:r>
            <a:r>
              <a:rPr lang="en-US" altLang="zh-CN" dirty="0" err="1"/>
              <a:t>mới</a:t>
            </a:r>
            <a:endParaRPr lang="en-US" altLang="zh-CN" dirty="0"/>
          </a:p>
          <a:p>
            <a:r>
              <a:rPr lang="en-US" altLang="zh-CN" dirty="0" err="1"/>
              <a:t>Bấm</a:t>
            </a:r>
            <a:r>
              <a:rPr lang="en-US" altLang="zh-CN" dirty="0"/>
              <a:t> con </a:t>
            </a:r>
            <a:r>
              <a:rPr lang="en-US" altLang="zh-CN" dirty="0" err="1"/>
              <a:t>hươu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ngay</a:t>
            </a:r>
            <a:r>
              <a:rPr lang="en-US" altLang="zh-CN" dirty="0"/>
              <a:t> </a:t>
            </a:r>
            <a:r>
              <a:rPr lang="en-US" altLang="zh-CN" dirty="0" err="1"/>
              <a:t>khi</a:t>
            </a:r>
            <a:r>
              <a:rPr lang="en-US" altLang="zh-CN" dirty="0"/>
              <a:t> HS </a:t>
            </a:r>
            <a:r>
              <a:rPr lang="en-US" altLang="zh-CN" dirty="0" err="1"/>
              <a:t>đoán</a:t>
            </a:r>
            <a:r>
              <a:rPr lang="en-US" altLang="zh-CN" dirty="0"/>
              <a:t> </a:t>
            </a:r>
            <a:r>
              <a:rPr lang="en-US" altLang="zh-CN" dirty="0" err="1"/>
              <a:t>đúng</a:t>
            </a:r>
            <a:endParaRPr lang="en-US" altLang="zh-CN" dirty="0"/>
          </a:p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mũi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 slide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(ko </a:t>
            </a:r>
            <a:r>
              <a:rPr lang="en-US" altLang="zh-CN" dirty="0" err="1"/>
              <a:t>cần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them ô </a:t>
            </a:r>
            <a:r>
              <a:rPr lang="en-US" altLang="zh-CN" dirty="0" err="1"/>
              <a:t>nữa</a:t>
            </a:r>
            <a:r>
              <a:rPr lang="en-US" altLang="zh-CN" dirty="0"/>
              <a:t>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152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Mỗi</a:t>
            </a:r>
            <a:r>
              <a:rPr lang="en-US" altLang="zh-CN" dirty="0"/>
              <a:t> </a:t>
            </a:r>
            <a:r>
              <a:rPr lang="en-US" altLang="zh-CN" dirty="0" err="1"/>
              <a:t>lần</a:t>
            </a:r>
            <a:r>
              <a:rPr lang="en-US" altLang="zh-CN" dirty="0"/>
              <a:t> enter – </a:t>
            </a:r>
            <a:r>
              <a:rPr lang="en-US" altLang="zh-CN" dirty="0" err="1"/>
              <a:t>một</a:t>
            </a:r>
            <a:r>
              <a:rPr lang="en-US" altLang="zh-CN" dirty="0"/>
              <a:t> ô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xuất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như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</a:t>
            </a:r>
            <a:r>
              <a:rPr lang="en-US" altLang="zh-CN" dirty="0" err="1"/>
              <a:t>gợi</a:t>
            </a:r>
            <a:r>
              <a:rPr lang="en-US" altLang="zh-CN" dirty="0"/>
              <a:t> ý</a:t>
            </a:r>
          </a:p>
          <a:p>
            <a:r>
              <a:rPr lang="en-US" altLang="zh-CN" dirty="0"/>
              <a:t>HS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đoán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sau</a:t>
            </a:r>
            <a:r>
              <a:rPr lang="en-US" altLang="zh-CN" dirty="0"/>
              <a:t> </a:t>
            </a:r>
            <a:r>
              <a:rPr lang="en-US" altLang="zh-CN" dirty="0" err="1"/>
              <a:t>mỗi</a:t>
            </a:r>
            <a:r>
              <a:rPr lang="en-US" altLang="zh-CN" dirty="0"/>
              <a:t> </a:t>
            </a:r>
            <a:r>
              <a:rPr lang="en-US" altLang="zh-CN" dirty="0" err="1"/>
              <a:t>lần</a:t>
            </a:r>
            <a:r>
              <a:rPr lang="en-US" altLang="zh-CN" dirty="0"/>
              <a:t> </a:t>
            </a:r>
            <a:r>
              <a:rPr lang="en-US" altLang="zh-CN" dirty="0" err="1"/>
              <a:t>xuất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1 ô </a:t>
            </a:r>
            <a:r>
              <a:rPr lang="en-US" altLang="zh-CN" dirty="0" err="1"/>
              <a:t>mới</a:t>
            </a:r>
            <a:endParaRPr lang="en-US" altLang="zh-CN" dirty="0"/>
          </a:p>
          <a:p>
            <a:r>
              <a:rPr lang="en-US" altLang="zh-CN" dirty="0" err="1"/>
              <a:t>Bấm</a:t>
            </a:r>
            <a:r>
              <a:rPr lang="en-US" altLang="zh-CN" dirty="0"/>
              <a:t> con </a:t>
            </a:r>
            <a:r>
              <a:rPr lang="en-US" altLang="zh-CN" dirty="0" err="1"/>
              <a:t>hươu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ngay</a:t>
            </a:r>
            <a:r>
              <a:rPr lang="en-US" altLang="zh-CN" dirty="0"/>
              <a:t> </a:t>
            </a:r>
            <a:r>
              <a:rPr lang="en-US" altLang="zh-CN" dirty="0" err="1"/>
              <a:t>khi</a:t>
            </a:r>
            <a:r>
              <a:rPr lang="en-US" altLang="zh-CN" dirty="0"/>
              <a:t> HS </a:t>
            </a:r>
            <a:r>
              <a:rPr lang="en-US" altLang="zh-CN" dirty="0" err="1"/>
              <a:t>đoán</a:t>
            </a:r>
            <a:r>
              <a:rPr lang="en-US" altLang="zh-CN" dirty="0"/>
              <a:t> </a:t>
            </a:r>
            <a:r>
              <a:rPr lang="en-US" altLang="zh-CN" dirty="0" err="1"/>
              <a:t>đúng</a:t>
            </a:r>
            <a:endParaRPr lang="en-US" altLang="zh-CN" dirty="0"/>
          </a:p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mũi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 slide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(ko </a:t>
            </a:r>
            <a:r>
              <a:rPr lang="en-US" altLang="zh-CN" dirty="0" err="1"/>
              <a:t>cần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them ô </a:t>
            </a:r>
            <a:r>
              <a:rPr lang="en-US" altLang="zh-CN" dirty="0" err="1"/>
              <a:t>nữa</a:t>
            </a:r>
            <a:r>
              <a:rPr lang="en-US" altLang="zh-CN" dirty="0"/>
              <a:t>)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365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Mỗi</a:t>
            </a:r>
            <a:r>
              <a:rPr lang="en-US" altLang="zh-CN" dirty="0"/>
              <a:t> </a:t>
            </a:r>
            <a:r>
              <a:rPr lang="en-US" altLang="zh-CN" dirty="0" err="1"/>
              <a:t>lần</a:t>
            </a:r>
            <a:r>
              <a:rPr lang="en-US" altLang="zh-CN" dirty="0"/>
              <a:t> enter – </a:t>
            </a:r>
            <a:r>
              <a:rPr lang="en-US" altLang="zh-CN" dirty="0" err="1"/>
              <a:t>một</a:t>
            </a:r>
            <a:r>
              <a:rPr lang="en-US" altLang="zh-CN" dirty="0"/>
              <a:t> ô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xuất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như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</a:t>
            </a:r>
            <a:r>
              <a:rPr lang="en-US" altLang="zh-CN" dirty="0" err="1"/>
              <a:t>gợi</a:t>
            </a:r>
            <a:r>
              <a:rPr lang="en-US" altLang="zh-CN" dirty="0"/>
              <a:t> ý</a:t>
            </a:r>
          </a:p>
          <a:p>
            <a:r>
              <a:rPr lang="en-US" altLang="zh-CN" dirty="0"/>
              <a:t>HS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đoán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sau</a:t>
            </a:r>
            <a:r>
              <a:rPr lang="en-US" altLang="zh-CN" dirty="0"/>
              <a:t> </a:t>
            </a:r>
            <a:r>
              <a:rPr lang="en-US" altLang="zh-CN" dirty="0" err="1"/>
              <a:t>mỗi</a:t>
            </a:r>
            <a:r>
              <a:rPr lang="en-US" altLang="zh-CN" dirty="0"/>
              <a:t> </a:t>
            </a:r>
            <a:r>
              <a:rPr lang="en-US" altLang="zh-CN" dirty="0" err="1"/>
              <a:t>lần</a:t>
            </a:r>
            <a:r>
              <a:rPr lang="en-US" altLang="zh-CN" dirty="0"/>
              <a:t> </a:t>
            </a:r>
            <a:r>
              <a:rPr lang="en-US" altLang="zh-CN" dirty="0" err="1"/>
              <a:t>xuất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1 ô </a:t>
            </a:r>
            <a:r>
              <a:rPr lang="en-US" altLang="zh-CN" dirty="0" err="1"/>
              <a:t>mới</a:t>
            </a:r>
            <a:endParaRPr lang="en-US" altLang="zh-CN" dirty="0"/>
          </a:p>
          <a:p>
            <a:r>
              <a:rPr lang="en-US" altLang="zh-CN" dirty="0" err="1"/>
              <a:t>Bấm</a:t>
            </a:r>
            <a:r>
              <a:rPr lang="en-US" altLang="zh-CN" dirty="0"/>
              <a:t> con </a:t>
            </a:r>
            <a:r>
              <a:rPr lang="en-US" altLang="zh-CN" dirty="0" err="1"/>
              <a:t>hươu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ngay</a:t>
            </a:r>
            <a:r>
              <a:rPr lang="en-US" altLang="zh-CN" dirty="0"/>
              <a:t> </a:t>
            </a:r>
            <a:r>
              <a:rPr lang="en-US" altLang="zh-CN" dirty="0" err="1"/>
              <a:t>khi</a:t>
            </a:r>
            <a:r>
              <a:rPr lang="en-US" altLang="zh-CN" dirty="0"/>
              <a:t> HS </a:t>
            </a:r>
            <a:r>
              <a:rPr lang="en-US" altLang="zh-CN" dirty="0" err="1"/>
              <a:t>đoán</a:t>
            </a:r>
            <a:r>
              <a:rPr lang="en-US" altLang="zh-CN" dirty="0"/>
              <a:t> </a:t>
            </a:r>
            <a:r>
              <a:rPr lang="en-US" altLang="zh-CN" dirty="0" err="1"/>
              <a:t>đúng</a:t>
            </a:r>
            <a:endParaRPr lang="en-US" altLang="zh-CN" dirty="0"/>
          </a:p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mũi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 slide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(ko </a:t>
            </a:r>
            <a:r>
              <a:rPr lang="en-US" altLang="zh-CN" dirty="0" err="1"/>
              <a:t>cần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them ô </a:t>
            </a:r>
            <a:r>
              <a:rPr lang="en-US" altLang="zh-CN" dirty="0" err="1"/>
              <a:t>nữa</a:t>
            </a:r>
            <a:r>
              <a:rPr lang="en-US" altLang="zh-CN" dirty="0"/>
              <a:t>)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368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584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212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facebook.com/teamKTUTS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FDCF9-B762-4244-8681-D3A869011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849113-3819-4AEA-AB9D-8DD3BC12B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FC97A-5632-4A45-ADAD-61187D4E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44701-673D-4762-B0AC-C8D95DF7F523}" type="datetimeFigureOut">
              <a:rPr lang="zh-CN" altLang="en-US" smtClean="0"/>
              <a:pPr/>
              <a:t>2022/12/10</a:t>
            </a:fld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448DC-1642-4F04-BB01-D2604E183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3ECCB-4EFE-49E4-A8BA-CBCB317FC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C0557-BD9B-4697-B478-6033E8531E3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A3F598-E024-4AD9-AEA1-3851FFB121A9}"/>
              </a:ext>
            </a:extLst>
          </p:cNvPr>
          <p:cNvSpPr txBox="1"/>
          <p:nvPr userDrawn="1"/>
        </p:nvSpPr>
        <p:spPr>
          <a:xfrm>
            <a:off x="2518658" y="1114390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D37C04-F65E-411B-9F15-86519560BE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4" y="10864800"/>
            <a:ext cx="1714706" cy="137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8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A2874-169E-455A-8AFC-24FB96580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F54E5A-7E59-4E38-A07D-8751B39BE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3D91F-22F9-4D61-AC58-CFAC96D1E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44701-673D-4762-B0AC-C8D95DF7F523}" type="datetimeFigureOut">
              <a:rPr lang="zh-CN" altLang="en-US" smtClean="0"/>
              <a:pPr/>
              <a:t>2022/12/10</a:t>
            </a:fld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E5D42-61F0-46C1-BAA0-A56E532B6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9D795-BD26-4C52-87BF-FB3C57205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C0557-BD9B-4697-B478-6033E8531E3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3238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BE76F0-F19C-4888-BBDA-862BD57D66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14063-0012-4440-AC14-40BF3F638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C76A5-65BA-4443-B6F4-7B50C7AC40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44701-673D-4762-B0AC-C8D95DF7F523}" type="datetimeFigureOut">
              <a:rPr lang="zh-CN" altLang="en-US" smtClean="0"/>
              <a:pPr/>
              <a:t>2022/12/10</a:t>
            </a:fld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0E105-C802-4536-BBD2-0B5282BD9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9CA90-3907-4752-A5C8-BBE3036B8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C0557-BD9B-4697-B478-6033E8531E3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5504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0" y="1"/>
            <a:ext cx="12192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accent1">
                    <a:lumMod val="25000"/>
                    <a:lumOff val="75000"/>
                  </a:schemeClr>
                </a:solidFill>
                <a:latin typeface="UTM Arruba KT" panose="02040603050506020204" pitchFamily="18" charset="0"/>
              </a:rPr>
              <a:t>KTUTS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379200" y="31195"/>
            <a:ext cx="12192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accent1">
                    <a:lumMod val="25000"/>
                    <a:lumOff val="75000"/>
                  </a:schemeClr>
                </a:solidFill>
                <a:latin typeface="UTM Arruba K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168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2AA08-953B-40F0-800F-C22BC3296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7B36C-FF12-47A4-B867-64D425B12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DDFAC-8D00-4456-9ACC-5D28C9C11F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44701-673D-4762-B0AC-C8D95DF7F523}" type="datetimeFigureOut">
              <a:rPr lang="zh-CN" altLang="en-US" smtClean="0"/>
              <a:pPr/>
              <a:t>2022/12/10</a:t>
            </a:fld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0428F-789D-4113-9DAA-76B623024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C2397-9EA5-47E5-8C3F-8D357DBE6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C0557-BD9B-4697-B478-6033E8531E3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674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611C6-572C-4803-98B9-C2F981C3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E2FE2-0209-4987-AB7C-1895C72A5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9C8C6-0BC0-490C-B764-973ED57D1F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44701-673D-4762-B0AC-C8D95DF7F523}" type="datetimeFigureOut">
              <a:rPr lang="zh-CN" altLang="en-US" smtClean="0"/>
              <a:pPr/>
              <a:t>2022/12/10</a:t>
            </a:fld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DFF48-8325-4057-A10E-D771BB35F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3F67-A812-4572-A0B2-715EA89E4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C0557-BD9B-4697-B478-6033E8531E3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7104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A54BD-21E1-4609-B49B-A44C2251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20E30-E7B2-4470-A54D-322E0FD57D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F8759F-89A8-4643-B029-92E129698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AF1459-75C9-4381-B9A9-D3C985C82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44701-673D-4762-B0AC-C8D95DF7F523}" type="datetimeFigureOut">
              <a:rPr lang="zh-CN" altLang="en-US" smtClean="0"/>
              <a:pPr/>
              <a:t>2022/12/10</a:t>
            </a:fld>
            <a:endParaRPr lang="zh-CN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B24FC9-170E-4C57-9372-40689E63F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3425C-9AFB-4ED0-BDFE-0D2B1792C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C0557-BD9B-4697-B478-6033E8531E3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0333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8B83D-1205-48AD-ADF7-3C61AA4DB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EEDAE-5E8B-4D45-B34C-D8CDD04C1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D50753-278B-486A-B87B-41F62959F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7A901-DC9C-44EC-9601-3374460151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1CC2D-E9C4-48DB-A670-CA700D4F9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16E73E-E25D-48CF-A2C4-D174E67E8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44701-673D-4762-B0AC-C8D95DF7F523}" type="datetimeFigureOut">
              <a:rPr lang="zh-CN" altLang="en-US" smtClean="0"/>
              <a:pPr/>
              <a:t>2022/12/10</a:t>
            </a:fld>
            <a:endParaRPr lang="zh-CN" alt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8713E8-793E-4452-B879-3374B1EB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EE026F-6788-40D0-8C13-A0B843C36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C0557-BD9B-4697-B478-6033E8531E3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818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673F3-3B34-43A9-9394-14F93321A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71C346-CE16-47B6-A485-C638EC00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44701-673D-4762-B0AC-C8D95DF7F523}" type="datetimeFigureOut">
              <a:rPr lang="zh-CN" altLang="en-US" smtClean="0"/>
              <a:pPr/>
              <a:t>2022/12/10</a:t>
            </a:fld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916336-C854-4837-AA3B-DD8A9CB85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23138-DDE3-478D-A77E-D9310C99F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C0557-BD9B-4697-B478-6033E8531E3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7707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5E1A0-9B56-4949-9E43-D367BBC11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44701-673D-4762-B0AC-C8D95DF7F523}" type="datetimeFigureOut">
              <a:rPr lang="zh-CN" altLang="en-US" smtClean="0"/>
              <a:pPr/>
              <a:t>2022/12/10</a:t>
            </a:fld>
            <a:endParaRPr lang="zh-CN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28533C-79EB-4B94-8264-584D72B81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5EC47-B5EE-4A6B-868F-B12B11D29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C0557-BD9B-4697-B478-6033E8531E3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715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B8425-3B72-4836-BE63-41D83D3ED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48A17-3C32-476B-A827-AC629CD98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BA3C3F-CAC0-4191-8369-656BE676E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9625D-4C0F-4762-A7E9-C1DEB9D49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44701-673D-4762-B0AC-C8D95DF7F523}" type="datetimeFigureOut">
              <a:rPr lang="zh-CN" altLang="en-US" smtClean="0"/>
              <a:pPr/>
              <a:t>2022/12/10</a:t>
            </a:fld>
            <a:endParaRPr lang="zh-CN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0EC2CD-25D7-41E1-97ED-AFA23C588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5AC83-C395-45A3-A384-23CAE92D3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C0557-BD9B-4697-B478-6033E8531E3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4280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29770-E337-4C23-98A2-8C14F2B58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9480CB-DF3E-43DA-85D2-614558FEEB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7E7FC-2505-48E7-92DB-EA4FE5960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768C9B-7D08-4686-BCF9-F4D8E6ADA0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44701-673D-4762-B0AC-C8D95DF7F523}" type="datetimeFigureOut">
              <a:rPr lang="zh-CN" altLang="en-US" smtClean="0"/>
              <a:pPr/>
              <a:t>2022/12/10</a:t>
            </a:fld>
            <a:endParaRPr lang="zh-CN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47037-CF2D-494F-A54B-C8391235F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5B685-5841-4A2B-B6E6-772832AA8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C0557-BD9B-4697-B478-6033E8531E3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483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33AC5B-2426-4D86-A78D-14CAFFFA781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49156" y="0"/>
            <a:ext cx="1505156" cy="12040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DB45B2-C523-49F8-B325-716DB21FF2F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744" y="5653933"/>
            <a:ext cx="1505156" cy="12040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F0344A-9FD8-4DA1-A506-64D99E55AAD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-123536"/>
            <a:ext cx="12458700" cy="71339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D8B4CF-91CC-4359-A6FF-17689A7DFB9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2" y="-7878271"/>
            <a:ext cx="12481067" cy="201138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54EF36-A474-4559-A3C1-E3E50BE002FF}"/>
              </a:ext>
            </a:extLst>
          </p:cNvPr>
          <p:cNvSpPr txBox="1"/>
          <p:nvPr userDrawn="1"/>
        </p:nvSpPr>
        <p:spPr>
          <a:xfrm>
            <a:off x="2518658" y="1114390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9C0C83-D8DB-4C9E-BC25-6F65FCE2297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4" y="10864800"/>
            <a:ext cx="1714706" cy="137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5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g"/><Relationship Id="rId3" Type="http://schemas.openxmlformats.org/officeDocument/2006/relationships/image" Target="../media/image24.png"/><Relationship Id="rId7" Type="http://schemas.openxmlformats.org/officeDocument/2006/relationships/image" Target="../media/image20.jp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0.jp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emf"/><Relationship Id="rId9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gif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12.xml"/><Relationship Id="rId7" Type="http://schemas.openxmlformats.org/officeDocument/2006/relationships/notesSlide" Target="../notesSlides/notesSlide14.xml"/><Relationship Id="rId12" Type="http://schemas.openxmlformats.org/officeDocument/2006/relationships/image" Target="../media/image47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5" Type="http://schemas.openxmlformats.org/officeDocument/2006/relationships/tags" Target="../tags/tag14.xml"/><Relationship Id="rId10" Type="http://schemas.openxmlformats.org/officeDocument/2006/relationships/image" Target="../media/image45.png"/><Relationship Id="rId4" Type="http://schemas.openxmlformats.org/officeDocument/2006/relationships/tags" Target="../tags/tag13.xml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.mp3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5" Type="http://schemas.openxmlformats.org/officeDocument/2006/relationships/video" Target="../media/media2.mp4"/><Relationship Id="rId4" Type="http://schemas.microsoft.com/office/2007/relationships/media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notesSlide" Target="../notesSlides/notesSlide5.xml"/><Relationship Id="rId7" Type="http://schemas.openxmlformats.org/officeDocument/2006/relationships/slide" Target="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notesSlide" Target="../notesSlides/notesSlide6.xml"/><Relationship Id="rId7" Type="http://schemas.openxmlformats.org/officeDocument/2006/relationships/slide" Target="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9.jpg"/><Relationship Id="rId5" Type="http://schemas.openxmlformats.org/officeDocument/2006/relationships/image" Target="../media/image22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1.gif"/><Relationship Id="rId5" Type="http://schemas.openxmlformats.org/officeDocument/2006/relationships/image" Target="../media/image23.jp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4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Relationship Id="rId9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853" y="941517"/>
            <a:ext cx="5924497" cy="35202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0710" y="1193800"/>
            <a:ext cx="979276" cy="12723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51200" y="1908133"/>
            <a:ext cx="5219805" cy="1354217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smtClean="0">
                <a:ln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urora" panose="02040603050506020204" pitchFamily="18" charset="0"/>
              </a:rPr>
              <a:t>KỂ CHUYỆN</a:t>
            </a:r>
            <a:endParaRPr lang="en-US" sz="9600" b="1" dirty="0">
              <a:ln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urora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14703" y="2832264"/>
            <a:ext cx="5219805" cy="1354217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867" b="1" dirty="0" err="1">
                <a:ln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urora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5867" b="1" dirty="0">
                <a:ln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urora" panose="020406030505060202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05434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D0C16B8-E3F5-4214-B6A5-866260BC7F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8" b="36486"/>
          <a:stretch/>
        </p:blipFill>
        <p:spPr>
          <a:xfrm>
            <a:off x="272934" y="282633"/>
            <a:ext cx="12113030" cy="12967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/>
          <a:srcRect b="58346"/>
          <a:stretch/>
        </p:blipFill>
        <p:spPr>
          <a:xfrm>
            <a:off x="-837953" y="4756244"/>
            <a:ext cx="7664323" cy="254756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b="58569"/>
          <a:stretch/>
        </p:blipFill>
        <p:spPr>
          <a:xfrm flipH="1">
            <a:off x="5460065" y="4756242"/>
            <a:ext cx="7664323" cy="25339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58" y="-4523074"/>
            <a:ext cx="4523074" cy="452307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67885" y="-3810650"/>
            <a:ext cx="2668390" cy="369332"/>
          </a:xfrm>
          <a:prstGeom prst="rect">
            <a:avLst/>
          </a:prstGeom>
          <a:solidFill>
            <a:srgbClr val="9D752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pPr lvl="0" algn="l"/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lang="en-US" sz="1800" spc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lính</a:t>
            </a:r>
            <a:r>
              <a:rPr lang="en-US" sz="1800" spc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chì</a:t>
            </a:r>
            <a:r>
              <a:rPr lang="en-US" sz="1800" spc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dũng</a:t>
            </a:r>
            <a:r>
              <a:rPr lang="en-US" sz="1800" spc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endParaRPr lang="en-US" sz="1800" spc="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24" y="-4523074"/>
            <a:ext cx="4523074" cy="452307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303998" y="-3807450"/>
            <a:ext cx="172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pPr lvl="0" algn="l"/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8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8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Nung</a:t>
            </a:r>
            <a:endParaRPr lang="en-US" sz="1800" spc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49" y="-4523074"/>
            <a:ext cx="4523074" cy="452307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200517" y="-3809289"/>
            <a:ext cx="1888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pPr lvl="0" algn="l"/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</a:t>
            </a:r>
            <a:r>
              <a:rPr lang="en-US" sz="18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18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18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ngựa</a:t>
            </a:r>
            <a:endParaRPr lang="en-US" sz="1800" spc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0923" y="559753"/>
            <a:ext cx="113097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b="1" spc="600" dirty="0">
                <a:solidFill>
                  <a:schemeClr val="bg1"/>
                </a:solidFill>
                <a:ea typeface="Arial Unicode MS" panose="020B0604020202020204" pitchFamily="34" charset="-122"/>
                <a:cs typeface="Arial" panose="020B0604020202020204" pitchFamily="34" charset="0"/>
                <a:sym typeface="+mn-lt"/>
              </a:rPr>
              <a:t>C</a:t>
            </a:r>
            <a:r>
              <a:rPr lang="vi-VN" altLang="zh-CN" sz="2500" b="1" spc="600" dirty="0">
                <a:solidFill>
                  <a:schemeClr val="bg1"/>
                </a:solidFill>
                <a:ea typeface="Arial Unicode MS" panose="020B0604020202020204" pitchFamily="34" charset="-122"/>
                <a:cs typeface="Arial" panose="020B0604020202020204" pitchFamily="34" charset="0"/>
                <a:sym typeface="+mn-lt"/>
              </a:rPr>
              <a:t>ác câu chuyện có nhân vật là những đồ chơi của trẻ em hoặc những con vật gần gũi với trẻ em</a:t>
            </a:r>
            <a:r>
              <a:rPr lang="en-US" altLang="zh-CN" sz="2500" b="1" spc="600" dirty="0">
                <a:solidFill>
                  <a:schemeClr val="bg1"/>
                </a:solidFill>
                <a:ea typeface="Arial Unicode MS" panose="020B0604020202020204" pitchFamily="34" charset="-122"/>
                <a:cs typeface="Arial" panose="020B0604020202020204" pitchFamily="34" charset="0"/>
                <a:sym typeface="+mn-lt"/>
              </a:rPr>
              <a:t>:</a:t>
            </a:r>
            <a:r>
              <a:rPr lang="vi-VN" altLang="zh-CN" sz="2500" b="1" spc="600" dirty="0">
                <a:solidFill>
                  <a:schemeClr val="bg1"/>
                </a:solidFill>
                <a:ea typeface="Arial Unicode MS" panose="020B0604020202020204" pitchFamily="34" charset="-122"/>
                <a:cs typeface="Arial" panose="020B0604020202020204" pitchFamily="34" charset="0"/>
                <a:sym typeface="+mn-lt"/>
              </a:rPr>
              <a:t> </a:t>
            </a:r>
            <a:endParaRPr lang="en-US" altLang="zh-CN" sz="2500" b="1" spc="600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D2E98E-ABC2-4464-BB9D-4EA6663979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59" y="1693459"/>
            <a:ext cx="1164041" cy="1164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1BE7E-17F8-49E9-99F0-10E98376FF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2" y="-2871502"/>
            <a:ext cx="3055654" cy="2317844"/>
          </a:xfrm>
          <a:prstGeom prst="roundRect">
            <a:avLst>
              <a:gd name="adj" fmla="val 41252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983E57-5FDC-4983-823E-7E84F031CC3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" t="35220" r="10781" b="5144"/>
          <a:stretch/>
        </p:blipFill>
        <p:spPr>
          <a:xfrm>
            <a:off x="4583776" y="-2897256"/>
            <a:ext cx="3086580" cy="2349948"/>
          </a:xfrm>
          <a:prstGeom prst="roundRect">
            <a:avLst>
              <a:gd name="adj" fmla="val 40931"/>
            </a:avLst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29710C-0ACB-4BDD-A3E1-E74A9BBAA1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9" t="43844" r="28100" b="20"/>
          <a:stretch/>
        </p:blipFill>
        <p:spPr>
          <a:xfrm>
            <a:off x="8498549" y="-2896290"/>
            <a:ext cx="3095633" cy="2361681"/>
          </a:xfrm>
          <a:prstGeom prst="roundRect">
            <a:avLst>
              <a:gd name="adj" fmla="val 41060"/>
            </a:avLst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DDDD2BE-5065-4296-BC47-A28EE05EC901}"/>
              </a:ext>
            </a:extLst>
          </p:cNvPr>
          <p:cNvGrpSpPr/>
          <p:nvPr/>
        </p:nvGrpSpPr>
        <p:grpSpPr>
          <a:xfrm>
            <a:off x="-2510443" y="5935288"/>
            <a:ext cx="1964575" cy="667789"/>
            <a:chOff x="2975957" y="5935288"/>
            <a:chExt cx="1964575" cy="667789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42986344-5151-49F3-9299-13E41A27D19E}"/>
                </a:ext>
              </a:extLst>
            </p:cNvPr>
            <p:cNvSpPr/>
            <p:nvPr/>
          </p:nvSpPr>
          <p:spPr>
            <a:xfrm>
              <a:off x="2975957" y="5935288"/>
              <a:ext cx="1961804" cy="665018"/>
            </a:xfrm>
            <a:prstGeom prst="wedgeRoundRectCallout">
              <a:avLst>
                <a:gd name="adj1" fmla="val -44029"/>
                <a:gd name="adj2" fmla="val -104344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8F408D92-A803-4AF8-90CB-8E3517C2B6B5}"/>
                </a:ext>
              </a:extLst>
            </p:cNvPr>
            <p:cNvSpPr/>
            <p:nvPr/>
          </p:nvSpPr>
          <p:spPr>
            <a:xfrm>
              <a:off x="2978728" y="5938059"/>
              <a:ext cx="1961804" cy="665018"/>
            </a:xfrm>
            <a:prstGeom prst="wedgeRoundRectCallout">
              <a:avLst>
                <a:gd name="adj1" fmla="val 48344"/>
                <a:gd name="adj2" fmla="val -101844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文本框 15">
              <a:extLst>
                <a:ext uri="{FF2B5EF4-FFF2-40B4-BE49-F238E27FC236}">
                  <a16:creationId xmlns:a16="http://schemas.microsoft.com/office/drawing/2014/main" id="{6680EB82-05AB-4B08-B3FC-C54F7A647EAF}"/>
                </a:ext>
              </a:extLst>
            </p:cNvPr>
            <p:cNvSpPr txBox="1"/>
            <p:nvPr/>
          </p:nvSpPr>
          <p:spPr>
            <a:xfrm>
              <a:off x="3095765" y="5938970"/>
              <a:ext cx="176476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endParaRPr lang="en-US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C1E98A9-B94F-4B7A-AC76-D87BE8A9DC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214" y="1613170"/>
            <a:ext cx="2849186" cy="21475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114803-D649-4DB8-821B-DA5E2A5363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894" y="1660101"/>
            <a:ext cx="3628268" cy="19022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BD79C5-4532-43C9-982E-1ADC66BB5A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07" y="4000997"/>
            <a:ext cx="3639893" cy="23998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D592BE1-56DE-4347-B579-01EA3B7E441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" t="12954" r="5931" b="9821"/>
          <a:stretch/>
        </p:blipFill>
        <p:spPr>
          <a:xfrm>
            <a:off x="5876752" y="4087090"/>
            <a:ext cx="5139611" cy="231370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B0C452E-01F1-474F-830A-A1A711CEA5ED}"/>
              </a:ext>
            </a:extLst>
          </p:cNvPr>
          <p:cNvGrpSpPr/>
          <p:nvPr/>
        </p:nvGrpSpPr>
        <p:grpSpPr>
          <a:xfrm>
            <a:off x="4171458" y="3520440"/>
            <a:ext cx="3458125" cy="665018"/>
            <a:chOff x="7108275" y="5938059"/>
            <a:chExt cx="3458125" cy="665018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40C46104-C9D3-493D-96E3-1F8CBB9119F1}"/>
                </a:ext>
              </a:extLst>
            </p:cNvPr>
            <p:cNvSpPr/>
            <p:nvPr/>
          </p:nvSpPr>
          <p:spPr>
            <a:xfrm>
              <a:off x="7108275" y="5938059"/>
              <a:ext cx="3429095" cy="665018"/>
            </a:xfrm>
            <a:prstGeom prst="wedgeRoundRectCallout">
              <a:avLst>
                <a:gd name="adj1" fmla="val 43565"/>
                <a:gd name="adj2" fmla="val -44027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文本框 15">
              <a:extLst>
                <a:ext uri="{FF2B5EF4-FFF2-40B4-BE49-F238E27FC236}">
                  <a16:creationId xmlns:a16="http://schemas.microsoft.com/office/drawing/2014/main" id="{D8A96533-55DD-4762-945B-7F91C1463DD1}"/>
                </a:ext>
              </a:extLst>
            </p:cNvPr>
            <p:cNvSpPr txBox="1"/>
            <p:nvPr/>
          </p:nvSpPr>
          <p:spPr>
            <a:xfrm>
              <a:off x="7167256" y="5982513"/>
              <a:ext cx="33991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gần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gũi</a:t>
              </a:r>
              <a:endParaRPr lang="en-US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7123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2800" y="209550"/>
            <a:ext cx="7814222" cy="65077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r="35"/>
          <a:stretch/>
        </p:blipFill>
        <p:spPr>
          <a:xfrm>
            <a:off x="-631594" y="329633"/>
            <a:ext cx="5372100" cy="619873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84069" y="2896969"/>
            <a:ext cx="3550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3500" dirty="0" err="1">
                <a:solidFill>
                  <a:srgbClr val="DD4E6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  <a:sym typeface="+mn-lt"/>
              </a:rPr>
              <a:t>Mách</a:t>
            </a:r>
            <a:r>
              <a:rPr lang="en-US" altLang="zh-CN" sz="3500" dirty="0">
                <a:solidFill>
                  <a:srgbClr val="DD4E6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500" dirty="0" err="1">
                <a:solidFill>
                  <a:srgbClr val="DD4E6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  <a:sym typeface="+mn-lt"/>
              </a:rPr>
              <a:t>nhỏ</a:t>
            </a:r>
            <a:endParaRPr lang="en-US" altLang="zh-CN" sz="3500" dirty="0">
              <a:solidFill>
                <a:srgbClr val="DD4E61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19485" y="3685600"/>
            <a:ext cx="48863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Tìm</a:t>
            </a:r>
            <a:r>
              <a:rPr lang="en-US" altLang="zh-CN" sz="30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tác</a:t>
            </a:r>
            <a:r>
              <a:rPr lang="en-US" altLang="zh-CN" sz="30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phẩm</a:t>
            </a:r>
            <a:r>
              <a:rPr lang="en-US" altLang="zh-CN" sz="30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ngoài</a:t>
            </a:r>
            <a:r>
              <a:rPr lang="en-US" altLang="zh-CN" sz="30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SGK </a:t>
            </a:r>
            <a:r>
              <a:rPr lang="en-US" altLang="zh-CN" sz="30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0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được</a:t>
            </a:r>
            <a:r>
              <a:rPr lang="en-US" altLang="zh-CN" sz="30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thêm</a:t>
            </a:r>
            <a:r>
              <a:rPr lang="en-US" altLang="zh-CN" sz="30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điểm</a:t>
            </a:r>
            <a:r>
              <a:rPr lang="en-US" altLang="zh-CN" sz="30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thưởng</a:t>
            </a:r>
            <a:r>
              <a:rPr lang="en-US" altLang="zh-CN" sz="30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!</a:t>
            </a:r>
            <a:endParaRPr lang="vi-VN" altLang="zh-CN" sz="3000" b="1" spc="300" dirty="0"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F7BF33-7149-4765-8435-F88205B29F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459" y="457200"/>
            <a:ext cx="1164041" cy="116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823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1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63" presetClass="path" presetSubtype="0" accel="50000" fill="hold" nodeType="with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5221 0.36968 L -4.79167E-6 -1.85185E-6 " pathEditMode="relative" rAng="0" ptsTypes="AA" p14:bounceEnd="43000">
                                          <p:cBhvr>
                                            <p:cTn id="21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04" y="-184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1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63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5221 0.36968 L -4.79167E-6 -1.85185E-6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04" y="-184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863" y="275790"/>
            <a:ext cx="8835079" cy="63064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b="58346"/>
          <a:stretch/>
        </p:blipFill>
        <p:spPr>
          <a:xfrm rot="16200000">
            <a:off x="7086058" y="2394470"/>
            <a:ext cx="7664323" cy="254756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57350" y="1357055"/>
            <a:ext cx="64543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pPr algn="r"/>
            <a:r>
              <a:rPr lang="en-US" altLang="zh-CN" sz="4500" dirty="0" err="1">
                <a:solidFill>
                  <a:srgbClr val="F29E9D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Tiêu</a:t>
            </a:r>
            <a:r>
              <a:rPr lang="en-US" altLang="zh-CN" sz="4500" dirty="0">
                <a:solidFill>
                  <a:srgbClr val="F29E9D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500" dirty="0" err="1">
                <a:solidFill>
                  <a:srgbClr val="F29E9D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chí</a:t>
            </a:r>
            <a:r>
              <a:rPr lang="en-US" altLang="zh-CN" sz="4500" dirty="0">
                <a:solidFill>
                  <a:srgbClr val="F29E9D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500" dirty="0" err="1">
                <a:solidFill>
                  <a:srgbClr val="F29E9D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đánh</a:t>
            </a:r>
            <a:r>
              <a:rPr lang="en-US" altLang="zh-CN" sz="4500" dirty="0">
                <a:solidFill>
                  <a:srgbClr val="F29E9D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500" dirty="0" err="1">
                <a:solidFill>
                  <a:srgbClr val="F29E9D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giá</a:t>
            </a:r>
            <a:endParaRPr lang="en-US" altLang="zh-CN" sz="4500" dirty="0">
              <a:solidFill>
                <a:srgbClr val="F29E9D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10691" y="2316029"/>
            <a:ext cx="58828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Nội</a:t>
            </a:r>
            <a:r>
              <a:rPr lang="en-US" altLang="zh-CN" sz="25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dung </a:t>
            </a:r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kể</a:t>
            </a:r>
            <a:r>
              <a:rPr lang="en-US" altLang="zh-CN" sz="25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mở</a:t>
            </a:r>
            <a:r>
              <a:rPr lang="en-US" altLang="zh-CN" sz="25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đầu</a:t>
            </a:r>
            <a:r>
              <a:rPr lang="en-US" altLang="zh-CN" sz="25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kết</a:t>
            </a:r>
            <a:r>
              <a:rPr lang="en-US" altLang="zh-CN" sz="25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thúc</a:t>
            </a:r>
            <a:endParaRPr lang="en-US" altLang="zh-CN" sz="2500" b="1" spc="300" dirty="0"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5">
            <a:extLst>
              <a:ext uri="{FF2B5EF4-FFF2-40B4-BE49-F238E27FC236}">
                <a16:creationId xmlns:a16="http://schemas.microsoft.com/office/drawing/2014/main" id="{930C7715-81E0-4A0A-9654-9CA081BB59FE}"/>
              </a:ext>
            </a:extLst>
          </p:cNvPr>
          <p:cNvSpPr txBox="1"/>
          <p:nvPr/>
        </p:nvSpPr>
        <p:spPr>
          <a:xfrm>
            <a:off x="3376006" y="3097079"/>
            <a:ext cx="49175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Lối</a:t>
            </a:r>
            <a:r>
              <a:rPr lang="en-US" altLang="zh-CN" sz="25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kể</a:t>
            </a:r>
            <a:r>
              <a:rPr lang="en-US" altLang="zh-CN" sz="25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tự</a:t>
            </a:r>
            <a:r>
              <a:rPr lang="en-US" altLang="zh-CN" sz="25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nhiên</a:t>
            </a:r>
            <a:r>
              <a:rPr lang="en-US" altLang="zh-CN" sz="25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lôi</a:t>
            </a:r>
            <a:r>
              <a:rPr lang="en-US" altLang="zh-CN" sz="25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cuốn</a:t>
            </a:r>
            <a:endParaRPr lang="en-US" altLang="zh-CN" sz="2500" b="1" spc="300" dirty="0"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5">
            <a:extLst>
              <a:ext uri="{FF2B5EF4-FFF2-40B4-BE49-F238E27FC236}">
                <a16:creationId xmlns:a16="http://schemas.microsoft.com/office/drawing/2014/main" id="{FEA1023B-9EEA-447A-9F83-E8B31B11ABE7}"/>
              </a:ext>
            </a:extLst>
          </p:cNvPr>
          <p:cNvSpPr txBox="1"/>
          <p:nvPr/>
        </p:nvSpPr>
        <p:spPr>
          <a:xfrm>
            <a:off x="3458096" y="3916229"/>
            <a:ext cx="48354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Nêu</a:t>
            </a:r>
            <a:r>
              <a:rPr lang="en-US" altLang="zh-CN" sz="25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tính</a:t>
            </a:r>
            <a:r>
              <a:rPr lang="en-US" altLang="zh-CN" sz="25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cách</a:t>
            </a:r>
            <a:r>
              <a:rPr lang="en-US" altLang="zh-CN" sz="25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nhân</a:t>
            </a:r>
            <a:r>
              <a:rPr lang="en-US" altLang="zh-CN" sz="25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vật</a:t>
            </a:r>
            <a:r>
              <a:rPr lang="en-US" altLang="zh-CN" sz="25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25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ý </a:t>
            </a:r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nghĩa</a:t>
            </a:r>
            <a:r>
              <a:rPr lang="en-US" altLang="zh-CN" sz="25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câu</a:t>
            </a:r>
            <a:r>
              <a:rPr lang="en-US" altLang="zh-CN" sz="25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chuyện</a:t>
            </a:r>
            <a:endParaRPr lang="en-US" altLang="zh-CN" sz="2500" b="1" spc="300" dirty="0"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5">
            <a:extLst>
              <a:ext uri="{FF2B5EF4-FFF2-40B4-BE49-F238E27FC236}">
                <a16:creationId xmlns:a16="http://schemas.microsoft.com/office/drawing/2014/main" id="{4FF74724-7CC8-4A63-934E-E7366174E0B7}"/>
              </a:ext>
            </a:extLst>
          </p:cNvPr>
          <p:cNvSpPr txBox="1"/>
          <p:nvPr/>
        </p:nvSpPr>
        <p:spPr>
          <a:xfrm>
            <a:off x="3376006" y="5078279"/>
            <a:ext cx="49175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Kể</a:t>
            </a:r>
            <a:r>
              <a:rPr lang="en-US" altLang="zh-CN" sz="25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chuyện</a:t>
            </a:r>
            <a:r>
              <a:rPr lang="en-US" altLang="zh-CN" sz="25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b="1" spc="3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ngoài</a:t>
            </a:r>
            <a:r>
              <a:rPr lang="en-US" altLang="zh-CN" sz="2500" b="1" spc="3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SGK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84FA67-ABAE-4AFF-8918-DEA3BD834B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84" y="2328602"/>
            <a:ext cx="419100" cy="4613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F82E91-3E2A-47E7-8DD2-DF9138958F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10" y="3112076"/>
            <a:ext cx="419100" cy="461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E483D6-E302-4287-BCA2-8F1A370D14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440" y="3932729"/>
            <a:ext cx="419100" cy="4613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ACC008-72B5-4D48-B66F-FD9DCE488A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867" y="5071803"/>
            <a:ext cx="419100" cy="46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22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476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25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25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125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625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 rot="234299">
            <a:off x="-3606038" y="-3960445"/>
            <a:ext cx="21002412" cy="6808940"/>
            <a:chOff x="-4075136" y="4609891"/>
            <a:chExt cx="18331759" cy="6808940"/>
          </a:xfrm>
          <a:solidFill>
            <a:schemeClr val="accent2"/>
          </a:solidFill>
          <a:effectLst/>
        </p:grpSpPr>
        <p:sp>
          <p:nvSpPr>
            <p:cNvPr id="8" name="云形 7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  <p:sp>
          <p:nvSpPr>
            <p:cNvPr id="9" name="云形 8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 rot="234299">
            <a:off x="-3513022" y="-4170213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云形 10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  <p:sp>
          <p:nvSpPr>
            <p:cNvPr id="12" name="云形 1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 Unicode MS" panose="020B0604020202020204" pitchFamily="34" charset="-122"/>
                <a:ea typeface="Arial Unicode MS" panose="020B0604020202020204" pitchFamily="34" charset="-122"/>
              </a:endParaRPr>
            </a:p>
          </p:txBody>
        </p:sp>
      </p:grpSp>
      <p:pic>
        <p:nvPicPr>
          <p:cNvPr id="3" name="PA_库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1521" y="1204044"/>
            <a:ext cx="2513232" cy="50203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324" y="190391"/>
            <a:ext cx="2150948" cy="202122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56183" y="556809"/>
            <a:ext cx="617399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6500" dirty="0" err="1">
                <a:solidFill>
                  <a:srgbClr val="A6562C"/>
                </a:solidFill>
                <a:effectLst>
                  <a:reflection blurRad="6350" stA="55000" endA="300" endPos="45500" dir="5400000" sy="-100000" algn="bl" rotWithShape="0"/>
                </a:effectLst>
                <a:latin typeface="UTM Alpine KT" panose="02040603050506020204" pitchFamily="18" charset="0"/>
                <a:ea typeface="Arial Unicode MS" panose="020B0604020202020204" pitchFamily="34" charset="-122"/>
              </a:rPr>
              <a:t>Thi</a:t>
            </a:r>
            <a:r>
              <a:rPr lang="en-US" altLang="zh-CN" sz="6500" dirty="0">
                <a:solidFill>
                  <a:srgbClr val="A6562C"/>
                </a:solidFill>
                <a:effectLst>
                  <a:reflection blurRad="6350" stA="55000" endA="300" endPos="45500" dir="5400000" sy="-100000" algn="bl" rotWithShape="0"/>
                </a:effectLst>
                <a:latin typeface="UTM Alpine KT" panose="02040603050506020204" pitchFamily="18" charset="0"/>
                <a:ea typeface="Arial Unicode MS" panose="020B0604020202020204" pitchFamily="34" charset="-122"/>
              </a:rPr>
              <a:t> </a:t>
            </a:r>
            <a:r>
              <a:rPr lang="en-US" altLang="zh-CN" sz="6500" dirty="0" err="1">
                <a:solidFill>
                  <a:srgbClr val="A6562C"/>
                </a:solidFill>
                <a:effectLst>
                  <a:reflection blurRad="6350" stA="55000" endA="300" endPos="45500" dir="5400000" sy="-100000" algn="bl" rotWithShape="0"/>
                </a:effectLst>
                <a:latin typeface="UTM Alpine KT" panose="02040603050506020204" pitchFamily="18" charset="0"/>
                <a:ea typeface="Arial Unicode MS" panose="020B0604020202020204" pitchFamily="34" charset="-122"/>
              </a:rPr>
              <a:t>kể</a:t>
            </a:r>
            <a:r>
              <a:rPr lang="en-US" altLang="zh-CN" sz="6500" dirty="0">
                <a:solidFill>
                  <a:srgbClr val="A6562C"/>
                </a:solidFill>
                <a:effectLst>
                  <a:reflection blurRad="6350" stA="55000" endA="300" endPos="45500" dir="5400000" sy="-100000" algn="bl" rotWithShape="0"/>
                </a:effectLst>
                <a:latin typeface="UTM Alpine KT" panose="02040603050506020204" pitchFamily="18" charset="0"/>
                <a:ea typeface="Arial Unicode MS" panose="020B0604020202020204" pitchFamily="34" charset="-122"/>
              </a:rPr>
              <a:t> </a:t>
            </a:r>
            <a:r>
              <a:rPr lang="en-US" altLang="zh-CN" sz="6500" dirty="0" err="1">
                <a:solidFill>
                  <a:srgbClr val="A6562C"/>
                </a:solidFill>
                <a:effectLst>
                  <a:reflection blurRad="6350" stA="55000" endA="300" endPos="45500" dir="5400000" sy="-100000" algn="bl" rotWithShape="0"/>
                </a:effectLst>
                <a:latin typeface="UTM Alpine KT" panose="02040603050506020204" pitchFamily="18" charset="0"/>
                <a:ea typeface="Arial Unicode MS" panose="020B0604020202020204" pitchFamily="34" charset="-122"/>
              </a:rPr>
              <a:t>chuyện</a:t>
            </a:r>
            <a:endParaRPr lang="zh-CN" altLang="en-US" sz="6500" dirty="0">
              <a:solidFill>
                <a:srgbClr val="A6562C"/>
              </a:solidFill>
              <a:effectLst>
                <a:reflection blurRad="6350" stA="55000" endA="300" endPos="45500" dir="5400000" sy="-100000" algn="bl" rotWithShape="0"/>
              </a:effectLst>
              <a:latin typeface="UTM Alpine KT" panose="02040603050506020204" pitchFamily="18" charset="0"/>
              <a:ea typeface="Arial Unicode MS" panose="020B0604020202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6CA46-6E5D-4043-A433-99A583FB67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387" y="766916"/>
            <a:ext cx="7983799" cy="798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64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grpId="4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92128" y="1016604"/>
            <a:ext cx="5515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  <a:sym typeface="+mn-lt"/>
              </a:rPr>
              <a:t>AI KỂ CHUYỆN HAY NHẤT?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78137" y="-252405"/>
            <a:ext cx="51122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0" b="1" spc="600" dirty="0" err="1">
                <a:solidFill>
                  <a:schemeClr val="bg1"/>
                </a:solidFill>
                <a:latin typeface="#9Slide07 SVNBeachwood Sans" pitchFamily="2" charset="0"/>
                <a:ea typeface="Arial Unicode MS" panose="020B0604020202020204" pitchFamily="34" charset="-122"/>
                <a:cs typeface="Arial" panose="020B0604020202020204" pitchFamily="34" charset="0"/>
                <a:sym typeface="+mn-lt"/>
              </a:rPr>
              <a:t>Bình</a:t>
            </a:r>
            <a:r>
              <a:rPr lang="en-US" altLang="zh-CN" sz="7000" b="1" spc="600" dirty="0">
                <a:solidFill>
                  <a:schemeClr val="bg1"/>
                </a:solidFill>
                <a:latin typeface="#9Slide07 SVNBeachwood Sans" pitchFamily="2" charset="0"/>
                <a:ea typeface="Arial Unicode MS" panose="020B06040202020202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7000" b="1" spc="600" dirty="0" err="1">
                <a:solidFill>
                  <a:schemeClr val="bg1"/>
                </a:solidFill>
                <a:latin typeface="#9Slide07 SVNBeachwood Sans" pitchFamily="2" charset="0"/>
                <a:ea typeface="Arial Unicode MS" panose="020B0604020202020204" pitchFamily="34" charset="-122"/>
                <a:cs typeface="Arial" panose="020B0604020202020204" pitchFamily="34" charset="0"/>
                <a:sym typeface="+mn-lt"/>
              </a:rPr>
              <a:t>chọn</a:t>
            </a:r>
            <a:endParaRPr lang="en-US" altLang="zh-CN" sz="7000" b="1" spc="600" dirty="0">
              <a:solidFill>
                <a:schemeClr val="bg1"/>
              </a:solidFill>
              <a:latin typeface="#9Slide07 SVNBeachwood Sans" pitchFamily="2" charset="0"/>
              <a:ea typeface="Arial Unicode MS" panose="020B0604020202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728" y="1766607"/>
            <a:ext cx="10304061" cy="45667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646" y="4349995"/>
            <a:ext cx="1643543" cy="2508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631487-44F6-4B0B-AEC3-506B575EA5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485" y="486696"/>
            <a:ext cx="1164041" cy="11640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1BDE0E-8513-4B77-BDB0-6DF27E40BB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507" y="1324896"/>
            <a:ext cx="3409337" cy="340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5482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1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2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1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库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318353"/>
            <a:ext cx="6116006" cy="7664828"/>
          </a:xfrm>
          <a:prstGeom prst="rect">
            <a:avLst/>
          </a:prstGeom>
        </p:spPr>
      </p:pic>
      <p:pic>
        <p:nvPicPr>
          <p:cNvPr id="1285" name="PA_库_图片 128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 flipV="1">
            <a:off x="6116008" y="-293278"/>
            <a:ext cx="6075992" cy="7614678"/>
          </a:xfrm>
          <a:prstGeom prst="rect">
            <a:avLst/>
          </a:prstGeom>
        </p:spPr>
      </p:pic>
      <p:pic>
        <p:nvPicPr>
          <p:cNvPr id="962" name="PA_库_图片 96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45" y="1010093"/>
            <a:ext cx="5066923" cy="4688958"/>
          </a:xfrm>
          <a:prstGeom prst="rect">
            <a:avLst/>
          </a:prstGeom>
        </p:spPr>
      </p:pic>
      <p:sp>
        <p:nvSpPr>
          <p:cNvPr id="963" name="PA_库_文本框 962"/>
          <p:cNvSpPr txBox="1"/>
          <p:nvPr>
            <p:custDataLst>
              <p:tags r:id="rId4"/>
            </p:custDataLst>
          </p:nvPr>
        </p:nvSpPr>
        <p:spPr>
          <a:xfrm>
            <a:off x="4206236" y="2494889"/>
            <a:ext cx="3725700" cy="92333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002060"/>
                </a:solidFill>
                <a:latin typeface="#9Slide03 SFU Futura_05" panose="00000800000000000000" pitchFamily="2" charset="0"/>
                <a:ea typeface="Arial Unicode MS" panose="020B0604020202020204" pitchFamily="34" charset="-122"/>
              </a:rPr>
              <a:t>Goodbye</a:t>
            </a:r>
            <a:endParaRPr lang="zh-CN" altLang="en-US" sz="5400" b="1" dirty="0">
              <a:solidFill>
                <a:srgbClr val="002060"/>
              </a:solidFill>
              <a:latin typeface="#9Slide03 SFU Futura_05" panose="00000800000000000000" pitchFamily="2" charset="0"/>
              <a:ea typeface="Arial Unicode MS" panose="020B0604020202020204" pitchFamily="34" charset="-122"/>
            </a:endParaRPr>
          </a:p>
        </p:txBody>
      </p:sp>
      <p:pic>
        <p:nvPicPr>
          <p:cNvPr id="964" name="图片 96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7643" y="1581621"/>
            <a:ext cx="1896725" cy="11088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C043DEB-577E-43BD-8B5F-3CC82B1D3DEC}"/>
              </a:ext>
            </a:extLst>
          </p:cNvPr>
          <p:cNvGrpSpPr/>
          <p:nvPr/>
        </p:nvGrpSpPr>
        <p:grpSpPr>
          <a:xfrm>
            <a:off x="4249240" y="3676550"/>
            <a:ext cx="3515343" cy="1059360"/>
            <a:chOff x="6196028" y="-1400469"/>
            <a:chExt cx="3515343" cy="1059360"/>
          </a:xfrm>
        </p:grpSpPr>
        <p:pic>
          <p:nvPicPr>
            <p:cNvPr id="9" name="PA_库_图片 1286">
              <a:extLst>
                <a:ext uri="{FF2B5EF4-FFF2-40B4-BE49-F238E27FC236}">
                  <a16:creationId xmlns:a16="http://schemas.microsoft.com/office/drawing/2014/main" id="{E577813A-3EAC-4959-8E10-A4718B860B9B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6196028" y="-1400469"/>
              <a:ext cx="3515343" cy="1059360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12AEA19-0485-4009-90BD-394F420C243E}"/>
                </a:ext>
              </a:extLst>
            </p:cNvPr>
            <p:cNvSpPr/>
            <p:nvPr/>
          </p:nvSpPr>
          <p:spPr>
            <a:xfrm>
              <a:off x="6832600" y="-1066800"/>
              <a:ext cx="342900" cy="546100"/>
            </a:xfrm>
            <a:custGeom>
              <a:avLst/>
              <a:gdLst>
                <a:gd name="connsiteX0" fmla="*/ 0 w 342900"/>
                <a:gd name="connsiteY0" fmla="*/ 0 h 546100"/>
                <a:gd name="connsiteX1" fmla="*/ 57150 w 342900"/>
                <a:gd name="connsiteY1" fmla="*/ 546100 h 546100"/>
                <a:gd name="connsiteX2" fmla="*/ 342900 w 342900"/>
                <a:gd name="connsiteY2" fmla="*/ 76200 h 546100"/>
                <a:gd name="connsiteX3" fmla="*/ 0 w 342900"/>
                <a:gd name="connsiteY3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546100">
                  <a:moveTo>
                    <a:pt x="0" y="0"/>
                  </a:moveTo>
                  <a:lnTo>
                    <a:pt x="57150" y="546100"/>
                  </a:lnTo>
                  <a:lnTo>
                    <a:pt x="342900" y="76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4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6E2ADEE-B85F-4D47-B42E-225C3169945C}"/>
                </a:ext>
              </a:extLst>
            </p:cNvPr>
            <p:cNvSpPr/>
            <p:nvPr/>
          </p:nvSpPr>
          <p:spPr>
            <a:xfrm>
              <a:off x="7270750" y="-965200"/>
              <a:ext cx="387350" cy="571500"/>
            </a:xfrm>
            <a:custGeom>
              <a:avLst/>
              <a:gdLst>
                <a:gd name="connsiteX0" fmla="*/ 0 w 342900"/>
                <a:gd name="connsiteY0" fmla="*/ 0 h 546100"/>
                <a:gd name="connsiteX1" fmla="*/ 57150 w 342900"/>
                <a:gd name="connsiteY1" fmla="*/ 546100 h 546100"/>
                <a:gd name="connsiteX2" fmla="*/ 342900 w 342900"/>
                <a:gd name="connsiteY2" fmla="*/ 76200 h 546100"/>
                <a:gd name="connsiteX3" fmla="*/ 0 w 342900"/>
                <a:gd name="connsiteY3" fmla="*/ 0 h 546100"/>
                <a:gd name="connsiteX0" fmla="*/ 0 w 374650"/>
                <a:gd name="connsiteY0" fmla="*/ 0 h 546100"/>
                <a:gd name="connsiteX1" fmla="*/ 57150 w 374650"/>
                <a:gd name="connsiteY1" fmla="*/ 546100 h 546100"/>
                <a:gd name="connsiteX2" fmla="*/ 374650 w 374650"/>
                <a:gd name="connsiteY2" fmla="*/ 44450 h 546100"/>
                <a:gd name="connsiteX3" fmla="*/ 0 w 374650"/>
                <a:gd name="connsiteY3" fmla="*/ 0 h 546100"/>
                <a:gd name="connsiteX0" fmla="*/ 0 w 374650"/>
                <a:gd name="connsiteY0" fmla="*/ 0 h 571500"/>
                <a:gd name="connsiteX1" fmla="*/ 76200 w 374650"/>
                <a:gd name="connsiteY1" fmla="*/ 571500 h 571500"/>
                <a:gd name="connsiteX2" fmla="*/ 374650 w 374650"/>
                <a:gd name="connsiteY2" fmla="*/ 44450 h 571500"/>
                <a:gd name="connsiteX3" fmla="*/ 0 w 374650"/>
                <a:gd name="connsiteY3" fmla="*/ 0 h 571500"/>
                <a:gd name="connsiteX0" fmla="*/ 0 w 374650"/>
                <a:gd name="connsiteY0" fmla="*/ 0 h 571500"/>
                <a:gd name="connsiteX1" fmla="*/ 82550 w 374650"/>
                <a:gd name="connsiteY1" fmla="*/ 571500 h 571500"/>
                <a:gd name="connsiteX2" fmla="*/ 374650 w 374650"/>
                <a:gd name="connsiteY2" fmla="*/ 44450 h 571500"/>
                <a:gd name="connsiteX3" fmla="*/ 0 w 374650"/>
                <a:gd name="connsiteY3" fmla="*/ 0 h 571500"/>
                <a:gd name="connsiteX0" fmla="*/ 0 w 387350"/>
                <a:gd name="connsiteY0" fmla="*/ 0 h 571500"/>
                <a:gd name="connsiteX1" fmla="*/ 82550 w 387350"/>
                <a:gd name="connsiteY1" fmla="*/ 571500 h 571500"/>
                <a:gd name="connsiteX2" fmla="*/ 387350 w 387350"/>
                <a:gd name="connsiteY2" fmla="*/ 44450 h 571500"/>
                <a:gd name="connsiteX3" fmla="*/ 0 w 387350"/>
                <a:gd name="connsiteY3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350" h="571500">
                  <a:moveTo>
                    <a:pt x="0" y="0"/>
                  </a:moveTo>
                  <a:lnTo>
                    <a:pt x="82550" y="571500"/>
                  </a:lnTo>
                  <a:lnTo>
                    <a:pt x="387350" y="44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B393F1E-ABFD-460F-8CF7-00729F1885B8}"/>
                </a:ext>
              </a:extLst>
            </p:cNvPr>
            <p:cNvSpPr/>
            <p:nvPr/>
          </p:nvSpPr>
          <p:spPr>
            <a:xfrm>
              <a:off x="7762875" y="-942975"/>
              <a:ext cx="393700" cy="581025"/>
            </a:xfrm>
            <a:custGeom>
              <a:avLst/>
              <a:gdLst>
                <a:gd name="connsiteX0" fmla="*/ 0 w 342900"/>
                <a:gd name="connsiteY0" fmla="*/ 0 h 546100"/>
                <a:gd name="connsiteX1" fmla="*/ 57150 w 342900"/>
                <a:gd name="connsiteY1" fmla="*/ 546100 h 546100"/>
                <a:gd name="connsiteX2" fmla="*/ 342900 w 342900"/>
                <a:gd name="connsiteY2" fmla="*/ 76200 h 546100"/>
                <a:gd name="connsiteX3" fmla="*/ 0 w 342900"/>
                <a:gd name="connsiteY3" fmla="*/ 0 h 546100"/>
                <a:gd name="connsiteX0" fmla="*/ 0 w 374650"/>
                <a:gd name="connsiteY0" fmla="*/ 0 h 546100"/>
                <a:gd name="connsiteX1" fmla="*/ 57150 w 374650"/>
                <a:gd name="connsiteY1" fmla="*/ 546100 h 546100"/>
                <a:gd name="connsiteX2" fmla="*/ 374650 w 374650"/>
                <a:gd name="connsiteY2" fmla="*/ 44450 h 546100"/>
                <a:gd name="connsiteX3" fmla="*/ 0 w 374650"/>
                <a:gd name="connsiteY3" fmla="*/ 0 h 546100"/>
                <a:gd name="connsiteX0" fmla="*/ 0 w 374650"/>
                <a:gd name="connsiteY0" fmla="*/ 0 h 571500"/>
                <a:gd name="connsiteX1" fmla="*/ 76200 w 374650"/>
                <a:gd name="connsiteY1" fmla="*/ 571500 h 571500"/>
                <a:gd name="connsiteX2" fmla="*/ 374650 w 374650"/>
                <a:gd name="connsiteY2" fmla="*/ 44450 h 571500"/>
                <a:gd name="connsiteX3" fmla="*/ 0 w 374650"/>
                <a:gd name="connsiteY3" fmla="*/ 0 h 571500"/>
                <a:gd name="connsiteX0" fmla="*/ 0 w 374650"/>
                <a:gd name="connsiteY0" fmla="*/ 0 h 571500"/>
                <a:gd name="connsiteX1" fmla="*/ 82550 w 374650"/>
                <a:gd name="connsiteY1" fmla="*/ 571500 h 571500"/>
                <a:gd name="connsiteX2" fmla="*/ 374650 w 374650"/>
                <a:gd name="connsiteY2" fmla="*/ 44450 h 571500"/>
                <a:gd name="connsiteX3" fmla="*/ 0 w 374650"/>
                <a:gd name="connsiteY3" fmla="*/ 0 h 571500"/>
                <a:gd name="connsiteX0" fmla="*/ 0 w 387350"/>
                <a:gd name="connsiteY0" fmla="*/ 0 h 571500"/>
                <a:gd name="connsiteX1" fmla="*/ 82550 w 387350"/>
                <a:gd name="connsiteY1" fmla="*/ 571500 h 571500"/>
                <a:gd name="connsiteX2" fmla="*/ 387350 w 387350"/>
                <a:gd name="connsiteY2" fmla="*/ 44450 h 571500"/>
                <a:gd name="connsiteX3" fmla="*/ 0 w 387350"/>
                <a:gd name="connsiteY3" fmla="*/ 0 h 571500"/>
                <a:gd name="connsiteX0" fmla="*/ 0 w 393700"/>
                <a:gd name="connsiteY0" fmla="*/ 6350 h 577850"/>
                <a:gd name="connsiteX1" fmla="*/ 82550 w 393700"/>
                <a:gd name="connsiteY1" fmla="*/ 577850 h 577850"/>
                <a:gd name="connsiteX2" fmla="*/ 393700 w 393700"/>
                <a:gd name="connsiteY2" fmla="*/ 0 h 577850"/>
                <a:gd name="connsiteX3" fmla="*/ 0 w 393700"/>
                <a:gd name="connsiteY3" fmla="*/ 6350 h 577850"/>
                <a:gd name="connsiteX0" fmla="*/ 0 w 393700"/>
                <a:gd name="connsiteY0" fmla="*/ 6350 h 581025"/>
                <a:gd name="connsiteX1" fmla="*/ 209550 w 393700"/>
                <a:gd name="connsiteY1" fmla="*/ 581025 h 581025"/>
                <a:gd name="connsiteX2" fmla="*/ 393700 w 393700"/>
                <a:gd name="connsiteY2" fmla="*/ 0 h 581025"/>
                <a:gd name="connsiteX3" fmla="*/ 0 w 393700"/>
                <a:gd name="connsiteY3" fmla="*/ 6350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700" h="581025">
                  <a:moveTo>
                    <a:pt x="0" y="6350"/>
                  </a:moveTo>
                  <a:lnTo>
                    <a:pt x="209550" y="581025"/>
                  </a:lnTo>
                  <a:lnTo>
                    <a:pt x="393700" y="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ED85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A7FE4FD-8478-40ED-AA69-94DD5D6D6D87}"/>
                </a:ext>
              </a:extLst>
            </p:cNvPr>
            <p:cNvSpPr/>
            <p:nvPr/>
          </p:nvSpPr>
          <p:spPr>
            <a:xfrm>
              <a:off x="8261350" y="-1006476"/>
              <a:ext cx="438150" cy="581025"/>
            </a:xfrm>
            <a:custGeom>
              <a:avLst/>
              <a:gdLst>
                <a:gd name="connsiteX0" fmla="*/ 0 w 342900"/>
                <a:gd name="connsiteY0" fmla="*/ 0 h 546100"/>
                <a:gd name="connsiteX1" fmla="*/ 57150 w 342900"/>
                <a:gd name="connsiteY1" fmla="*/ 546100 h 546100"/>
                <a:gd name="connsiteX2" fmla="*/ 342900 w 342900"/>
                <a:gd name="connsiteY2" fmla="*/ 76200 h 546100"/>
                <a:gd name="connsiteX3" fmla="*/ 0 w 342900"/>
                <a:gd name="connsiteY3" fmla="*/ 0 h 546100"/>
                <a:gd name="connsiteX0" fmla="*/ 0 w 374650"/>
                <a:gd name="connsiteY0" fmla="*/ 0 h 546100"/>
                <a:gd name="connsiteX1" fmla="*/ 57150 w 374650"/>
                <a:gd name="connsiteY1" fmla="*/ 546100 h 546100"/>
                <a:gd name="connsiteX2" fmla="*/ 374650 w 374650"/>
                <a:gd name="connsiteY2" fmla="*/ 44450 h 546100"/>
                <a:gd name="connsiteX3" fmla="*/ 0 w 374650"/>
                <a:gd name="connsiteY3" fmla="*/ 0 h 546100"/>
                <a:gd name="connsiteX0" fmla="*/ 0 w 374650"/>
                <a:gd name="connsiteY0" fmla="*/ 0 h 571500"/>
                <a:gd name="connsiteX1" fmla="*/ 76200 w 374650"/>
                <a:gd name="connsiteY1" fmla="*/ 571500 h 571500"/>
                <a:gd name="connsiteX2" fmla="*/ 374650 w 374650"/>
                <a:gd name="connsiteY2" fmla="*/ 44450 h 571500"/>
                <a:gd name="connsiteX3" fmla="*/ 0 w 374650"/>
                <a:gd name="connsiteY3" fmla="*/ 0 h 571500"/>
                <a:gd name="connsiteX0" fmla="*/ 0 w 374650"/>
                <a:gd name="connsiteY0" fmla="*/ 0 h 571500"/>
                <a:gd name="connsiteX1" fmla="*/ 82550 w 374650"/>
                <a:gd name="connsiteY1" fmla="*/ 571500 h 571500"/>
                <a:gd name="connsiteX2" fmla="*/ 374650 w 374650"/>
                <a:gd name="connsiteY2" fmla="*/ 44450 h 571500"/>
                <a:gd name="connsiteX3" fmla="*/ 0 w 374650"/>
                <a:gd name="connsiteY3" fmla="*/ 0 h 571500"/>
                <a:gd name="connsiteX0" fmla="*/ 0 w 387350"/>
                <a:gd name="connsiteY0" fmla="*/ 0 h 571500"/>
                <a:gd name="connsiteX1" fmla="*/ 82550 w 387350"/>
                <a:gd name="connsiteY1" fmla="*/ 571500 h 571500"/>
                <a:gd name="connsiteX2" fmla="*/ 387350 w 387350"/>
                <a:gd name="connsiteY2" fmla="*/ 44450 h 571500"/>
                <a:gd name="connsiteX3" fmla="*/ 0 w 387350"/>
                <a:gd name="connsiteY3" fmla="*/ 0 h 571500"/>
                <a:gd name="connsiteX0" fmla="*/ 0 w 393700"/>
                <a:gd name="connsiteY0" fmla="*/ 6350 h 577850"/>
                <a:gd name="connsiteX1" fmla="*/ 82550 w 393700"/>
                <a:gd name="connsiteY1" fmla="*/ 577850 h 577850"/>
                <a:gd name="connsiteX2" fmla="*/ 393700 w 393700"/>
                <a:gd name="connsiteY2" fmla="*/ 0 h 577850"/>
                <a:gd name="connsiteX3" fmla="*/ 0 w 393700"/>
                <a:gd name="connsiteY3" fmla="*/ 6350 h 577850"/>
                <a:gd name="connsiteX0" fmla="*/ 0 w 393700"/>
                <a:gd name="connsiteY0" fmla="*/ 6350 h 581025"/>
                <a:gd name="connsiteX1" fmla="*/ 209550 w 393700"/>
                <a:gd name="connsiteY1" fmla="*/ 581025 h 581025"/>
                <a:gd name="connsiteX2" fmla="*/ 393700 w 393700"/>
                <a:gd name="connsiteY2" fmla="*/ 0 h 581025"/>
                <a:gd name="connsiteX3" fmla="*/ 0 w 393700"/>
                <a:gd name="connsiteY3" fmla="*/ 6350 h 581025"/>
                <a:gd name="connsiteX0" fmla="*/ 0 w 438150"/>
                <a:gd name="connsiteY0" fmla="*/ 47625 h 622300"/>
                <a:gd name="connsiteX1" fmla="*/ 209550 w 438150"/>
                <a:gd name="connsiteY1" fmla="*/ 622300 h 622300"/>
                <a:gd name="connsiteX2" fmla="*/ 438150 w 438150"/>
                <a:gd name="connsiteY2" fmla="*/ 0 h 622300"/>
                <a:gd name="connsiteX3" fmla="*/ 0 w 438150"/>
                <a:gd name="connsiteY3" fmla="*/ 47625 h 622300"/>
                <a:gd name="connsiteX0" fmla="*/ 0 w 438150"/>
                <a:gd name="connsiteY0" fmla="*/ 47625 h 581025"/>
                <a:gd name="connsiteX1" fmla="*/ 288925 w 438150"/>
                <a:gd name="connsiteY1" fmla="*/ 581025 h 581025"/>
                <a:gd name="connsiteX2" fmla="*/ 438150 w 438150"/>
                <a:gd name="connsiteY2" fmla="*/ 0 h 581025"/>
                <a:gd name="connsiteX3" fmla="*/ 0 w 438150"/>
                <a:gd name="connsiteY3" fmla="*/ 476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581025">
                  <a:moveTo>
                    <a:pt x="0" y="47625"/>
                  </a:moveTo>
                  <a:lnTo>
                    <a:pt x="288925" y="581025"/>
                  </a:lnTo>
                  <a:lnTo>
                    <a:pt x="438150" y="0"/>
                  </a:lnTo>
                  <a:lnTo>
                    <a:pt x="0" y="47625"/>
                  </a:lnTo>
                  <a:close/>
                </a:path>
              </a:pathLst>
            </a:custGeom>
            <a:solidFill>
              <a:srgbClr val="DD4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34F6A3B-99E8-4192-A80A-70E560103C2D}"/>
                </a:ext>
              </a:extLst>
            </p:cNvPr>
            <p:cNvSpPr/>
            <p:nvPr/>
          </p:nvSpPr>
          <p:spPr>
            <a:xfrm>
              <a:off x="8797924" y="-1120776"/>
              <a:ext cx="358775" cy="600075"/>
            </a:xfrm>
            <a:custGeom>
              <a:avLst/>
              <a:gdLst>
                <a:gd name="connsiteX0" fmla="*/ 0 w 342900"/>
                <a:gd name="connsiteY0" fmla="*/ 0 h 546100"/>
                <a:gd name="connsiteX1" fmla="*/ 57150 w 342900"/>
                <a:gd name="connsiteY1" fmla="*/ 546100 h 546100"/>
                <a:gd name="connsiteX2" fmla="*/ 342900 w 342900"/>
                <a:gd name="connsiteY2" fmla="*/ 76200 h 546100"/>
                <a:gd name="connsiteX3" fmla="*/ 0 w 342900"/>
                <a:gd name="connsiteY3" fmla="*/ 0 h 546100"/>
                <a:gd name="connsiteX0" fmla="*/ 0 w 374650"/>
                <a:gd name="connsiteY0" fmla="*/ 0 h 546100"/>
                <a:gd name="connsiteX1" fmla="*/ 57150 w 374650"/>
                <a:gd name="connsiteY1" fmla="*/ 546100 h 546100"/>
                <a:gd name="connsiteX2" fmla="*/ 374650 w 374650"/>
                <a:gd name="connsiteY2" fmla="*/ 44450 h 546100"/>
                <a:gd name="connsiteX3" fmla="*/ 0 w 374650"/>
                <a:gd name="connsiteY3" fmla="*/ 0 h 546100"/>
                <a:gd name="connsiteX0" fmla="*/ 0 w 374650"/>
                <a:gd name="connsiteY0" fmla="*/ 0 h 571500"/>
                <a:gd name="connsiteX1" fmla="*/ 76200 w 374650"/>
                <a:gd name="connsiteY1" fmla="*/ 571500 h 571500"/>
                <a:gd name="connsiteX2" fmla="*/ 374650 w 374650"/>
                <a:gd name="connsiteY2" fmla="*/ 44450 h 571500"/>
                <a:gd name="connsiteX3" fmla="*/ 0 w 374650"/>
                <a:gd name="connsiteY3" fmla="*/ 0 h 571500"/>
                <a:gd name="connsiteX0" fmla="*/ 0 w 374650"/>
                <a:gd name="connsiteY0" fmla="*/ 0 h 571500"/>
                <a:gd name="connsiteX1" fmla="*/ 82550 w 374650"/>
                <a:gd name="connsiteY1" fmla="*/ 571500 h 571500"/>
                <a:gd name="connsiteX2" fmla="*/ 374650 w 374650"/>
                <a:gd name="connsiteY2" fmla="*/ 44450 h 571500"/>
                <a:gd name="connsiteX3" fmla="*/ 0 w 374650"/>
                <a:gd name="connsiteY3" fmla="*/ 0 h 571500"/>
                <a:gd name="connsiteX0" fmla="*/ 0 w 387350"/>
                <a:gd name="connsiteY0" fmla="*/ 0 h 571500"/>
                <a:gd name="connsiteX1" fmla="*/ 82550 w 387350"/>
                <a:gd name="connsiteY1" fmla="*/ 571500 h 571500"/>
                <a:gd name="connsiteX2" fmla="*/ 387350 w 387350"/>
                <a:gd name="connsiteY2" fmla="*/ 44450 h 571500"/>
                <a:gd name="connsiteX3" fmla="*/ 0 w 387350"/>
                <a:gd name="connsiteY3" fmla="*/ 0 h 571500"/>
                <a:gd name="connsiteX0" fmla="*/ 0 w 393700"/>
                <a:gd name="connsiteY0" fmla="*/ 6350 h 577850"/>
                <a:gd name="connsiteX1" fmla="*/ 82550 w 393700"/>
                <a:gd name="connsiteY1" fmla="*/ 577850 h 577850"/>
                <a:gd name="connsiteX2" fmla="*/ 393700 w 393700"/>
                <a:gd name="connsiteY2" fmla="*/ 0 h 577850"/>
                <a:gd name="connsiteX3" fmla="*/ 0 w 393700"/>
                <a:gd name="connsiteY3" fmla="*/ 6350 h 577850"/>
                <a:gd name="connsiteX0" fmla="*/ 0 w 393700"/>
                <a:gd name="connsiteY0" fmla="*/ 6350 h 581025"/>
                <a:gd name="connsiteX1" fmla="*/ 209550 w 393700"/>
                <a:gd name="connsiteY1" fmla="*/ 581025 h 581025"/>
                <a:gd name="connsiteX2" fmla="*/ 393700 w 393700"/>
                <a:gd name="connsiteY2" fmla="*/ 0 h 581025"/>
                <a:gd name="connsiteX3" fmla="*/ 0 w 393700"/>
                <a:gd name="connsiteY3" fmla="*/ 6350 h 581025"/>
                <a:gd name="connsiteX0" fmla="*/ 0 w 358775"/>
                <a:gd name="connsiteY0" fmla="*/ 85725 h 660400"/>
                <a:gd name="connsiteX1" fmla="*/ 209550 w 358775"/>
                <a:gd name="connsiteY1" fmla="*/ 660400 h 660400"/>
                <a:gd name="connsiteX2" fmla="*/ 358775 w 358775"/>
                <a:gd name="connsiteY2" fmla="*/ 0 h 660400"/>
                <a:gd name="connsiteX3" fmla="*/ 0 w 358775"/>
                <a:gd name="connsiteY3" fmla="*/ 85725 h 660400"/>
                <a:gd name="connsiteX0" fmla="*/ 0 w 358775"/>
                <a:gd name="connsiteY0" fmla="*/ 85725 h 600075"/>
                <a:gd name="connsiteX1" fmla="*/ 330200 w 358775"/>
                <a:gd name="connsiteY1" fmla="*/ 600075 h 600075"/>
                <a:gd name="connsiteX2" fmla="*/ 358775 w 358775"/>
                <a:gd name="connsiteY2" fmla="*/ 0 h 600075"/>
                <a:gd name="connsiteX3" fmla="*/ 0 w 358775"/>
                <a:gd name="connsiteY3" fmla="*/ 85725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8775" h="600075">
                  <a:moveTo>
                    <a:pt x="0" y="85725"/>
                  </a:moveTo>
                  <a:lnTo>
                    <a:pt x="330200" y="600075"/>
                  </a:lnTo>
                  <a:lnTo>
                    <a:pt x="358775" y="0"/>
                  </a:lnTo>
                  <a:lnTo>
                    <a:pt x="0" y="85725"/>
                  </a:lnTo>
                  <a:close/>
                </a:path>
              </a:pathLst>
            </a:custGeom>
            <a:solidFill>
              <a:srgbClr val="ED85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B3DFA3-F53B-4D7A-92A2-B25E649B6B6B}"/>
                </a:ext>
              </a:extLst>
            </p:cNvPr>
            <p:cNvSpPr txBox="1"/>
            <p:nvPr/>
          </p:nvSpPr>
          <p:spPr>
            <a:xfrm rot="580058">
              <a:off x="6819900" y="-1200150"/>
              <a:ext cx="47625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schemeClr val="bg1"/>
                  </a:solidFill>
                  <a:latin typeface="#9Slide07 Pr Fetridge" panose="02000000000000000000" pitchFamily="2" charset="0"/>
                </a:rPr>
                <a:t>k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55D2F70-E13F-4B70-B4C3-AF0A393707DA}"/>
                </a:ext>
              </a:extLst>
            </p:cNvPr>
            <p:cNvSpPr txBox="1"/>
            <p:nvPr/>
          </p:nvSpPr>
          <p:spPr>
            <a:xfrm rot="303968">
              <a:off x="7267575" y="-1114425"/>
              <a:ext cx="47625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schemeClr val="bg1"/>
                  </a:solidFill>
                  <a:latin typeface="#9Slide07 Pr Fetridge" panose="02000000000000000000" pitchFamily="2" charset="0"/>
                </a:rPr>
                <a:t>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6B4DE1-D125-44B1-A9A5-8589E18AE6CB}"/>
                </a:ext>
              </a:extLst>
            </p:cNvPr>
            <p:cNvSpPr txBox="1"/>
            <p:nvPr/>
          </p:nvSpPr>
          <p:spPr>
            <a:xfrm rot="21054360">
              <a:off x="8353424" y="-1165225"/>
              <a:ext cx="47625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schemeClr val="bg1"/>
                  </a:solidFill>
                  <a:latin typeface="#9Slide07 Pr Fetridge" panose="02000000000000000000" pitchFamily="2" charset="0"/>
                </a:rPr>
                <a:t>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826E9D7-8636-4A40-87C5-43DA3A860B47}"/>
                </a:ext>
              </a:extLst>
            </p:cNvPr>
            <p:cNvSpPr txBox="1"/>
            <p:nvPr/>
          </p:nvSpPr>
          <p:spPr>
            <a:xfrm rot="21399813">
              <a:off x="7800974" y="-1092200"/>
              <a:ext cx="47625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schemeClr val="bg1"/>
                  </a:solidFill>
                  <a:latin typeface="#9Slide07 Pr Fetridge" panose="02000000000000000000" pitchFamily="2" charset="0"/>
                </a:rPr>
                <a:t>u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61C88DD-F8D2-4075-8EE6-7FAA0E227BE9}"/>
                </a:ext>
              </a:extLst>
            </p:cNvPr>
            <p:cNvSpPr txBox="1"/>
            <p:nvPr/>
          </p:nvSpPr>
          <p:spPr>
            <a:xfrm rot="20883671">
              <a:off x="8832846" y="-1266825"/>
              <a:ext cx="47625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schemeClr val="bg1"/>
                  </a:solidFill>
                  <a:latin typeface="#9Slide07 Pr Fetridge" panose="02000000000000000000" pitchFamily="2" charset="0"/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4495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3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1B754A26-62A5-4203-852F-5019B3EAA8AF}"/>
              </a:ext>
            </a:extLst>
          </p:cNvPr>
          <p:cNvPicPr>
            <a:picLocks noChangeAspect="1"/>
          </p:cNvPicPr>
          <p:nvPr>
            <a:audi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0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67643" y="-1364589"/>
            <a:ext cx="609600" cy="609600"/>
          </a:xfrm>
          <a:prstGeom prst="rect">
            <a:avLst/>
          </a:prstGeom>
        </p:spPr>
      </p:pic>
      <p:pic>
        <p:nvPicPr>
          <p:cNvPr id="2" name="KC4_KCDaNgheDaDoc_KTUTS">
            <a:hlinkClick r:id="" action="ppaction://media"/>
            <a:extLst>
              <a:ext uri="{FF2B5EF4-FFF2-40B4-BE49-F238E27FC236}">
                <a16:creationId xmlns:a16="http://schemas.microsoft.com/office/drawing/2014/main" id="{CE6994C7-BC18-4F3D-8F16-7DC50EF01FF1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625" y="-49875"/>
            <a:ext cx="12352712" cy="6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4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629" y="-2219338"/>
            <a:ext cx="11707262" cy="837520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057401" y="2319331"/>
            <a:ext cx="7151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4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YÊU CẦU CẦN ĐẠT</a:t>
            </a:r>
            <a:endParaRPr lang="en-US" altLang="zh-CN" sz="4400" dirty="0">
              <a:solidFill>
                <a:srgbClr val="C000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0855" y="104617"/>
            <a:ext cx="4406766" cy="675338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54938" y="3104161"/>
            <a:ext cx="83568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 smtClean="0">
                <a:latin typeface="+mj-lt"/>
              </a:rPr>
              <a:t>ọn </a:t>
            </a:r>
            <a:r>
              <a:rPr lang="vi-VN" sz="2800" dirty="0">
                <a:latin typeface="+mj-lt"/>
              </a:rPr>
              <a:t>được một câu chuyện mình đã nghe, đã đọc. Biết sắp xếp các sự việc thành một câu chuyện. Biết trao đổi với các bạn về ý nghĩa câu chuyện.</a:t>
            </a:r>
            <a:endParaRPr lang="en-US" sz="2800" dirty="0">
              <a:latin typeface="+mj-lt"/>
            </a:endParaRPr>
          </a:p>
          <a:p>
            <a:r>
              <a:rPr lang="vi-VN" sz="2800" dirty="0">
                <a:latin typeface="+mj-lt"/>
              </a:rPr>
              <a:t>- Lời kể tự nhiên, chân thực, có thể kết hợp lời nói với cử chỉ, điệu bộ. 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5625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" y="1"/>
            <a:ext cx="8037882" cy="6861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667000" y="3834704"/>
            <a:ext cx="24955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4500" dirty="0" err="1">
                <a:solidFill>
                  <a:srgbClr val="F29E9D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Đề</a:t>
            </a:r>
            <a:r>
              <a:rPr lang="en-US" altLang="zh-CN" sz="4500" dirty="0">
                <a:solidFill>
                  <a:srgbClr val="F29E9D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500" dirty="0" err="1">
                <a:solidFill>
                  <a:srgbClr val="F29E9D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bài</a:t>
            </a:r>
            <a:endParaRPr lang="en-US" altLang="zh-CN" sz="4500" dirty="0">
              <a:solidFill>
                <a:srgbClr val="F29E9D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7337" y="102788"/>
            <a:ext cx="4406766" cy="6753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07556F-C1E7-4203-87E6-5C4D3D928C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44" y="1466850"/>
            <a:ext cx="1562106" cy="1562106"/>
          </a:xfrm>
          <a:prstGeom prst="rect">
            <a:avLst/>
          </a:prstGeom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8146347A-F82F-4CF8-85A1-CD9DF3CFAFB4}"/>
              </a:ext>
            </a:extLst>
          </p:cNvPr>
          <p:cNvSpPr/>
          <p:nvPr/>
        </p:nvSpPr>
        <p:spPr>
          <a:xfrm>
            <a:off x="851753" y="5214298"/>
            <a:ext cx="1823208" cy="457200"/>
          </a:xfrm>
          <a:prstGeom prst="round2DiagRect">
            <a:avLst/>
          </a:prstGeom>
          <a:solidFill>
            <a:srgbClr val="F6B8B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91DE248E-7DA4-4E3E-8D92-BD46A264AE74}"/>
              </a:ext>
            </a:extLst>
          </p:cNvPr>
          <p:cNvSpPr/>
          <p:nvPr/>
        </p:nvSpPr>
        <p:spPr>
          <a:xfrm>
            <a:off x="3091881" y="5683250"/>
            <a:ext cx="3213386" cy="457200"/>
          </a:xfrm>
          <a:prstGeom prst="round2DiagRect">
            <a:avLst/>
          </a:prstGeom>
          <a:solidFill>
            <a:srgbClr val="F6B8B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AA639FFE-0940-4DD3-A9C0-A052B04A6DD0}"/>
              </a:ext>
            </a:extLst>
          </p:cNvPr>
          <p:cNvSpPr/>
          <p:nvPr/>
        </p:nvSpPr>
        <p:spPr>
          <a:xfrm>
            <a:off x="3567655" y="5214298"/>
            <a:ext cx="2082517" cy="457200"/>
          </a:xfrm>
          <a:prstGeom prst="round2DiagRect">
            <a:avLst/>
          </a:prstGeom>
          <a:solidFill>
            <a:srgbClr val="F6B8B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11695979-B648-49D5-8C46-680BD9768A0F}"/>
              </a:ext>
            </a:extLst>
          </p:cNvPr>
          <p:cNvSpPr/>
          <p:nvPr/>
        </p:nvSpPr>
        <p:spPr>
          <a:xfrm>
            <a:off x="2068298" y="6147275"/>
            <a:ext cx="4414389" cy="457200"/>
          </a:xfrm>
          <a:prstGeom prst="round2DiagRect">
            <a:avLst/>
          </a:prstGeom>
          <a:solidFill>
            <a:srgbClr val="F6B8B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4"/>
          <p:cNvSpPr txBox="1"/>
          <p:nvPr/>
        </p:nvSpPr>
        <p:spPr>
          <a:xfrm>
            <a:off x="781051" y="4699161"/>
            <a:ext cx="65205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000" dirty="0">
                <a:latin typeface="Arial" panose="020B0604020202020204" pitchFamily="34" charset="0"/>
              </a:rPr>
              <a:t>	</a:t>
            </a:r>
            <a:r>
              <a:rPr lang="en-US" altLang="en-US" sz="3000" dirty="0" err="1">
                <a:latin typeface="Arial" panose="020B0604020202020204" pitchFamily="34" charset="0"/>
              </a:rPr>
              <a:t>Hãy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kể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câu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chuyện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em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đã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đọc</a:t>
            </a:r>
            <a:r>
              <a:rPr lang="en-US" altLang="en-US" sz="3000" dirty="0">
                <a:latin typeface="Arial" panose="020B0604020202020204" pitchFamily="34" charset="0"/>
              </a:rPr>
              <a:t> hay </a:t>
            </a:r>
            <a:r>
              <a:rPr lang="en-US" altLang="en-US" sz="3000" dirty="0" err="1">
                <a:latin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nghe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nhân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vật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những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đồ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chơi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trẻ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em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hoặc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những</a:t>
            </a:r>
            <a:r>
              <a:rPr lang="en-US" altLang="en-US" sz="3000" dirty="0">
                <a:latin typeface="Arial" panose="020B0604020202020204" pitchFamily="34" charset="0"/>
              </a:rPr>
              <a:t> con </a:t>
            </a:r>
            <a:r>
              <a:rPr lang="en-US" altLang="en-US" sz="3000" dirty="0" err="1">
                <a:latin typeface="Arial" panose="020B0604020202020204" pitchFamily="34" charset="0"/>
              </a:rPr>
              <a:t>vật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gần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gũi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với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trẻ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em</a:t>
            </a:r>
            <a:r>
              <a:rPr lang="en-US" altLang="en-US" sz="3000" dirty="0">
                <a:latin typeface="Arial" panose="020B0604020202020204" pitchFamily="34" charset="0"/>
              </a:rPr>
              <a:t>.</a:t>
            </a:r>
            <a:endParaRPr lang="en-US" altLang="zh-CN" sz="3000" spc="300" dirty="0">
              <a:solidFill>
                <a:srgbClr val="152850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7551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2" grpId="0" animBg="1"/>
      <p:bldP spid="13" grpId="0" animBg="1"/>
      <p:bldP spid="1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818" y="600589"/>
            <a:ext cx="6272796" cy="54670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A_库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0338" y="760617"/>
            <a:ext cx="4823030" cy="609738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12154" y="1810609"/>
            <a:ext cx="47221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30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H</a:t>
            </a:r>
            <a:r>
              <a:rPr lang="vi-VN" altLang="zh-CN" sz="3200" b="1" spc="300" dirty="0" smtClean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ãy </a:t>
            </a:r>
            <a:r>
              <a:rPr lang="vi-VN" altLang="zh-CN" sz="3200" b="1" spc="30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nhớ lại các câu chuyện có nhân vật là những đồ chơi của trẻ em hoặc những con vật gần gũi với trẻ em đã </a:t>
            </a:r>
            <a:r>
              <a:rPr lang="vi-VN" altLang="zh-CN" sz="3200" b="1" spc="300" dirty="0" smtClean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họ</a:t>
            </a:r>
            <a:r>
              <a:rPr lang="en-US" altLang="zh-CN" sz="3200" b="1" spc="300" dirty="0" smtClean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c?</a:t>
            </a:r>
            <a:endParaRPr lang="vi-VN" altLang="zh-CN" sz="3200" b="1" spc="300" dirty="0"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070077" y="0"/>
            <a:ext cx="1761296" cy="23882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D0DE54-C525-4EE5-84FD-30B288F183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90" y="443268"/>
            <a:ext cx="1367341" cy="13673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E0C343-AF37-4A2C-9485-352526E170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655" y="2121942"/>
            <a:ext cx="907861" cy="90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065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713" y="744777"/>
            <a:ext cx="2343726" cy="53327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4172207" y="5814920"/>
            <a:ext cx="3964816" cy="1043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8227184" y="5814920"/>
            <a:ext cx="3964816" cy="10430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109137" y="5841404"/>
            <a:ext cx="3964816" cy="10430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D9BE83-76E9-467D-A1EF-477167174D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r="63428" b="49914"/>
          <a:stretch>
            <a:fillRect/>
          </a:stretch>
        </p:blipFill>
        <p:spPr>
          <a:xfrm>
            <a:off x="3582936" y="195262"/>
            <a:ext cx="2324290" cy="2322395"/>
          </a:xfrm>
          <a:custGeom>
            <a:avLst/>
            <a:gdLst>
              <a:gd name="connsiteX0" fmla="*/ 0 w 2324290"/>
              <a:gd name="connsiteY0" fmla="*/ 0 h 2322395"/>
              <a:gd name="connsiteX1" fmla="*/ 2324290 w 2324290"/>
              <a:gd name="connsiteY1" fmla="*/ 0 h 2322395"/>
              <a:gd name="connsiteX2" fmla="*/ 2324290 w 2324290"/>
              <a:gd name="connsiteY2" fmla="*/ 2322395 h 2322395"/>
              <a:gd name="connsiteX3" fmla="*/ 0 w 2324290"/>
              <a:gd name="connsiteY3" fmla="*/ 2322395 h 2322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290" h="2322395">
                <a:moveTo>
                  <a:pt x="0" y="0"/>
                </a:moveTo>
                <a:lnTo>
                  <a:pt x="2324290" y="0"/>
                </a:lnTo>
                <a:lnTo>
                  <a:pt x="2324290" y="2322395"/>
                </a:lnTo>
                <a:lnTo>
                  <a:pt x="0" y="2322395"/>
                </a:ln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3E1694B-F31E-4E28-8A44-B4ED54C1FE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4" r="35300" b="49914"/>
          <a:stretch>
            <a:fillRect/>
          </a:stretch>
        </p:blipFill>
        <p:spPr>
          <a:xfrm>
            <a:off x="5901197" y="190500"/>
            <a:ext cx="2324290" cy="2322395"/>
          </a:xfrm>
          <a:custGeom>
            <a:avLst/>
            <a:gdLst>
              <a:gd name="connsiteX0" fmla="*/ 0 w 2324290"/>
              <a:gd name="connsiteY0" fmla="*/ 0 h 2322395"/>
              <a:gd name="connsiteX1" fmla="*/ 2324290 w 2324290"/>
              <a:gd name="connsiteY1" fmla="*/ 0 h 2322395"/>
              <a:gd name="connsiteX2" fmla="*/ 2324290 w 2324290"/>
              <a:gd name="connsiteY2" fmla="*/ 2322395 h 2322395"/>
              <a:gd name="connsiteX3" fmla="*/ 0 w 2324290"/>
              <a:gd name="connsiteY3" fmla="*/ 2322395 h 2322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290" h="2322395">
                <a:moveTo>
                  <a:pt x="0" y="0"/>
                </a:moveTo>
                <a:lnTo>
                  <a:pt x="2324290" y="0"/>
                </a:lnTo>
                <a:lnTo>
                  <a:pt x="2324290" y="2322395"/>
                </a:lnTo>
                <a:lnTo>
                  <a:pt x="0" y="2322395"/>
                </a:lnTo>
                <a:close/>
              </a:path>
            </a:pathLst>
          </a:cu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397329F-7923-4A25-A943-7F52BF4EC0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1" r="7183" b="49914"/>
          <a:stretch>
            <a:fillRect/>
          </a:stretch>
        </p:blipFill>
        <p:spPr>
          <a:xfrm>
            <a:off x="8217602" y="190500"/>
            <a:ext cx="2324290" cy="2322395"/>
          </a:xfrm>
          <a:custGeom>
            <a:avLst/>
            <a:gdLst>
              <a:gd name="connsiteX0" fmla="*/ 0 w 2324290"/>
              <a:gd name="connsiteY0" fmla="*/ 0 h 2322395"/>
              <a:gd name="connsiteX1" fmla="*/ 2324290 w 2324290"/>
              <a:gd name="connsiteY1" fmla="*/ 0 h 2322395"/>
              <a:gd name="connsiteX2" fmla="*/ 2324290 w 2324290"/>
              <a:gd name="connsiteY2" fmla="*/ 2322395 h 2322395"/>
              <a:gd name="connsiteX3" fmla="*/ 0 w 2324290"/>
              <a:gd name="connsiteY3" fmla="*/ 2322395 h 2322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290" h="2322395">
                <a:moveTo>
                  <a:pt x="0" y="0"/>
                </a:moveTo>
                <a:lnTo>
                  <a:pt x="2324290" y="0"/>
                </a:lnTo>
                <a:lnTo>
                  <a:pt x="2324290" y="2322395"/>
                </a:lnTo>
                <a:lnTo>
                  <a:pt x="0" y="2322395"/>
                </a:lnTo>
                <a:close/>
              </a:path>
            </a:pathLst>
          </a:cu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9837A93-D08D-404F-B312-99015E7D9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t="49996" r="63428"/>
          <a:stretch>
            <a:fillRect/>
          </a:stretch>
        </p:blipFill>
        <p:spPr>
          <a:xfrm>
            <a:off x="3583831" y="2496791"/>
            <a:ext cx="2324290" cy="2318602"/>
          </a:xfrm>
          <a:custGeom>
            <a:avLst/>
            <a:gdLst>
              <a:gd name="connsiteX0" fmla="*/ 0 w 2324290"/>
              <a:gd name="connsiteY0" fmla="*/ 0 h 2318602"/>
              <a:gd name="connsiteX1" fmla="*/ 2324290 w 2324290"/>
              <a:gd name="connsiteY1" fmla="*/ 0 h 2318602"/>
              <a:gd name="connsiteX2" fmla="*/ 2324290 w 2324290"/>
              <a:gd name="connsiteY2" fmla="*/ 2318602 h 2318602"/>
              <a:gd name="connsiteX3" fmla="*/ 0 w 2324290"/>
              <a:gd name="connsiteY3" fmla="*/ 2318602 h 231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290" h="2318602">
                <a:moveTo>
                  <a:pt x="0" y="0"/>
                </a:moveTo>
                <a:lnTo>
                  <a:pt x="2324290" y="0"/>
                </a:lnTo>
                <a:lnTo>
                  <a:pt x="2324290" y="2318602"/>
                </a:lnTo>
                <a:lnTo>
                  <a:pt x="0" y="2318602"/>
                </a:ln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BB36C7B-520F-4747-A491-B1037E5739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4" t="49996" r="35300"/>
          <a:stretch>
            <a:fillRect/>
          </a:stretch>
        </p:blipFill>
        <p:spPr>
          <a:xfrm>
            <a:off x="5894594" y="2508797"/>
            <a:ext cx="2324290" cy="2318602"/>
          </a:xfrm>
          <a:custGeom>
            <a:avLst/>
            <a:gdLst>
              <a:gd name="connsiteX0" fmla="*/ 0 w 2324290"/>
              <a:gd name="connsiteY0" fmla="*/ 0 h 2318602"/>
              <a:gd name="connsiteX1" fmla="*/ 2324290 w 2324290"/>
              <a:gd name="connsiteY1" fmla="*/ 0 h 2318602"/>
              <a:gd name="connsiteX2" fmla="*/ 2324290 w 2324290"/>
              <a:gd name="connsiteY2" fmla="*/ 2318602 h 2318602"/>
              <a:gd name="connsiteX3" fmla="*/ 0 w 2324290"/>
              <a:gd name="connsiteY3" fmla="*/ 2318602 h 231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290" h="2318602">
                <a:moveTo>
                  <a:pt x="0" y="0"/>
                </a:moveTo>
                <a:lnTo>
                  <a:pt x="2324290" y="0"/>
                </a:lnTo>
                <a:lnTo>
                  <a:pt x="2324290" y="2318602"/>
                </a:lnTo>
                <a:lnTo>
                  <a:pt x="0" y="2318602"/>
                </a:lnTo>
                <a:close/>
              </a:path>
            </a:pathLst>
          </a:cu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A60E5CB-1056-4FF7-997B-D78C0EFCA0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1" t="49996" r="7183"/>
          <a:stretch>
            <a:fillRect/>
          </a:stretch>
        </p:blipFill>
        <p:spPr>
          <a:xfrm>
            <a:off x="8216721" y="2505891"/>
            <a:ext cx="2324290" cy="2318602"/>
          </a:xfrm>
          <a:custGeom>
            <a:avLst/>
            <a:gdLst>
              <a:gd name="connsiteX0" fmla="*/ 0 w 2324290"/>
              <a:gd name="connsiteY0" fmla="*/ 0 h 2318602"/>
              <a:gd name="connsiteX1" fmla="*/ 2324290 w 2324290"/>
              <a:gd name="connsiteY1" fmla="*/ 0 h 2318602"/>
              <a:gd name="connsiteX2" fmla="*/ 2324290 w 2324290"/>
              <a:gd name="connsiteY2" fmla="*/ 2318602 h 2318602"/>
              <a:gd name="connsiteX3" fmla="*/ 0 w 2324290"/>
              <a:gd name="connsiteY3" fmla="*/ 2318602 h 231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290" h="2318602">
                <a:moveTo>
                  <a:pt x="0" y="0"/>
                </a:moveTo>
                <a:lnTo>
                  <a:pt x="2324290" y="0"/>
                </a:lnTo>
                <a:lnTo>
                  <a:pt x="2324290" y="2318602"/>
                </a:lnTo>
                <a:lnTo>
                  <a:pt x="0" y="2318602"/>
                </a:lnTo>
                <a:close/>
              </a:path>
            </a:pathLst>
          </a:cu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5FE1DE66-5387-4DE6-8139-1BDB7D97C24C}"/>
              </a:ext>
            </a:extLst>
          </p:cNvPr>
          <p:cNvGrpSpPr/>
          <p:nvPr/>
        </p:nvGrpSpPr>
        <p:grpSpPr>
          <a:xfrm>
            <a:off x="3524250" y="4991100"/>
            <a:ext cx="7086600" cy="685800"/>
            <a:chOff x="3524250" y="4991100"/>
            <a:chExt cx="7086600" cy="685800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7D101886-080D-4229-BF81-6FA44235BC57}"/>
                </a:ext>
              </a:extLst>
            </p:cNvPr>
            <p:cNvSpPr/>
            <p:nvPr/>
          </p:nvSpPr>
          <p:spPr>
            <a:xfrm>
              <a:off x="3524250" y="4991100"/>
              <a:ext cx="7029450" cy="685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文本框 15">
              <a:extLst>
                <a:ext uri="{FF2B5EF4-FFF2-40B4-BE49-F238E27FC236}">
                  <a16:creationId xmlns:a16="http://schemas.microsoft.com/office/drawing/2014/main" id="{55F00AAE-8EBA-4539-A583-F50EECDD98EF}"/>
                </a:ext>
              </a:extLst>
            </p:cNvPr>
            <p:cNvSpPr txBox="1"/>
            <p:nvPr/>
          </p:nvSpPr>
          <p:spPr>
            <a:xfrm>
              <a:off x="3697122" y="5073910"/>
              <a:ext cx="69137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lính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dũng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(An-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đéc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-xen)</a:t>
              </a:r>
            </a:p>
          </p:txBody>
        </p:sp>
      </p:grpSp>
      <p:pic>
        <p:nvPicPr>
          <p:cNvPr id="53" name="Picture 52">
            <a:hlinkClick r:id="rId7" action="ppaction://hlinksldjump"/>
            <a:extLst>
              <a:ext uri="{FF2B5EF4-FFF2-40B4-BE49-F238E27FC236}">
                <a16:creationId xmlns:a16="http://schemas.microsoft.com/office/drawing/2014/main" id="{E46F606B-EEF2-4125-AAFA-8E67348A58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80162" y="4452485"/>
            <a:ext cx="1193852" cy="76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06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713" y="744777"/>
            <a:ext cx="2343726" cy="53327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8932683-EC99-4008-AF4E-FDA7D7068A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30969" r="50056" b="36694"/>
          <a:stretch/>
        </p:blipFill>
        <p:spPr>
          <a:xfrm>
            <a:off x="4647672" y="291895"/>
            <a:ext cx="2227166" cy="2225748"/>
          </a:xfrm>
          <a:custGeom>
            <a:avLst/>
            <a:gdLst>
              <a:gd name="connsiteX0" fmla="*/ 0 w 2227166"/>
              <a:gd name="connsiteY0" fmla="*/ 0 h 2225748"/>
              <a:gd name="connsiteX1" fmla="*/ 2227166 w 2227166"/>
              <a:gd name="connsiteY1" fmla="*/ 0 h 2225748"/>
              <a:gd name="connsiteX2" fmla="*/ 2227166 w 2227166"/>
              <a:gd name="connsiteY2" fmla="*/ 2225748 h 2225748"/>
              <a:gd name="connsiteX3" fmla="*/ 0 w 2227166"/>
              <a:gd name="connsiteY3" fmla="*/ 2225748 h 222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7166" h="2225748">
                <a:moveTo>
                  <a:pt x="0" y="0"/>
                </a:moveTo>
                <a:lnTo>
                  <a:pt x="2227166" y="0"/>
                </a:lnTo>
                <a:lnTo>
                  <a:pt x="2227166" y="2225748"/>
                </a:lnTo>
                <a:lnTo>
                  <a:pt x="0" y="2225748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3CAAC63-530E-40B0-9229-B92791815C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3" t="30969" r="9607" b="36694"/>
          <a:stretch/>
        </p:blipFill>
        <p:spPr>
          <a:xfrm>
            <a:off x="6874036" y="291894"/>
            <a:ext cx="2227167" cy="2225748"/>
          </a:xfrm>
          <a:custGeom>
            <a:avLst/>
            <a:gdLst>
              <a:gd name="connsiteX0" fmla="*/ 0 w 2227167"/>
              <a:gd name="connsiteY0" fmla="*/ 0 h 2225748"/>
              <a:gd name="connsiteX1" fmla="*/ 2227167 w 2227167"/>
              <a:gd name="connsiteY1" fmla="*/ 0 h 2225748"/>
              <a:gd name="connsiteX2" fmla="*/ 2227167 w 2227167"/>
              <a:gd name="connsiteY2" fmla="*/ 2225748 h 2225748"/>
              <a:gd name="connsiteX3" fmla="*/ 0 w 2227167"/>
              <a:gd name="connsiteY3" fmla="*/ 2225748 h 222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7167" h="2225748">
                <a:moveTo>
                  <a:pt x="0" y="0"/>
                </a:moveTo>
                <a:lnTo>
                  <a:pt x="2227167" y="0"/>
                </a:lnTo>
                <a:lnTo>
                  <a:pt x="2227167" y="2225748"/>
                </a:lnTo>
                <a:lnTo>
                  <a:pt x="0" y="2225748"/>
                </a:lnTo>
                <a:close/>
              </a:path>
            </a:pathLst>
          </a:cu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16FB5E0-4E48-43F5-9071-F3C331697D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63132" r="50056" b="4946"/>
          <a:stretch/>
        </p:blipFill>
        <p:spPr>
          <a:xfrm>
            <a:off x="4647671" y="2510427"/>
            <a:ext cx="2227166" cy="2197186"/>
          </a:xfrm>
          <a:custGeom>
            <a:avLst/>
            <a:gdLst>
              <a:gd name="connsiteX0" fmla="*/ 0 w 2227166"/>
              <a:gd name="connsiteY0" fmla="*/ 0 h 2197186"/>
              <a:gd name="connsiteX1" fmla="*/ 2227166 w 2227166"/>
              <a:gd name="connsiteY1" fmla="*/ 0 h 2197186"/>
              <a:gd name="connsiteX2" fmla="*/ 2227166 w 2227166"/>
              <a:gd name="connsiteY2" fmla="*/ 2197186 h 2197186"/>
              <a:gd name="connsiteX3" fmla="*/ 0 w 2227166"/>
              <a:gd name="connsiteY3" fmla="*/ 2197186 h 21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7166" h="2197186">
                <a:moveTo>
                  <a:pt x="0" y="0"/>
                </a:moveTo>
                <a:lnTo>
                  <a:pt x="2227166" y="0"/>
                </a:lnTo>
                <a:lnTo>
                  <a:pt x="2227166" y="2197186"/>
                </a:lnTo>
                <a:lnTo>
                  <a:pt x="0" y="2197186"/>
                </a:lnTo>
                <a:close/>
              </a:path>
            </a:pathLst>
          </a:cu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5258793-C67C-4419-9C83-C5E9426615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3" t="63132" r="9607" b="4946"/>
          <a:stretch/>
        </p:blipFill>
        <p:spPr>
          <a:xfrm>
            <a:off x="6874828" y="2508840"/>
            <a:ext cx="2227168" cy="2197186"/>
          </a:xfrm>
          <a:custGeom>
            <a:avLst/>
            <a:gdLst>
              <a:gd name="connsiteX0" fmla="*/ 0 w 2227168"/>
              <a:gd name="connsiteY0" fmla="*/ 0 h 2197186"/>
              <a:gd name="connsiteX1" fmla="*/ 2227168 w 2227168"/>
              <a:gd name="connsiteY1" fmla="*/ 0 h 2197186"/>
              <a:gd name="connsiteX2" fmla="*/ 2227168 w 2227168"/>
              <a:gd name="connsiteY2" fmla="*/ 2197186 h 2197186"/>
              <a:gd name="connsiteX3" fmla="*/ 0 w 2227168"/>
              <a:gd name="connsiteY3" fmla="*/ 2197186 h 21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7168" h="2197186">
                <a:moveTo>
                  <a:pt x="0" y="0"/>
                </a:moveTo>
                <a:lnTo>
                  <a:pt x="2227168" y="0"/>
                </a:lnTo>
                <a:lnTo>
                  <a:pt x="2227168" y="2197186"/>
                </a:lnTo>
                <a:lnTo>
                  <a:pt x="0" y="2197186"/>
                </a:lnTo>
                <a:close/>
              </a:path>
            </a:pathLst>
          </a:cu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F9FE5FD-63C8-4607-BD5E-221B2B4FC1E2}"/>
              </a:ext>
            </a:extLst>
          </p:cNvPr>
          <p:cNvGrpSpPr/>
          <p:nvPr/>
        </p:nvGrpSpPr>
        <p:grpSpPr>
          <a:xfrm>
            <a:off x="4095750" y="4991100"/>
            <a:ext cx="5791200" cy="685800"/>
            <a:chOff x="3524250" y="4991100"/>
            <a:chExt cx="7086600" cy="685800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27076CC7-F67D-45E9-8007-6968A2168A56}"/>
                </a:ext>
              </a:extLst>
            </p:cNvPr>
            <p:cNvSpPr/>
            <p:nvPr/>
          </p:nvSpPr>
          <p:spPr>
            <a:xfrm>
              <a:off x="3524250" y="4991100"/>
              <a:ext cx="7029450" cy="685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文本框 15">
              <a:extLst>
                <a:ext uri="{FF2B5EF4-FFF2-40B4-BE49-F238E27FC236}">
                  <a16:creationId xmlns:a16="http://schemas.microsoft.com/office/drawing/2014/main" id="{72FFB7DA-1086-41FC-BB23-7396D87E421C}"/>
                </a:ext>
              </a:extLst>
            </p:cNvPr>
            <p:cNvSpPr txBox="1"/>
            <p:nvPr/>
          </p:nvSpPr>
          <p:spPr>
            <a:xfrm>
              <a:off x="3697122" y="5073910"/>
              <a:ext cx="69137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Nung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Nguyễn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Kiên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54" name="图片 5">
            <a:extLst>
              <a:ext uri="{FF2B5EF4-FFF2-40B4-BE49-F238E27FC236}">
                <a16:creationId xmlns:a16="http://schemas.microsoft.com/office/drawing/2014/main" id="{51AFF57D-193F-4141-A428-F7255FA2E5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4172207" y="5814920"/>
            <a:ext cx="3964816" cy="1043080"/>
          </a:xfrm>
          <a:prstGeom prst="rect">
            <a:avLst/>
          </a:prstGeom>
        </p:spPr>
      </p:pic>
      <p:pic>
        <p:nvPicPr>
          <p:cNvPr id="55" name="图片 6">
            <a:extLst>
              <a:ext uri="{FF2B5EF4-FFF2-40B4-BE49-F238E27FC236}">
                <a16:creationId xmlns:a16="http://schemas.microsoft.com/office/drawing/2014/main" id="{09233AE5-821D-4760-A3E9-6C79EE74C5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8227184" y="5814920"/>
            <a:ext cx="3964816" cy="1043080"/>
          </a:xfrm>
          <a:prstGeom prst="rect">
            <a:avLst/>
          </a:prstGeom>
        </p:spPr>
      </p:pic>
      <p:pic>
        <p:nvPicPr>
          <p:cNvPr id="56" name="图片 7">
            <a:extLst>
              <a:ext uri="{FF2B5EF4-FFF2-40B4-BE49-F238E27FC236}">
                <a16:creationId xmlns:a16="http://schemas.microsoft.com/office/drawing/2014/main" id="{9F6C9193-3FA5-4AC0-8541-D96192FBAD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109137" y="5841404"/>
            <a:ext cx="3964816" cy="1043080"/>
          </a:xfrm>
          <a:prstGeom prst="rect">
            <a:avLst/>
          </a:prstGeom>
        </p:spPr>
      </p:pic>
      <p:pic>
        <p:nvPicPr>
          <p:cNvPr id="57" name="Picture 56">
            <a:hlinkClick r:id="rId7" action="ppaction://hlinksldjump"/>
            <a:extLst>
              <a:ext uri="{FF2B5EF4-FFF2-40B4-BE49-F238E27FC236}">
                <a16:creationId xmlns:a16="http://schemas.microsoft.com/office/drawing/2014/main" id="{1ABBE5B3-FAFF-43A5-92D9-A9BD3EEF3A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14691" y="4452485"/>
            <a:ext cx="1193852" cy="76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04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713" y="744777"/>
            <a:ext cx="2343726" cy="53327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19A434-F8B7-4C13-91F1-C21C9DC975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2" t="39139" r="47178" b="30570"/>
          <a:stretch/>
        </p:blipFill>
        <p:spPr>
          <a:xfrm>
            <a:off x="4485821" y="275743"/>
            <a:ext cx="2205402" cy="2201987"/>
          </a:xfrm>
          <a:custGeom>
            <a:avLst/>
            <a:gdLst>
              <a:gd name="connsiteX0" fmla="*/ 0 w 2205402"/>
              <a:gd name="connsiteY0" fmla="*/ 0 h 2201987"/>
              <a:gd name="connsiteX1" fmla="*/ 2205402 w 2205402"/>
              <a:gd name="connsiteY1" fmla="*/ 0 h 2201987"/>
              <a:gd name="connsiteX2" fmla="*/ 2205402 w 2205402"/>
              <a:gd name="connsiteY2" fmla="*/ 2201987 h 2201987"/>
              <a:gd name="connsiteX3" fmla="*/ 0 w 2205402"/>
              <a:gd name="connsiteY3" fmla="*/ 2201987 h 220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5402" h="2201987">
                <a:moveTo>
                  <a:pt x="0" y="0"/>
                </a:moveTo>
                <a:lnTo>
                  <a:pt x="2205402" y="0"/>
                </a:lnTo>
                <a:lnTo>
                  <a:pt x="2205402" y="2201987"/>
                </a:lnTo>
                <a:lnTo>
                  <a:pt x="0" y="2201987"/>
                </a:ln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428C4B8-9D38-4E76-9F31-EB2DA1A533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5" t="39139" r="28735" b="30570"/>
          <a:stretch/>
        </p:blipFill>
        <p:spPr>
          <a:xfrm>
            <a:off x="6679686" y="277201"/>
            <a:ext cx="2227166" cy="2201987"/>
          </a:xfrm>
          <a:custGeom>
            <a:avLst/>
            <a:gdLst>
              <a:gd name="connsiteX0" fmla="*/ 0 w 2227166"/>
              <a:gd name="connsiteY0" fmla="*/ 0 h 2201987"/>
              <a:gd name="connsiteX1" fmla="*/ 2227166 w 2227166"/>
              <a:gd name="connsiteY1" fmla="*/ 0 h 2201987"/>
              <a:gd name="connsiteX2" fmla="*/ 2227166 w 2227166"/>
              <a:gd name="connsiteY2" fmla="*/ 2201987 h 2201987"/>
              <a:gd name="connsiteX3" fmla="*/ 0 w 2227166"/>
              <a:gd name="connsiteY3" fmla="*/ 2201987 h 220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7166" h="2201987">
                <a:moveTo>
                  <a:pt x="0" y="0"/>
                </a:moveTo>
                <a:lnTo>
                  <a:pt x="2227166" y="0"/>
                </a:lnTo>
                <a:lnTo>
                  <a:pt x="2227166" y="2201987"/>
                </a:lnTo>
                <a:lnTo>
                  <a:pt x="0" y="2201987"/>
                </a:lnTo>
                <a:close/>
              </a:path>
            </a:pathLst>
          </a:cu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012AD9D-2133-455C-81BE-C69BC2F7E8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5" t="69265" r="28735" b="97"/>
          <a:stretch/>
        </p:blipFill>
        <p:spPr>
          <a:xfrm>
            <a:off x="6679375" y="2472519"/>
            <a:ext cx="2227164" cy="2227166"/>
          </a:xfrm>
          <a:custGeom>
            <a:avLst/>
            <a:gdLst>
              <a:gd name="connsiteX0" fmla="*/ 0 w 2227164"/>
              <a:gd name="connsiteY0" fmla="*/ 0 h 2227166"/>
              <a:gd name="connsiteX1" fmla="*/ 2227164 w 2227164"/>
              <a:gd name="connsiteY1" fmla="*/ 0 h 2227166"/>
              <a:gd name="connsiteX2" fmla="*/ 2227164 w 2227164"/>
              <a:gd name="connsiteY2" fmla="*/ 2227166 h 2227166"/>
              <a:gd name="connsiteX3" fmla="*/ 0 w 2227164"/>
              <a:gd name="connsiteY3" fmla="*/ 2227166 h 222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7164" h="2227166">
                <a:moveTo>
                  <a:pt x="0" y="0"/>
                </a:moveTo>
                <a:lnTo>
                  <a:pt x="2227164" y="0"/>
                </a:lnTo>
                <a:lnTo>
                  <a:pt x="2227164" y="2227166"/>
                </a:lnTo>
                <a:lnTo>
                  <a:pt x="0" y="2227166"/>
                </a:lnTo>
                <a:close/>
              </a:path>
            </a:pathLst>
          </a:cu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B850351-85FA-4C2E-A88C-518F70925A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2" t="69265" r="47178" b="97"/>
          <a:stretch/>
        </p:blipFill>
        <p:spPr>
          <a:xfrm>
            <a:off x="4485717" y="2474184"/>
            <a:ext cx="2205402" cy="2227166"/>
          </a:xfrm>
          <a:custGeom>
            <a:avLst/>
            <a:gdLst>
              <a:gd name="connsiteX0" fmla="*/ 0 w 2205402"/>
              <a:gd name="connsiteY0" fmla="*/ 0 h 2227166"/>
              <a:gd name="connsiteX1" fmla="*/ 2205402 w 2205402"/>
              <a:gd name="connsiteY1" fmla="*/ 0 h 2227166"/>
              <a:gd name="connsiteX2" fmla="*/ 2205402 w 2205402"/>
              <a:gd name="connsiteY2" fmla="*/ 2227166 h 2227166"/>
              <a:gd name="connsiteX3" fmla="*/ 0 w 2205402"/>
              <a:gd name="connsiteY3" fmla="*/ 2227166 h 222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5402" h="2227166">
                <a:moveTo>
                  <a:pt x="0" y="0"/>
                </a:moveTo>
                <a:lnTo>
                  <a:pt x="2205402" y="0"/>
                </a:lnTo>
                <a:lnTo>
                  <a:pt x="2205402" y="2227166"/>
                </a:lnTo>
                <a:lnTo>
                  <a:pt x="0" y="2227166"/>
                </a:lnTo>
                <a:close/>
              </a:path>
            </a:pathLst>
          </a:cu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9F6DE4E7-8814-446E-94F3-9930BF1435A5}"/>
              </a:ext>
            </a:extLst>
          </p:cNvPr>
          <p:cNvGrpSpPr/>
          <p:nvPr/>
        </p:nvGrpSpPr>
        <p:grpSpPr>
          <a:xfrm>
            <a:off x="4365573" y="4991100"/>
            <a:ext cx="4748447" cy="685800"/>
            <a:chOff x="3524250" y="4991100"/>
            <a:chExt cx="7086600" cy="68580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E3F18ADD-0DA7-4607-B604-036B2FAF1069}"/>
                </a:ext>
              </a:extLst>
            </p:cNvPr>
            <p:cNvSpPr/>
            <p:nvPr/>
          </p:nvSpPr>
          <p:spPr>
            <a:xfrm>
              <a:off x="3524250" y="4991100"/>
              <a:ext cx="7029450" cy="685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文本框 15">
              <a:extLst>
                <a:ext uri="{FF2B5EF4-FFF2-40B4-BE49-F238E27FC236}">
                  <a16:creationId xmlns:a16="http://schemas.microsoft.com/office/drawing/2014/main" id="{014A57A2-277D-4AFE-8553-EAF063B84791}"/>
                </a:ext>
              </a:extLst>
            </p:cNvPr>
            <p:cNvSpPr txBox="1"/>
            <p:nvPr/>
          </p:nvSpPr>
          <p:spPr>
            <a:xfrm>
              <a:off x="3697122" y="5073910"/>
              <a:ext cx="69137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Võ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sĩ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bọ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ngựa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Tô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167286C-B1D2-4A3B-95FD-5232DE8BB2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72239" y="4452484"/>
            <a:ext cx="1193852" cy="769521"/>
          </a:xfrm>
          <a:prstGeom prst="rect">
            <a:avLst/>
          </a:prstGeom>
        </p:spPr>
      </p:pic>
      <p:pic>
        <p:nvPicPr>
          <p:cNvPr id="49" name="图片 5">
            <a:extLst>
              <a:ext uri="{FF2B5EF4-FFF2-40B4-BE49-F238E27FC236}">
                <a16:creationId xmlns:a16="http://schemas.microsoft.com/office/drawing/2014/main" id="{DBA878CB-03DF-4F2C-B8D4-7D7BC02997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4172207" y="5814920"/>
            <a:ext cx="3964816" cy="1043080"/>
          </a:xfrm>
          <a:prstGeom prst="rect">
            <a:avLst/>
          </a:prstGeom>
        </p:spPr>
      </p:pic>
      <p:pic>
        <p:nvPicPr>
          <p:cNvPr id="50" name="图片 6">
            <a:extLst>
              <a:ext uri="{FF2B5EF4-FFF2-40B4-BE49-F238E27FC236}">
                <a16:creationId xmlns:a16="http://schemas.microsoft.com/office/drawing/2014/main" id="{41A649B6-81FA-4D23-895E-A9259DFEBB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8227184" y="5814920"/>
            <a:ext cx="3964816" cy="1043080"/>
          </a:xfrm>
          <a:prstGeom prst="rect">
            <a:avLst/>
          </a:prstGeom>
        </p:spPr>
      </p:pic>
      <p:pic>
        <p:nvPicPr>
          <p:cNvPr id="51" name="图片 7">
            <a:extLst>
              <a:ext uri="{FF2B5EF4-FFF2-40B4-BE49-F238E27FC236}">
                <a16:creationId xmlns:a16="http://schemas.microsoft.com/office/drawing/2014/main" id="{EBC4FFFE-F8B3-4050-8712-B9DD490C4D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109137" y="5841404"/>
            <a:ext cx="3964816" cy="104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69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D0C16B8-E3F5-4214-B6A5-866260BC7F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8" b="36486"/>
          <a:stretch/>
        </p:blipFill>
        <p:spPr>
          <a:xfrm>
            <a:off x="272934" y="282633"/>
            <a:ext cx="12113030" cy="12967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/>
          <a:srcRect b="58346"/>
          <a:stretch/>
        </p:blipFill>
        <p:spPr>
          <a:xfrm>
            <a:off x="-837953" y="4756244"/>
            <a:ext cx="7664323" cy="254756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b="58569"/>
          <a:stretch/>
        </p:blipFill>
        <p:spPr>
          <a:xfrm flipH="1">
            <a:off x="5460065" y="4756242"/>
            <a:ext cx="7664323" cy="25339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58" y="1383635"/>
            <a:ext cx="4523074" cy="452307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67885" y="2096059"/>
            <a:ext cx="2668390" cy="369332"/>
          </a:xfrm>
          <a:prstGeom prst="rect">
            <a:avLst/>
          </a:prstGeom>
          <a:solidFill>
            <a:srgbClr val="9D752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pPr lvl="0" algn="l"/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lang="en-US" sz="1800" spc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lính</a:t>
            </a:r>
            <a:r>
              <a:rPr lang="en-US" sz="1800" spc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chì</a:t>
            </a:r>
            <a:r>
              <a:rPr lang="en-US" sz="1800" spc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dũng</a:t>
            </a:r>
            <a:r>
              <a:rPr lang="en-US" sz="1800" spc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endParaRPr lang="en-US" sz="1800" spc="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24" y="1383635"/>
            <a:ext cx="4523074" cy="452307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303998" y="2099259"/>
            <a:ext cx="172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pPr lvl="0" algn="l"/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8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8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Nung</a:t>
            </a:r>
            <a:endParaRPr lang="en-US" sz="1800" spc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49" y="1383635"/>
            <a:ext cx="4523074" cy="452307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200517" y="2097420"/>
            <a:ext cx="1888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pPr lvl="0" algn="l"/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</a:t>
            </a:r>
            <a:r>
              <a:rPr lang="en-US" sz="18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18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18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ngựa</a:t>
            </a:r>
            <a:endParaRPr lang="en-US" sz="1800" spc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0923" y="559753"/>
            <a:ext cx="113097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b="1" spc="600" dirty="0">
                <a:solidFill>
                  <a:schemeClr val="bg1"/>
                </a:solidFill>
                <a:ea typeface="Arial Unicode MS" panose="020B0604020202020204" pitchFamily="34" charset="-122"/>
                <a:cs typeface="Arial" panose="020B0604020202020204" pitchFamily="34" charset="0"/>
                <a:sym typeface="+mn-lt"/>
              </a:rPr>
              <a:t>C</a:t>
            </a:r>
            <a:r>
              <a:rPr lang="vi-VN" altLang="zh-CN" sz="2500" b="1" spc="600" dirty="0">
                <a:solidFill>
                  <a:schemeClr val="bg1"/>
                </a:solidFill>
                <a:ea typeface="Arial Unicode MS" panose="020B0604020202020204" pitchFamily="34" charset="-122"/>
                <a:cs typeface="Arial" panose="020B0604020202020204" pitchFamily="34" charset="0"/>
                <a:sym typeface="+mn-lt"/>
              </a:rPr>
              <a:t>ác câu chuyện có nhân vật là những đồ chơi của trẻ em hoặc những con vật gần gũi với trẻ em</a:t>
            </a:r>
            <a:r>
              <a:rPr lang="en-US" altLang="zh-CN" sz="2500" b="1" spc="600" dirty="0">
                <a:solidFill>
                  <a:schemeClr val="bg1"/>
                </a:solidFill>
                <a:ea typeface="Arial Unicode MS" panose="020B0604020202020204" pitchFamily="34" charset="-122"/>
                <a:cs typeface="Arial" panose="020B0604020202020204" pitchFamily="34" charset="0"/>
                <a:sym typeface="+mn-lt"/>
              </a:rPr>
              <a:t>:</a:t>
            </a:r>
            <a:r>
              <a:rPr lang="vi-VN" altLang="zh-CN" sz="2500" b="1" spc="600" dirty="0">
                <a:solidFill>
                  <a:schemeClr val="bg1"/>
                </a:solidFill>
                <a:ea typeface="Arial Unicode MS" panose="020B0604020202020204" pitchFamily="34" charset="-122"/>
                <a:cs typeface="Arial" panose="020B0604020202020204" pitchFamily="34" charset="0"/>
                <a:sym typeface="+mn-lt"/>
              </a:rPr>
              <a:t> </a:t>
            </a:r>
            <a:endParaRPr lang="en-US" altLang="zh-CN" sz="2500" b="1" spc="600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D2E98E-ABC2-4464-BB9D-4EA6663979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206" y="-116291"/>
            <a:ext cx="907861" cy="907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1BE7E-17F8-49E9-99F0-10E98376FF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2" y="3035207"/>
            <a:ext cx="3055654" cy="2317844"/>
          </a:xfrm>
          <a:prstGeom prst="roundRect">
            <a:avLst>
              <a:gd name="adj" fmla="val 41252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983E57-5FDC-4983-823E-7E84F031CC3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" t="35220" r="10781" b="5144"/>
          <a:stretch/>
        </p:blipFill>
        <p:spPr>
          <a:xfrm>
            <a:off x="4583776" y="3009453"/>
            <a:ext cx="3086580" cy="2349948"/>
          </a:xfrm>
          <a:prstGeom prst="roundRect">
            <a:avLst>
              <a:gd name="adj" fmla="val 40931"/>
            </a:avLst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29710C-0ACB-4BDD-A3E1-E74A9BBAA1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9" t="43844" r="28100" b="20"/>
          <a:stretch/>
        </p:blipFill>
        <p:spPr>
          <a:xfrm>
            <a:off x="8498549" y="3010419"/>
            <a:ext cx="3095633" cy="2361681"/>
          </a:xfrm>
          <a:prstGeom prst="roundRect">
            <a:avLst>
              <a:gd name="adj" fmla="val 41060"/>
            </a:avLst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DDDD2BE-5065-4296-BC47-A28EE05EC901}"/>
              </a:ext>
            </a:extLst>
          </p:cNvPr>
          <p:cNvGrpSpPr/>
          <p:nvPr/>
        </p:nvGrpSpPr>
        <p:grpSpPr>
          <a:xfrm>
            <a:off x="2975957" y="5935288"/>
            <a:ext cx="1964575" cy="667789"/>
            <a:chOff x="2975957" y="5935288"/>
            <a:chExt cx="1964575" cy="667789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42986344-5151-49F3-9299-13E41A27D19E}"/>
                </a:ext>
              </a:extLst>
            </p:cNvPr>
            <p:cNvSpPr/>
            <p:nvPr/>
          </p:nvSpPr>
          <p:spPr>
            <a:xfrm>
              <a:off x="2975957" y="5935288"/>
              <a:ext cx="1961804" cy="665018"/>
            </a:xfrm>
            <a:prstGeom prst="wedgeRoundRectCallout">
              <a:avLst>
                <a:gd name="adj1" fmla="val -44029"/>
                <a:gd name="adj2" fmla="val -104344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8F408D92-A803-4AF8-90CB-8E3517C2B6B5}"/>
                </a:ext>
              </a:extLst>
            </p:cNvPr>
            <p:cNvSpPr/>
            <p:nvPr/>
          </p:nvSpPr>
          <p:spPr>
            <a:xfrm>
              <a:off x="2978728" y="5938059"/>
              <a:ext cx="1961804" cy="665018"/>
            </a:xfrm>
            <a:prstGeom prst="wedgeRoundRectCallout">
              <a:avLst>
                <a:gd name="adj1" fmla="val 48344"/>
                <a:gd name="adj2" fmla="val -101844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文本框 15">
              <a:extLst>
                <a:ext uri="{FF2B5EF4-FFF2-40B4-BE49-F238E27FC236}">
                  <a16:creationId xmlns:a16="http://schemas.microsoft.com/office/drawing/2014/main" id="{6680EB82-05AB-4B08-B3FC-C54F7A647EAF}"/>
                </a:ext>
              </a:extLst>
            </p:cNvPr>
            <p:cNvSpPr txBox="1"/>
            <p:nvPr/>
          </p:nvSpPr>
          <p:spPr>
            <a:xfrm>
              <a:off x="3095765" y="5938970"/>
              <a:ext cx="176476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endParaRPr lang="en-US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B0C452E-01F1-474F-830A-A1A711CEA5ED}"/>
              </a:ext>
            </a:extLst>
          </p:cNvPr>
          <p:cNvGrpSpPr/>
          <p:nvPr/>
        </p:nvGrpSpPr>
        <p:grpSpPr>
          <a:xfrm>
            <a:off x="7108275" y="5938059"/>
            <a:ext cx="3458125" cy="665018"/>
            <a:chOff x="7108275" y="5938059"/>
            <a:chExt cx="3458125" cy="665018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40C46104-C9D3-493D-96E3-1F8CBB9119F1}"/>
                </a:ext>
              </a:extLst>
            </p:cNvPr>
            <p:cNvSpPr/>
            <p:nvPr/>
          </p:nvSpPr>
          <p:spPr>
            <a:xfrm>
              <a:off x="7108275" y="5938059"/>
              <a:ext cx="3429095" cy="665018"/>
            </a:xfrm>
            <a:prstGeom prst="wedgeRoundRectCallout">
              <a:avLst>
                <a:gd name="adj1" fmla="val 44535"/>
                <a:gd name="adj2" fmla="val -104027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文本框 15">
              <a:extLst>
                <a:ext uri="{FF2B5EF4-FFF2-40B4-BE49-F238E27FC236}">
                  <a16:creationId xmlns:a16="http://schemas.microsoft.com/office/drawing/2014/main" id="{D8A96533-55DD-4762-945B-7F91C1463DD1}"/>
                </a:ext>
              </a:extLst>
            </p:cNvPr>
            <p:cNvSpPr txBox="1"/>
            <p:nvPr/>
          </p:nvSpPr>
          <p:spPr>
            <a:xfrm>
              <a:off x="7167256" y="5982513"/>
              <a:ext cx="33991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gần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gũi</a:t>
              </a:r>
              <a:endParaRPr lang="en-US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1047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1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5EEBBCC4-8B63-4EA3-802F-563FD99F732C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kt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</TotalTime>
  <Words>460</Words>
  <Application>Microsoft Office PowerPoint</Application>
  <PresentationFormat>Widescreen</PresentationFormat>
  <Paragraphs>66</Paragraphs>
  <Slides>15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Times New Roman</vt:lpstr>
      <vt:lpstr>#9Slide03 SFU Futura_05</vt:lpstr>
      <vt:lpstr>Arial</vt:lpstr>
      <vt:lpstr>Arial Unicode MS</vt:lpstr>
      <vt:lpstr>#9Slide07 SVNBeachwood Sans</vt:lpstr>
      <vt:lpstr>Calibri Light</vt:lpstr>
      <vt:lpstr>Calibri</vt:lpstr>
      <vt:lpstr>UTM Arruba KT</vt:lpstr>
      <vt:lpstr>UTM Aurora</vt:lpstr>
      <vt:lpstr>#9Slide07 Pr Fetridge</vt:lpstr>
      <vt:lpstr>UTM Alpine KT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>KTUTS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KTUTS</dc:subject>
  <dc:creator>KTUTS</dc:creator>
  <cp:keywords>Hana</cp:keywords>
  <dc:description>KTUTS</dc:description>
  <cp:lastModifiedBy>Admin</cp:lastModifiedBy>
  <cp:revision>127</cp:revision>
  <dcterms:created xsi:type="dcterms:W3CDTF">2017-12-05T08:44:23Z</dcterms:created>
  <dcterms:modified xsi:type="dcterms:W3CDTF">2022-12-10T03:43:04Z</dcterms:modified>
  <cp:category>KTUTS</cp:category>
  <cp:version>H21</cp:version>
</cp:coreProperties>
</file>