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301" r:id="rId2"/>
    <p:sldId id="302" r:id="rId3"/>
    <p:sldId id="303" r:id="rId4"/>
    <p:sldId id="259" r:id="rId5"/>
    <p:sldId id="306" r:id="rId6"/>
    <p:sldId id="258" r:id="rId7"/>
    <p:sldId id="305" r:id="rId8"/>
    <p:sldId id="307" r:id="rId9"/>
    <p:sldId id="304" r:id="rId10"/>
    <p:sldId id="256" r:id="rId11"/>
    <p:sldId id="260" r:id="rId12"/>
    <p:sldId id="300" r:id="rId13"/>
    <p:sldId id="299" r:id="rId14"/>
    <p:sldId id="261" r:id="rId1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idact Gothic" panose="020B0604020202020204" pitchFamily="2" charset="0"/>
      <p:regular r:id="rId23"/>
    </p:embeddedFont>
    <p:embeddedFont>
      <p:font typeface="HP001 4 hàng" panose="020B0603050302020204" pitchFamily="34" charset="0"/>
      <p:regular r:id="rId24"/>
      <p:bold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E378EC-D2D9-41D3-B28D-5441E4A3D44C}">
  <a:tblStyle styleId="{DDE378EC-D2D9-41D3-B28D-5441E4A3D4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9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0800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13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533ed1bda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533ed1bda_1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533ed1bda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533ed1bda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581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533ed1bda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533ed1bda_1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32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94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83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16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23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533ed1bda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533ed1bda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06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533ed1bda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533ed1bda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09525"/>
            <a:ext cx="4929600" cy="2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98800"/>
            <a:ext cx="4929600" cy="3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12" name="Google Shape;12;p2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86924" y="167802"/>
            <a:ext cx="7942072" cy="861722"/>
            <a:chOff x="186924" y="167802"/>
            <a:chExt cx="7942072" cy="861722"/>
          </a:xfrm>
        </p:grpSpPr>
        <p:sp>
          <p:nvSpPr>
            <p:cNvPr id="19" name="Google Shape;19;p2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80328" y="136699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109033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Darker Grotesque SemiBold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45" name="Google Shape;45;p4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339988" y="2135024"/>
            <a:ext cx="8617677" cy="1644987"/>
            <a:chOff x="339988" y="2135024"/>
            <a:chExt cx="8617677" cy="1644987"/>
          </a:xfrm>
        </p:grpSpPr>
        <p:sp>
          <p:nvSpPr>
            <p:cNvPr id="52" name="Google Shape;52;p4"/>
            <p:cNvSpPr/>
            <p:nvPr/>
          </p:nvSpPr>
          <p:spPr>
            <a:xfrm>
              <a:off x="8847175" y="3669694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563991" y="2135024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39988" y="27854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4"/>
          <p:cNvGrpSpPr/>
          <p:nvPr/>
        </p:nvGrpSpPr>
        <p:grpSpPr>
          <a:xfrm>
            <a:off x="186924" y="136699"/>
            <a:ext cx="577488" cy="892825"/>
            <a:chOff x="186924" y="136699"/>
            <a:chExt cx="577488" cy="892825"/>
          </a:xfrm>
        </p:grpSpPr>
        <p:sp>
          <p:nvSpPr>
            <p:cNvPr id="56" name="Google Shape;56;p4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44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720000" y="1415725"/>
            <a:ext cx="4015200" cy="2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8493891" y="2048036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794763" y="326596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261788" y="29331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90" name="Google Shape;90;p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186924" y="136699"/>
            <a:ext cx="577488" cy="892825"/>
            <a:chOff x="186924" y="136699"/>
            <a:chExt cx="577488" cy="892825"/>
          </a:xfrm>
        </p:grpSpPr>
        <p:sp>
          <p:nvSpPr>
            <p:cNvPr id="96" name="Google Shape;96;p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215350" y="1398850"/>
            <a:ext cx="4136700" cy="69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215350" y="2476227"/>
            <a:ext cx="41367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186924" y="167802"/>
            <a:ext cx="8529415" cy="861722"/>
            <a:chOff x="186924" y="167802"/>
            <a:chExt cx="8529415" cy="861722"/>
          </a:xfrm>
        </p:grpSpPr>
        <p:sp>
          <p:nvSpPr>
            <p:cNvPr id="117" name="Google Shape;117;p9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605850" y="67661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123" name="Google Shape;123;p9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725200" y="1242875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725200" y="1829400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2"/>
          </p:nvPr>
        </p:nvSpPr>
        <p:spPr>
          <a:xfrm>
            <a:off x="5737175" y="1242875"/>
            <a:ext cx="2463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5737175" y="1829400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 idx="4"/>
          </p:nvPr>
        </p:nvSpPr>
        <p:spPr>
          <a:xfrm>
            <a:off x="1725200" y="3141526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725200" y="3728052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6"/>
          </p:nvPr>
        </p:nvSpPr>
        <p:spPr>
          <a:xfrm>
            <a:off x="5745863" y="3141526"/>
            <a:ext cx="244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5748100" y="3728052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239" name="Google Shape;239;p1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86924" y="136699"/>
            <a:ext cx="8592200" cy="2682887"/>
            <a:chOff x="186924" y="136699"/>
            <a:chExt cx="8592200" cy="2682887"/>
          </a:xfrm>
        </p:grpSpPr>
        <p:sp>
          <p:nvSpPr>
            <p:cNvPr id="246" name="Google Shape;246;p17"/>
            <p:cNvSpPr/>
            <p:nvPr/>
          </p:nvSpPr>
          <p:spPr>
            <a:xfrm>
              <a:off x="339988" y="27092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595041" y="208561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725200" y="1242875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725200" y="1829400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2"/>
          </p:nvPr>
        </p:nvSpPr>
        <p:spPr>
          <a:xfrm>
            <a:off x="5737175" y="1242875"/>
            <a:ext cx="2463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5737175" y="1829400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 idx="4"/>
          </p:nvPr>
        </p:nvSpPr>
        <p:spPr>
          <a:xfrm>
            <a:off x="1725200" y="3141526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725200" y="3728052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6"/>
          </p:nvPr>
        </p:nvSpPr>
        <p:spPr>
          <a:xfrm>
            <a:off x="5745863" y="3141526"/>
            <a:ext cx="244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5748100" y="3728052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239" name="Google Shape;239;p1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86924" y="136699"/>
            <a:ext cx="8592200" cy="2682887"/>
            <a:chOff x="186924" y="136699"/>
            <a:chExt cx="8592200" cy="2682887"/>
          </a:xfrm>
        </p:grpSpPr>
        <p:sp>
          <p:nvSpPr>
            <p:cNvPr id="246" name="Google Shape;246;p17"/>
            <p:cNvSpPr/>
            <p:nvPr/>
          </p:nvSpPr>
          <p:spPr>
            <a:xfrm>
              <a:off x="339988" y="27092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595041" y="208561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651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725200" y="1242875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725200" y="1829400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2"/>
          </p:nvPr>
        </p:nvSpPr>
        <p:spPr>
          <a:xfrm>
            <a:off x="5737175" y="1242875"/>
            <a:ext cx="2463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5737175" y="1829400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 idx="4"/>
          </p:nvPr>
        </p:nvSpPr>
        <p:spPr>
          <a:xfrm>
            <a:off x="1725200" y="3141526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725200" y="3728052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6"/>
          </p:nvPr>
        </p:nvSpPr>
        <p:spPr>
          <a:xfrm>
            <a:off x="5745863" y="3141526"/>
            <a:ext cx="244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5748100" y="3728052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239" name="Google Shape;239;p1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86924" y="136699"/>
            <a:ext cx="8592200" cy="2682887"/>
            <a:chOff x="186924" y="136699"/>
            <a:chExt cx="8592200" cy="2682887"/>
          </a:xfrm>
        </p:grpSpPr>
        <p:sp>
          <p:nvSpPr>
            <p:cNvPr id="246" name="Google Shape;246;p17"/>
            <p:cNvSpPr/>
            <p:nvPr/>
          </p:nvSpPr>
          <p:spPr>
            <a:xfrm>
              <a:off x="339988" y="27092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595041" y="208561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485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725200" y="1242875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725200" y="1829400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2"/>
          </p:nvPr>
        </p:nvSpPr>
        <p:spPr>
          <a:xfrm>
            <a:off x="5737175" y="1242875"/>
            <a:ext cx="2463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5737175" y="1829400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 idx="4"/>
          </p:nvPr>
        </p:nvSpPr>
        <p:spPr>
          <a:xfrm>
            <a:off x="1725200" y="3141526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725200" y="3728052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6"/>
          </p:nvPr>
        </p:nvSpPr>
        <p:spPr>
          <a:xfrm>
            <a:off x="5745863" y="3141526"/>
            <a:ext cx="244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5748100" y="3728052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239" name="Google Shape;239;p1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86924" y="136699"/>
            <a:ext cx="8592200" cy="2682887"/>
            <a:chOff x="186924" y="136699"/>
            <a:chExt cx="8592200" cy="2682887"/>
          </a:xfrm>
        </p:grpSpPr>
        <p:sp>
          <p:nvSpPr>
            <p:cNvPr id="246" name="Google Shape;246;p17"/>
            <p:cNvSpPr/>
            <p:nvPr/>
          </p:nvSpPr>
          <p:spPr>
            <a:xfrm>
              <a:off x="339988" y="27092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595041" y="208561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51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725200" y="1242875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725200" y="1829400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2"/>
          </p:nvPr>
        </p:nvSpPr>
        <p:spPr>
          <a:xfrm>
            <a:off x="5737175" y="1242875"/>
            <a:ext cx="2463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5737175" y="1829400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 idx="4"/>
          </p:nvPr>
        </p:nvSpPr>
        <p:spPr>
          <a:xfrm>
            <a:off x="1725200" y="3141526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725200" y="3728052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6"/>
          </p:nvPr>
        </p:nvSpPr>
        <p:spPr>
          <a:xfrm>
            <a:off x="5745863" y="3141526"/>
            <a:ext cx="244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5748100" y="3728052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239" name="Google Shape;239;p1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86924" y="136699"/>
            <a:ext cx="8592200" cy="2682887"/>
            <a:chOff x="186924" y="136699"/>
            <a:chExt cx="8592200" cy="2682887"/>
          </a:xfrm>
        </p:grpSpPr>
        <p:sp>
          <p:nvSpPr>
            <p:cNvPr id="246" name="Google Shape;246;p17"/>
            <p:cNvSpPr/>
            <p:nvPr/>
          </p:nvSpPr>
          <p:spPr>
            <a:xfrm>
              <a:off x="339988" y="27092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595041" y="208561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483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725200" y="1242875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725200" y="1829400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2"/>
          </p:nvPr>
        </p:nvSpPr>
        <p:spPr>
          <a:xfrm>
            <a:off x="5737175" y="1242875"/>
            <a:ext cx="2463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5737175" y="1829400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 idx="4"/>
          </p:nvPr>
        </p:nvSpPr>
        <p:spPr>
          <a:xfrm>
            <a:off x="1725200" y="3141526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725200" y="3728052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6"/>
          </p:nvPr>
        </p:nvSpPr>
        <p:spPr>
          <a:xfrm>
            <a:off x="5745863" y="3141526"/>
            <a:ext cx="244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5748100" y="3728052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239" name="Google Shape;239;p1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86924" y="136699"/>
            <a:ext cx="8592200" cy="2682887"/>
            <a:chOff x="186924" y="136699"/>
            <a:chExt cx="8592200" cy="2682887"/>
          </a:xfrm>
        </p:grpSpPr>
        <p:sp>
          <p:nvSpPr>
            <p:cNvPr id="246" name="Google Shape;246;p17"/>
            <p:cNvSpPr/>
            <p:nvPr/>
          </p:nvSpPr>
          <p:spPr>
            <a:xfrm>
              <a:off x="339988" y="27092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595041" y="208561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2067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1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336" name="Google Shape;336;p21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21"/>
          <p:cNvGrpSpPr/>
          <p:nvPr/>
        </p:nvGrpSpPr>
        <p:grpSpPr>
          <a:xfrm>
            <a:off x="186924" y="167802"/>
            <a:ext cx="8529415" cy="861722"/>
            <a:chOff x="186924" y="167802"/>
            <a:chExt cx="8529415" cy="861722"/>
          </a:xfrm>
        </p:grpSpPr>
        <p:grpSp>
          <p:nvGrpSpPr>
            <p:cNvPr id="343" name="Google Shape;343;p21"/>
            <p:cNvGrpSpPr/>
            <p:nvPr/>
          </p:nvGrpSpPr>
          <p:grpSpPr>
            <a:xfrm>
              <a:off x="888616" y="292083"/>
              <a:ext cx="1339533" cy="716616"/>
              <a:chOff x="4461550" y="2481100"/>
              <a:chExt cx="902225" cy="482700"/>
            </a:xfrm>
          </p:grpSpPr>
          <p:sp>
            <p:nvSpPr>
              <p:cNvPr id="344" name="Google Shape;344;p21"/>
              <p:cNvSpPr/>
              <p:nvPr/>
            </p:nvSpPr>
            <p:spPr>
              <a:xfrm>
                <a:off x="4461550" y="2486075"/>
                <a:ext cx="902225" cy="461775"/>
              </a:xfrm>
              <a:custGeom>
                <a:avLst/>
                <a:gdLst/>
                <a:ahLst/>
                <a:cxnLst/>
                <a:rect l="l" t="t" r="r" b="b"/>
                <a:pathLst>
                  <a:path w="36089" h="18471" extrusionOk="0">
                    <a:moveTo>
                      <a:pt x="19571" y="0"/>
                    </a:moveTo>
                    <a:cubicBezTo>
                      <a:pt x="18609" y="0"/>
                      <a:pt x="16753" y="4421"/>
                      <a:pt x="16753" y="4421"/>
                    </a:cubicBezTo>
                    <a:cubicBezTo>
                      <a:pt x="16753" y="4421"/>
                      <a:pt x="14693" y="682"/>
                      <a:pt x="13407" y="420"/>
                    </a:cubicBezTo>
                    <a:cubicBezTo>
                      <a:pt x="13373" y="414"/>
                      <a:pt x="13340" y="410"/>
                      <a:pt x="13307" y="410"/>
                    </a:cubicBezTo>
                    <a:cubicBezTo>
                      <a:pt x="12090" y="410"/>
                      <a:pt x="11728" y="4802"/>
                      <a:pt x="11728" y="4802"/>
                    </a:cubicBezTo>
                    <a:cubicBezTo>
                      <a:pt x="11728" y="4802"/>
                      <a:pt x="8502" y="3385"/>
                      <a:pt x="7597" y="3123"/>
                    </a:cubicBezTo>
                    <a:cubicBezTo>
                      <a:pt x="7575" y="3117"/>
                      <a:pt x="7554" y="3114"/>
                      <a:pt x="7534" y="3114"/>
                    </a:cubicBezTo>
                    <a:cubicBezTo>
                      <a:pt x="6754" y="3114"/>
                      <a:pt x="7728" y="7766"/>
                      <a:pt x="7728" y="7766"/>
                    </a:cubicBezTo>
                    <a:cubicBezTo>
                      <a:pt x="7728" y="7766"/>
                      <a:pt x="4120" y="7897"/>
                      <a:pt x="3346" y="8159"/>
                    </a:cubicBezTo>
                    <a:cubicBezTo>
                      <a:pt x="2573" y="8409"/>
                      <a:pt x="4763" y="12922"/>
                      <a:pt x="4763" y="12922"/>
                    </a:cubicBezTo>
                    <a:cubicBezTo>
                      <a:pt x="4763" y="12922"/>
                      <a:pt x="1799" y="13434"/>
                      <a:pt x="894" y="14077"/>
                    </a:cubicBezTo>
                    <a:cubicBezTo>
                      <a:pt x="1" y="14731"/>
                      <a:pt x="4120" y="17434"/>
                      <a:pt x="4120" y="17434"/>
                    </a:cubicBezTo>
                    <a:lnTo>
                      <a:pt x="32219" y="18470"/>
                    </a:lnTo>
                    <a:cubicBezTo>
                      <a:pt x="32219" y="18470"/>
                      <a:pt x="36089" y="16922"/>
                      <a:pt x="35696" y="16279"/>
                    </a:cubicBezTo>
                    <a:cubicBezTo>
                      <a:pt x="35315" y="15624"/>
                      <a:pt x="32469" y="14339"/>
                      <a:pt x="32469" y="14339"/>
                    </a:cubicBezTo>
                    <a:cubicBezTo>
                      <a:pt x="32469" y="14339"/>
                      <a:pt x="34922" y="11636"/>
                      <a:pt x="34410" y="11374"/>
                    </a:cubicBezTo>
                    <a:cubicBezTo>
                      <a:pt x="33886" y="11112"/>
                      <a:pt x="31183" y="10600"/>
                      <a:pt x="31183" y="10600"/>
                    </a:cubicBezTo>
                    <a:cubicBezTo>
                      <a:pt x="31183" y="10600"/>
                      <a:pt x="32469" y="6731"/>
                      <a:pt x="31826" y="6219"/>
                    </a:cubicBezTo>
                    <a:cubicBezTo>
                      <a:pt x="31710" y="6126"/>
                      <a:pt x="31500" y="6088"/>
                      <a:pt x="31234" y="6088"/>
                    </a:cubicBezTo>
                    <a:cubicBezTo>
                      <a:pt x="30036" y="6088"/>
                      <a:pt x="27707" y="6861"/>
                      <a:pt x="27707" y="6861"/>
                    </a:cubicBezTo>
                    <a:cubicBezTo>
                      <a:pt x="27707" y="6861"/>
                      <a:pt x="27707" y="2742"/>
                      <a:pt x="27064" y="2099"/>
                    </a:cubicBezTo>
                    <a:cubicBezTo>
                      <a:pt x="27001" y="2036"/>
                      <a:pt x="26906" y="2008"/>
                      <a:pt x="26786" y="2008"/>
                    </a:cubicBezTo>
                    <a:cubicBezTo>
                      <a:pt x="25676" y="2008"/>
                      <a:pt x="22420" y="4421"/>
                      <a:pt x="22420" y="4421"/>
                    </a:cubicBezTo>
                    <a:cubicBezTo>
                      <a:pt x="22420" y="4421"/>
                      <a:pt x="20622" y="551"/>
                      <a:pt x="19718" y="39"/>
                    </a:cubicBezTo>
                    <a:cubicBezTo>
                      <a:pt x="19672" y="13"/>
                      <a:pt x="19623" y="0"/>
                      <a:pt x="195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4475850" y="2481100"/>
                <a:ext cx="884350" cy="4715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18860" extrusionOk="0">
                    <a:moveTo>
                      <a:pt x="19003" y="393"/>
                    </a:moveTo>
                    <a:cubicBezTo>
                      <a:pt x="19015" y="393"/>
                      <a:pt x="19038" y="393"/>
                      <a:pt x="19050" y="405"/>
                    </a:cubicBezTo>
                    <a:cubicBezTo>
                      <a:pt x="19741" y="798"/>
                      <a:pt x="21182" y="3643"/>
                      <a:pt x="21682" y="4703"/>
                    </a:cubicBezTo>
                    <a:cubicBezTo>
                      <a:pt x="21705" y="4751"/>
                      <a:pt x="21753" y="4786"/>
                      <a:pt x="21801" y="4798"/>
                    </a:cubicBezTo>
                    <a:cubicBezTo>
                      <a:pt x="21822" y="4807"/>
                      <a:pt x="21843" y="4811"/>
                      <a:pt x="21863" y="4811"/>
                    </a:cubicBezTo>
                    <a:cubicBezTo>
                      <a:pt x="21901" y="4811"/>
                      <a:pt x="21937" y="4798"/>
                      <a:pt x="21967" y="4774"/>
                    </a:cubicBezTo>
                    <a:cubicBezTo>
                      <a:pt x="22860" y="4108"/>
                      <a:pt x="25349" y="2393"/>
                      <a:pt x="26206" y="2393"/>
                    </a:cubicBezTo>
                    <a:cubicBezTo>
                      <a:pt x="26277" y="2393"/>
                      <a:pt x="26337" y="2405"/>
                      <a:pt x="26349" y="2429"/>
                    </a:cubicBezTo>
                    <a:cubicBezTo>
                      <a:pt x="26777" y="2858"/>
                      <a:pt x="26944" y="5501"/>
                      <a:pt x="26944" y="7060"/>
                    </a:cubicBezTo>
                    <a:cubicBezTo>
                      <a:pt x="26944" y="7120"/>
                      <a:pt x="26968" y="7180"/>
                      <a:pt x="27027" y="7215"/>
                    </a:cubicBezTo>
                    <a:cubicBezTo>
                      <a:pt x="27059" y="7247"/>
                      <a:pt x="27096" y="7258"/>
                      <a:pt x="27135" y="7258"/>
                    </a:cubicBezTo>
                    <a:cubicBezTo>
                      <a:pt x="27154" y="7258"/>
                      <a:pt x="27174" y="7255"/>
                      <a:pt x="27194" y="7251"/>
                    </a:cubicBezTo>
                    <a:cubicBezTo>
                      <a:pt x="27218" y="7239"/>
                      <a:pt x="29504" y="6477"/>
                      <a:pt x="30659" y="6477"/>
                    </a:cubicBezTo>
                    <a:cubicBezTo>
                      <a:pt x="30992" y="6477"/>
                      <a:pt x="31099" y="6549"/>
                      <a:pt x="31135" y="6572"/>
                    </a:cubicBezTo>
                    <a:cubicBezTo>
                      <a:pt x="31469" y="6834"/>
                      <a:pt x="31028" y="8942"/>
                      <a:pt x="30433" y="10739"/>
                    </a:cubicBezTo>
                    <a:cubicBezTo>
                      <a:pt x="30409" y="10799"/>
                      <a:pt x="30421" y="10847"/>
                      <a:pt x="30445" y="10894"/>
                    </a:cubicBezTo>
                    <a:cubicBezTo>
                      <a:pt x="30480" y="10942"/>
                      <a:pt x="30528" y="10978"/>
                      <a:pt x="30576" y="10990"/>
                    </a:cubicBezTo>
                    <a:cubicBezTo>
                      <a:pt x="31302" y="11132"/>
                      <a:pt x="33243" y="11525"/>
                      <a:pt x="33719" y="11728"/>
                    </a:cubicBezTo>
                    <a:cubicBezTo>
                      <a:pt x="33695" y="12061"/>
                      <a:pt x="32707" y="13359"/>
                      <a:pt x="31754" y="14407"/>
                    </a:cubicBezTo>
                    <a:cubicBezTo>
                      <a:pt x="31719" y="14454"/>
                      <a:pt x="31707" y="14514"/>
                      <a:pt x="31719" y="14573"/>
                    </a:cubicBezTo>
                    <a:cubicBezTo>
                      <a:pt x="31730" y="14645"/>
                      <a:pt x="31766" y="14692"/>
                      <a:pt x="31826" y="14716"/>
                    </a:cubicBezTo>
                    <a:cubicBezTo>
                      <a:pt x="32897" y="15204"/>
                      <a:pt x="34695" y="16145"/>
                      <a:pt x="34957" y="16574"/>
                    </a:cubicBezTo>
                    <a:cubicBezTo>
                      <a:pt x="34981" y="16859"/>
                      <a:pt x="33421" y="17740"/>
                      <a:pt x="31611" y="18467"/>
                    </a:cubicBezTo>
                    <a:lnTo>
                      <a:pt x="3608" y="17443"/>
                    </a:lnTo>
                    <a:cubicBezTo>
                      <a:pt x="2358" y="16609"/>
                      <a:pt x="405" y="15109"/>
                      <a:pt x="393" y="14538"/>
                    </a:cubicBezTo>
                    <a:cubicBezTo>
                      <a:pt x="393" y="14490"/>
                      <a:pt x="405" y="14466"/>
                      <a:pt x="441" y="14442"/>
                    </a:cubicBezTo>
                    <a:cubicBezTo>
                      <a:pt x="1298" y="13835"/>
                      <a:pt x="4191" y="13323"/>
                      <a:pt x="4227" y="13311"/>
                    </a:cubicBezTo>
                    <a:cubicBezTo>
                      <a:pt x="4287" y="13299"/>
                      <a:pt x="4334" y="13264"/>
                      <a:pt x="4370" y="13216"/>
                    </a:cubicBezTo>
                    <a:cubicBezTo>
                      <a:pt x="4394" y="13156"/>
                      <a:pt x="4394" y="13097"/>
                      <a:pt x="4370" y="13037"/>
                    </a:cubicBezTo>
                    <a:cubicBezTo>
                      <a:pt x="3310" y="10859"/>
                      <a:pt x="2596" y="8763"/>
                      <a:pt x="2834" y="8537"/>
                    </a:cubicBezTo>
                    <a:cubicBezTo>
                      <a:pt x="3429" y="8346"/>
                      <a:pt x="5930" y="8203"/>
                      <a:pt x="7168" y="8168"/>
                    </a:cubicBezTo>
                    <a:cubicBezTo>
                      <a:pt x="7227" y="8156"/>
                      <a:pt x="7275" y="8132"/>
                      <a:pt x="7311" y="8084"/>
                    </a:cubicBezTo>
                    <a:cubicBezTo>
                      <a:pt x="7346" y="8049"/>
                      <a:pt x="7358" y="7989"/>
                      <a:pt x="7346" y="7930"/>
                    </a:cubicBezTo>
                    <a:cubicBezTo>
                      <a:pt x="6882" y="5715"/>
                      <a:pt x="6715" y="3691"/>
                      <a:pt x="6977" y="3512"/>
                    </a:cubicBezTo>
                    <a:lnTo>
                      <a:pt x="6977" y="3512"/>
                    </a:lnTo>
                    <a:cubicBezTo>
                      <a:pt x="7858" y="3762"/>
                      <a:pt x="11037" y="5167"/>
                      <a:pt x="11073" y="5179"/>
                    </a:cubicBezTo>
                    <a:cubicBezTo>
                      <a:pt x="11100" y="5190"/>
                      <a:pt x="11129" y="5196"/>
                      <a:pt x="11157" y="5196"/>
                    </a:cubicBezTo>
                    <a:cubicBezTo>
                      <a:pt x="11192" y="5196"/>
                      <a:pt x="11225" y="5187"/>
                      <a:pt x="11252" y="5167"/>
                    </a:cubicBezTo>
                    <a:cubicBezTo>
                      <a:pt x="11311" y="5144"/>
                      <a:pt x="11347" y="5084"/>
                      <a:pt x="11347" y="5025"/>
                    </a:cubicBezTo>
                    <a:cubicBezTo>
                      <a:pt x="11498" y="3264"/>
                      <a:pt x="12009" y="804"/>
                      <a:pt x="12727" y="804"/>
                    </a:cubicBezTo>
                    <a:cubicBezTo>
                      <a:pt x="12747" y="804"/>
                      <a:pt x="12767" y="806"/>
                      <a:pt x="12788" y="810"/>
                    </a:cubicBezTo>
                    <a:cubicBezTo>
                      <a:pt x="13776" y="1012"/>
                      <a:pt x="15455" y="3691"/>
                      <a:pt x="16014" y="4715"/>
                    </a:cubicBezTo>
                    <a:cubicBezTo>
                      <a:pt x="16050" y="4774"/>
                      <a:pt x="16121" y="4810"/>
                      <a:pt x="16193" y="4810"/>
                    </a:cubicBezTo>
                    <a:cubicBezTo>
                      <a:pt x="16264" y="4810"/>
                      <a:pt x="16336" y="4763"/>
                      <a:pt x="16359" y="4691"/>
                    </a:cubicBezTo>
                    <a:cubicBezTo>
                      <a:pt x="17252" y="2584"/>
                      <a:pt x="18479" y="393"/>
                      <a:pt x="19003" y="393"/>
                    </a:cubicBezTo>
                    <a:close/>
                    <a:moveTo>
                      <a:pt x="19003" y="0"/>
                    </a:moveTo>
                    <a:cubicBezTo>
                      <a:pt x="18086" y="0"/>
                      <a:pt x="16681" y="2977"/>
                      <a:pt x="16157" y="4179"/>
                    </a:cubicBezTo>
                    <a:cubicBezTo>
                      <a:pt x="15586" y="3203"/>
                      <a:pt x="14014" y="655"/>
                      <a:pt x="12871" y="429"/>
                    </a:cubicBezTo>
                    <a:cubicBezTo>
                      <a:pt x="12823" y="419"/>
                      <a:pt x="12776" y="414"/>
                      <a:pt x="12730" y="414"/>
                    </a:cubicBezTo>
                    <a:cubicBezTo>
                      <a:pt x="11539" y="414"/>
                      <a:pt x="11104" y="3580"/>
                      <a:pt x="10990" y="4715"/>
                    </a:cubicBezTo>
                    <a:cubicBezTo>
                      <a:pt x="10216" y="4382"/>
                      <a:pt x="7847" y="3358"/>
                      <a:pt x="7085" y="3143"/>
                    </a:cubicBezTo>
                    <a:cubicBezTo>
                      <a:pt x="7042" y="3131"/>
                      <a:pt x="7001" y="3125"/>
                      <a:pt x="6962" y="3125"/>
                    </a:cubicBezTo>
                    <a:cubicBezTo>
                      <a:pt x="6848" y="3125"/>
                      <a:pt x="6748" y="3177"/>
                      <a:pt x="6668" y="3274"/>
                    </a:cubicBezTo>
                    <a:cubicBezTo>
                      <a:pt x="6192" y="3858"/>
                      <a:pt x="6727" y="6775"/>
                      <a:pt x="6930" y="7787"/>
                    </a:cubicBezTo>
                    <a:cubicBezTo>
                      <a:pt x="6108" y="7811"/>
                      <a:pt x="3405" y="7942"/>
                      <a:pt x="2715" y="8168"/>
                    </a:cubicBezTo>
                    <a:cubicBezTo>
                      <a:pt x="2643" y="8192"/>
                      <a:pt x="2536" y="8251"/>
                      <a:pt x="2477" y="8406"/>
                    </a:cubicBezTo>
                    <a:cubicBezTo>
                      <a:pt x="2155" y="9156"/>
                      <a:pt x="3441" y="11990"/>
                      <a:pt x="3917" y="12978"/>
                    </a:cubicBezTo>
                    <a:cubicBezTo>
                      <a:pt x="3167" y="13121"/>
                      <a:pt x="1000" y="13561"/>
                      <a:pt x="215" y="14121"/>
                    </a:cubicBezTo>
                    <a:cubicBezTo>
                      <a:pt x="72" y="14228"/>
                      <a:pt x="0" y="14371"/>
                      <a:pt x="12" y="14538"/>
                    </a:cubicBezTo>
                    <a:cubicBezTo>
                      <a:pt x="24" y="15502"/>
                      <a:pt x="2870" y="17419"/>
                      <a:pt x="3441" y="17788"/>
                    </a:cubicBezTo>
                    <a:cubicBezTo>
                      <a:pt x="3477" y="17812"/>
                      <a:pt x="3513" y="17824"/>
                      <a:pt x="3548" y="17824"/>
                    </a:cubicBezTo>
                    <a:lnTo>
                      <a:pt x="31635" y="18860"/>
                    </a:lnTo>
                    <a:lnTo>
                      <a:pt x="31647" y="18860"/>
                    </a:lnTo>
                    <a:cubicBezTo>
                      <a:pt x="31671" y="18860"/>
                      <a:pt x="31695" y="18848"/>
                      <a:pt x="31719" y="18836"/>
                    </a:cubicBezTo>
                    <a:cubicBezTo>
                      <a:pt x="32278" y="18621"/>
                      <a:pt x="35064" y="17467"/>
                      <a:pt x="35326" y="16705"/>
                    </a:cubicBezTo>
                    <a:cubicBezTo>
                      <a:pt x="35374" y="16562"/>
                      <a:pt x="35326" y="16443"/>
                      <a:pt x="35290" y="16371"/>
                    </a:cubicBezTo>
                    <a:cubicBezTo>
                      <a:pt x="34945" y="15788"/>
                      <a:pt x="32945" y="14811"/>
                      <a:pt x="32219" y="14478"/>
                    </a:cubicBezTo>
                    <a:cubicBezTo>
                      <a:pt x="32850" y="13752"/>
                      <a:pt x="34195" y="12168"/>
                      <a:pt x="34088" y="11632"/>
                    </a:cubicBezTo>
                    <a:cubicBezTo>
                      <a:pt x="34076" y="11525"/>
                      <a:pt x="34016" y="11442"/>
                      <a:pt x="33921" y="11406"/>
                    </a:cubicBezTo>
                    <a:cubicBezTo>
                      <a:pt x="33469" y="11168"/>
                      <a:pt x="31552" y="10787"/>
                      <a:pt x="30861" y="10656"/>
                    </a:cubicBezTo>
                    <a:cubicBezTo>
                      <a:pt x="31230" y="9537"/>
                      <a:pt x="32028" y="6787"/>
                      <a:pt x="31373" y="6275"/>
                    </a:cubicBezTo>
                    <a:cubicBezTo>
                      <a:pt x="31230" y="6156"/>
                      <a:pt x="30992" y="6096"/>
                      <a:pt x="30659" y="6096"/>
                    </a:cubicBezTo>
                    <a:cubicBezTo>
                      <a:pt x="29671" y="6096"/>
                      <a:pt x="27968" y="6596"/>
                      <a:pt x="27325" y="6799"/>
                    </a:cubicBezTo>
                    <a:cubicBezTo>
                      <a:pt x="27313" y="5822"/>
                      <a:pt x="27230" y="2762"/>
                      <a:pt x="26623" y="2155"/>
                    </a:cubicBezTo>
                    <a:cubicBezTo>
                      <a:pt x="26527" y="2060"/>
                      <a:pt x="26385" y="2012"/>
                      <a:pt x="26206" y="2012"/>
                    </a:cubicBezTo>
                    <a:cubicBezTo>
                      <a:pt x="25194" y="2012"/>
                      <a:pt x="22682" y="3774"/>
                      <a:pt x="21920" y="4322"/>
                    </a:cubicBezTo>
                    <a:cubicBezTo>
                      <a:pt x="21503" y="3441"/>
                      <a:pt x="20074" y="536"/>
                      <a:pt x="19241" y="72"/>
                    </a:cubicBezTo>
                    <a:cubicBezTo>
                      <a:pt x="19169" y="24"/>
                      <a:pt x="19086" y="0"/>
                      <a:pt x="19003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4564550" y="2580325"/>
                <a:ext cx="715300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28612" h="15339" extrusionOk="0">
                    <a:moveTo>
                      <a:pt x="14406" y="0"/>
                    </a:moveTo>
                    <a:cubicBezTo>
                      <a:pt x="14222" y="0"/>
                      <a:pt x="14036" y="3"/>
                      <a:pt x="13847" y="8"/>
                    </a:cubicBezTo>
                    <a:cubicBezTo>
                      <a:pt x="108" y="353"/>
                      <a:pt x="0" y="15212"/>
                      <a:pt x="0" y="15212"/>
                    </a:cubicBezTo>
                    <a:cubicBezTo>
                      <a:pt x="0" y="15212"/>
                      <a:pt x="7071" y="15339"/>
                      <a:pt x="14182" y="15339"/>
                    </a:cubicBezTo>
                    <a:cubicBezTo>
                      <a:pt x="21375" y="15339"/>
                      <a:pt x="28611" y="15209"/>
                      <a:pt x="28611" y="14688"/>
                    </a:cubicBezTo>
                    <a:cubicBezTo>
                      <a:pt x="28611" y="12492"/>
                      <a:pt x="27603" y="0"/>
                      <a:pt x="14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5061925" y="2644850"/>
                <a:ext cx="494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547" extrusionOk="0">
                    <a:moveTo>
                      <a:pt x="206" y="0"/>
                    </a:moveTo>
                    <a:cubicBezTo>
                      <a:pt x="128" y="0"/>
                      <a:pt x="53" y="55"/>
                      <a:pt x="25" y="141"/>
                    </a:cubicBezTo>
                    <a:cubicBezTo>
                      <a:pt x="1" y="237"/>
                      <a:pt x="48" y="344"/>
                      <a:pt x="155" y="380"/>
                    </a:cubicBezTo>
                    <a:cubicBezTo>
                      <a:pt x="489" y="475"/>
                      <a:pt x="1394" y="856"/>
                      <a:pt x="1572" y="1415"/>
                    </a:cubicBezTo>
                    <a:cubicBezTo>
                      <a:pt x="1596" y="1499"/>
                      <a:pt x="1679" y="1546"/>
                      <a:pt x="1763" y="1546"/>
                    </a:cubicBezTo>
                    <a:cubicBezTo>
                      <a:pt x="1775" y="1546"/>
                      <a:pt x="1799" y="1546"/>
                      <a:pt x="1822" y="1534"/>
                    </a:cubicBezTo>
                    <a:cubicBezTo>
                      <a:pt x="1918" y="1499"/>
                      <a:pt x="1977" y="1392"/>
                      <a:pt x="1941" y="1296"/>
                    </a:cubicBezTo>
                    <a:cubicBezTo>
                      <a:pt x="1656" y="427"/>
                      <a:pt x="322" y="22"/>
                      <a:pt x="263" y="10"/>
                    </a:cubicBezTo>
                    <a:cubicBezTo>
                      <a:pt x="244" y="3"/>
                      <a:pt x="225" y="0"/>
                      <a:pt x="206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>
                <a:off x="5087525" y="2704375"/>
                <a:ext cx="497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547" extrusionOk="0">
                    <a:moveTo>
                      <a:pt x="212" y="0"/>
                    </a:moveTo>
                    <a:cubicBezTo>
                      <a:pt x="128" y="0"/>
                      <a:pt x="55" y="56"/>
                      <a:pt x="36" y="142"/>
                    </a:cubicBezTo>
                    <a:cubicBezTo>
                      <a:pt x="1" y="237"/>
                      <a:pt x="60" y="344"/>
                      <a:pt x="167" y="380"/>
                    </a:cubicBezTo>
                    <a:cubicBezTo>
                      <a:pt x="501" y="475"/>
                      <a:pt x="1394" y="856"/>
                      <a:pt x="1584" y="1416"/>
                    </a:cubicBezTo>
                    <a:cubicBezTo>
                      <a:pt x="1608" y="1499"/>
                      <a:pt x="1679" y="1547"/>
                      <a:pt x="1763" y="1547"/>
                    </a:cubicBezTo>
                    <a:cubicBezTo>
                      <a:pt x="1787" y="1547"/>
                      <a:pt x="1810" y="1547"/>
                      <a:pt x="1822" y="1535"/>
                    </a:cubicBezTo>
                    <a:cubicBezTo>
                      <a:pt x="1929" y="1511"/>
                      <a:pt x="1989" y="1392"/>
                      <a:pt x="1953" y="1297"/>
                    </a:cubicBezTo>
                    <a:cubicBezTo>
                      <a:pt x="1668" y="439"/>
                      <a:pt x="334" y="23"/>
                      <a:pt x="274" y="11"/>
                    </a:cubicBezTo>
                    <a:cubicBezTo>
                      <a:pt x="253" y="4"/>
                      <a:pt x="232" y="0"/>
                      <a:pt x="212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5129500" y="2685025"/>
                <a:ext cx="49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47" extrusionOk="0">
                    <a:moveTo>
                      <a:pt x="211" y="0"/>
                    </a:moveTo>
                    <a:cubicBezTo>
                      <a:pt x="128" y="0"/>
                      <a:pt x="55" y="56"/>
                      <a:pt x="36" y="142"/>
                    </a:cubicBezTo>
                    <a:cubicBezTo>
                      <a:pt x="0" y="237"/>
                      <a:pt x="60" y="344"/>
                      <a:pt x="155" y="380"/>
                    </a:cubicBezTo>
                    <a:cubicBezTo>
                      <a:pt x="489" y="475"/>
                      <a:pt x="1393" y="856"/>
                      <a:pt x="1584" y="1416"/>
                    </a:cubicBezTo>
                    <a:cubicBezTo>
                      <a:pt x="1608" y="1499"/>
                      <a:pt x="1679" y="1547"/>
                      <a:pt x="1763" y="1547"/>
                    </a:cubicBezTo>
                    <a:cubicBezTo>
                      <a:pt x="1786" y="1547"/>
                      <a:pt x="1798" y="1547"/>
                      <a:pt x="1822" y="1535"/>
                    </a:cubicBezTo>
                    <a:cubicBezTo>
                      <a:pt x="1929" y="1511"/>
                      <a:pt x="1977" y="1392"/>
                      <a:pt x="1941" y="1297"/>
                    </a:cubicBezTo>
                    <a:cubicBezTo>
                      <a:pt x="1655" y="439"/>
                      <a:pt x="334" y="23"/>
                      <a:pt x="274" y="11"/>
                    </a:cubicBezTo>
                    <a:cubicBezTo>
                      <a:pt x="253" y="4"/>
                      <a:pt x="232" y="0"/>
                      <a:pt x="211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5159850" y="2743100"/>
                <a:ext cx="3962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927" extrusionOk="0">
                    <a:moveTo>
                      <a:pt x="221" y="1"/>
                    </a:moveTo>
                    <a:cubicBezTo>
                      <a:pt x="160" y="1"/>
                      <a:pt x="98" y="32"/>
                      <a:pt x="60" y="93"/>
                    </a:cubicBezTo>
                    <a:cubicBezTo>
                      <a:pt x="1" y="188"/>
                      <a:pt x="25" y="307"/>
                      <a:pt x="120" y="355"/>
                    </a:cubicBezTo>
                    <a:cubicBezTo>
                      <a:pt x="406" y="545"/>
                      <a:pt x="1168" y="1164"/>
                      <a:pt x="1191" y="1748"/>
                    </a:cubicBezTo>
                    <a:cubicBezTo>
                      <a:pt x="1203" y="1843"/>
                      <a:pt x="1287" y="1926"/>
                      <a:pt x="1394" y="1926"/>
                    </a:cubicBezTo>
                    <a:cubicBezTo>
                      <a:pt x="1501" y="1926"/>
                      <a:pt x="1584" y="1831"/>
                      <a:pt x="1584" y="1724"/>
                    </a:cubicBezTo>
                    <a:cubicBezTo>
                      <a:pt x="1549" y="831"/>
                      <a:pt x="370" y="69"/>
                      <a:pt x="322" y="33"/>
                    </a:cubicBezTo>
                    <a:cubicBezTo>
                      <a:pt x="292" y="11"/>
                      <a:pt x="256" y="1"/>
                      <a:pt x="221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>
                <a:off x="5171175" y="2788325"/>
                <a:ext cx="3960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928" extrusionOk="0">
                    <a:moveTo>
                      <a:pt x="217" y="1"/>
                    </a:moveTo>
                    <a:cubicBezTo>
                      <a:pt x="157" y="1"/>
                      <a:pt x="97" y="30"/>
                      <a:pt x="60" y="82"/>
                    </a:cubicBezTo>
                    <a:cubicBezTo>
                      <a:pt x="0" y="177"/>
                      <a:pt x="24" y="296"/>
                      <a:pt x="119" y="355"/>
                    </a:cubicBezTo>
                    <a:cubicBezTo>
                      <a:pt x="405" y="546"/>
                      <a:pt x="1167" y="1153"/>
                      <a:pt x="1191" y="1737"/>
                    </a:cubicBezTo>
                    <a:cubicBezTo>
                      <a:pt x="1203" y="1844"/>
                      <a:pt x="1286" y="1927"/>
                      <a:pt x="1393" y="1927"/>
                    </a:cubicBezTo>
                    <a:cubicBezTo>
                      <a:pt x="1500" y="1915"/>
                      <a:pt x="1584" y="1832"/>
                      <a:pt x="1584" y="1725"/>
                    </a:cubicBezTo>
                    <a:cubicBezTo>
                      <a:pt x="1536" y="820"/>
                      <a:pt x="369" y="58"/>
                      <a:pt x="322" y="34"/>
                    </a:cubicBezTo>
                    <a:cubicBezTo>
                      <a:pt x="290" y="12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>
                <a:off x="4765175" y="2752825"/>
                <a:ext cx="687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3371" extrusionOk="0">
                    <a:moveTo>
                      <a:pt x="2537" y="0"/>
                    </a:moveTo>
                    <a:cubicBezTo>
                      <a:pt x="2439" y="0"/>
                      <a:pt x="2358" y="69"/>
                      <a:pt x="2358" y="168"/>
                    </a:cubicBezTo>
                    <a:cubicBezTo>
                      <a:pt x="2215" y="1585"/>
                      <a:pt x="1917" y="2883"/>
                      <a:pt x="1738" y="2990"/>
                    </a:cubicBezTo>
                    <a:cubicBezTo>
                      <a:pt x="1357" y="2776"/>
                      <a:pt x="715" y="1394"/>
                      <a:pt x="405" y="573"/>
                    </a:cubicBezTo>
                    <a:cubicBezTo>
                      <a:pt x="378" y="501"/>
                      <a:pt x="303" y="449"/>
                      <a:pt x="227" y="449"/>
                    </a:cubicBezTo>
                    <a:cubicBezTo>
                      <a:pt x="202" y="449"/>
                      <a:pt x="178" y="454"/>
                      <a:pt x="155" y="466"/>
                    </a:cubicBezTo>
                    <a:cubicBezTo>
                      <a:pt x="60" y="502"/>
                      <a:pt x="0" y="609"/>
                      <a:pt x="48" y="716"/>
                    </a:cubicBezTo>
                    <a:cubicBezTo>
                      <a:pt x="131" y="942"/>
                      <a:pt x="929" y="2978"/>
                      <a:pt x="1548" y="3323"/>
                    </a:cubicBezTo>
                    <a:cubicBezTo>
                      <a:pt x="1608" y="3359"/>
                      <a:pt x="1667" y="3371"/>
                      <a:pt x="1727" y="3371"/>
                    </a:cubicBezTo>
                    <a:cubicBezTo>
                      <a:pt x="1774" y="3371"/>
                      <a:pt x="1834" y="3359"/>
                      <a:pt x="1881" y="3323"/>
                    </a:cubicBezTo>
                    <a:cubicBezTo>
                      <a:pt x="2417" y="3049"/>
                      <a:pt x="2667" y="871"/>
                      <a:pt x="2739" y="204"/>
                    </a:cubicBezTo>
                    <a:cubicBezTo>
                      <a:pt x="2751" y="97"/>
                      <a:pt x="2667" y="1"/>
                      <a:pt x="2560" y="1"/>
                    </a:cubicBezTo>
                    <a:cubicBezTo>
                      <a:pt x="2552" y="1"/>
                      <a:pt x="2544" y="0"/>
                      <a:pt x="2537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>
                <a:off x="4873525" y="2807475"/>
                <a:ext cx="893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221" extrusionOk="0">
                    <a:moveTo>
                      <a:pt x="209" y="1"/>
                    </a:moveTo>
                    <a:cubicBezTo>
                      <a:pt x="195" y="1"/>
                      <a:pt x="181" y="3"/>
                      <a:pt x="167" y="6"/>
                    </a:cubicBezTo>
                    <a:cubicBezTo>
                      <a:pt x="60" y="30"/>
                      <a:pt x="0" y="137"/>
                      <a:pt x="24" y="244"/>
                    </a:cubicBezTo>
                    <a:cubicBezTo>
                      <a:pt x="95" y="530"/>
                      <a:pt x="726" y="3078"/>
                      <a:pt x="1929" y="3221"/>
                    </a:cubicBezTo>
                    <a:lnTo>
                      <a:pt x="2024" y="3221"/>
                    </a:lnTo>
                    <a:cubicBezTo>
                      <a:pt x="2203" y="3221"/>
                      <a:pt x="2369" y="3161"/>
                      <a:pt x="2536" y="3030"/>
                    </a:cubicBezTo>
                    <a:cubicBezTo>
                      <a:pt x="3310" y="2411"/>
                      <a:pt x="3548" y="363"/>
                      <a:pt x="3560" y="280"/>
                    </a:cubicBezTo>
                    <a:cubicBezTo>
                      <a:pt x="3572" y="173"/>
                      <a:pt x="3489" y="78"/>
                      <a:pt x="3381" y="66"/>
                    </a:cubicBezTo>
                    <a:cubicBezTo>
                      <a:pt x="3375" y="65"/>
                      <a:pt x="3369" y="65"/>
                      <a:pt x="3363" y="65"/>
                    </a:cubicBezTo>
                    <a:cubicBezTo>
                      <a:pt x="3274" y="65"/>
                      <a:pt x="3190" y="143"/>
                      <a:pt x="3179" y="232"/>
                    </a:cubicBezTo>
                    <a:cubicBezTo>
                      <a:pt x="3108" y="780"/>
                      <a:pt x="2834" y="2304"/>
                      <a:pt x="2298" y="2733"/>
                    </a:cubicBezTo>
                    <a:cubicBezTo>
                      <a:pt x="2204" y="2806"/>
                      <a:pt x="2110" y="2842"/>
                      <a:pt x="2017" y="2842"/>
                    </a:cubicBezTo>
                    <a:cubicBezTo>
                      <a:pt x="2003" y="2842"/>
                      <a:pt x="1990" y="2841"/>
                      <a:pt x="1976" y="2840"/>
                    </a:cubicBezTo>
                    <a:cubicBezTo>
                      <a:pt x="1179" y="2745"/>
                      <a:pt x="572" y="863"/>
                      <a:pt x="393" y="149"/>
                    </a:cubicBezTo>
                    <a:cubicBezTo>
                      <a:pt x="373" y="58"/>
                      <a:pt x="292" y="1"/>
                      <a:pt x="209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>
                <a:off x="4984550" y="2752725"/>
                <a:ext cx="70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173" extrusionOk="0">
                    <a:moveTo>
                      <a:pt x="203" y="0"/>
                    </a:moveTo>
                    <a:cubicBezTo>
                      <a:pt x="187" y="0"/>
                      <a:pt x="171" y="2"/>
                      <a:pt x="155" y="5"/>
                    </a:cubicBezTo>
                    <a:cubicBezTo>
                      <a:pt x="60" y="41"/>
                      <a:pt x="0" y="148"/>
                      <a:pt x="24" y="244"/>
                    </a:cubicBezTo>
                    <a:cubicBezTo>
                      <a:pt x="214" y="875"/>
                      <a:pt x="869" y="2934"/>
                      <a:pt x="1381" y="3149"/>
                    </a:cubicBezTo>
                    <a:cubicBezTo>
                      <a:pt x="1429" y="3161"/>
                      <a:pt x="1465" y="3173"/>
                      <a:pt x="1512" y="3173"/>
                    </a:cubicBezTo>
                    <a:cubicBezTo>
                      <a:pt x="1560" y="3173"/>
                      <a:pt x="1619" y="3161"/>
                      <a:pt x="1655" y="3125"/>
                    </a:cubicBezTo>
                    <a:cubicBezTo>
                      <a:pt x="2143" y="2851"/>
                      <a:pt x="2643" y="898"/>
                      <a:pt x="2786" y="303"/>
                    </a:cubicBezTo>
                    <a:cubicBezTo>
                      <a:pt x="2810" y="196"/>
                      <a:pt x="2739" y="89"/>
                      <a:pt x="2643" y="65"/>
                    </a:cubicBezTo>
                    <a:cubicBezTo>
                      <a:pt x="2629" y="62"/>
                      <a:pt x="2615" y="60"/>
                      <a:pt x="2601" y="60"/>
                    </a:cubicBezTo>
                    <a:cubicBezTo>
                      <a:pt x="2509" y="60"/>
                      <a:pt x="2426" y="125"/>
                      <a:pt x="2405" y="208"/>
                    </a:cubicBezTo>
                    <a:cubicBezTo>
                      <a:pt x="2155" y="1303"/>
                      <a:pt x="1738" y="2553"/>
                      <a:pt x="1500" y="2768"/>
                    </a:cubicBezTo>
                    <a:cubicBezTo>
                      <a:pt x="1250" y="2589"/>
                      <a:pt x="738" y="1291"/>
                      <a:pt x="393" y="136"/>
                    </a:cubicBezTo>
                    <a:cubicBezTo>
                      <a:pt x="373" y="55"/>
                      <a:pt x="292" y="0"/>
                      <a:pt x="203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>
                <a:off x="4699975" y="2818625"/>
                <a:ext cx="741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966" extrusionOk="0">
                    <a:moveTo>
                      <a:pt x="1477" y="1"/>
                    </a:moveTo>
                    <a:cubicBezTo>
                      <a:pt x="656" y="1"/>
                      <a:pt x="1" y="667"/>
                      <a:pt x="1" y="1489"/>
                    </a:cubicBezTo>
                    <a:cubicBezTo>
                      <a:pt x="1" y="2311"/>
                      <a:pt x="656" y="2965"/>
                      <a:pt x="1477" y="2965"/>
                    </a:cubicBezTo>
                    <a:cubicBezTo>
                      <a:pt x="2299" y="2965"/>
                      <a:pt x="2965" y="2311"/>
                      <a:pt x="2965" y="1489"/>
                    </a:cubicBezTo>
                    <a:cubicBezTo>
                      <a:pt x="2965" y="667"/>
                      <a:pt x="2299" y="1"/>
                      <a:pt x="1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5049425" y="2817150"/>
                <a:ext cx="74150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965" extrusionOk="0">
                    <a:moveTo>
                      <a:pt x="1489" y="0"/>
                    </a:moveTo>
                    <a:cubicBezTo>
                      <a:pt x="667" y="0"/>
                      <a:pt x="1" y="667"/>
                      <a:pt x="1" y="1477"/>
                    </a:cubicBezTo>
                    <a:cubicBezTo>
                      <a:pt x="1" y="2298"/>
                      <a:pt x="667" y="2965"/>
                      <a:pt x="1489" y="2965"/>
                    </a:cubicBezTo>
                    <a:cubicBezTo>
                      <a:pt x="2299" y="2965"/>
                      <a:pt x="2965" y="2298"/>
                      <a:pt x="2965" y="1477"/>
                    </a:cubicBezTo>
                    <a:cubicBezTo>
                      <a:pt x="2965" y="667"/>
                      <a:pt x="2299" y="0"/>
                      <a:pt x="1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21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8605850" y="67661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80328" y="2128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09525"/>
            <a:ext cx="4929600" cy="2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98800"/>
            <a:ext cx="4929600" cy="3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12" name="Google Shape;12;p2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86924" y="167802"/>
            <a:ext cx="7942072" cy="861722"/>
            <a:chOff x="186924" y="167802"/>
            <a:chExt cx="7942072" cy="861722"/>
          </a:xfrm>
        </p:grpSpPr>
        <p:sp>
          <p:nvSpPr>
            <p:cNvPr id="19" name="Google Shape;19;p2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80328" y="136699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26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2"/>
          <p:cNvGrpSpPr/>
          <p:nvPr/>
        </p:nvGrpSpPr>
        <p:grpSpPr>
          <a:xfrm>
            <a:off x="186924" y="136699"/>
            <a:ext cx="8545619" cy="1049349"/>
            <a:chOff x="186924" y="136699"/>
            <a:chExt cx="8545619" cy="1049349"/>
          </a:xfrm>
        </p:grpSpPr>
        <p:grpSp>
          <p:nvGrpSpPr>
            <p:cNvPr id="365" name="Google Shape;365;p22"/>
            <p:cNvGrpSpPr/>
            <p:nvPr/>
          </p:nvGrpSpPr>
          <p:grpSpPr>
            <a:xfrm>
              <a:off x="8128993" y="588223"/>
              <a:ext cx="603550" cy="597825"/>
              <a:chOff x="4929475" y="1099975"/>
              <a:chExt cx="507825" cy="503050"/>
            </a:xfrm>
          </p:grpSpPr>
          <p:sp>
            <p:nvSpPr>
              <p:cNvPr id="366" name="Google Shape;366;p22"/>
              <p:cNvSpPr/>
              <p:nvPr/>
            </p:nvSpPr>
            <p:spPr>
              <a:xfrm>
                <a:off x="4929475" y="1099975"/>
                <a:ext cx="507825" cy="503050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20122" extrusionOk="0">
                    <a:moveTo>
                      <a:pt x="10168" y="631"/>
                    </a:moveTo>
                    <a:cubicBezTo>
                      <a:pt x="10430" y="1084"/>
                      <a:pt x="10942" y="2286"/>
                      <a:pt x="11347" y="3334"/>
                    </a:cubicBezTo>
                    <a:cubicBezTo>
                      <a:pt x="11371" y="3405"/>
                      <a:pt x="11419" y="3453"/>
                      <a:pt x="11490" y="3477"/>
                    </a:cubicBezTo>
                    <a:cubicBezTo>
                      <a:pt x="11517" y="3488"/>
                      <a:pt x="11548" y="3493"/>
                      <a:pt x="11580" y="3493"/>
                    </a:cubicBezTo>
                    <a:cubicBezTo>
                      <a:pt x="11620" y="3493"/>
                      <a:pt x="11660" y="3485"/>
                      <a:pt x="11692" y="3465"/>
                    </a:cubicBezTo>
                    <a:cubicBezTo>
                      <a:pt x="12681" y="2917"/>
                      <a:pt x="14193" y="2167"/>
                      <a:pt x="14586" y="2084"/>
                    </a:cubicBezTo>
                    <a:lnTo>
                      <a:pt x="14586" y="2084"/>
                    </a:lnTo>
                    <a:cubicBezTo>
                      <a:pt x="14633" y="2429"/>
                      <a:pt x="14419" y="3632"/>
                      <a:pt x="14169" y="4632"/>
                    </a:cubicBezTo>
                    <a:cubicBezTo>
                      <a:pt x="14145" y="4715"/>
                      <a:pt x="14169" y="4798"/>
                      <a:pt x="14228" y="4858"/>
                    </a:cubicBezTo>
                    <a:cubicBezTo>
                      <a:pt x="14270" y="4910"/>
                      <a:pt x="14338" y="4944"/>
                      <a:pt x="14410" y="4944"/>
                    </a:cubicBezTo>
                    <a:cubicBezTo>
                      <a:pt x="14421" y="4944"/>
                      <a:pt x="14432" y="4943"/>
                      <a:pt x="14443" y="4941"/>
                    </a:cubicBezTo>
                    <a:cubicBezTo>
                      <a:pt x="14467" y="4929"/>
                      <a:pt x="16479" y="4632"/>
                      <a:pt x="17515" y="4632"/>
                    </a:cubicBezTo>
                    <a:cubicBezTo>
                      <a:pt x="17681" y="4632"/>
                      <a:pt x="17788" y="4644"/>
                      <a:pt x="17860" y="4656"/>
                    </a:cubicBezTo>
                    <a:cubicBezTo>
                      <a:pt x="17717" y="5072"/>
                      <a:pt x="17169" y="6227"/>
                      <a:pt x="16633" y="7251"/>
                    </a:cubicBezTo>
                    <a:cubicBezTo>
                      <a:pt x="16598" y="7311"/>
                      <a:pt x="16598" y="7394"/>
                      <a:pt x="16622" y="7453"/>
                    </a:cubicBezTo>
                    <a:cubicBezTo>
                      <a:pt x="16657" y="7525"/>
                      <a:pt x="16717" y="7573"/>
                      <a:pt x="16788" y="7596"/>
                    </a:cubicBezTo>
                    <a:cubicBezTo>
                      <a:pt x="17967" y="7918"/>
                      <a:pt x="19324" y="8382"/>
                      <a:pt x="19598" y="8596"/>
                    </a:cubicBezTo>
                    <a:cubicBezTo>
                      <a:pt x="19408" y="8930"/>
                      <a:pt x="18193" y="9930"/>
                      <a:pt x="17098" y="10716"/>
                    </a:cubicBezTo>
                    <a:cubicBezTo>
                      <a:pt x="17038" y="10763"/>
                      <a:pt x="16991" y="10835"/>
                      <a:pt x="16991" y="10918"/>
                    </a:cubicBezTo>
                    <a:cubicBezTo>
                      <a:pt x="17003" y="11002"/>
                      <a:pt x="17038" y="11073"/>
                      <a:pt x="17110" y="11121"/>
                    </a:cubicBezTo>
                    <a:cubicBezTo>
                      <a:pt x="18348" y="11954"/>
                      <a:pt x="19408" y="12918"/>
                      <a:pt x="19396" y="13180"/>
                    </a:cubicBezTo>
                    <a:cubicBezTo>
                      <a:pt x="19265" y="13442"/>
                      <a:pt x="17729" y="13895"/>
                      <a:pt x="16038" y="14181"/>
                    </a:cubicBezTo>
                    <a:cubicBezTo>
                      <a:pt x="15955" y="14192"/>
                      <a:pt x="15883" y="14240"/>
                      <a:pt x="15860" y="14311"/>
                    </a:cubicBezTo>
                    <a:cubicBezTo>
                      <a:pt x="15824" y="14383"/>
                      <a:pt x="15824" y="14466"/>
                      <a:pt x="15860" y="14538"/>
                    </a:cubicBezTo>
                    <a:cubicBezTo>
                      <a:pt x="16431" y="15550"/>
                      <a:pt x="16991" y="16800"/>
                      <a:pt x="16967" y="17121"/>
                    </a:cubicBezTo>
                    <a:cubicBezTo>
                      <a:pt x="16919" y="17133"/>
                      <a:pt x="16812" y="17157"/>
                      <a:pt x="16574" y="17157"/>
                    </a:cubicBezTo>
                    <a:cubicBezTo>
                      <a:pt x="15645" y="17157"/>
                      <a:pt x="13919" y="16788"/>
                      <a:pt x="13907" y="16788"/>
                    </a:cubicBezTo>
                    <a:cubicBezTo>
                      <a:pt x="13890" y="16785"/>
                      <a:pt x="13873" y="16783"/>
                      <a:pt x="13857" y="16783"/>
                    </a:cubicBezTo>
                    <a:cubicBezTo>
                      <a:pt x="13747" y="16783"/>
                      <a:pt x="13652" y="16851"/>
                      <a:pt x="13621" y="16955"/>
                    </a:cubicBezTo>
                    <a:cubicBezTo>
                      <a:pt x="13276" y="18002"/>
                      <a:pt x="12835" y="19217"/>
                      <a:pt x="12633" y="19586"/>
                    </a:cubicBezTo>
                    <a:cubicBezTo>
                      <a:pt x="12276" y="19324"/>
                      <a:pt x="11347" y="18181"/>
                      <a:pt x="10609" y="17157"/>
                    </a:cubicBezTo>
                    <a:cubicBezTo>
                      <a:pt x="10561" y="17098"/>
                      <a:pt x="10502" y="17062"/>
                      <a:pt x="10430" y="17062"/>
                    </a:cubicBezTo>
                    <a:lnTo>
                      <a:pt x="10406" y="17062"/>
                    </a:lnTo>
                    <a:cubicBezTo>
                      <a:pt x="10347" y="17062"/>
                      <a:pt x="10276" y="17086"/>
                      <a:pt x="10228" y="17133"/>
                    </a:cubicBezTo>
                    <a:cubicBezTo>
                      <a:pt x="9299" y="18062"/>
                      <a:pt x="8216" y="19074"/>
                      <a:pt x="7823" y="19336"/>
                    </a:cubicBezTo>
                    <a:cubicBezTo>
                      <a:pt x="7704" y="18919"/>
                      <a:pt x="7489" y="17848"/>
                      <a:pt x="7311" y="16871"/>
                    </a:cubicBezTo>
                    <a:cubicBezTo>
                      <a:pt x="7299" y="16800"/>
                      <a:pt x="7251" y="16740"/>
                      <a:pt x="7192" y="16705"/>
                    </a:cubicBezTo>
                    <a:cubicBezTo>
                      <a:pt x="7150" y="16684"/>
                      <a:pt x="7109" y="16671"/>
                      <a:pt x="7067" y="16671"/>
                    </a:cubicBezTo>
                    <a:cubicBezTo>
                      <a:pt x="7037" y="16671"/>
                      <a:pt x="7007" y="16678"/>
                      <a:pt x="6977" y="16693"/>
                    </a:cubicBezTo>
                    <a:cubicBezTo>
                      <a:pt x="5918" y="17109"/>
                      <a:pt x="4156" y="17752"/>
                      <a:pt x="3501" y="17871"/>
                    </a:cubicBezTo>
                    <a:cubicBezTo>
                      <a:pt x="3584" y="17359"/>
                      <a:pt x="3953" y="15990"/>
                      <a:pt x="4310" y="14764"/>
                    </a:cubicBezTo>
                    <a:cubicBezTo>
                      <a:pt x="4322" y="14704"/>
                      <a:pt x="4310" y="14633"/>
                      <a:pt x="4287" y="14573"/>
                    </a:cubicBezTo>
                    <a:cubicBezTo>
                      <a:pt x="4251" y="14514"/>
                      <a:pt x="4191" y="14478"/>
                      <a:pt x="4132" y="14454"/>
                    </a:cubicBezTo>
                    <a:cubicBezTo>
                      <a:pt x="2822" y="14133"/>
                      <a:pt x="1322" y="13692"/>
                      <a:pt x="917" y="13466"/>
                    </a:cubicBezTo>
                    <a:cubicBezTo>
                      <a:pt x="1191" y="13121"/>
                      <a:pt x="2286" y="12228"/>
                      <a:pt x="3275" y="11502"/>
                    </a:cubicBezTo>
                    <a:cubicBezTo>
                      <a:pt x="3334" y="11454"/>
                      <a:pt x="3370" y="11371"/>
                      <a:pt x="3370" y="11287"/>
                    </a:cubicBezTo>
                    <a:cubicBezTo>
                      <a:pt x="3370" y="11204"/>
                      <a:pt x="3322" y="11133"/>
                      <a:pt x="3251" y="11097"/>
                    </a:cubicBezTo>
                    <a:cubicBezTo>
                      <a:pt x="1822" y="10263"/>
                      <a:pt x="584" y="9299"/>
                      <a:pt x="584" y="9013"/>
                    </a:cubicBezTo>
                    <a:cubicBezTo>
                      <a:pt x="631" y="8751"/>
                      <a:pt x="2001" y="8204"/>
                      <a:pt x="3453" y="7882"/>
                    </a:cubicBezTo>
                    <a:cubicBezTo>
                      <a:pt x="3537" y="7858"/>
                      <a:pt x="3596" y="7811"/>
                      <a:pt x="3632" y="7739"/>
                    </a:cubicBezTo>
                    <a:cubicBezTo>
                      <a:pt x="3656" y="7668"/>
                      <a:pt x="3656" y="7596"/>
                      <a:pt x="3620" y="7525"/>
                    </a:cubicBezTo>
                    <a:cubicBezTo>
                      <a:pt x="2989" y="6334"/>
                      <a:pt x="2322" y="4989"/>
                      <a:pt x="2167" y="4477"/>
                    </a:cubicBezTo>
                    <a:lnTo>
                      <a:pt x="2167" y="4477"/>
                    </a:lnTo>
                    <a:cubicBezTo>
                      <a:pt x="2810" y="4536"/>
                      <a:pt x="4525" y="4941"/>
                      <a:pt x="5180" y="5096"/>
                    </a:cubicBezTo>
                    <a:cubicBezTo>
                      <a:pt x="5200" y="5103"/>
                      <a:pt x="5220" y="5106"/>
                      <a:pt x="5239" y="5106"/>
                    </a:cubicBezTo>
                    <a:cubicBezTo>
                      <a:pt x="5290" y="5106"/>
                      <a:pt x="5339" y="5086"/>
                      <a:pt x="5382" y="5060"/>
                    </a:cubicBezTo>
                    <a:cubicBezTo>
                      <a:pt x="5442" y="5013"/>
                      <a:pt x="5477" y="4941"/>
                      <a:pt x="5489" y="4870"/>
                    </a:cubicBezTo>
                    <a:cubicBezTo>
                      <a:pt x="5525" y="3560"/>
                      <a:pt x="5620" y="2120"/>
                      <a:pt x="5715" y="1619"/>
                    </a:cubicBezTo>
                    <a:cubicBezTo>
                      <a:pt x="6204" y="1869"/>
                      <a:pt x="7585" y="2739"/>
                      <a:pt x="8823" y="3560"/>
                    </a:cubicBezTo>
                    <a:cubicBezTo>
                      <a:pt x="8863" y="3592"/>
                      <a:pt x="8913" y="3608"/>
                      <a:pt x="8967" y="3608"/>
                    </a:cubicBezTo>
                    <a:cubicBezTo>
                      <a:pt x="8994" y="3608"/>
                      <a:pt x="9021" y="3604"/>
                      <a:pt x="9049" y="3596"/>
                    </a:cubicBezTo>
                    <a:cubicBezTo>
                      <a:pt x="9121" y="3560"/>
                      <a:pt x="9168" y="3501"/>
                      <a:pt x="9192" y="3429"/>
                    </a:cubicBezTo>
                    <a:cubicBezTo>
                      <a:pt x="9514" y="2346"/>
                      <a:pt x="9930" y="1096"/>
                      <a:pt x="10168" y="631"/>
                    </a:cubicBezTo>
                    <a:close/>
                    <a:moveTo>
                      <a:pt x="10168" y="0"/>
                    </a:moveTo>
                    <a:cubicBezTo>
                      <a:pt x="9990" y="0"/>
                      <a:pt x="9716" y="0"/>
                      <a:pt x="8823" y="2977"/>
                    </a:cubicBezTo>
                    <a:cubicBezTo>
                      <a:pt x="6906" y="1703"/>
                      <a:pt x="5823" y="1060"/>
                      <a:pt x="5584" y="1060"/>
                    </a:cubicBezTo>
                    <a:lnTo>
                      <a:pt x="5513" y="1060"/>
                    </a:lnTo>
                    <a:cubicBezTo>
                      <a:pt x="5323" y="1107"/>
                      <a:pt x="5120" y="1167"/>
                      <a:pt x="5001" y="4548"/>
                    </a:cubicBezTo>
                    <a:cubicBezTo>
                      <a:pt x="4310" y="4382"/>
                      <a:pt x="2596" y="3977"/>
                      <a:pt x="2048" y="3977"/>
                    </a:cubicBezTo>
                    <a:cubicBezTo>
                      <a:pt x="1953" y="3977"/>
                      <a:pt x="1846" y="3989"/>
                      <a:pt x="1763" y="4048"/>
                    </a:cubicBezTo>
                    <a:cubicBezTo>
                      <a:pt x="1596" y="4179"/>
                      <a:pt x="1382" y="4334"/>
                      <a:pt x="3037" y="7477"/>
                    </a:cubicBezTo>
                    <a:cubicBezTo>
                      <a:pt x="2001" y="7727"/>
                      <a:pt x="227" y="8263"/>
                      <a:pt x="108" y="8930"/>
                    </a:cubicBezTo>
                    <a:cubicBezTo>
                      <a:pt x="0" y="9609"/>
                      <a:pt x="1679" y="10728"/>
                      <a:pt x="2679" y="11335"/>
                    </a:cubicBezTo>
                    <a:cubicBezTo>
                      <a:pt x="310" y="13109"/>
                      <a:pt x="358" y="13430"/>
                      <a:pt x="381" y="13573"/>
                    </a:cubicBezTo>
                    <a:cubicBezTo>
                      <a:pt x="405" y="13728"/>
                      <a:pt x="465" y="14050"/>
                      <a:pt x="3763" y="14871"/>
                    </a:cubicBezTo>
                    <a:cubicBezTo>
                      <a:pt x="3465" y="15895"/>
                      <a:pt x="2941" y="17800"/>
                      <a:pt x="3001" y="18121"/>
                    </a:cubicBezTo>
                    <a:cubicBezTo>
                      <a:pt x="3001" y="18181"/>
                      <a:pt x="3060" y="18383"/>
                      <a:pt x="3358" y="18383"/>
                    </a:cubicBezTo>
                    <a:cubicBezTo>
                      <a:pt x="3941" y="18383"/>
                      <a:pt x="6085" y="17574"/>
                      <a:pt x="6882" y="17252"/>
                    </a:cubicBezTo>
                    <a:cubicBezTo>
                      <a:pt x="7061" y="18217"/>
                      <a:pt x="7323" y="19574"/>
                      <a:pt x="7489" y="19788"/>
                    </a:cubicBezTo>
                    <a:cubicBezTo>
                      <a:pt x="7537" y="19848"/>
                      <a:pt x="7644" y="19896"/>
                      <a:pt x="7716" y="19896"/>
                    </a:cubicBezTo>
                    <a:cubicBezTo>
                      <a:pt x="8001" y="19896"/>
                      <a:pt x="8894" y="19157"/>
                      <a:pt x="10371" y="17681"/>
                    </a:cubicBezTo>
                    <a:cubicBezTo>
                      <a:pt x="11573" y="19300"/>
                      <a:pt x="12347" y="20122"/>
                      <a:pt x="12692" y="20122"/>
                    </a:cubicBezTo>
                    <a:cubicBezTo>
                      <a:pt x="12776" y="20122"/>
                      <a:pt x="12859" y="20098"/>
                      <a:pt x="12919" y="20038"/>
                    </a:cubicBezTo>
                    <a:cubicBezTo>
                      <a:pt x="13181" y="19765"/>
                      <a:pt x="13764" y="18086"/>
                      <a:pt x="14014" y="17312"/>
                    </a:cubicBezTo>
                    <a:cubicBezTo>
                      <a:pt x="14526" y="17419"/>
                      <a:pt x="15776" y="17657"/>
                      <a:pt x="16574" y="17657"/>
                    </a:cubicBezTo>
                    <a:cubicBezTo>
                      <a:pt x="16907" y="17657"/>
                      <a:pt x="17276" y="17621"/>
                      <a:pt x="17407" y="17359"/>
                    </a:cubicBezTo>
                    <a:cubicBezTo>
                      <a:pt x="17622" y="16919"/>
                      <a:pt x="16967" y="15550"/>
                      <a:pt x="16455" y="14609"/>
                    </a:cubicBezTo>
                    <a:cubicBezTo>
                      <a:pt x="17788" y="14371"/>
                      <a:pt x="19705" y="13930"/>
                      <a:pt x="19872" y="13311"/>
                    </a:cubicBezTo>
                    <a:cubicBezTo>
                      <a:pt x="20039" y="12692"/>
                      <a:pt x="18681" y="11609"/>
                      <a:pt x="17669" y="10906"/>
                    </a:cubicBezTo>
                    <a:cubicBezTo>
                      <a:pt x="20312" y="8977"/>
                      <a:pt x="20146" y="8596"/>
                      <a:pt x="20074" y="8430"/>
                    </a:cubicBezTo>
                    <a:cubicBezTo>
                      <a:pt x="19920" y="8049"/>
                      <a:pt x="18491" y="7573"/>
                      <a:pt x="17205" y="7203"/>
                    </a:cubicBezTo>
                    <a:cubicBezTo>
                      <a:pt x="17645" y="6358"/>
                      <a:pt x="18372" y="4894"/>
                      <a:pt x="18372" y="4525"/>
                    </a:cubicBezTo>
                    <a:cubicBezTo>
                      <a:pt x="18372" y="4144"/>
                      <a:pt x="17836" y="4144"/>
                      <a:pt x="17515" y="4144"/>
                    </a:cubicBezTo>
                    <a:cubicBezTo>
                      <a:pt x="16705" y="4144"/>
                      <a:pt x="15371" y="4310"/>
                      <a:pt x="14728" y="4394"/>
                    </a:cubicBezTo>
                    <a:cubicBezTo>
                      <a:pt x="15336" y="1881"/>
                      <a:pt x="15002" y="1715"/>
                      <a:pt x="14848" y="1643"/>
                    </a:cubicBezTo>
                    <a:cubicBezTo>
                      <a:pt x="14800" y="1608"/>
                      <a:pt x="14740" y="1596"/>
                      <a:pt x="14669" y="1596"/>
                    </a:cubicBezTo>
                    <a:cubicBezTo>
                      <a:pt x="14169" y="1596"/>
                      <a:pt x="12431" y="2512"/>
                      <a:pt x="11704" y="2893"/>
                    </a:cubicBezTo>
                    <a:cubicBezTo>
                      <a:pt x="10633" y="167"/>
                      <a:pt x="10371" y="60"/>
                      <a:pt x="10276" y="24"/>
                    </a:cubicBezTo>
                    <a:cubicBezTo>
                      <a:pt x="10252" y="12"/>
                      <a:pt x="10204" y="0"/>
                      <a:pt x="10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5022650" y="1205050"/>
                <a:ext cx="315825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33" extrusionOk="0">
                    <a:moveTo>
                      <a:pt x="6322" y="0"/>
                    </a:moveTo>
                    <a:cubicBezTo>
                      <a:pt x="2834" y="0"/>
                      <a:pt x="0" y="2834"/>
                      <a:pt x="0" y="6322"/>
                    </a:cubicBezTo>
                    <a:cubicBezTo>
                      <a:pt x="0" y="9811"/>
                      <a:pt x="2834" y="12633"/>
                      <a:pt x="6322" y="12633"/>
                    </a:cubicBezTo>
                    <a:cubicBezTo>
                      <a:pt x="9811" y="12633"/>
                      <a:pt x="12633" y="9811"/>
                      <a:pt x="12633" y="6322"/>
                    </a:cubicBezTo>
                    <a:cubicBezTo>
                      <a:pt x="12633" y="2834"/>
                      <a:pt x="9811" y="0"/>
                      <a:pt x="6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5192600" y="1254150"/>
                <a:ext cx="262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44" extrusionOk="0">
                    <a:moveTo>
                      <a:pt x="1" y="1"/>
                    </a:moveTo>
                    <a:lnTo>
                      <a:pt x="1048" y="644"/>
                    </a:lnTo>
                    <a:cubicBezTo>
                      <a:pt x="917" y="19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2"/>
              <p:cNvSpPr/>
              <p:nvPr/>
            </p:nvSpPr>
            <p:spPr>
              <a:xfrm>
                <a:off x="5186050" y="1248100"/>
                <a:ext cx="39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24" extrusionOk="0">
                    <a:moveTo>
                      <a:pt x="265" y="0"/>
                    </a:moveTo>
                    <a:cubicBezTo>
                      <a:pt x="151" y="0"/>
                      <a:pt x="45" y="79"/>
                      <a:pt x="24" y="195"/>
                    </a:cubicBezTo>
                    <a:cubicBezTo>
                      <a:pt x="1" y="326"/>
                      <a:pt x="84" y="457"/>
                      <a:pt x="215" y="493"/>
                    </a:cubicBezTo>
                    <a:cubicBezTo>
                      <a:pt x="524" y="552"/>
                      <a:pt x="1025" y="743"/>
                      <a:pt x="1084" y="945"/>
                    </a:cubicBezTo>
                    <a:cubicBezTo>
                      <a:pt x="1108" y="1052"/>
                      <a:pt x="1215" y="1124"/>
                      <a:pt x="1322" y="1124"/>
                    </a:cubicBezTo>
                    <a:cubicBezTo>
                      <a:pt x="1334" y="1124"/>
                      <a:pt x="1358" y="1124"/>
                      <a:pt x="1382" y="1112"/>
                    </a:cubicBezTo>
                    <a:cubicBezTo>
                      <a:pt x="1513" y="1076"/>
                      <a:pt x="1596" y="945"/>
                      <a:pt x="1548" y="814"/>
                    </a:cubicBezTo>
                    <a:cubicBezTo>
                      <a:pt x="1382" y="243"/>
                      <a:pt x="489" y="40"/>
                      <a:pt x="310" y="4"/>
                    </a:cubicBezTo>
                    <a:cubicBezTo>
                      <a:pt x="295" y="2"/>
                      <a:pt x="280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2"/>
              <p:cNvSpPr/>
              <p:nvPr/>
            </p:nvSpPr>
            <p:spPr>
              <a:xfrm>
                <a:off x="5211350" y="1302675"/>
                <a:ext cx="262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44" extrusionOk="0">
                    <a:moveTo>
                      <a:pt x="1" y="0"/>
                    </a:moveTo>
                    <a:lnTo>
                      <a:pt x="1048" y="643"/>
                    </a:lnTo>
                    <a:cubicBezTo>
                      <a:pt x="917" y="19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204500" y="1296625"/>
                <a:ext cx="39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24" extrusionOk="0">
                    <a:moveTo>
                      <a:pt x="277" y="0"/>
                    </a:moveTo>
                    <a:cubicBezTo>
                      <a:pt x="163" y="0"/>
                      <a:pt x="58" y="79"/>
                      <a:pt x="37" y="195"/>
                    </a:cubicBezTo>
                    <a:cubicBezTo>
                      <a:pt x="1" y="326"/>
                      <a:pt x="96" y="457"/>
                      <a:pt x="227" y="492"/>
                    </a:cubicBezTo>
                    <a:cubicBezTo>
                      <a:pt x="548" y="552"/>
                      <a:pt x="1025" y="754"/>
                      <a:pt x="1084" y="957"/>
                    </a:cubicBezTo>
                    <a:cubicBezTo>
                      <a:pt x="1120" y="1064"/>
                      <a:pt x="1215" y="1123"/>
                      <a:pt x="1322" y="1123"/>
                    </a:cubicBezTo>
                    <a:lnTo>
                      <a:pt x="1394" y="1123"/>
                    </a:lnTo>
                    <a:cubicBezTo>
                      <a:pt x="1525" y="1076"/>
                      <a:pt x="1596" y="945"/>
                      <a:pt x="1561" y="814"/>
                    </a:cubicBezTo>
                    <a:cubicBezTo>
                      <a:pt x="1394" y="254"/>
                      <a:pt x="501" y="40"/>
                      <a:pt x="322" y="4"/>
                    </a:cubicBezTo>
                    <a:cubicBezTo>
                      <a:pt x="307" y="1"/>
                      <a:pt x="292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263450" y="1302375"/>
                <a:ext cx="23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1" extrusionOk="0">
                    <a:moveTo>
                      <a:pt x="0" y="0"/>
                    </a:moveTo>
                    <a:lnTo>
                      <a:pt x="929" y="810"/>
                    </a:lnTo>
                    <a:cubicBezTo>
                      <a:pt x="869" y="34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5256300" y="1296025"/>
                <a:ext cx="366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303" extrusionOk="0">
                    <a:moveTo>
                      <a:pt x="285" y="0"/>
                    </a:moveTo>
                    <a:cubicBezTo>
                      <a:pt x="190" y="0"/>
                      <a:pt x="97" y="58"/>
                      <a:pt x="60" y="159"/>
                    </a:cubicBezTo>
                    <a:cubicBezTo>
                      <a:pt x="0" y="290"/>
                      <a:pt x="72" y="433"/>
                      <a:pt x="191" y="481"/>
                    </a:cubicBezTo>
                    <a:cubicBezTo>
                      <a:pt x="489" y="600"/>
                      <a:pt x="941" y="874"/>
                      <a:pt x="965" y="1088"/>
                    </a:cubicBezTo>
                    <a:cubicBezTo>
                      <a:pt x="977" y="1207"/>
                      <a:pt x="1084" y="1302"/>
                      <a:pt x="1203" y="1302"/>
                    </a:cubicBezTo>
                    <a:lnTo>
                      <a:pt x="1239" y="1302"/>
                    </a:lnTo>
                    <a:cubicBezTo>
                      <a:pt x="1370" y="1290"/>
                      <a:pt x="1465" y="1171"/>
                      <a:pt x="1453" y="1028"/>
                    </a:cubicBezTo>
                    <a:cubicBezTo>
                      <a:pt x="1382" y="445"/>
                      <a:pt x="548" y="88"/>
                      <a:pt x="370" y="16"/>
                    </a:cubicBezTo>
                    <a:cubicBezTo>
                      <a:pt x="342" y="5"/>
                      <a:pt x="313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5151825" y="1290175"/>
                <a:ext cx="26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32" extrusionOk="0">
                    <a:moveTo>
                      <a:pt x="0" y="0"/>
                    </a:moveTo>
                    <a:lnTo>
                      <a:pt x="1048" y="631"/>
                    </a:lnTo>
                    <a:cubicBezTo>
                      <a:pt x="917" y="17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44975" y="1283825"/>
                <a:ext cx="3990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136" extrusionOk="0">
                    <a:moveTo>
                      <a:pt x="277" y="0"/>
                    </a:moveTo>
                    <a:cubicBezTo>
                      <a:pt x="162" y="0"/>
                      <a:pt x="56" y="80"/>
                      <a:pt x="24" y="207"/>
                    </a:cubicBezTo>
                    <a:cubicBezTo>
                      <a:pt x="1" y="338"/>
                      <a:pt x="84" y="469"/>
                      <a:pt x="215" y="492"/>
                    </a:cubicBezTo>
                    <a:cubicBezTo>
                      <a:pt x="548" y="564"/>
                      <a:pt x="1024" y="754"/>
                      <a:pt x="1084" y="957"/>
                    </a:cubicBezTo>
                    <a:cubicBezTo>
                      <a:pt x="1120" y="1064"/>
                      <a:pt x="1215" y="1135"/>
                      <a:pt x="1322" y="1135"/>
                    </a:cubicBezTo>
                    <a:cubicBezTo>
                      <a:pt x="1346" y="1135"/>
                      <a:pt x="1370" y="1135"/>
                      <a:pt x="1394" y="1123"/>
                    </a:cubicBezTo>
                    <a:cubicBezTo>
                      <a:pt x="1525" y="1088"/>
                      <a:pt x="1596" y="945"/>
                      <a:pt x="1560" y="814"/>
                    </a:cubicBezTo>
                    <a:cubicBezTo>
                      <a:pt x="1394" y="254"/>
                      <a:pt x="501" y="40"/>
                      <a:pt x="322" y="4"/>
                    </a:cubicBezTo>
                    <a:cubicBezTo>
                      <a:pt x="307" y="2"/>
                      <a:pt x="292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124725" y="1251175"/>
                <a:ext cx="2920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394" extrusionOk="0">
                    <a:moveTo>
                      <a:pt x="28" y="0"/>
                    </a:moveTo>
                    <a:cubicBezTo>
                      <a:pt x="11" y="0"/>
                      <a:pt x="1" y="1"/>
                      <a:pt x="1" y="1"/>
                    </a:cubicBezTo>
                    <a:lnTo>
                      <a:pt x="1168" y="393"/>
                    </a:lnTo>
                    <a:cubicBezTo>
                      <a:pt x="954" y="19"/>
                      <a:pt x="184" y="0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2"/>
              <p:cNvSpPr/>
              <p:nvPr/>
            </p:nvSpPr>
            <p:spPr>
              <a:xfrm>
                <a:off x="5118475" y="1245150"/>
                <a:ext cx="423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3" extrusionOk="0">
                    <a:moveTo>
                      <a:pt x="346" y="0"/>
                    </a:moveTo>
                    <a:cubicBezTo>
                      <a:pt x="299" y="0"/>
                      <a:pt x="263" y="2"/>
                      <a:pt x="239" y="3"/>
                    </a:cubicBezTo>
                    <a:cubicBezTo>
                      <a:pt x="108" y="3"/>
                      <a:pt x="1" y="122"/>
                      <a:pt x="1" y="253"/>
                    </a:cubicBezTo>
                    <a:cubicBezTo>
                      <a:pt x="1" y="384"/>
                      <a:pt x="108" y="492"/>
                      <a:pt x="251" y="492"/>
                    </a:cubicBezTo>
                    <a:cubicBezTo>
                      <a:pt x="272" y="491"/>
                      <a:pt x="293" y="490"/>
                      <a:pt x="315" y="490"/>
                    </a:cubicBezTo>
                    <a:cubicBezTo>
                      <a:pt x="646" y="490"/>
                      <a:pt x="1103" y="575"/>
                      <a:pt x="1203" y="754"/>
                    </a:cubicBezTo>
                    <a:cubicBezTo>
                      <a:pt x="1251" y="825"/>
                      <a:pt x="1334" y="873"/>
                      <a:pt x="1418" y="873"/>
                    </a:cubicBezTo>
                    <a:cubicBezTo>
                      <a:pt x="1453" y="873"/>
                      <a:pt x="1501" y="861"/>
                      <a:pt x="1537" y="837"/>
                    </a:cubicBezTo>
                    <a:cubicBezTo>
                      <a:pt x="1656" y="777"/>
                      <a:pt x="1692" y="623"/>
                      <a:pt x="1632" y="503"/>
                    </a:cubicBezTo>
                    <a:cubicBezTo>
                      <a:pt x="1374" y="59"/>
                      <a:pt x="64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" name="Google Shape;378;p2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2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382" name="Google Shape;382;p22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09525"/>
            <a:ext cx="4929600" cy="2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98800"/>
            <a:ext cx="4929600" cy="3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12" name="Google Shape;12;p2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86924" y="167802"/>
            <a:ext cx="7942072" cy="861722"/>
            <a:chOff x="186924" y="167802"/>
            <a:chExt cx="7942072" cy="861722"/>
          </a:xfrm>
        </p:grpSpPr>
        <p:sp>
          <p:nvSpPr>
            <p:cNvPr id="19" name="Google Shape;19;p2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80328" y="136699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17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09525"/>
            <a:ext cx="4929600" cy="2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98800"/>
            <a:ext cx="4929600" cy="3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12" name="Google Shape;12;p2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86924" y="167802"/>
            <a:ext cx="7942072" cy="861722"/>
            <a:chOff x="186924" y="167802"/>
            <a:chExt cx="7942072" cy="861722"/>
          </a:xfrm>
        </p:grpSpPr>
        <p:sp>
          <p:nvSpPr>
            <p:cNvPr id="19" name="Google Shape;19;p2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80328" y="136699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9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09525"/>
            <a:ext cx="4929600" cy="2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98800"/>
            <a:ext cx="4929600" cy="3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12" name="Google Shape;12;p2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86924" y="167802"/>
            <a:ext cx="7942072" cy="861722"/>
            <a:chOff x="186924" y="167802"/>
            <a:chExt cx="7942072" cy="861722"/>
          </a:xfrm>
        </p:grpSpPr>
        <p:sp>
          <p:nvSpPr>
            <p:cNvPr id="19" name="Google Shape;19;p2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80328" y="136699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9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401475" y="2088050"/>
            <a:ext cx="3029400" cy="7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205575" y="974090"/>
            <a:ext cx="12252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54825" y="3082100"/>
            <a:ext cx="33759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-261500" y="167802"/>
            <a:ext cx="9714594" cy="5106063"/>
            <a:chOff x="-261500" y="167802"/>
            <a:chExt cx="9714594" cy="5106063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-261500" y="4044699"/>
              <a:ext cx="9714594" cy="1229166"/>
              <a:chOff x="-261500" y="4044699"/>
              <a:chExt cx="9714594" cy="1229166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-261500" y="4044699"/>
                <a:ext cx="9714594" cy="1229166"/>
              </a:xfrm>
              <a:custGeom>
                <a:avLst/>
                <a:gdLst/>
                <a:ahLst/>
                <a:cxnLst/>
                <a:rect l="l" t="t" r="r" b="b"/>
                <a:pathLst>
                  <a:path w="330316" h="35415" extrusionOk="0">
                    <a:moveTo>
                      <a:pt x="294898" y="1"/>
                    </a:moveTo>
                    <a:cubicBezTo>
                      <a:pt x="285242" y="1"/>
                      <a:pt x="275615" y="1503"/>
                      <a:pt x="268725" y="3494"/>
                    </a:cubicBezTo>
                    <a:cubicBezTo>
                      <a:pt x="266939" y="4018"/>
                      <a:pt x="265236" y="4578"/>
                      <a:pt x="262962" y="4899"/>
                    </a:cubicBezTo>
                    <a:cubicBezTo>
                      <a:pt x="261385" y="5131"/>
                      <a:pt x="259675" y="5230"/>
                      <a:pt x="257929" y="5230"/>
                    </a:cubicBezTo>
                    <a:cubicBezTo>
                      <a:pt x="254839" y="5230"/>
                      <a:pt x="251639" y="4921"/>
                      <a:pt x="248877" y="4495"/>
                    </a:cubicBezTo>
                    <a:cubicBezTo>
                      <a:pt x="244555" y="3840"/>
                      <a:pt x="240733" y="2923"/>
                      <a:pt x="236185" y="2399"/>
                    </a:cubicBezTo>
                    <a:cubicBezTo>
                      <a:pt x="233121" y="2048"/>
                      <a:pt x="229911" y="1897"/>
                      <a:pt x="226661" y="1897"/>
                    </a:cubicBezTo>
                    <a:cubicBezTo>
                      <a:pt x="219667" y="1897"/>
                      <a:pt x="212481" y="2596"/>
                      <a:pt x="206134" y="3506"/>
                    </a:cubicBezTo>
                    <a:cubicBezTo>
                      <a:pt x="196847" y="4840"/>
                      <a:pt x="188262" y="6626"/>
                      <a:pt x="178261" y="7471"/>
                    </a:cubicBezTo>
                    <a:cubicBezTo>
                      <a:pt x="174203" y="7811"/>
                      <a:pt x="169973" y="7979"/>
                      <a:pt x="165740" y="7979"/>
                    </a:cubicBezTo>
                    <a:cubicBezTo>
                      <a:pt x="158857" y="7979"/>
                      <a:pt x="151968" y="7536"/>
                      <a:pt x="145805" y="6673"/>
                    </a:cubicBezTo>
                    <a:cubicBezTo>
                      <a:pt x="139828" y="5828"/>
                      <a:pt x="134470" y="4614"/>
                      <a:pt x="128052" y="4102"/>
                    </a:cubicBezTo>
                    <a:cubicBezTo>
                      <a:pt x="125435" y="3890"/>
                      <a:pt x="122796" y="3806"/>
                      <a:pt x="120139" y="3806"/>
                    </a:cubicBezTo>
                    <a:cubicBezTo>
                      <a:pt x="110529" y="3806"/>
                      <a:pt x="100694" y="4914"/>
                      <a:pt x="90881" y="5138"/>
                    </a:cubicBezTo>
                    <a:cubicBezTo>
                      <a:pt x="89658" y="5164"/>
                      <a:pt x="88436" y="5177"/>
                      <a:pt x="87215" y="5177"/>
                    </a:cubicBezTo>
                    <a:cubicBezTo>
                      <a:pt x="78055" y="5177"/>
                      <a:pt x="68972" y="4458"/>
                      <a:pt x="60472" y="3471"/>
                    </a:cubicBezTo>
                    <a:cubicBezTo>
                      <a:pt x="53245" y="2625"/>
                      <a:pt x="46161" y="1578"/>
                      <a:pt x="38398" y="1304"/>
                    </a:cubicBezTo>
                    <a:cubicBezTo>
                      <a:pt x="37005" y="1255"/>
                      <a:pt x="35618" y="1232"/>
                      <a:pt x="34238" y="1232"/>
                    </a:cubicBezTo>
                    <a:cubicBezTo>
                      <a:pt x="25190" y="1232"/>
                      <a:pt x="16456" y="2220"/>
                      <a:pt x="8502" y="3387"/>
                    </a:cubicBezTo>
                    <a:cubicBezTo>
                      <a:pt x="5132" y="3887"/>
                      <a:pt x="727" y="4268"/>
                      <a:pt x="394" y="5459"/>
                    </a:cubicBezTo>
                    <a:cubicBezTo>
                      <a:pt x="1" y="6852"/>
                      <a:pt x="2703" y="8626"/>
                      <a:pt x="3144" y="10067"/>
                    </a:cubicBezTo>
                    <a:cubicBezTo>
                      <a:pt x="4215" y="13520"/>
                      <a:pt x="2906" y="16996"/>
                      <a:pt x="2501" y="20473"/>
                    </a:cubicBezTo>
                    <a:cubicBezTo>
                      <a:pt x="1918" y="25390"/>
                      <a:pt x="3180" y="30319"/>
                      <a:pt x="6251" y="35165"/>
                    </a:cubicBezTo>
                    <a:cubicBezTo>
                      <a:pt x="7831" y="35195"/>
                      <a:pt x="9408" y="35208"/>
                      <a:pt x="10984" y="35208"/>
                    </a:cubicBezTo>
                    <a:cubicBezTo>
                      <a:pt x="24488" y="35208"/>
                      <a:pt x="37896" y="34219"/>
                      <a:pt x="51448" y="34070"/>
                    </a:cubicBezTo>
                    <a:cubicBezTo>
                      <a:pt x="52866" y="34053"/>
                      <a:pt x="54285" y="34045"/>
                      <a:pt x="55704" y="34045"/>
                    </a:cubicBezTo>
                    <a:cubicBezTo>
                      <a:pt x="64417" y="34045"/>
                      <a:pt x="73127" y="34331"/>
                      <a:pt x="81820" y="34546"/>
                    </a:cubicBezTo>
                    <a:cubicBezTo>
                      <a:pt x="106847" y="35177"/>
                      <a:pt x="132005" y="35225"/>
                      <a:pt x="157139" y="35272"/>
                    </a:cubicBezTo>
                    <a:cubicBezTo>
                      <a:pt x="182916" y="35308"/>
                      <a:pt x="208693" y="35356"/>
                      <a:pt x="234470" y="35403"/>
                    </a:cubicBezTo>
                    <a:cubicBezTo>
                      <a:pt x="237886" y="35409"/>
                      <a:pt x="241316" y="35415"/>
                      <a:pt x="244753" y="35415"/>
                    </a:cubicBezTo>
                    <a:cubicBezTo>
                      <a:pt x="274086" y="35415"/>
                      <a:pt x="303971" y="35027"/>
                      <a:pt x="330316" y="31510"/>
                    </a:cubicBezTo>
                    <a:cubicBezTo>
                      <a:pt x="323053" y="21651"/>
                      <a:pt x="321207" y="11484"/>
                      <a:pt x="324839" y="1470"/>
                    </a:cubicBezTo>
                    <a:lnTo>
                      <a:pt x="324839" y="1470"/>
                    </a:lnTo>
                    <a:cubicBezTo>
                      <a:pt x="323161" y="1736"/>
                      <a:pt x="321418" y="1843"/>
                      <a:pt x="319631" y="1843"/>
                    </a:cubicBezTo>
                    <a:cubicBezTo>
                      <a:pt x="313887" y="1843"/>
                      <a:pt x="307689" y="740"/>
                      <a:pt x="301741" y="268"/>
                    </a:cubicBezTo>
                    <a:cubicBezTo>
                      <a:pt x="299482" y="85"/>
                      <a:pt x="297189" y="1"/>
                      <a:pt x="294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107296" y="4541146"/>
                <a:ext cx="696983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2048" extrusionOk="0">
                    <a:moveTo>
                      <a:pt x="1744" y="1"/>
                    </a:moveTo>
                    <a:cubicBezTo>
                      <a:pt x="1678" y="1"/>
                      <a:pt x="1606" y="18"/>
                      <a:pt x="1524" y="59"/>
                    </a:cubicBezTo>
                    <a:cubicBezTo>
                      <a:pt x="1251" y="190"/>
                      <a:pt x="1131" y="380"/>
                      <a:pt x="1024" y="547"/>
                    </a:cubicBezTo>
                    <a:cubicBezTo>
                      <a:pt x="870" y="797"/>
                      <a:pt x="727" y="1012"/>
                      <a:pt x="119" y="1035"/>
                    </a:cubicBezTo>
                    <a:cubicBezTo>
                      <a:pt x="60" y="1035"/>
                      <a:pt x="0" y="1095"/>
                      <a:pt x="0" y="1166"/>
                    </a:cubicBezTo>
                    <a:cubicBezTo>
                      <a:pt x="12" y="1238"/>
                      <a:pt x="72" y="1285"/>
                      <a:pt x="131" y="1285"/>
                    </a:cubicBezTo>
                    <a:cubicBezTo>
                      <a:pt x="870" y="1250"/>
                      <a:pt x="1060" y="952"/>
                      <a:pt x="1239" y="678"/>
                    </a:cubicBezTo>
                    <a:cubicBezTo>
                      <a:pt x="1334" y="523"/>
                      <a:pt x="1429" y="380"/>
                      <a:pt x="1632" y="273"/>
                    </a:cubicBezTo>
                    <a:cubicBezTo>
                      <a:pt x="1667" y="257"/>
                      <a:pt x="1698" y="248"/>
                      <a:pt x="1727" y="248"/>
                    </a:cubicBezTo>
                    <a:cubicBezTo>
                      <a:pt x="1826" y="248"/>
                      <a:pt x="1904" y="349"/>
                      <a:pt x="2060" y="607"/>
                    </a:cubicBezTo>
                    <a:cubicBezTo>
                      <a:pt x="2286" y="976"/>
                      <a:pt x="2584" y="1488"/>
                      <a:pt x="3322" y="1619"/>
                    </a:cubicBezTo>
                    <a:cubicBezTo>
                      <a:pt x="3439" y="1640"/>
                      <a:pt x="3544" y="1650"/>
                      <a:pt x="3640" y="1650"/>
                    </a:cubicBezTo>
                    <a:cubicBezTo>
                      <a:pt x="4298" y="1650"/>
                      <a:pt x="4498" y="1192"/>
                      <a:pt x="4644" y="881"/>
                    </a:cubicBezTo>
                    <a:cubicBezTo>
                      <a:pt x="4727" y="702"/>
                      <a:pt x="4787" y="559"/>
                      <a:pt x="4894" y="523"/>
                    </a:cubicBezTo>
                    <a:cubicBezTo>
                      <a:pt x="4899" y="522"/>
                      <a:pt x="4904" y="522"/>
                      <a:pt x="4909" y="522"/>
                    </a:cubicBezTo>
                    <a:cubicBezTo>
                      <a:pt x="5047" y="522"/>
                      <a:pt x="5343" y="818"/>
                      <a:pt x="5573" y="1059"/>
                    </a:cubicBezTo>
                    <a:cubicBezTo>
                      <a:pt x="5995" y="1482"/>
                      <a:pt x="6465" y="1952"/>
                      <a:pt x="6957" y="1952"/>
                    </a:cubicBezTo>
                    <a:cubicBezTo>
                      <a:pt x="7019" y="1952"/>
                      <a:pt x="7081" y="1944"/>
                      <a:pt x="7144" y="1928"/>
                    </a:cubicBezTo>
                    <a:cubicBezTo>
                      <a:pt x="7608" y="1809"/>
                      <a:pt x="7978" y="1393"/>
                      <a:pt x="8240" y="1083"/>
                    </a:cubicBezTo>
                    <a:cubicBezTo>
                      <a:pt x="8359" y="952"/>
                      <a:pt x="8525" y="750"/>
                      <a:pt x="8585" y="750"/>
                    </a:cubicBezTo>
                    <a:cubicBezTo>
                      <a:pt x="8585" y="750"/>
                      <a:pt x="8585" y="750"/>
                      <a:pt x="8609" y="785"/>
                    </a:cubicBezTo>
                    <a:cubicBezTo>
                      <a:pt x="8871" y="1250"/>
                      <a:pt x="10061" y="1952"/>
                      <a:pt x="10192" y="2024"/>
                    </a:cubicBezTo>
                    <a:cubicBezTo>
                      <a:pt x="10216" y="2035"/>
                      <a:pt x="10240" y="2047"/>
                      <a:pt x="10264" y="2047"/>
                    </a:cubicBezTo>
                    <a:cubicBezTo>
                      <a:pt x="10299" y="2047"/>
                      <a:pt x="10347" y="2024"/>
                      <a:pt x="10371" y="1976"/>
                    </a:cubicBezTo>
                    <a:cubicBezTo>
                      <a:pt x="10406" y="1916"/>
                      <a:pt x="10383" y="1845"/>
                      <a:pt x="10323" y="1809"/>
                    </a:cubicBezTo>
                    <a:cubicBezTo>
                      <a:pt x="9966" y="1607"/>
                      <a:pt x="9013" y="1012"/>
                      <a:pt x="8823" y="654"/>
                    </a:cubicBezTo>
                    <a:cubicBezTo>
                      <a:pt x="8763" y="559"/>
                      <a:pt x="8704" y="511"/>
                      <a:pt x="8609" y="500"/>
                    </a:cubicBezTo>
                    <a:cubicBezTo>
                      <a:pt x="8603" y="499"/>
                      <a:pt x="8597" y="499"/>
                      <a:pt x="8592" y="499"/>
                    </a:cubicBezTo>
                    <a:cubicBezTo>
                      <a:pt x="8420" y="499"/>
                      <a:pt x="8268" y="674"/>
                      <a:pt x="8049" y="928"/>
                    </a:cubicBezTo>
                    <a:cubicBezTo>
                      <a:pt x="7787" y="1226"/>
                      <a:pt x="7478" y="1595"/>
                      <a:pt x="7085" y="1690"/>
                    </a:cubicBezTo>
                    <a:cubicBezTo>
                      <a:pt x="7045" y="1700"/>
                      <a:pt x="7006" y="1705"/>
                      <a:pt x="6965" y="1705"/>
                    </a:cubicBezTo>
                    <a:cubicBezTo>
                      <a:pt x="6565" y="1705"/>
                      <a:pt x="6119" y="1248"/>
                      <a:pt x="5751" y="881"/>
                    </a:cubicBezTo>
                    <a:cubicBezTo>
                      <a:pt x="5426" y="544"/>
                      <a:pt x="5160" y="277"/>
                      <a:pt x="4908" y="277"/>
                    </a:cubicBezTo>
                    <a:cubicBezTo>
                      <a:pt x="4883" y="277"/>
                      <a:pt x="4859" y="280"/>
                      <a:pt x="4834" y="285"/>
                    </a:cubicBezTo>
                    <a:cubicBezTo>
                      <a:pt x="4620" y="345"/>
                      <a:pt x="4513" y="559"/>
                      <a:pt x="4418" y="773"/>
                    </a:cubicBezTo>
                    <a:cubicBezTo>
                      <a:pt x="4274" y="1080"/>
                      <a:pt x="4131" y="1396"/>
                      <a:pt x="3641" y="1396"/>
                    </a:cubicBezTo>
                    <a:cubicBezTo>
                      <a:pt x="3561" y="1396"/>
                      <a:pt x="3471" y="1387"/>
                      <a:pt x="3370" y="1369"/>
                    </a:cubicBezTo>
                    <a:cubicBezTo>
                      <a:pt x="2739" y="1262"/>
                      <a:pt x="2477" y="833"/>
                      <a:pt x="2274" y="488"/>
                    </a:cubicBezTo>
                    <a:cubicBezTo>
                      <a:pt x="2134" y="244"/>
                      <a:pt x="1986" y="1"/>
                      <a:pt x="174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888621" y="4476394"/>
                <a:ext cx="670663" cy="114121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704" extrusionOk="0">
                    <a:moveTo>
                      <a:pt x="1710" y="1"/>
                    </a:moveTo>
                    <a:cubicBezTo>
                      <a:pt x="1640" y="1"/>
                      <a:pt x="1563" y="22"/>
                      <a:pt x="1477" y="72"/>
                    </a:cubicBezTo>
                    <a:cubicBezTo>
                      <a:pt x="1215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19" y="1120"/>
                    </a:cubicBezTo>
                    <a:cubicBezTo>
                      <a:pt x="60" y="1120"/>
                      <a:pt x="0" y="1179"/>
                      <a:pt x="12" y="1251"/>
                    </a:cubicBezTo>
                    <a:cubicBezTo>
                      <a:pt x="23" y="1315"/>
                      <a:pt x="72" y="1360"/>
                      <a:pt x="125" y="1360"/>
                    </a:cubicBezTo>
                    <a:cubicBezTo>
                      <a:pt x="131" y="1360"/>
                      <a:pt x="137" y="1359"/>
                      <a:pt x="143" y="1358"/>
                    </a:cubicBezTo>
                    <a:cubicBezTo>
                      <a:pt x="881" y="1298"/>
                      <a:pt x="1060" y="989"/>
                      <a:pt x="1215" y="715"/>
                    </a:cubicBezTo>
                    <a:cubicBezTo>
                      <a:pt x="1310" y="548"/>
                      <a:pt x="1393" y="394"/>
                      <a:pt x="1596" y="286"/>
                    </a:cubicBezTo>
                    <a:cubicBezTo>
                      <a:pt x="1635" y="266"/>
                      <a:pt x="1668" y="254"/>
                      <a:pt x="1700" y="254"/>
                    </a:cubicBezTo>
                    <a:cubicBezTo>
                      <a:pt x="1795" y="254"/>
                      <a:pt x="1876" y="355"/>
                      <a:pt x="2036" y="596"/>
                    </a:cubicBezTo>
                    <a:cubicBezTo>
                      <a:pt x="2275" y="953"/>
                      <a:pt x="2608" y="1441"/>
                      <a:pt x="3346" y="1548"/>
                    </a:cubicBezTo>
                    <a:cubicBezTo>
                      <a:pt x="3432" y="1560"/>
                      <a:pt x="3511" y="1565"/>
                      <a:pt x="3585" y="1565"/>
                    </a:cubicBezTo>
                    <a:cubicBezTo>
                      <a:pt x="4304" y="1565"/>
                      <a:pt x="4502" y="1073"/>
                      <a:pt x="4632" y="739"/>
                    </a:cubicBezTo>
                    <a:cubicBezTo>
                      <a:pt x="4703" y="560"/>
                      <a:pt x="4763" y="417"/>
                      <a:pt x="4870" y="382"/>
                    </a:cubicBezTo>
                    <a:cubicBezTo>
                      <a:pt x="4877" y="380"/>
                      <a:pt x="4885" y="379"/>
                      <a:pt x="4894" y="379"/>
                    </a:cubicBezTo>
                    <a:cubicBezTo>
                      <a:pt x="5036" y="379"/>
                      <a:pt x="5336" y="656"/>
                      <a:pt x="5573" y="870"/>
                    </a:cubicBezTo>
                    <a:cubicBezTo>
                      <a:pt x="6001" y="1263"/>
                      <a:pt x="6477" y="1703"/>
                      <a:pt x="6954" y="1703"/>
                    </a:cubicBezTo>
                    <a:cubicBezTo>
                      <a:pt x="7037" y="1703"/>
                      <a:pt x="7108" y="1691"/>
                      <a:pt x="7180" y="1667"/>
                    </a:cubicBezTo>
                    <a:cubicBezTo>
                      <a:pt x="7644" y="1525"/>
                      <a:pt x="7978" y="1096"/>
                      <a:pt x="8228" y="775"/>
                    </a:cubicBezTo>
                    <a:cubicBezTo>
                      <a:pt x="8347" y="632"/>
                      <a:pt x="8501" y="429"/>
                      <a:pt x="8561" y="417"/>
                    </a:cubicBezTo>
                    <a:cubicBezTo>
                      <a:pt x="8561" y="417"/>
                      <a:pt x="8561" y="429"/>
                      <a:pt x="8585" y="453"/>
                    </a:cubicBezTo>
                    <a:cubicBezTo>
                      <a:pt x="8871" y="917"/>
                      <a:pt x="9764" y="1441"/>
                      <a:pt x="9799" y="1465"/>
                    </a:cubicBezTo>
                    <a:cubicBezTo>
                      <a:pt x="9819" y="1477"/>
                      <a:pt x="9842" y="1482"/>
                      <a:pt x="9864" y="1482"/>
                    </a:cubicBezTo>
                    <a:cubicBezTo>
                      <a:pt x="9909" y="1482"/>
                      <a:pt x="9954" y="1461"/>
                      <a:pt x="9978" y="1429"/>
                    </a:cubicBezTo>
                    <a:cubicBezTo>
                      <a:pt x="10014" y="1370"/>
                      <a:pt x="9990" y="1286"/>
                      <a:pt x="9930" y="1251"/>
                    </a:cubicBezTo>
                    <a:cubicBezTo>
                      <a:pt x="9918" y="1251"/>
                      <a:pt x="9049" y="739"/>
                      <a:pt x="8799" y="322"/>
                    </a:cubicBezTo>
                    <a:cubicBezTo>
                      <a:pt x="8740" y="227"/>
                      <a:pt x="8668" y="179"/>
                      <a:pt x="8573" y="179"/>
                    </a:cubicBezTo>
                    <a:cubicBezTo>
                      <a:pt x="8568" y="179"/>
                      <a:pt x="8562" y="179"/>
                      <a:pt x="8557" y="179"/>
                    </a:cubicBezTo>
                    <a:cubicBezTo>
                      <a:pt x="8385" y="179"/>
                      <a:pt x="8234" y="366"/>
                      <a:pt x="8037" y="620"/>
                    </a:cubicBezTo>
                    <a:cubicBezTo>
                      <a:pt x="7787" y="929"/>
                      <a:pt x="7489" y="1310"/>
                      <a:pt x="7108" y="1429"/>
                    </a:cubicBezTo>
                    <a:cubicBezTo>
                      <a:pt x="7060" y="1444"/>
                      <a:pt x="7011" y="1451"/>
                      <a:pt x="6960" y="1451"/>
                    </a:cubicBezTo>
                    <a:cubicBezTo>
                      <a:pt x="6572" y="1451"/>
                      <a:pt x="6118" y="1039"/>
                      <a:pt x="5739" y="691"/>
                    </a:cubicBezTo>
                    <a:cubicBezTo>
                      <a:pt x="5403" y="387"/>
                      <a:pt x="5132" y="129"/>
                      <a:pt x="4894" y="129"/>
                    </a:cubicBezTo>
                    <a:cubicBezTo>
                      <a:pt x="4861" y="129"/>
                      <a:pt x="4830" y="134"/>
                      <a:pt x="4799" y="143"/>
                    </a:cubicBezTo>
                    <a:cubicBezTo>
                      <a:pt x="4572" y="203"/>
                      <a:pt x="4489" y="429"/>
                      <a:pt x="4406" y="644"/>
                    </a:cubicBezTo>
                    <a:cubicBezTo>
                      <a:pt x="4267" y="974"/>
                      <a:pt x="4138" y="1313"/>
                      <a:pt x="3593" y="1313"/>
                    </a:cubicBezTo>
                    <a:cubicBezTo>
                      <a:pt x="3529" y="1313"/>
                      <a:pt x="3459" y="1308"/>
                      <a:pt x="3382" y="1298"/>
                    </a:cubicBezTo>
                    <a:cubicBezTo>
                      <a:pt x="2751" y="1215"/>
                      <a:pt x="2465" y="798"/>
                      <a:pt x="2251" y="453"/>
                    </a:cubicBezTo>
                    <a:cubicBezTo>
                      <a:pt x="2095" y="234"/>
                      <a:pt x="1940" y="1"/>
                      <a:pt x="1710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6942241" y="4858894"/>
                <a:ext cx="670730" cy="114054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703" extrusionOk="0">
                    <a:moveTo>
                      <a:pt x="1704" y="1"/>
                    </a:moveTo>
                    <a:cubicBezTo>
                      <a:pt x="1633" y="1"/>
                      <a:pt x="1554" y="22"/>
                      <a:pt x="1465" y="72"/>
                    </a:cubicBezTo>
                    <a:cubicBezTo>
                      <a:pt x="1204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20" y="1120"/>
                    </a:cubicBezTo>
                    <a:cubicBezTo>
                      <a:pt x="61" y="1120"/>
                      <a:pt x="1" y="1179"/>
                      <a:pt x="13" y="1251"/>
                    </a:cubicBezTo>
                    <a:cubicBezTo>
                      <a:pt x="13" y="1322"/>
                      <a:pt x="84" y="1370"/>
                      <a:pt x="144" y="1370"/>
                    </a:cubicBezTo>
                    <a:cubicBezTo>
                      <a:pt x="882" y="1298"/>
                      <a:pt x="1061" y="989"/>
                      <a:pt x="1215" y="715"/>
                    </a:cubicBezTo>
                    <a:cubicBezTo>
                      <a:pt x="1311" y="548"/>
                      <a:pt x="1394" y="405"/>
                      <a:pt x="1596" y="286"/>
                    </a:cubicBezTo>
                    <a:cubicBezTo>
                      <a:pt x="1635" y="265"/>
                      <a:pt x="1669" y="254"/>
                      <a:pt x="1700" y="254"/>
                    </a:cubicBezTo>
                    <a:cubicBezTo>
                      <a:pt x="1796" y="254"/>
                      <a:pt x="1876" y="355"/>
                      <a:pt x="2037" y="596"/>
                    </a:cubicBezTo>
                    <a:cubicBezTo>
                      <a:pt x="2275" y="953"/>
                      <a:pt x="2608" y="1441"/>
                      <a:pt x="3347" y="1548"/>
                    </a:cubicBezTo>
                    <a:cubicBezTo>
                      <a:pt x="3432" y="1559"/>
                      <a:pt x="3512" y="1564"/>
                      <a:pt x="3586" y="1564"/>
                    </a:cubicBezTo>
                    <a:cubicBezTo>
                      <a:pt x="4305" y="1564"/>
                      <a:pt x="4503" y="1073"/>
                      <a:pt x="4633" y="739"/>
                    </a:cubicBezTo>
                    <a:cubicBezTo>
                      <a:pt x="4704" y="560"/>
                      <a:pt x="4763" y="417"/>
                      <a:pt x="4871" y="381"/>
                    </a:cubicBezTo>
                    <a:cubicBezTo>
                      <a:pt x="4878" y="379"/>
                      <a:pt x="4886" y="378"/>
                      <a:pt x="4894" y="378"/>
                    </a:cubicBezTo>
                    <a:cubicBezTo>
                      <a:pt x="5036" y="378"/>
                      <a:pt x="5326" y="656"/>
                      <a:pt x="5573" y="870"/>
                    </a:cubicBezTo>
                    <a:cubicBezTo>
                      <a:pt x="6002" y="1262"/>
                      <a:pt x="6478" y="1703"/>
                      <a:pt x="6954" y="1703"/>
                    </a:cubicBezTo>
                    <a:cubicBezTo>
                      <a:pt x="7038" y="1703"/>
                      <a:pt x="7109" y="1691"/>
                      <a:pt x="7180" y="1667"/>
                    </a:cubicBezTo>
                    <a:cubicBezTo>
                      <a:pt x="7633" y="1524"/>
                      <a:pt x="7978" y="1096"/>
                      <a:pt x="8228" y="774"/>
                    </a:cubicBezTo>
                    <a:cubicBezTo>
                      <a:pt x="8347" y="631"/>
                      <a:pt x="8502" y="429"/>
                      <a:pt x="8550" y="417"/>
                    </a:cubicBezTo>
                    <a:cubicBezTo>
                      <a:pt x="8550" y="417"/>
                      <a:pt x="8562" y="429"/>
                      <a:pt x="8585" y="453"/>
                    </a:cubicBezTo>
                    <a:cubicBezTo>
                      <a:pt x="8871" y="917"/>
                      <a:pt x="9764" y="1441"/>
                      <a:pt x="9800" y="1465"/>
                    </a:cubicBezTo>
                    <a:cubicBezTo>
                      <a:pt x="9822" y="1478"/>
                      <a:pt x="9848" y="1485"/>
                      <a:pt x="9873" y="1485"/>
                    </a:cubicBezTo>
                    <a:cubicBezTo>
                      <a:pt x="9915" y="1485"/>
                      <a:pt x="9956" y="1466"/>
                      <a:pt x="9978" y="1429"/>
                    </a:cubicBezTo>
                    <a:cubicBezTo>
                      <a:pt x="10014" y="1370"/>
                      <a:pt x="9990" y="1286"/>
                      <a:pt x="9931" y="1251"/>
                    </a:cubicBezTo>
                    <a:cubicBezTo>
                      <a:pt x="9919" y="1251"/>
                      <a:pt x="9050" y="739"/>
                      <a:pt x="8788" y="322"/>
                    </a:cubicBezTo>
                    <a:cubicBezTo>
                      <a:pt x="8740" y="227"/>
                      <a:pt x="8657" y="179"/>
                      <a:pt x="8573" y="179"/>
                    </a:cubicBezTo>
                    <a:cubicBezTo>
                      <a:pt x="8568" y="179"/>
                      <a:pt x="8563" y="178"/>
                      <a:pt x="8558" y="178"/>
                    </a:cubicBezTo>
                    <a:cubicBezTo>
                      <a:pt x="8386" y="178"/>
                      <a:pt x="8234" y="365"/>
                      <a:pt x="8038" y="620"/>
                    </a:cubicBezTo>
                    <a:cubicBezTo>
                      <a:pt x="7788" y="929"/>
                      <a:pt x="7490" y="1310"/>
                      <a:pt x="7109" y="1429"/>
                    </a:cubicBezTo>
                    <a:cubicBezTo>
                      <a:pt x="7061" y="1444"/>
                      <a:pt x="7011" y="1451"/>
                      <a:pt x="6961" y="1451"/>
                    </a:cubicBezTo>
                    <a:cubicBezTo>
                      <a:pt x="6573" y="1451"/>
                      <a:pt x="6119" y="1038"/>
                      <a:pt x="5740" y="691"/>
                    </a:cubicBezTo>
                    <a:cubicBezTo>
                      <a:pt x="5404" y="387"/>
                      <a:pt x="5133" y="129"/>
                      <a:pt x="4894" y="129"/>
                    </a:cubicBezTo>
                    <a:cubicBezTo>
                      <a:pt x="4862" y="129"/>
                      <a:pt x="4830" y="133"/>
                      <a:pt x="4799" y="143"/>
                    </a:cubicBezTo>
                    <a:cubicBezTo>
                      <a:pt x="4573" y="203"/>
                      <a:pt x="4490" y="429"/>
                      <a:pt x="4394" y="655"/>
                    </a:cubicBezTo>
                    <a:cubicBezTo>
                      <a:pt x="4267" y="975"/>
                      <a:pt x="4139" y="1313"/>
                      <a:pt x="3594" y="1313"/>
                    </a:cubicBezTo>
                    <a:cubicBezTo>
                      <a:pt x="3530" y="1313"/>
                      <a:pt x="3459" y="1308"/>
                      <a:pt x="3382" y="1298"/>
                    </a:cubicBezTo>
                    <a:cubicBezTo>
                      <a:pt x="2751" y="1215"/>
                      <a:pt x="2466" y="798"/>
                      <a:pt x="2239" y="465"/>
                    </a:cubicBezTo>
                    <a:cubicBezTo>
                      <a:pt x="2093" y="236"/>
                      <a:pt x="1940" y="1"/>
                      <a:pt x="170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7768046" y="4541146"/>
                <a:ext cx="696983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2048" extrusionOk="0">
                    <a:moveTo>
                      <a:pt x="1744" y="1"/>
                    </a:moveTo>
                    <a:cubicBezTo>
                      <a:pt x="1678" y="1"/>
                      <a:pt x="1606" y="18"/>
                      <a:pt x="1524" y="59"/>
                    </a:cubicBezTo>
                    <a:cubicBezTo>
                      <a:pt x="1251" y="190"/>
                      <a:pt x="1131" y="380"/>
                      <a:pt x="1024" y="547"/>
                    </a:cubicBezTo>
                    <a:cubicBezTo>
                      <a:pt x="870" y="797"/>
                      <a:pt x="727" y="1012"/>
                      <a:pt x="119" y="1035"/>
                    </a:cubicBezTo>
                    <a:cubicBezTo>
                      <a:pt x="60" y="1035"/>
                      <a:pt x="0" y="1095"/>
                      <a:pt x="0" y="1166"/>
                    </a:cubicBezTo>
                    <a:cubicBezTo>
                      <a:pt x="12" y="1238"/>
                      <a:pt x="72" y="1285"/>
                      <a:pt x="131" y="1285"/>
                    </a:cubicBezTo>
                    <a:cubicBezTo>
                      <a:pt x="870" y="1250"/>
                      <a:pt x="1060" y="952"/>
                      <a:pt x="1239" y="678"/>
                    </a:cubicBezTo>
                    <a:cubicBezTo>
                      <a:pt x="1334" y="523"/>
                      <a:pt x="1429" y="380"/>
                      <a:pt x="1632" y="273"/>
                    </a:cubicBezTo>
                    <a:cubicBezTo>
                      <a:pt x="1667" y="257"/>
                      <a:pt x="1698" y="248"/>
                      <a:pt x="1727" y="248"/>
                    </a:cubicBezTo>
                    <a:cubicBezTo>
                      <a:pt x="1826" y="248"/>
                      <a:pt x="1904" y="349"/>
                      <a:pt x="2060" y="607"/>
                    </a:cubicBezTo>
                    <a:cubicBezTo>
                      <a:pt x="2286" y="976"/>
                      <a:pt x="2584" y="1488"/>
                      <a:pt x="3322" y="1619"/>
                    </a:cubicBezTo>
                    <a:cubicBezTo>
                      <a:pt x="3439" y="1640"/>
                      <a:pt x="3544" y="1650"/>
                      <a:pt x="3640" y="1650"/>
                    </a:cubicBezTo>
                    <a:cubicBezTo>
                      <a:pt x="4298" y="1650"/>
                      <a:pt x="4498" y="1192"/>
                      <a:pt x="4644" y="881"/>
                    </a:cubicBezTo>
                    <a:cubicBezTo>
                      <a:pt x="4727" y="702"/>
                      <a:pt x="4787" y="559"/>
                      <a:pt x="4894" y="523"/>
                    </a:cubicBezTo>
                    <a:cubicBezTo>
                      <a:pt x="4899" y="522"/>
                      <a:pt x="4904" y="522"/>
                      <a:pt x="4909" y="522"/>
                    </a:cubicBezTo>
                    <a:cubicBezTo>
                      <a:pt x="5047" y="522"/>
                      <a:pt x="5343" y="818"/>
                      <a:pt x="5573" y="1059"/>
                    </a:cubicBezTo>
                    <a:cubicBezTo>
                      <a:pt x="5995" y="1482"/>
                      <a:pt x="6465" y="1952"/>
                      <a:pt x="6957" y="1952"/>
                    </a:cubicBezTo>
                    <a:cubicBezTo>
                      <a:pt x="7019" y="1952"/>
                      <a:pt x="7081" y="1944"/>
                      <a:pt x="7144" y="1928"/>
                    </a:cubicBezTo>
                    <a:cubicBezTo>
                      <a:pt x="7608" y="1809"/>
                      <a:pt x="7978" y="1393"/>
                      <a:pt x="8240" y="1083"/>
                    </a:cubicBezTo>
                    <a:cubicBezTo>
                      <a:pt x="8359" y="952"/>
                      <a:pt x="8525" y="750"/>
                      <a:pt x="8585" y="750"/>
                    </a:cubicBezTo>
                    <a:cubicBezTo>
                      <a:pt x="8585" y="750"/>
                      <a:pt x="8585" y="750"/>
                      <a:pt x="8609" y="785"/>
                    </a:cubicBezTo>
                    <a:cubicBezTo>
                      <a:pt x="8871" y="1250"/>
                      <a:pt x="10061" y="1952"/>
                      <a:pt x="10192" y="2024"/>
                    </a:cubicBezTo>
                    <a:cubicBezTo>
                      <a:pt x="10216" y="2035"/>
                      <a:pt x="10240" y="2047"/>
                      <a:pt x="10264" y="2047"/>
                    </a:cubicBezTo>
                    <a:cubicBezTo>
                      <a:pt x="10299" y="2047"/>
                      <a:pt x="10347" y="2024"/>
                      <a:pt x="10371" y="1976"/>
                    </a:cubicBezTo>
                    <a:cubicBezTo>
                      <a:pt x="10406" y="1916"/>
                      <a:pt x="10383" y="1845"/>
                      <a:pt x="10323" y="1809"/>
                    </a:cubicBezTo>
                    <a:cubicBezTo>
                      <a:pt x="9966" y="1607"/>
                      <a:pt x="9013" y="1012"/>
                      <a:pt x="8823" y="654"/>
                    </a:cubicBezTo>
                    <a:cubicBezTo>
                      <a:pt x="8763" y="559"/>
                      <a:pt x="8704" y="511"/>
                      <a:pt x="8609" y="500"/>
                    </a:cubicBezTo>
                    <a:cubicBezTo>
                      <a:pt x="8603" y="499"/>
                      <a:pt x="8597" y="499"/>
                      <a:pt x="8592" y="499"/>
                    </a:cubicBezTo>
                    <a:cubicBezTo>
                      <a:pt x="8420" y="499"/>
                      <a:pt x="8268" y="674"/>
                      <a:pt x="8049" y="928"/>
                    </a:cubicBezTo>
                    <a:cubicBezTo>
                      <a:pt x="7787" y="1226"/>
                      <a:pt x="7478" y="1595"/>
                      <a:pt x="7085" y="1690"/>
                    </a:cubicBezTo>
                    <a:cubicBezTo>
                      <a:pt x="7045" y="1700"/>
                      <a:pt x="7006" y="1705"/>
                      <a:pt x="6965" y="1705"/>
                    </a:cubicBezTo>
                    <a:cubicBezTo>
                      <a:pt x="6565" y="1705"/>
                      <a:pt x="6119" y="1248"/>
                      <a:pt x="5751" y="881"/>
                    </a:cubicBezTo>
                    <a:cubicBezTo>
                      <a:pt x="5426" y="544"/>
                      <a:pt x="5160" y="277"/>
                      <a:pt x="4908" y="277"/>
                    </a:cubicBezTo>
                    <a:cubicBezTo>
                      <a:pt x="4883" y="277"/>
                      <a:pt x="4859" y="280"/>
                      <a:pt x="4834" y="285"/>
                    </a:cubicBezTo>
                    <a:cubicBezTo>
                      <a:pt x="4620" y="345"/>
                      <a:pt x="4513" y="559"/>
                      <a:pt x="4418" y="773"/>
                    </a:cubicBezTo>
                    <a:cubicBezTo>
                      <a:pt x="4274" y="1080"/>
                      <a:pt x="4131" y="1396"/>
                      <a:pt x="3641" y="1396"/>
                    </a:cubicBezTo>
                    <a:cubicBezTo>
                      <a:pt x="3561" y="1396"/>
                      <a:pt x="3471" y="1387"/>
                      <a:pt x="3370" y="1369"/>
                    </a:cubicBezTo>
                    <a:cubicBezTo>
                      <a:pt x="2739" y="1262"/>
                      <a:pt x="2477" y="833"/>
                      <a:pt x="2274" y="488"/>
                    </a:cubicBezTo>
                    <a:cubicBezTo>
                      <a:pt x="2134" y="244"/>
                      <a:pt x="1986" y="1"/>
                      <a:pt x="174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3162096" y="4823044"/>
                <a:ext cx="670663" cy="114121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704" extrusionOk="0">
                    <a:moveTo>
                      <a:pt x="1710" y="1"/>
                    </a:moveTo>
                    <a:cubicBezTo>
                      <a:pt x="1640" y="1"/>
                      <a:pt x="1563" y="22"/>
                      <a:pt x="1477" y="72"/>
                    </a:cubicBezTo>
                    <a:cubicBezTo>
                      <a:pt x="1215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19" y="1120"/>
                    </a:cubicBezTo>
                    <a:cubicBezTo>
                      <a:pt x="60" y="1120"/>
                      <a:pt x="0" y="1179"/>
                      <a:pt x="12" y="1251"/>
                    </a:cubicBezTo>
                    <a:cubicBezTo>
                      <a:pt x="23" y="1315"/>
                      <a:pt x="72" y="1360"/>
                      <a:pt x="125" y="1360"/>
                    </a:cubicBezTo>
                    <a:cubicBezTo>
                      <a:pt x="131" y="1360"/>
                      <a:pt x="137" y="1359"/>
                      <a:pt x="143" y="1358"/>
                    </a:cubicBezTo>
                    <a:cubicBezTo>
                      <a:pt x="881" y="1298"/>
                      <a:pt x="1060" y="989"/>
                      <a:pt x="1215" y="715"/>
                    </a:cubicBezTo>
                    <a:cubicBezTo>
                      <a:pt x="1310" y="548"/>
                      <a:pt x="1393" y="394"/>
                      <a:pt x="1596" y="286"/>
                    </a:cubicBezTo>
                    <a:cubicBezTo>
                      <a:pt x="1635" y="266"/>
                      <a:pt x="1668" y="254"/>
                      <a:pt x="1700" y="254"/>
                    </a:cubicBezTo>
                    <a:cubicBezTo>
                      <a:pt x="1795" y="254"/>
                      <a:pt x="1876" y="355"/>
                      <a:pt x="2036" y="596"/>
                    </a:cubicBezTo>
                    <a:cubicBezTo>
                      <a:pt x="2275" y="953"/>
                      <a:pt x="2608" y="1441"/>
                      <a:pt x="3346" y="1548"/>
                    </a:cubicBezTo>
                    <a:cubicBezTo>
                      <a:pt x="3432" y="1560"/>
                      <a:pt x="3511" y="1565"/>
                      <a:pt x="3585" y="1565"/>
                    </a:cubicBezTo>
                    <a:cubicBezTo>
                      <a:pt x="4304" y="1565"/>
                      <a:pt x="4502" y="1073"/>
                      <a:pt x="4632" y="739"/>
                    </a:cubicBezTo>
                    <a:cubicBezTo>
                      <a:pt x="4703" y="560"/>
                      <a:pt x="4763" y="417"/>
                      <a:pt x="4870" y="382"/>
                    </a:cubicBezTo>
                    <a:cubicBezTo>
                      <a:pt x="4877" y="380"/>
                      <a:pt x="4885" y="379"/>
                      <a:pt x="4894" y="379"/>
                    </a:cubicBezTo>
                    <a:cubicBezTo>
                      <a:pt x="5036" y="379"/>
                      <a:pt x="5336" y="656"/>
                      <a:pt x="5573" y="870"/>
                    </a:cubicBezTo>
                    <a:cubicBezTo>
                      <a:pt x="6001" y="1263"/>
                      <a:pt x="6477" y="1703"/>
                      <a:pt x="6954" y="1703"/>
                    </a:cubicBezTo>
                    <a:cubicBezTo>
                      <a:pt x="7037" y="1703"/>
                      <a:pt x="7108" y="1691"/>
                      <a:pt x="7180" y="1667"/>
                    </a:cubicBezTo>
                    <a:cubicBezTo>
                      <a:pt x="7644" y="1525"/>
                      <a:pt x="7978" y="1096"/>
                      <a:pt x="8228" y="775"/>
                    </a:cubicBezTo>
                    <a:cubicBezTo>
                      <a:pt x="8347" y="632"/>
                      <a:pt x="8501" y="429"/>
                      <a:pt x="8561" y="417"/>
                    </a:cubicBezTo>
                    <a:cubicBezTo>
                      <a:pt x="8561" y="417"/>
                      <a:pt x="8561" y="429"/>
                      <a:pt x="8585" y="453"/>
                    </a:cubicBezTo>
                    <a:cubicBezTo>
                      <a:pt x="8871" y="917"/>
                      <a:pt x="9764" y="1441"/>
                      <a:pt x="9799" y="1465"/>
                    </a:cubicBezTo>
                    <a:cubicBezTo>
                      <a:pt x="9819" y="1477"/>
                      <a:pt x="9842" y="1482"/>
                      <a:pt x="9864" y="1482"/>
                    </a:cubicBezTo>
                    <a:cubicBezTo>
                      <a:pt x="9909" y="1482"/>
                      <a:pt x="9954" y="1461"/>
                      <a:pt x="9978" y="1429"/>
                    </a:cubicBezTo>
                    <a:cubicBezTo>
                      <a:pt x="10014" y="1370"/>
                      <a:pt x="9990" y="1286"/>
                      <a:pt x="9930" y="1251"/>
                    </a:cubicBezTo>
                    <a:cubicBezTo>
                      <a:pt x="9918" y="1251"/>
                      <a:pt x="9049" y="739"/>
                      <a:pt x="8799" y="322"/>
                    </a:cubicBezTo>
                    <a:cubicBezTo>
                      <a:pt x="8740" y="227"/>
                      <a:pt x="8668" y="179"/>
                      <a:pt x="8573" y="179"/>
                    </a:cubicBezTo>
                    <a:cubicBezTo>
                      <a:pt x="8568" y="179"/>
                      <a:pt x="8562" y="179"/>
                      <a:pt x="8557" y="179"/>
                    </a:cubicBezTo>
                    <a:cubicBezTo>
                      <a:pt x="8385" y="179"/>
                      <a:pt x="8234" y="366"/>
                      <a:pt x="8037" y="620"/>
                    </a:cubicBezTo>
                    <a:cubicBezTo>
                      <a:pt x="7787" y="929"/>
                      <a:pt x="7489" y="1310"/>
                      <a:pt x="7108" y="1429"/>
                    </a:cubicBezTo>
                    <a:cubicBezTo>
                      <a:pt x="7060" y="1444"/>
                      <a:pt x="7011" y="1451"/>
                      <a:pt x="6960" y="1451"/>
                    </a:cubicBezTo>
                    <a:cubicBezTo>
                      <a:pt x="6572" y="1451"/>
                      <a:pt x="6118" y="1039"/>
                      <a:pt x="5739" y="691"/>
                    </a:cubicBezTo>
                    <a:cubicBezTo>
                      <a:pt x="5403" y="387"/>
                      <a:pt x="5132" y="129"/>
                      <a:pt x="4894" y="129"/>
                    </a:cubicBezTo>
                    <a:cubicBezTo>
                      <a:pt x="4861" y="129"/>
                      <a:pt x="4830" y="134"/>
                      <a:pt x="4799" y="143"/>
                    </a:cubicBezTo>
                    <a:cubicBezTo>
                      <a:pt x="4572" y="203"/>
                      <a:pt x="4489" y="429"/>
                      <a:pt x="4406" y="644"/>
                    </a:cubicBezTo>
                    <a:cubicBezTo>
                      <a:pt x="4267" y="974"/>
                      <a:pt x="4138" y="1313"/>
                      <a:pt x="3593" y="1313"/>
                    </a:cubicBezTo>
                    <a:cubicBezTo>
                      <a:pt x="3529" y="1313"/>
                      <a:pt x="3459" y="1308"/>
                      <a:pt x="3382" y="1298"/>
                    </a:cubicBezTo>
                    <a:cubicBezTo>
                      <a:pt x="2751" y="1215"/>
                      <a:pt x="2465" y="798"/>
                      <a:pt x="2251" y="453"/>
                    </a:cubicBezTo>
                    <a:cubicBezTo>
                      <a:pt x="2095" y="234"/>
                      <a:pt x="1940" y="1"/>
                      <a:pt x="1710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186924" y="167802"/>
              <a:ext cx="7942072" cy="2424471"/>
              <a:chOff x="186924" y="167802"/>
              <a:chExt cx="7942072" cy="2424471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2352387" y="167802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186924" y="754577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712374" y="264552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301913" y="2481957"/>
                <a:ext cx="110490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13392" extrusionOk="0">
                    <a:moveTo>
                      <a:pt x="6717" y="1821"/>
                    </a:moveTo>
                    <a:cubicBezTo>
                      <a:pt x="9416" y="1842"/>
                      <a:pt x="11592" y="4039"/>
                      <a:pt x="11571" y="6717"/>
                    </a:cubicBezTo>
                    <a:cubicBezTo>
                      <a:pt x="11571" y="9395"/>
                      <a:pt x="9374" y="11592"/>
                      <a:pt x="6696" y="11592"/>
                    </a:cubicBezTo>
                    <a:lnTo>
                      <a:pt x="6696" y="12492"/>
                    </a:lnTo>
                    <a:lnTo>
                      <a:pt x="6675" y="11592"/>
                    </a:lnTo>
                    <a:cubicBezTo>
                      <a:pt x="5378" y="11571"/>
                      <a:pt x="4143" y="11069"/>
                      <a:pt x="3223" y="10149"/>
                    </a:cubicBezTo>
                    <a:cubicBezTo>
                      <a:pt x="2302" y="9207"/>
                      <a:pt x="1800" y="7994"/>
                      <a:pt x="1821" y="6675"/>
                    </a:cubicBezTo>
                    <a:cubicBezTo>
                      <a:pt x="1821" y="3997"/>
                      <a:pt x="4018" y="1821"/>
                      <a:pt x="6717" y="1821"/>
                    </a:cubicBezTo>
                    <a:close/>
                    <a:moveTo>
                      <a:pt x="6696" y="1"/>
                    </a:moveTo>
                    <a:cubicBezTo>
                      <a:pt x="3034" y="1"/>
                      <a:pt x="21" y="2993"/>
                      <a:pt x="0" y="6675"/>
                    </a:cubicBezTo>
                    <a:cubicBezTo>
                      <a:pt x="0" y="8454"/>
                      <a:pt x="691" y="10149"/>
                      <a:pt x="1946" y="11404"/>
                    </a:cubicBezTo>
                    <a:cubicBezTo>
                      <a:pt x="3202" y="12680"/>
                      <a:pt x="4876" y="13392"/>
                      <a:pt x="6675" y="13392"/>
                    </a:cubicBezTo>
                    <a:lnTo>
                      <a:pt x="6696" y="13392"/>
                    </a:lnTo>
                    <a:cubicBezTo>
                      <a:pt x="10378" y="13392"/>
                      <a:pt x="13371" y="10400"/>
                      <a:pt x="13391" y="6738"/>
                    </a:cubicBezTo>
                    <a:cubicBezTo>
                      <a:pt x="13412" y="3035"/>
                      <a:pt x="10420" y="22"/>
                      <a:pt x="6696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401475" y="2088050"/>
            <a:ext cx="3029400" cy="7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205575" y="974090"/>
            <a:ext cx="12252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54825" y="3082100"/>
            <a:ext cx="33759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-261500" y="167802"/>
            <a:ext cx="9714594" cy="5106063"/>
            <a:chOff x="-261500" y="167802"/>
            <a:chExt cx="9714594" cy="5106063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-261500" y="4044699"/>
              <a:ext cx="9714594" cy="1229166"/>
              <a:chOff x="-261500" y="4044699"/>
              <a:chExt cx="9714594" cy="1229166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-261500" y="4044699"/>
                <a:ext cx="9714594" cy="1229166"/>
              </a:xfrm>
              <a:custGeom>
                <a:avLst/>
                <a:gdLst/>
                <a:ahLst/>
                <a:cxnLst/>
                <a:rect l="l" t="t" r="r" b="b"/>
                <a:pathLst>
                  <a:path w="330316" h="35415" extrusionOk="0">
                    <a:moveTo>
                      <a:pt x="294898" y="1"/>
                    </a:moveTo>
                    <a:cubicBezTo>
                      <a:pt x="285242" y="1"/>
                      <a:pt x="275615" y="1503"/>
                      <a:pt x="268725" y="3494"/>
                    </a:cubicBezTo>
                    <a:cubicBezTo>
                      <a:pt x="266939" y="4018"/>
                      <a:pt x="265236" y="4578"/>
                      <a:pt x="262962" y="4899"/>
                    </a:cubicBezTo>
                    <a:cubicBezTo>
                      <a:pt x="261385" y="5131"/>
                      <a:pt x="259675" y="5230"/>
                      <a:pt x="257929" y="5230"/>
                    </a:cubicBezTo>
                    <a:cubicBezTo>
                      <a:pt x="254839" y="5230"/>
                      <a:pt x="251639" y="4921"/>
                      <a:pt x="248877" y="4495"/>
                    </a:cubicBezTo>
                    <a:cubicBezTo>
                      <a:pt x="244555" y="3840"/>
                      <a:pt x="240733" y="2923"/>
                      <a:pt x="236185" y="2399"/>
                    </a:cubicBezTo>
                    <a:cubicBezTo>
                      <a:pt x="233121" y="2048"/>
                      <a:pt x="229911" y="1897"/>
                      <a:pt x="226661" y="1897"/>
                    </a:cubicBezTo>
                    <a:cubicBezTo>
                      <a:pt x="219667" y="1897"/>
                      <a:pt x="212481" y="2596"/>
                      <a:pt x="206134" y="3506"/>
                    </a:cubicBezTo>
                    <a:cubicBezTo>
                      <a:pt x="196847" y="4840"/>
                      <a:pt x="188262" y="6626"/>
                      <a:pt x="178261" y="7471"/>
                    </a:cubicBezTo>
                    <a:cubicBezTo>
                      <a:pt x="174203" y="7811"/>
                      <a:pt x="169973" y="7979"/>
                      <a:pt x="165740" y="7979"/>
                    </a:cubicBezTo>
                    <a:cubicBezTo>
                      <a:pt x="158857" y="7979"/>
                      <a:pt x="151968" y="7536"/>
                      <a:pt x="145805" y="6673"/>
                    </a:cubicBezTo>
                    <a:cubicBezTo>
                      <a:pt x="139828" y="5828"/>
                      <a:pt x="134470" y="4614"/>
                      <a:pt x="128052" y="4102"/>
                    </a:cubicBezTo>
                    <a:cubicBezTo>
                      <a:pt x="125435" y="3890"/>
                      <a:pt x="122796" y="3806"/>
                      <a:pt x="120139" y="3806"/>
                    </a:cubicBezTo>
                    <a:cubicBezTo>
                      <a:pt x="110529" y="3806"/>
                      <a:pt x="100694" y="4914"/>
                      <a:pt x="90881" y="5138"/>
                    </a:cubicBezTo>
                    <a:cubicBezTo>
                      <a:pt x="89658" y="5164"/>
                      <a:pt x="88436" y="5177"/>
                      <a:pt x="87215" y="5177"/>
                    </a:cubicBezTo>
                    <a:cubicBezTo>
                      <a:pt x="78055" y="5177"/>
                      <a:pt x="68972" y="4458"/>
                      <a:pt x="60472" y="3471"/>
                    </a:cubicBezTo>
                    <a:cubicBezTo>
                      <a:pt x="53245" y="2625"/>
                      <a:pt x="46161" y="1578"/>
                      <a:pt x="38398" y="1304"/>
                    </a:cubicBezTo>
                    <a:cubicBezTo>
                      <a:pt x="37005" y="1255"/>
                      <a:pt x="35618" y="1232"/>
                      <a:pt x="34238" y="1232"/>
                    </a:cubicBezTo>
                    <a:cubicBezTo>
                      <a:pt x="25190" y="1232"/>
                      <a:pt x="16456" y="2220"/>
                      <a:pt x="8502" y="3387"/>
                    </a:cubicBezTo>
                    <a:cubicBezTo>
                      <a:pt x="5132" y="3887"/>
                      <a:pt x="727" y="4268"/>
                      <a:pt x="394" y="5459"/>
                    </a:cubicBezTo>
                    <a:cubicBezTo>
                      <a:pt x="1" y="6852"/>
                      <a:pt x="2703" y="8626"/>
                      <a:pt x="3144" y="10067"/>
                    </a:cubicBezTo>
                    <a:cubicBezTo>
                      <a:pt x="4215" y="13520"/>
                      <a:pt x="2906" y="16996"/>
                      <a:pt x="2501" y="20473"/>
                    </a:cubicBezTo>
                    <a:cubicBezTo>
                      <a:pt x="1918" y="25390"/>
                      <a:pt x="3180" y="30319"/>
                      <a:pt x="6251" y="35165"/>
                    </a:cubicBezTo>
                    <a:cubicBezTo>
                      <a:pt x="7831" y="35195"/>
                      <a:pt x="9408" y="35208"/>
                      <a:pt x="10984" y="35208"/>
                    </a:cubicBezTo>
                    <a:cubicBezTo>
                      <a:pt x="24488" y="35208"/>
                      <a:pt x="37896" y="34219"/>
                      <a:pt x="51448" y="34070"/>
                    </a:cubicBezTo>
                    <a:cubicBezTo>
                      <a:pt x="52866" y="34053"/>
                      <a:pt x="54285" y="34045"/>
                      <a:pt x="55704" y="34045"/>
                    </a:cubicBezTo>
                    <a:cubicBezTo>
                      <a:pt x="64417" y="34045"/>
                      <a:pt x="73127" y="34331"/>
                      <a:pt x="81820" y="34546"/>
                    </a:cubicBezTo>
                    <a:cubicBezTo>
                      <a:pt x="106847" y="35177"/>
                      <a:pt x="132005" y="35225"/>
                      <a:pt x="157139" y="35272"/>
                    </a:cubicBezTo>
                    <a:cubicBezTo>
                      <a:pt x="182916" y="35308"/>
                      <a:pt x="208693" y="35356"/>
                      <a:pt x="234470" y="35403"/>
                    </a:cubicBezTo>
                    <a:cubicBezTo>
                      <a:pt x="237886" y="35409"/>
                      <a:pt x="241316" y="35415"/>
                      <a:pt x="244753" y="35415"/>
                    </a:cubicBezTo>
                    <a:cubicBezTo>
                      <a:pt x="274086" y="35415"/>
                      <a:pt x="303971" y="35027"/>
                      <a:pt x="330316" y="31510"/>
                    </a:cubicBezTo>
                    <a:cubicBezTo>
                      <a:pt x="323053" y="21651"/>
                      <a:pt x="321207" y="11484"/>
                      <a:pt x="324839" y="1470"/>
                    </a:cubicBezTo>
                    <a:lnTo>
                      <a:pt x="324839" y="1470"/>
                    </a:lnTo>
                    <a:cubicBezTo>
                      <a:pt x="323161" y="1736"/>
                      <a:pt x="321418" y="1843"/>
                      <a:pt x="319631" y="1843"/>
                    </a:cubicBezTo>
                    <a:cubicBezTo>
                      <a:pt x="313887" y="1843"/>
                      <a:pt x="307689" y="740"/>
                      <a:pt x="301741" y="268"/>
                    </a:cubicBezTo>
                    <a:cubicBezTo>
                      <a:pt x="299482" y="85"/>
                      <a:pt x="297189" y="1"/>
                      <a:pt x="294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107296" y="4541146"/>
                <a:ext cx="696983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2048" extrusionOk="0">
                    <a:moveTo>
                      <a:pt x="1744" y="1"/>
                    </a:moveTo>
                    <a:cubicBezTo>
                      <a:pt x="1678" y="1"/>
                      <a:pt x="1606" y="18"/>
                      <a:pt x="1524" y="59"/>
                    </a:cubicBezTo>
                    <a:cubicBezTo>
                      <a:pt x="1251" y="190"/>
                      <a:pt x="1131" y="380"/>
                      <a:pt x="1024" y="547"/>
                    </a:cubicBezTo>
                    <a:cubicBezTo>
                      <a:pt x="870" y="797"/>
                      <a:pt x="727" y="1012"/>
                      <a:pt x="119" y="1035"/>
                    </a:cubicBezTo>
                    <a:cubicBezTo>
                      <a:pt x="60" y="1035"/>
                      <a:pt x="0" y="1095"/>
                      <a:pt x="0" y="1166"/>
                    </a:cubicBezTo>
                    <a:cubicBezTo>
                      <a:pt x="12" y="1238"/>
                      <a:pt x="72" y="1285"/>
                      <a:pt x="131" y="1285"/>
                    </a:cubicBezTo>
                    <a:cubicBezTo>
                      <a:pt x="870" y="1250"/>
                      <a:pt x="1060" y="952"/>
                      <a:pt x="1239" y="678"/>
                    </a:cubicBezTo>
                    <a:cubicBezTo>
                      <a:pt x="1334" y="523"/>
                      <a:pt x="1429" y="380"/>
                      <a:pt x="1632" y="273"/>
                    </a:cubicBezTo>
                    <a:cubicBezTo>
                      <a:pt x="1667" y="257"/>
                      <a:pt x="1698" y="248"/>
                      <a:pt x="1727" y="248"/>
                    </a:cubicBezTo>
                    <a:cubicBezTo>
                      <a:pt x="1826" y="248"/>
                      <a:pt x="1904" y="349"/>
                      <a:pt x="2060" y="607"/>
                    </a:cubicBezTo>
                    <a:cubicBezTo>
                      <a:pt x="2286" y="976"/>
                      <a:pt x="2584" y="1488"/>
                      <a:pt x="3322" y="1619"/>
                    </a:cubicBezTo>
                    <a:cubicBezTo>
                      <a:pt x="3439" y="1640"/>
                      <a:pt x="3544" y="1650"/>
                      <a:pt x="3640" y="1650"/>
                    </a:cubicBezTo>
                    <a:cubicBezTo>
                      <a:pt x="4298" y="1650"/>
                      <a:pt x="4498" y="1192"/>
                      <a:pt x="4644" y="881"/>
                    </a:cubicBezTo>
                    <a:cubicBezTo>
                      <a:pt x="4727" y="702"/>
                      <a:pt x="4787" y="559"/>
                      <a:pt x="4894" y="523"/>
                    </a:cubicBezTo>
                    <a:cubicBezTo>
                      <a:pt x="4899" y="522"/>
                      <a:pt x="4904" y="522"/>
                      <a:pt x="4909" y="522"/>
                    </a:cubicBezTo>
                    <a:cubicBezTo>
                      <a:pt x="5047" y="522"/>
                      <a:pt x="5343" y="818"/>
                      <a:pt x="5573" y="1059"/>
                    </a:cubicBezTo>
                    <a:cubicBezTo>
                      <a:pt x="5995" y="1482"/>
                      <a:pt x="6465" y="1952"/>
                      <a:pt x="6957" y="1952"/>
                    </a:cubicBezTo>
                    <a:cubicBezTo>
                      <a:pt x="7019" y="1952"/>
                      <a:pt x="7081" y="1944"/>
                      <a:pt x="7144" y="1928"/>
                    </a:cubicBezTo>
                    <a:cubicBezTo>
                      <a:pt x="7608" y="1809"/>
                      <a:pt x="7978" y="1393"/>
                      <a:pt x="8240" y="1083"/>
                    </a:cubicBezTo>
                    <a:cubicBezTo>
                      <a:pt x="8359" y="952"/>
                      <a:pt x="8525" y="750"/>
                      <a:pt x="8585" y="750"/>
                    </a:cubicBezTo>
                    <a:cubicBezTo>
                      <a:pt x="8585" y="750"/>
                      <a:pt x="8585" y="750"/>
                      <a:pt x="8609" y="785"/>
                    </a:cubicBezTo>
                    <a:cubicBezTo>
                      <a:pt x="8871" y="1250"/>
                      <a:pt x="10061" y="1952"/>
                      <a:pt x="10192" y="2024"/>
                    </a:cubicBezTo>
                    <a:cubicBezTo>
                      <a:pt x="10216" y="2035"/>
                      <a:pt x="10240" y="2047"/>
                      <a:pt x="10264" y="2047"/>
                    </a:cubicBezTo>
                    <a:cubicBezTo>
                      <a:pt x="10299" y="2047"/>
                      <a:pt x="10347" y="2024"/>
                      <a:pt x="10371" y="1976"/>
                    </a:cubicBezTo>
                    <a:cubicBezTo>
                      <a:pt x="10406" y="1916"/>
                      <a:pt x="10383" y="1845"/>
                      <a:pt x="10323" y="1809"/>
                    </a:cubicBezTo>
                    <a:cubicBezTo>
                      <a:pt x="9966" y="1607"/>
                      <a:pt x="9013" y="1012"/>
                      <a:pt x="8823" y="654"/>
                    </a:cubicBezTo>
                    <a:cubicBezTo>
                      <a:pt x="8763" y="559"/>
                      <a:pt x="8704" y="511"/>
                      <a:pt x="8609" y="500"/>
                    </a:cubicBezTo>
                    <a:cubicBezTo>
                      <a:pt x="8603" y="499"/>
                      <a:pt x="8597" y="499"/>
                      <a:pt x="8592" y="499"/>
                    </a:cubicBezTo>
                    <a:cubicBezTo>
                      <a:pt x="8420" y="499"/>
                      <a:pt x="8268" y="674"/>
                      <a:pt x="8049" y="928"/>
                    </a:cubicBezTo>
                    <a:cubicBezTo>
                      <a:pt x="7787" y="1226"/>
                      <a:pt x="7478" y="1595"/>
                      <a:pt x="7085" y="1690"/>
                    </a:cubicBezTo>
                    <a:cubicBezTo>
                      <a:pt x="7045" y="1700"/>
                      <a:pt x="7006" y="1705"/>
                      <a:pt x="6965" y="1705"/>
                    </a:cubicBezTo>
                    <a:cubicBezTo>
                      <a:pt x="6565" y="1705"/>
                      <a:pt x="6119" y="1248"/>
                      <a:pt x="5751" y="881"/>
                    </a:cubicBezTo>
                    <a:cubicBezTo>
                      <a:pt x="5426" y="544"/>
                      <a:pt x="5160" y="277"/>
                      <a:pt x="4908" y="277"/>
                    </a:cubicBezTo>
                    <a:cubicBezTo>
                      <a:pt x="4883" y="277"/>
                      <a:pt x="4859" y="280"/>
                      <a:pt x="4834" y="285"/>
                    </a:cubicBezTo>
                    <a:cubicBezTo>
                      <a:pt x="4620" y="345"/>
                      <a:pt x="4513" y="559"/>
                      <a:pt x="4418" y="773"/>
                    </a:cubicBezTo>
                    <a:cubicBezTo>
                      <a:pt x="4274" y="1080"/>
                      <a:pt x="4131" y="1396"/>
                      <a:pt x="3641" y="1396"/>
                    </a:cubicBezTo>
                    <a:cubicBezTo>
                      <a:pt x="3561" y="1396"/>
                      <a:pt x="3471" y="1387"/>
                      <a:pt x="3370" y="1369"/>
                    </a:cubicBezTo>
                    <a:cubicBezTo>
                      <a:pt x="2739" y="1262"/>
                      <a:pt x="2477" y="833"/>
                      <a:pt x="2274" y="488"/>
                    </a:cubicBezTo>
                    <a:cubicBezTo>
                      <a:pt x="2134" y="244"/>
                      <a:pt x="1986" y="1"/>
                      <a:pt x="174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888621" y="4476394"/>
                <a:ext cx="670663" cy="114121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704" extrusionOk="0">
                    <a:moveTo>
                      <a:pt x="1710" y="1"/>
                    </a:moveTo>
                    <a:cubicBezTo>
                      <a:pt x="1640" y="1"/>
                      <a:pt x="1563" y="22"/>
                      <a:pt x="1477" y="72"/>
                    </a:cubicBezTo>
                    <a:cubicBezTo>
                      <a:pt x="1215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19" y="1120"/>
                    </a:cubicBezTo>
                    <a:cubicBezTo>
                      <a:pt x="60" y="1120"/>
                      <a:pt x="0" y="1179"/>
                      <a:pt x="12" y="1251"/>
                    </a:cubicBezTo>
                    <a:cubicBezTo>
                      <a:pt x="23" y="1315"/>
                      <a:pt x="72" y="1360"/>
                      <a:pt x="125" y="1360"/>
                    </a:cubicBezTo>
                    <a:cubicBezTo>
                      <a:pt x="131" y="1360"/>
                      <a:pt x="137" y="1359"/>
                      <a:pt x="143" y="1358"/>
                    </a:cubicBezTo>
                    <a:cubicBezTo>
                      <a:pt x="881" y="1298"/>
                      <a:pt x="1060" y="989"/>
                      <a:pt x="1215" y="715"/>
                    </a:cubicBezTo>
                    <a:cubicBezTo>
                      <a:pt x="1310" y="548"/>
                      <a:pt x="1393" y="394"/>
                      <a:pt x="1596" y="286"/>
                    </a:cubicBezTo>
                    <a:cubicBezTo>
                      <a:pt x="1635" y="266"/>
                      <a:pt x="1668" y="254"/>
                      <a:pt x="1700" y="254"/>
                    </a:cubicBezTo>
                    <a:cubicBezTo>
                      <a:pt x="1795" y="254"/>
                      <a:pt x="1876" y="355"/>
                      <a:pt x="2036" y="596"/>
                    </a:cubicBezTo>
                    <a:cubicBezTo>
                      <a:pt x="2275" y="953"/>
                      <a:pt x="2608" y="1441"/>
                      <a:pt x="3346" y="1548"/>
                    </a:cubicBezTo>
                    <a:cubicBezTo>
                      <a:pt x="3432" y="1560"/>
                      <a:pt x="3511" y="1565"/>
                      <a:pt x="3585" y="1565"/>
                    </a:cubicBezTo>
                    <a:cubicBezTo>
                      <a:pt x="4304" y="1565"/>
                      <a:pt x="4502" y="1073"/>
                      <a:pt x="4632" y="739"/>
                    </a:cubicBezTo>
                    <a:cubicBezTo>
                      <a:pt x="4703" y="560"/>
                      <a:pt x="4763" y="417"/>
                      <a:pt x="4870" y="382"/>
                    </a:cubicBezTo>
                    <a:cubicBezTo>
                      <a:pt x="4877" y="380"/>
                      <a:pt x="4885" y="379"/>
                      <a:pt x="4894" y="379"/>
                    </a:cubicBezTo>
                    <a:cubicBezTo>
                      <a:pt x="5036" y="379"/>
                      <a:pt x="5336" y="656"/>
                      <a:pt x="5573" y="870"/>
                    </a:cubicBezTo>
                    <a:cubicBezTo>
                      <a:pt x="6001" y="1263"/>
                      <a:pt x="6477" y="1703"/>
                      <a:pt x="6954" y="1703"/>
                    </a:cubicBezTo>
                    <a:cubicBezTo>
                      <a:pt x="7037" y="1703"/>
                      <a:pt x="7108" y="1691"/>
                      <a:pt x="7180" y="1667"/>
                    </a:cubicBezTo>
                    <a:cubicBezTo>
                      <a:pt x="7644" y="1525"/>
                      <a:pt x="7978" y="1096"/>
                      <a:pt x="8228" y="775"/>
                    </a:cubicBezTo>
                    <a:cubicBezTo>
                      <a:pt x="8347" y="632"/>
                      <a:pt x="8501" y="429"/>
                      <a:pt x="8561" y="417"/>
                    </a:cubicBezTo>
                    <a:cubicBezTo>
                      <a:pt x="8561" y="417"/>
                      <a:pt x="8561" y="429"/>
                      <a:pt x="8585" y="453"/>
                    </a:cubicBezTo>
                    <a:cubicBezTo>
                      <a:pt x="8871" y="917"/>
                      <a:pt x="9764" y="1441"/>
                      <a:pt x="9799" y="1465"/>
                    </a:cubicBezTo>
                    <a:cubicBezTo>
                      <a:pt x="9819" y="1477"/>
                      <a:pt x="9842" y="1482"/>
                      <a:pt x="9864" y="1482"/>
                    </a:cubicBezTo>
                    <a:cubicBezTo>
                      <a:pt x="9909" y="1482"/>
                      <a:pt x="9954" y="1461"/>
                      <a:pt x="9978" y="1429"/>
                    </a:cubicBezTo>
                    <a:cubicBezTo>
                      <a:pt x="10014" y="1370"/>
                      <a:pt x="9990" y="1286"/>
                      <a:pt x="9930" y="1251"/>
                    </a:cubicBezTo>
                    <a:cubicBezTo>
                      <a:pt x="9918" y="1251"/>
                      <a:pt x="9049" y="739"/>
                      <a:pt x="8799" y="322"/>
                    </a:cubicBezTo>
                    <a:cubicBezTo>
                      <a:pt x="8740" y="227"/>
                      <a:pt x="8668" y="179"/>
                      <a:pt x="8573" y="179"/>
                    </a:cubicBezTo>
                    <a:cubicBezTo>
                      <a:pt x="8568" y="179"/>
                      <a:pt x="8562" y="179"/>
                      <a:pt x="8557" y="179"/>
                    </a:cubicBezTo>
                    <a:cubicBezTo>
                      <a:pt x="8385" y="179"/>
                      <a:pt x="8234" y="366"/>
                      <a:pt x="8037" y="620"/>
                    </a:cubicBezTo>
                    <a:cubicBezTo>
                      <a:pt x="7787" y="929"/>
                      <a:pt x="7489" y="1310"/>
                      <a:pt x="7108" y="1429"/>
                    </a:cubicBezTo>
                    <a:cubicBezTo>
                      <a:pt x="7060" y="1444"/>
                      <a:pt x="7011" y="1451"/>
                      <a:pt x="6960" y="1451"/>
                    </a:cubicBezTo>
                    <a:cubicBezTo>
                      <a:pt x="6572" y="1451"/>
                      <a:pt x="6118" y="1039"/>
                      <a:pt x="5739" y="691"/>
                    </a:cubicBezTo>
                    <a:cubicBezTo>
                      <a:pt x="5403" y="387"/>
                      <a:pt x="5132" y="129"/>
                      <a:pt x="4894" y="129"/>
                    </a:cubicBezTo>
                    <a:cubicBezTo>
                      <a:pt x="4861" y="129"/>
                      <a:pt x="4830" y="134"/>
                      <a:pt x="4799" y="143"/>
                    </a:cubicBezTo>
                    <a:cubicBezTo>
                      <a:pt x="4572" y="203"/>
                      <a:pt x="4489" y="429"/>
                      <a:pt x="4406" y="644"/>
                    </a:cubicBezTo>
                    <a:cubicBezTo>
                      <a:pt x="4267" y="974"/>
                      <a:pt x="4138" y="1313"/>
                      <a:pt x="3593" y="1313"/>
                    </a:cubicBezTo>
                    <a:cubicBezTo>
                      <a:pt x="3529" y="1313"/>
                      <a:pt x="3459" y="1308"/>
                      <a:pt x="3382" y="1298"/>
                    </a:cubicBezTo>
                    <a:cubicBezTo>
                      <a:pt x="2751" y="1215"/>
                      <a:pt x="2465" y="798"/>
                      <a:pt x="2251" y="453"/>
                    </a:cubicBezTo>
                    <a:cubicBezTo>
                      <a:pt x="2095" y="234"/>
                      <a:pt x="1940" y="1"/>
                      <a:pt x="1710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6942241" y="4858894"/>
                <a:ext cx="670730" cy="114054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703" extrusionOk="0">
                    <a:moveTo>
                      <a:pt x="1704" y="1"/>
                    </a:moveTo>
                    <a:cubicBezTo>
                      <a:pt x="1633" y="1"/>
                      <a:pt x="1554" y="22"/>
                      <a:pt x="1465" y="72"/>
                    </a:cubicBezTo>
                    <a:cubicBezTo>
                      <a:pt x="1204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20" y="1120"/>
                    </a:cubicBezTo>
                    <a:cubicBezTo>
                      <a:pt x="61" y="1120"/>
                      <a:pt x="1" y="1179"/>
                      <a:pt x="13" y="1251"/>
                    </a:cubicBezTo>
                    <a:cubicBezTo>
                      <a:pt x="13" y="1322"/>
                      <a:pt x="84" y="1370"/>
                      <a:pt x="144" y="1370"/>
                    </a:cubicBezTo>
                    <a:cubicBezTo>
                      <a:pt x="882" y="1298"/>
                      <a:pt x="1061" y="989"/>
                      <a:pt x="1215" y="715"/>
                    </a:cubicBezTo>
                    <a:cubicBezTo>
                      <a:pt x="1311" y="548"/>
                      <a:pt x="1394" y="405"/>
                      <a:pt x="1596" y="286"/>
                    </a:cubicBezTo>
                    <a:cubicBezTo>
                      <a:pt x="1635" y="265"/>
                      <a:pt x="1669" y="254"/>
                      <a:pt x="1700" y="254"/>
                    </a:cubicBezTo>
                    <a:cubicBezTo>
                      <a:pt x="1796" y="254"/>
                      <a:pt x="1876" y="355"/>
                      <a:pt x="2037" y="596"/>
                    </a:cubicBezTo>
                    <a:cubicBezTo>
                      <a:pt x="2275" y="953"/>
                      <a:pt x="2608" y="1441"/>
                      <a:pt x="3347" y="1548"/>
                    </a:cubicBezTo>
                    <a:cubicBezTo>
                      <a:pt x="3432" y="1559"/>
                      <a:pt x="3512" y="1564"/>
                      <a:pt x="3586" y="1564"/>
                    </a:cubicBezTo>
                    <a:cubicBezTo>
                      <a:pt x="4305" y="1564"/>
                      <a:pt x="4503" y="1073"/>
                      <a:pt x="4633" y="739"/>
                    </a:cubicBezTo>
                    <a:cubicBezTo>
                      <a:pt x="4704" y="560"/>
                      <a:pt x="4763" y="417"/>
                      <a:pt x="4871" y="381"/>
                    </a:cubicBezTo>
                    <a:cubicBezTo>
                      <a:pt x="4878" y="379"/>
                      <a:pt x="4886" y="378"/>
                      <a:pt x="4894" y="378"/>
                    </a:cubicBezTo>
                    <a:cubicBezTo>
                      <a:pt x="5036" y="378"/>
                      <a:pt x="5326" y="656"/>
                      <a:pt x="5573" y="870"/>
                    </a:cubicBezTo>
                    <a:cubicBezTo>
                      <a:pt x="6002" y="1262"/>
                      <a:pt x="6478" y="1703"/>
                      <a:pt x="6954" y="1703"/>
                    </a:cubicBezTo>
                    <a:cubicBezTo>
                      <a:pt x="7038" y="1703"/>
                      <a:pt x="7109" y="1691"/>
                      <a:pt x="7180" y="1667"/>
                    </a:cubicBezTo>
                    <a:cubicBezTo>
                      <a:pt x="7633" y="1524"/>
                      <a:pt x="7978" y="1096"/>
                      <a:pt x="8228" y="774"/>
                    </a:cubicBezTo>
                    <a:cubicBezTo>
                      <a:pt x="8347" y="631"/>
                      <a:pt x="8502" y="429"/>
                      <a:pt x="8550" y="417"/>
                    </a:cubicBezTo>
                    <a:cubicBezTo>
                      <a:pt x="8550" y="417"/>
                      <a:pt x="8562" y="429"/>
                      <a:pt x="8585" y="453"/>
                    </a:cubicBezTo>
                    <a:cubicBezTo>
                      <a:pt x="8871" y="917"/>
                      <a:pt x="9764" y="1441"/>
                      <a:pt x="9800" y="1465"/>
                    </a:cubicBezTo>
                    <a:cubicBezTo>
                      <a:pt x="9822" y="1478"/>
                      <a:pt x="9848" y="1485"/>
                      <a:pt x="9873" y="1485"/>
                    </a:cubicBezTo>
                    <a:cubicBezTo>
                      <a:pt x="9915" y="1485"/>
                      <a:pt x="9956" y="1466"/>
                      <a:pt x="9978" y="1429"/>
                    </a:cubicBezTo>
                    <a:cubicBezTo>
                      <a:pt x="10014" y="1370"/>
                      <a:pt x="9990" y="1286"/>
                      <a:pt x="9931" y="1251"/>
                    </a:cubicBezTo>
                    <a:cubicBezTo>
                      <a:pt x="9919" y="1251"/>
                      <a:pt x="9050" y="739"/>
                      <a:pt x="8788" y="322"/>
                    </a:cubicBezTo>
                    <a:cubicBezTo>
                      <a:pt x="8740" y="227"/>
                      <a:pt x="8657" y="179"/>
                      <a:pt x="8573" y="179"/>
                    </a:cubicBezTo>
                    <a:cubicBezTo>
                      <a:pt x="8568" y="179"/>
                      <a:pt x="8563" y="178"/>
                      <a:pt x="8558" y="178"/>
                    </a:cubicBezTo>
                    <a:cubicBezTo>
                      <a:pt x="8386" y="178"/>
                      <a:pt x="8234" y="365"/>
                      <a:pt x="8038" y="620"/>
                    </a:cubicBezTo>
                    <a:cubicBezTo>
                      <a:pt x="7788" y="929"/>
                      <a:pt x="7490" y="1310"/>
                      <a:pt x="7109" y="1429"/>
                    </a:cubicBezTo>
                    <a:cubicBezTo>
                      <a:pt x="7061" y="1444"/>
                      <a:pt x="7011" y="1451"/>
                      <a:pt x="6961" y="1451"/>
                    </a:cubicBezTo>
                    <a:cubicBezTo>
                      <a:pt x="6573" y="1451"/>
                      <a:pt x="6119" y="1038"/>
                      <a:pt x="5740" y="691"/>
                    </a:cubicBezTo>
                    <a:cubicBezTo>
                      <a:pt x="5404" y="387"/>
                      <a:pt x="5133" y="129"/>
                      <a:pt x="4894" y="129"/>
                    </a:cubicBezTo>
                    <a:cubicBezTo>
                      <a:pt x="4862" y="129"/>
                      <a:pt x="4830" y="133"/>
                      <a:pt x="4799" y="143"/>
                    </a:cubicBezTo>
                    <a:cubicBezTo>
                      <a:pt x="4573" y="203"/>
                      <a:pt x="4490" y="429"/>
                      <a:pt x="4394" y="655"/>
                    </a:cubicBezTo>
                    <a:cubicBezTo>
                      <a:pt x="4267" y="975"/>
                      <a:pt x="4139" y="1313"/>
                      <a:pt x="3594" y="1313"/>
                    </a:cubicBezTo>
                    <a:cubicBezTo>
                      <a:pt x="3530" y="1313"/>
                      <a:pt x="3459" y="1308"/>
                      <a:pt x="3382" y="1298"/>
                    </a:cubicBezTo>
                    <a:cubicBezTo>
                      <a:pt x="2751" y="1215"/>
                      <a:pt x="2466" y="798"/>
                      <a:pt x="2239" y="465"/>
                    </a:cubicBezTo>
                    <a:cubicBezTo>
                      <a:pt x="2093" y="236"/>
                      <a:pt x="1940" y="1"/>
                      <a:pt x="170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7768046" y="4541146"/>
                <a:ext cx="696983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2048" extrusionOk="0">
                    <a:moveTo>
                      <a:pt x="1744" y="1"/>
                    </a:moveTo>
                    <a:cubicBezTo>
                      <a:pt x="1678" y="1"/>
                      <a:pt x="1606" y="18"/>
                      <a:pt x="1524" y="59"/>
                    </a:cubicBezTo>
                    <a:cubicBezTo>
                      <a:pt x="1251" y="190"/>
                      <a:pt x="1131" y="380"/>
                      <a:pt x="1024" y="547"/>
                    </a:cubicBezTo>
                    <a:cubicBezTo>
                      <a:pt x="870" y="797"/>
                      <a:pt x="727" y="1012"/>
                      <a:pt x="119" y="1035"/>
                    </a:cubicBezTo>
                    <a:cubicBezTo>
                      <a:pt x="60" y="1035"/>
                      <a:pt x="0" y="1095"/>
                      <a:pt x="0" y="1166"/>
                    </a:cubicBezTo>
                    <a:cubicBezTo>
                      <a:pt x="12" y="1238"/>
                      <a:pt x="72" y="1285"/>
                      <a:pt x="131" y="1285"/>
                    </a:cubicBezTo>
                    <a:cubicBezTo>
                      <a:pt x="870" y="1250"/>
                      <a:pt x="1060" y="952"/>
                      <a:pt x="1239" y="678"/>
                    </a:cubicBezTo>
                    <a:cubicBezTo>
                      <a:pt x="1334" y="523"/>
                      <a:pt x="1429" y="380"/>
                      <a:pt x="1632" y="273"/>
                    </a:cubicBezTo>
                    <a:cubicBezTo>
                      <a:pt x="1667" y="257"/>
                      <a:pt x="1698" y="248"/>
                      <a:pt x="1727" y="248"/>
                    </a:cubicBezTo>
                    <a:cubicBezTo>
                      <a:pt x="1826" y="248"/>
                      <a:pt x="1904" y="349"/>
                      <a:pt x="2060" y="607"/>
                    </a:cubicBezTo>
                    <a:cubicBezTo>
                      <a:pt x="2286" y="976"/>
                      <a:pt x="2584" y="1488"/>
                      <a:pt x="3322" y="1619"/>
                    </a:cubicBezTo>
                    <a:cubicBezTo>
                      <a:pt x="3439" y="1640"/>
                      <a:pt x="3544" y="1650"/>
                      <a:pt x="3640" y="1650"/>
                    </a:cubicBezTo>
                    <a:cubicBezTo>
                      <a:pt x="4298" y="1650"/>
                      <a:pt x="4498" y="1192"/>
                      <a:pt x="4644" y="881"/>
                    </a:cubicBezTo>
                    <a:cubicBezTo>
                      <a:pt x="4727" y="702"/>
                      <a:pt x="4787" y="559"/>
                      <a:pt x="4894" y="523"/>
                    </a:cubicBezTo>
                    <a:cubicBezTo>
                      <a:pt x="4899" y="522"/>
                      <a:pt x="4904" y="522"/>
                      <a:pt x="4909" y="522"/>
                    </a:cubicBezTo>
                    <a:cubicBezTo>
                      <a:pt x="5047" y="522"/>
                      <a:pt x="5343" y="818"/>
                      <a:pt x="5573" y="1059"/>
                    </a:cubicBezTo>
                    <a:cubicBezTo>
                      <a:pt x="5995" y="1482"/>
                      <a:pt x="6465" y="1952"/>
                      <a:pt x="6957" y="1952"/>
                    </a:cubicBezTo>
                    <a:cubicBezTo>
                      <a:pt x="7019" y="1952"/>
                      <a:pt x="7081" y="1944"/>
                      <a:pt x="7144" y="1928"/>
                    </a:cubicBezTo>
                    <a:cubicBezTo>
                      <a:pt x="7608" y="1809"/>
                      <a:pt x="7978" y="1393"/>
                      <a:pt x="8240" y="1083"/>
                    </a:cubicBezTo>
                    <a:cubicBezTo>
                      <a:pt x="8359" y="952"/>
                      <a:pt x="8525" y="750"/>
                      <a:pt x="8585" y="750"/>
                    </a:cubicBezTo>
                    <a:cubicBezTo>
                      <a:pt x="8585" y="750"/>
                      <a:pt x="8585" y="750"/>
                      <a:pt x="8609" y="785"/>
                    </a:cubicBezTo>
                    <a:cubicBezTo>
                      <a:pt x="8871" y="1250"/>
                      <a:pt x="10061" y="1952"/>
                      <a:pt x="10192" y="2024"/>
                    </a:cubicBezTo>
                    <a:cubicBezTo>
                      <a:pt x="10216" y="2035"/>
                      <a:pt x="10240" y="2047"/>
                      <a:pt x="10264" y="2047"/>
                    </a:cubicBezTo>
                    <a:cubicBezTo>
                      <a:pt x="10299" y="2047"/>
                      <a:pt x="10347" y="2024"/>
                      <a:pt x="10371" y="1976"/>
                    </a:cubicBezTo>
                    <a:cubicBezTo>
                      <a:pt x="10406" y="1916"/>
                      <a:pt x="10383" y="1845"/>
                      <a:pt x="10323" y="1809"/>
                    </a:cubicBezTo>
                    <a:cubicBezTo>
                      <a:pt x="9966" y="1607"/>
                      <a:pt x="9013" y="1012"/>
                      <a:pt x="8823" y="654"/>
                    </a:cubicBezTo>
                    <a:cubicBezTo>
                      <a:pt x="8763" y="559"/>
                      <a:pt x="8704" y="511"/>
                      <a:pt x="8609" y="500"/>
                    </a:cubicBezTo>
                    <a:cubicBezTo>
                      <a:pt x="8603" y="499"/>
                      <a:pt x="8597" y="499"/>
                      <a:pt x="8592" y="499"/>
                    </a:cubicBezTo>
                    <a:cubicBezTo>
                      <a:pt x="8420" y="499"/>
                      <a:pt x="8268" y="674"/>
                      <a:pt x="8049" y="928"/>
                    </a:cubicBezTo>
                    <a:cubicBezTo>
                      <a:pt x="7787" y="1226"/>
                      <a:pt x="7478" y="1595"/>
                      <a:pt x="7085" y="1690"/>
                    </a:cubicBezTo>
                    <a:cubicBezTo>
                      <a:pt x="7045" y="1700"/>
                      <a:pt x="7006" y="1705"/>
                      <a:pt x="6965" y="1705"/>
                    </a:cubicBezTo>
                    <a:cubicBezTo>
                      <a:pt x="6565" y="1705"/>
                      <a:pt x="6119" y="1248"/>
                      <a:pt x="5751" y="881"/>
                    </a:cubicBezTo>
                    <a:cubicBezTo>
                      <a:pt x="5426" y="544"/>
                      <a:pt x="5160" y="277"/>
                      <a:pt x="4908" y="277"/>
                    </a:cubicBezTo>
                    <a:cubicBezTo>
                      <a:pt x="4883" y="277"/>
                      <a:pt x="4859" y="280"/>
                      <a:pt x="4834" y="285"/>
                    </a:cubicBezTo>
                    <a:cubicBezTo>
                      <a:pt x="4620" y="345"/>
                      <a:pt x="4513" y="559"/>
                      <a:pt x="4418" y="773"/>
                    </a:cubicBezTo>
                    <a:cubicBezTo>
                      <a:pt x="4274" y="1080"/>
                      <a:pt x="4131" y="1396"/>
                      <a:pt x="3641" y="1396"/>
                    </a:cubicBezTo>
                    <a:cubicBezTo>
                      <a:pt x="3561" y="1396"/>
                      <a:pt x="3471" y="1387"/>
                      <a:pt x="3370" y="1369"/>
                    </a:cubicBezTo>
                    <a:cubicBezTo>
                      <a:pt x="2739" y="1262"/>
                      <a:pt x="2477" y="833"/>
                      <a:pt x="2274" y="488"/>
                    </a:cubicBezTo>
                    <a:cubicBezTo>
                      <a:pt x="2134" y="244"/>
                      <a:pt x="1986" y="1"/>
                      <a:pt x="174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3162096" y="4823044"/>
                <a:ext cx="670663" cy="114121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704" extrusionOk="0">
                    <a:moveTo>
                      <a:pt x="1710" y="1"/>
                    </a:moveTo>
                    <a:cubicBezTo>
                      <a:pt x="1640" y="1"/>
                      <a:pt x="1563" y="22"/>
                      <a:pt x="1477" y="72"/>
                    </a:cubicBezTo>
                    <a:cubicBezTo>
                      <a:pt x="1215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19" y="1120"/>
                    </a:cubicBezTo>
                    <a:cubicBezTo>
                      <a:pt x="60" y="1120"/>
                      <a:pt x="0" y="1179"/>
                      <a:pt x="12" y="1251"/>
                    </a:cubicBezTo>
                    <a:cubicBezTo>
                      <a:pt x="23" y="1315"/>
                      <a:pt x="72" y="1360"/>
                      <a:pt x="125" y="1360"/>
                    </a:cubicBezTo>
                    <a:cubicBezTo>
                      <a:pt x="131" y="1360"/>
                      <a:pt x="137" y="1359"/>
                      <a:pt x="143" y="1358"/>
                    </a:cubicBezTo>
                    <a:cubicBezTo>
                      <a:pt x="881" y="1298"/>
                      <a:pt x="1060" y="989"/>
                      <a:pt x="1215" y="715"/>
                    </a:cubicBezTo>
                    <a:cubicBezTo>
                      <a:pt x="1310" y="548"/>
                      <a:pt x="1393" y="394"/>
                      <a:pt x="1596" y="286"/>
                    </a:cubicBezTo>
                    <a:cubicBezTo>
                      <a:pt x="1635" y="266"/>
                      <a:pt x="1668" y="254"/>
                      <a:pt x="1700" y="254"/>
                    </a:cubicBezTo>
                    <a:cubicBezTo>
                      <a:pt x="1795" y="254"/>
                      <a:pt x="1876" y="355"/>
                      <a:pt x="2036" y="596"/>
                    </a:cubicBezTo>
                    <a:cubicBezTo>
                      <a:pt x="2275" y="953"/>
                      <a:pt x="2608" y="1441"/>
                      <a:pt x="3346" y="1548"/>
                    </a:cubicBezTo>
                    <a:cubicBezTo>
                      <a:pt x="3432" y="1560"/>
                      <a:pt x="3511" y="1565"/>
                      <a:pt x="3585" y="1565"/>
                    </a:cubicBezTo>
                    <a:cubicBezTo>
                      <a:pt x="4304" y="1565"/>
                      <a:pt x="4502" y="1073"/>
                      <a:pt x="4632" y="739"/>
                    </a:cubicBezTo>
                    <a:cubicBezTo>
                      <a:pt x="4703" y="560"/>
                      <a:pt x="4763" y="417"/>
                      <a:pt x="4870" y="382"/>
                    </a:cubicBezTo>
                    <a:cubicBezTo>
                      <a:pt x="4877" y="380"/>
                      <a:pt x="4885" y="379"/>
                      <a:pt x="4894" y="379"/>
                    </a:cubicBezTo>
                    <a:cubicBezTo>
                      <a:pt x="5036" y="379"/>
                      <a:pt x="5336" y="656"/>
                      <a:pt x="5573" y="870"/>
                    </a:cubicBezTo>
                    <a:cubicBezTo>
                      <a:pt x="6001" y="1263"/>
                      <a:pt x="6477" y="1703"/>
                      <a:pt x="6954" y="1703"/>
                    </a:cubicBezTo>
                    <a:cubicBezTo>
                      <a:pt x="7037" y="1703"/>
                      <a:pt x="7108" y="1691"/>
                      <a:pt x="7180" y="1667"/>
                    </a:cubicBezTo>
                    <a:cubicBezTo>
                      <a:pt x="7644" y="1525"/>
                      <a:pt x="7978" y="1096"/>
                      <a:pt x="8228" y="775"/>
                    </a:cubicBezTo>
                    <a:cubicBezTo>
                      <a:pt x="8347" y="632"/>
                      <a:pt x="8501" y="429"/>
                      <a:pt x="8561" y="417"/>
                    </a:cubicBezTo>
                    <a:cubicBezTo>
                      <a:pt x="8561" y="417"/>
                      <a:pt x="8561" y="429"/>
                      <a:pt x="8585" y="453"/>
                    </a:cubicBezTo>
                    <a:cubicBezTo>
                      <a:pt x="8871" y="917"/>
                      <a:pt x="9764" y="1441"/>
                      <a:pt x="9799" y="1465"/>
                    </a:cubicBezTo>
                    <a:cubicBezTo>
                      <a:pt x="9819" y="1477"/>
                      <a:pt x="9842" y="1482"/>
                      <a:pt x="9864" y="1482"/>
                    </a:cubicBezTo>
                    <a:cubicBezTo>
                      <a:pt x="9909" y="1482"/>
                      <a:pt x="9954" y="1461"/>
                      <a:pt x="9978" y="1429"/>
                    </a:cubicBezTo>
                    <a:cubicBezTo>
                      <a:pt x="10014" y="1370"/>
                      <a:pt x="9990" y="1286"/>
                      <a:pt x="9930" y="1251"/>
                    </a:cubicBezTo>
                    <a:cubicBezTo>
                      <a:pt x="9918" y="1251"/>
                      <a:pt x="9049" y="739"/>
                      <a:pt x="8799" y="322"/>
                    </a:cubicBezTo>
                    <a:cubicBezTo>
                      <a:pt x="8740" y="227"/>
                      <a:pt x="8668" y="179"/>
                      <a:pt x="8573" y="179"/>
                    </a:cubicBezTo>
                    <a:cubicBezTo>
                      <a:pt x="8568" y="179"/>
                      <a:pt x="8562" y="179"/>
                      <a:pt x="8557" y="179"/>
                    </a:cubicBezTo>
                    <a:cubicBezTo>
                      <a:pt x="8385" y="179"/>
                      <a:pt x="8234" y="366"/>
                      <a:pt x="8037" y="620"/>
                    </a:cubicBezTo>
                    <a:cubicBezTo>
                      <a:pt x="7787" y="929"/>
                      <a:pt x="7489" y="1310"/>
                      <a:pt x="7108" y="1429"/>
                    </a:cubicBezTo>
                    <a:cubicBezTo>
                      <a:pt x="7060" y="1444"/>
                      <a:pt x="7011" y="1451"/>
                      <a:pt x="6960" y="1451"/>
                    </a:cubicBezTo>
                    <a:cubicBezTo>
                      <a:pt x="6572" y="1451"/>
                      <a:pt x="6118" y="1039"/>
                      <a:pt x="5739" y="691"/>
                    </a:cubicBezTo>
                    <a:cubicBezTo>
                      <a:pt x="5403" y="387"/>
                      <a:pt x="5132" y="129"/>
                      <a:pt x="4894" y="129"/>
                    </a:cubicBezTo>
                    <a:cubicBezTo>
                      <a:pt x="4861" y="129"/>
                      <a:pt x="4830" y="134"/>
                      <a:pt x="4799" y="143"/>
                    </a:cubicBezTo>
                    <a:cubicBezTo>
                      <a:pt x="4572" y="203"/>
                      <a:pt x="4489" y="429"/>
                      <a:pt x="4406" y="644"/>
                    </a:cubicBezTo>
                    <a:cubicBezTo>
                      <a:pt x="4267" y="974"/>
                      <a:pt x="4138" y="1313"/>
                      <a:pt x="3593" y="1313"/>
                    </a:cubicBezTo>
                    <a:cubicBezTo>
                      <a:pt x="3529" y="1313"/>
                      <a:pt x="3459" y="1308"/>
                      <a:pt x="3382" y="1298"/>
                    </a:cubicBezTo>
                    <a:cubicBezTo>
                      <a:pt x="2751" y="1215"/>
                      <a:pt x="2465" y="798"/>
                      <a:pt x="2251" y="453"/>
                    </a:cubicBezTo>
                    <a:cubicBezTo>
                      <a:pt x="2095" y="234"/>
                      <a:pt x="1940" y="1"/>
                      <a:pt x="1710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186924" y="167802"/>
              <a:ext cx="7942072" cy="2424471"/>
              <a:chOff x="186924" y="167802"/>
              <a:chExt cx="7942072" cy="2424471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2352387" y="167802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186924" y="754577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712374" y="264552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301913" y="2481957"/>
                <a:ext cx="110490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13392" extrusionOk="0">
                    <a:moveTo>
                      <a:pt x="6717" y="1821"/>
                    </a:moveTo>
                    <a:cubicBezTo>
                      <a:pt x="9416" y="1842"/>
                      <a:pt x="11592" y="4039"/>
                      <a:pt x="11571" y="6717"/>
                    </a:cubicBezTo>
                    <a:cubicBezTo>
                      <a:pt x="11571" y="9395"/>
                      <a:pt x="9374" y="11592"/>
                      <a:pt x="6696" y="11592"/>
                    </a:cubicBezTo>
                    <a:lnTo>
                      <a:pt x="6696" y="12492"/>
                    </a:lnTo>
                    <a:lnTo>
                      <a:pt x="6675" y="11592"/>
                    </a:lnTo>
                    <a:cubicBezTo>
                      <a:pt x="5378" y="11571"/>
                      <a:pt x="4143" y="11069"/>
                      <a:pt x="3223" y="10149"/>
                    </a:cubicBezTo>
                    <a:cubicBezTo>
                      <a:pt x="2302" y="9207"/>
                      <a:pt x="1800" y="7994"/>
                      <a:pt x="1821" y="6675"/>
                    </a:cubicBezTo>
                    <a:cubicBezTo>
                      <a:pt x="1821" y="3997"/>
                      <a:pt x="4018" y="1821"/>
                      <a:pt x="6717" y="1821"/>
                    </a:cubicBezTo>
                    <a:close/>
                    <a:moveTo>
                      <a:pt x="6696" y="1"/>
                    </a:moveTo>
                    <a:cubicBezTo>
                      <a:pt x="3034" y="1"/>
                      <a:pt x="21" y="2993"/>
                      <a:pt x="0" y="6675"/>
                    </a:cubicBezTo>
                    <a:cubicBezTo>
                      <a:pt x="0" y="8454"/>
                      <a:pt x="691" y="10149"/>
                      <a:pt x="1946" y="11404"/>
                    </a:cubicBezTo>
                    <a:cubicBezTo>
                      <a:pt x="3202" y="12680"/>
                      <a:pt x="4876" y="13392"/>
                      <a:pt x="6675" y="13392"/>
                    </a:cubicBezTo>
                    <a:lnTo>
                      <a:pt x="6696" y="13392"/>
                    </a:lnTo>
                    <a:cubicBezTo>
                      <a:pt x="10378" y="13392"/>
                      <a:pt x="13371" y="10400"/>
                      <a:pt x="13391" y="6738"/>
                    </a:cubicBezTo>
                    <a:cubicBezTo>
                      <a:pt x="13412" y="3035"/>
                      <a:pt x="10420" y="22"/>
                      <a:pt x="6696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84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109033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Darker Grotesque SemiBold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45" name="Google Shape;45;p4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339988" y="2135024"/>
            <a:ext cx="8617677" cy="1644987"/>
            <a:chOff x="339988" y="2135024"/>
            <a:chExt cx="8617677" cy="1644987"/>
          </a:xfrm>
        </p:grpSpPr>
        <p:sp>
          <p:nvSpPr>
            <p:cNvPr id="52" name="Google Shape;52;p4"/>
            <p:cNvSpPr/>
            <p:nvPr/>
          </p:nvSpPr>
          <p:spPr>
            <a:xfrm>
              <a:off x="8847175" y="3669694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563991" y="2135024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39988" y="27854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4"/>
          <p:cNvGrpSpPr/>
          <p:nvPr/>
        </p:nvGrpSpPr>
        <p:grpSpPr>
          <a:xfrm>
            <a:off x="186924" y="136699"/>
            <a:ext cx="577488" cy="892825"/>
            <a:chOff x="186924" y="136699"/>
            <a:chExt cx="577488" cy="892825"/>
          </a:xfrm>
        </p:grpSpPr>
        <p:sp>
          <p:nvSpPr>
            <p:cNvPr id="56" name="Google Shape;56;p4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109033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Darker Grotesque SemiBold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45" name="Google Shape;45;p4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339988" y="2135024"/>
            <a:ext cx="8617677" cy="1644987"/>
            <a:chOff x="339988" y="2135024"/>
            <a:chExt cx="8617677" cy="1644987"/>
          </a:xfrm>
        </p:grpSpPr>
        <p:sp>
          <p:nvSpPr>
            <p:cNvPr id="52" name="Google Shape;52;p4"/>
            <p:cNvSpPr/>
            <p:nvPr/>
          </p:nvSpPr>
          <p:spPr>
            <a:xfrm>
              <a:off x="8847175" y="3669694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563991" y="2135024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39988" y="27854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4"/>
          <p:cNvGrpSpPr/>
          <p:nvPr/>
        </p:nvGrpSpPr>
        <p:grpSpPr>
          <a:xfrm>
            <a:off x="186924" y="136699"/>
            <a:ext cx="577488" cy="892825"/>
            <a:chOff x="186924" y="136699"/>
            <a:chExt cx="577488" cy="892825"/>
          </a:xfrm>
        </p:grpSpPr>
        <p:sp>
          <p:nvSpPr>
            <p:cNvPr id="56" name="Google Shape;56;p4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399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2" r:id="rId2"/>
    <p:sldLayoutId id="2147483680" r:id="rId3"/>
    <p:sldLayoutId id="2147483679" r:id="rId4"/>
    <p:sldLayoutId id="2147483675" r:id="rId5"/>
    <p:sldLayoutId id="2147483649" r:id="rId6"/>
    <p:sldLayoutId id="2147483681" r:id="rId7"/>
    <p:sldLayoutId id="2147483650" r:id="rId8"/>
    <p:sldLayoutId id="2147483672" r:id="rId9"/>
    <p:sldLayoutId id="2147483671" r:id="rId10"/>
    <p:sldLayoutId id="2147483653" r:id="rId11"/>
    <p:sldLayoutId id="2147483655" r:id="rId12"/>
    <p:sldLayoutId id="2147483663" r:id="rId13"/>
    <p:sldLayoutId id="2147483678" r:id="rId14"/>
    <p:sldLayoutId id="2147483677" r:id="rId15"/>
    <p:sldLayoutId id="2147483676" r:id="rId16"/>
    <p:sldLayoutId id="2147483674" r:id="rId17"/>
    <p:sldLayoutId id="2147483673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440576" flipH="1">
            <a:off x="7118922" y="2156356"/>
            <a:ext cx="63964" cy="32255"/>
          </a:xfrm>
          <a:custGeom>
            <a:avLst/>
            <a:gdLst/>
            <a:ahLst/>
            <a:cxnLst/>
            <a:rect l="l" t="t" r="r" b="b"/>
            <a:pathLst>
              <a:path w="1287" h="649" extrusionOk="0">
                <a:moveTo>
                  <a:pt x="977" y="0"/>
                </a:moveTo>
                <a:cubicBezTo>
                  <a:pt x="437" y="0"/>
                  <a:pt x="69" y="425"/>
                  <a:pt x="48" y="446"/>
                </a:cubicBezTo>
                <a:cubicBezTo>
                  <a:pt x="0" y="506"/>
                  <a:pt x="12" y="577"/>
                  <a:pt x="60" y="625"/>
                </a:cubicBezTo>
                <a:cubicBezTo>
                  <a:pt x="84" y="637"/>
                  <a:pt x="119" y="649"/>
                  <a:pt x="143" y="649"/>
                </a:cubicBezTo>
                <a:cubicBezTo>
                  <a:pt x="179" y="649"/>
                  <a:pt x="215" y="637"/>
                  <a:pt x="238" y="601"/>
                </a:cubicBezTo>
                <a:cubicBezTo>
                  <a:pt x="238" y="601"/>
                  <a:pt x="549" y="242"/>
                  <a:pt x="986" y="242"/>
                </a:cubicBezTo>
                <a:cubicBezTo>
                  <a:pt x="1033" y="242"/>
                  <a:pt x="1081" y="247"/>
                  <a:pt x="1131" y="256"/>
                </a:cubicBezTo>
                <a:cubicBezTo>
                  <a:pt x="1139" y="257"/>
                  <a:pt x="1147" y="258"/>
                  <a:pt x="1155" y="258"/>
                </a:cubicBezTo>
                <a:cubicBezTo>
                  <a:pt x="1208" y="258"/>
                  <a:pt x="1264" y="223"/>
                  <a:pt x="1274" y="161"/>
                </a:cubicBezTo>
                <a:cubicBezTo>
                  <a:pt x="1286" y="89"/>
                  <a:pt x="1239" y="30"/>
                  <a:pt x="1167" y="18"/>
                </a:cubicBezTo>
                <a:cubicBezTo>
                  <a:pt x="1102" y="6"/>
                  <a:pt x="1038" y="0"/>
                  <a:pt x="9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28"/>
          <p:cNvGrpSpPr/>
          <p:nvPr/>
        </p:nvGrpSpPr>
        <p:grpSpPr>
          <a:xfrm>
            <a:off x="8128993" y="588223"/>
            <a:ext cx="603550" cy="597825"/>
            <a:chOff x="4929475" y="1099975"/>
            <a:chExt cx="507825" cy="503050"/>
          </a:xfrm>
        </p:grpSpPr>
        <p:sp>
          <p:nvSpPr>
            <p:cNvPr id="544" name="Google Shape;544;p28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28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1480680" y="1033208"/>
            <a:ext cx="6053853" cy="2278919"/>
          </a:xfrm>
          <a:prstGeom prst="cloud">
            <a:avLst/>
          </a:prstGeom>
        </p:spPr>
        <p:txBody>
          <a:bodyPr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7" name="Google Shape;557;p28"/>
          <p:cNvGrpSpPr/>
          <p:nvPr/>
        </p:nvGrpSpPr>
        <p:grpSpPr>
          <a:xfrm flipH="1">
            <a:off x="-236222" y="2144738"/>
            <a:ext cx="3103005" cy="2922562"/>
            <a:chOff x="5478841" y="2139557"/>
            <a:chExt cx="3085914" cy="2772620"/>
          </a:xfrm>
        </p:grpSpPr>
        <p:sp>
          <p:nvSpPr>
            <p:cNvPr id="558" name="Google Shape;558;p28"/>
            <p:cNvSpPr/>
            <p:nvPr/>
          </p:nvSpPr>
          <p:spPr>
            <a:xfrm rot="-1440576" flipH="1">
              <a:off x="7643575" y="2352373"/>
              <a:ext cx="198353" cy="188662"/>
            </a:xfrm>
            <a:custGeom>
              <a:avLst/>
              <a:gdLst/>
              <a:ahLst/>
              <a:cxnLst/>
              <a:rect l="l" t="t" r="r" b="b"/>
              <a:pathLst>
                <a:path w="3991" h="3796" extrusionOk="0">
                  <a:moveTo>
                    <a:pt x="1937" y="1"/>
                  </a:moveTo>
                  <a:cubicBezTo>
                    <a:pt x="1551" y="1"/>
                    <a:pt x="1408" y="241"/>
                    <a:pt x="1372" y="518"/>
                  </a:cubicBezTo>
                  <a:lnTo>
                    <a:pt x="1372" y="518"/>
                  </a:lnTo>
                  <a:cubicBezTo>
                    <a:pt x="1322" y="497"/>
                    <a:pt x="1266" y="485"/>
                    <a:pt x="1204" y="485"/>
                  </a:cubicBezTo>
                  <a:cubicBezTo>
                    <a:pt x="1048" y="485"/>
                    <a:pt x="854" y="561"/>
                    <a:pt x="615" y="755"/>
                  </a:cubicBezTo>
                  <a:cubicBezTo>
                    <a:pt x="2" y="1245"/>
                    <a:pt x="1" y="1819"/>
                    <a:pt x="288" y="2197"/>
                  </a:cubicBezTo>
                  <a:lnTo>
                    <a:pt x="288" y="2197"/>
                  </a:lnTo>
                  <a:cubicBezTo>
                    <a:pt x="100" y="2629"/>
                    <a:pt x="557" y="3795"/>
                    <a:pt x="1540" y="3795"/>
                  </a:cubicBezTo>
                  <a:cubicBezTo>
                    <a:pt x="1643" y="3795"/>
                    <a:pt x="1751" y="3782"/>
                    <a:pt x="1865" y="3755"/>
                  </a:cubicBezTo>
                  <a:cubicBezTo>
                    <a:pt x="2532" y="3599"/>
                    <a:pt x="2792" y="3296"/>
                    <a:pt x="2827" y="3000"/>
                  </a:cubicBezTo>
                  <a:lnTo>
                    <a:pt x="2827" y="3000"/>
                  </a:lnTo>
                  <a:cubicBezTo>
                    <a:pt x="2888" y="3017"/>
                    <a:pt x="2952" y="3031"/>
                    <a:pt x="3020" y="3041"/>
                  </a:cubicBezTo>
                  <a:cubicBezTo>
                    <a:pt x="3049" y="3045"/>
                    <a:pt x="3077" y="3047"/>
                    <a:pt x="3104" y="3047"/>
                  </a:cubicBezTo>
                  <a:cubicBezTo>
                    <a:pt x="3919" y="3047"/>
                    <a:pt x="3990" y="1206"/>
                    <a:pt x="3449" y="814"/>
                  </a:cubicBezTo>
                  <a:cubicBezTo>
                    <a:pt x="3356" y="751"/>
                    <a:pt x="3272" y="724"/>
                    <a:pt x="3197" y="724"/>
                  </a:cubicBezTo>
                  <a:cubicBezTo>
                    <a:pt x="3163" y="724"/>
                    <a:pt x="3131" y="729"/>
                    <a:pt x="3101" y="739"/>
                  </a:cubicBezTo>
                  <a:lnTo>
                    <a:pt x="3101" y="739"/>
                  </a:lnTo>
                  <a:cubicBezTo>
                    <a:pt x="2925" y="398"/>
                    <a:pt x="2549" y="42"/>
                    <a:pt x="2020" y="4"/>
                  </a:cubicBezTo>
                  <a:cubicBezTo>
                    <a:pt x="1991" y="2"/>
                    <a:pt x="1963" y="1"/>
                    <a:pt x="1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1440576" flipH="1">
              <a:off x="7641802" y="2344786"/>
              <a:ext cx="207150" cy="201335"/>
            </a:xfrm>
            <a:custGeom>
              <a:avLst/>
              <a:gdLst/>
              <a:ahLst/>
              <a:cxnLst/>
              <a:rect l="l" t="t" r="r" b="b"/>
              <a:pathLst>
                <a:path w="4168" h="4051" extrusionOk="0">
                  <a:moveTo>
                    <a:pt x="3191" y="1038"/>
                  </a:moveTo>
                  <a:cubicBezTo>
                    <a:pt x="3251" y="1193"/>
                    <a:pt x="3251" y="1300"/>
                    <a:pt x="3215" y="1360"/>
                  </a:cubicBezTo>
                  <a:cubicBezTo>
                    <a:pt x="3203" y="1372"/>
                    <a:pt x="3191" y="1384"/>
                    <a:pt x="3155" y="1396"/>
                  </a:cubicBezTo>
                  <a:cubicBezTo>
                    <a:pt x="3120" y="1396"/>
                    <a:pt x="3108" y="1396"/>
                    <a:pt x="3096" y="1324"/>
                  </a:cubicBezTo>
                  <a:cubicBezTo>
                    <a:pt x="3084" y="1241"/>
                    <a:pt x="3120" y="1122"/>
                    <a:pt x="3191" y="1038"/>
                  </a:cubicBezTo>
                  <a:close/>
                  <a:moveTo>
                    <a:pt x="1631" y="907"/>
                  </a:moveTo>
                  <a:lnTo>
                    <a:pt x="1631" y="907"/>
                  </a:lnTo>
                  <a:cubicBezTo>
                    <a:pt x="1679" y="979"/>
                    <a:pt x="1703" y="1074"/>
                    <a:pt x="1715" y="1122"/>
                  </a:cubicBezTo>
                  <a:cubicBezTo>
                    <a:pt x="1750" y="1253"/>
                    <a:pt x="1738" y="1360"/>
                    <a:pt x="1727" y="1407"/>
                  </a:cubicBezTo>
                  <a:cubicBezTo>
                    <a:pt x="1703" y="1336"/>
                    <a:pt x="1643" y="1134"/>
                    <a:pt x="1631" y="907"/>
                  </a:cubicBezTo>
                  <a:close/>
                  <a:moveTo>
                    <a:pt x="749" y="2282"/>
                  </a:moveTo>
                  <a:cubicBezTo>
                    <a:pt x="1074" y="2282"/>
                    <a:pt x="1435" y="2490"/>
                    <a:pt x="1500" y="2598"/>
                  </a:cubicBezTo>
                  <a:cubicBezTo>
                    <a:pt x="1476" y="2610"/>
                    <a:pt x="1417" y="2622"/>
                    <a:pt x="1298" y="2622"/>
                  </a:cubicBezTo>
                  <a:lnTo>
                    <a:pt x="1274" y="2622"/>
                  </a:lnTo>
                  <a:cubicBezTo>
                    <a:pt x="1012" y="2610"/>
                    <a:pt x="762" y="2503"/>
                    <a:pt x="584" y="2312"/>
                  </a:cubicBezTo>
                  <a:cubicBezTo>
                    <a:pt x="607" y="2300"/>
                    <a:pt x="631" y="2288"/>
                    <a:pt x="655" y="2288"/>
                  </a:cubicBezTo>
                  <a:cubicBezTo>
                    <a:pt x="686" y="2284"/>
                    <a:pt x="717" y="2282"/>
                    <a:pt x="749" y="2282"/>
                  </a:cubicBezTo>
                  <a:close/>
                  <a:moveTo>
                    <a:pt x="2369" y="2479"/>
                  </a:moveTo>
                  <a:cubicBezTo>
                    <a:pt x="2381" y="2479"/>
                    <a:pt x="2417" y="2479"/>
                    <a:pt x="2453" y="2491"/>
                  </a:cubicBezTo>
                  <a:cubicBezTo>
                    <a:pt x="2631" y="2550"/>
                    <a:pt x="2810" y="2741"/>
                    <a:pt x="2846" y="2955"/>
                  </a:cubicBezTo>
                  <a:cubicBezTo>
                    <a:pt x="2608" y="2860"/>
                    <a:pt x="2453" y="2693"/>
                    <a:pt x="2393" y="2574"/>
                  </a:cubicBezTo>
                  <a:cubicBezTo>
                    <a:pt x="2358" y="2515"/>
                    <a:pt x="2358" y="2479"/>
                    <a:pt x="2369" y="2479"/>
                  </a:cubicBezTo>
                  <a:close/>
                  <a:moveTo>
                    <a:pt x="2080" y="249"/>
                  </a:moveTo>
                  <a:cubicBezTo>
                    <a:pt x="2104" y="249"/>
                    <a:pt x="2129" y="250"/>
                    <a:pt x="2155" y="253"/>
                  </a:cubicBezTo>
                  <a:cubicBezTo>
                    <a:pt x="2584" y="288"/>
                    <a:pt x="2905" y="550"/>
                    <a:pt x="3072" y="812"/>
                  </a:cubicBezTo>
                  <a:cubicBezTo>
                    <a:pt x="2905" y="943"/>
                    <a:pt x="2822" y="1181"/>
                    <a:pt x="2858" y="1360"/>
                  </a:cubicBezTo>
                  <a:cubicBezTo>
                    <a:pt x="2881" y="1526"/>
                    <a:pt x="2989" y="1634"/>
                    <a:pt x="3155" y="1634"/>
                  </a:cubicBezTo>
                  <a:lnTo>
                    <a:pt x="3203" y="1634"/>
                  </a:lnTo>
                  <a:cubicBezTo>
                    <a:pt x="3310" y="1610"/>
                    <a:pt x="3393" y="1550"/>
                    <a:pt x="3441" y="1467"/>
                  </a:cubicBezTo>
                  <a:cubicBezTo>
                    <a:pt x="3501" y="1348"/>
                    <a:pt x="3501" y="1181"/>
                    <a:pt x="3441" y="991"/>
                  </a:cubicBezTo>
                  <a:lnTo>
                    <a:pt x="3441" y="991"/>
                  </a:lnTo>
                  <a:cubicBezTo>
                    <a:pt x="3465" y="1003"/>
                    <a:pt x="3489" y="1026"/>
                    <a:pt x="3512" y="1038"/>
                  </a:cubicBezTo>
                  <a:cubicBezTo>
                    <a:pt x="3798" y="1241"/>
                    <a:pt x="3905" y="2003"/>
                    <a:pt x="3739" y="2562"/>
                  </a:cubicBezTo>
                  <a:cubicBezTo>
                    <a:pt x="3679" y="2741"/>
                    <a:pt x="3536" y="3050"/>
                    <a:pt x="3251" y="3050"/>
                  </a:cubicBezTo>
                  <a:lnTo>
                    <a:pt x="3179" y="3050"/>
                  </a:lnTo>
                  <a:cubicBezTo>
                    <a:pt x="3155" y="3050"/>
                    <a:pt x="3120" y="3039"/>
                    <a:pt x="3096" y="3039"/>
                  </a:cubicBezTo>
                  <a:cubicBezTo>
                    <a:pt x="3096" y="2669"/>
                    <a:pt x="2810" y="2348"/>
                    <a:pt x="2524" y="2253"/>
                  </a:cubicBezTo>
                  <a:cubicBezTo>
                    <a:pt x="2469" y="2235"/>
                    <a:pt x="2419" y="2227"/>
                    <a:pt x="2373" y="2227"/>
                  </a:cubicBezTo>
                  <a:cubicBezTo>
                    <a:pt x="2231" y="2227"/>
                    <a:pt x="2137" y="2308"/>
                    <a:pt x="2119" y="2443"/>
                  </a:cubicBezTo>
                  <a:cubicBezTo>
                    <a:pt x="2084" y="2681"/>
                    <a:pt x="2358" y="3039"/>
                    <a:pt x="2822" y="3217"/>
                  </a:cubicBezTo>
                  <a:cubicBezTo>
                    <a:pt x="2739" y="3467"/>
                    <a:pt x="2441" y="3658"/>
                    <a:pt x="1977" y="3765"/>
                  </a:cubicBezTo>
                  <a:cubicBezTo>
                    <a:pt x="1881" y="3789"/>
                    <a:pt x="1786" y="3801"/>
                    <a:pt x="1691" y="3801"/>
                  </a:cubicBezTo>
                  <a:cubicBezTo>
                    <a:pt x="1179" y="3801"/>
                    <a:pt x="881" y="3467"/>
                    <a:pt x="750" y="3265"/>
                  </a:cubicBezTo>
                  <a:cubicBezTo>
                    <a:pt x="595" y="3027"/>
                    <a:pt x="524" y="2777"/>
                    <a:pt x="512" y="2586"/>
                  </a:cubicBezTo>
                  <a:lnTo>
                    <a:pt x="512" y="2586"/>
                  </a:lnTo>
                  <a:cubicBezTo>
                    <a:pt x="726" y="2765"/>
                    <a:pt x="988" y="2860"/>
                    <a:pt x="1274" y="2860"/>
                  </a:cubicBezTo>
                  <a:lnTo>
                    <a:pt x="1298" y="2860"/>
                  </a:lnTo>
                  <a:cubicBezTo>
                    <a:pt x="1429" y="2860"/>
                    <a:pt x="1536" y="2848"/>
                    <a:pt x="1607" y="2812"/>
                  </a:cubicBezTo>
                  <a:cubicBezTo>
                    <a:pt x="1738" y="2753"/>
                    <a:pt x="1750" y="2646"/>
                    <a:pt x="1750" y="2610"/>
                  </a:cubicBezTo>
                  <a:cubicBezTo>
                    <a:pt x="1750" y="2324"/>
                    <a:pt x="1167" y="2027"/>
                    <a:pt x="738" y="2027"/>
                  </a:cubicBezTo>
                  <a:cubicBezTo>
                    <a:pt x="703" y="2027"/>
                    <a:pt x="655" y="2038"/>
                    <a:pt x="619" y="2038"/>
                  </a:cubicBezTo>
                  <a:cubicBezTo>
                    <a:pt x="560" y="2050"/>
                    <a:pt x="500" y="2074"/>
                    <a:pt x="441" y="2110"/>
                  </a:cubicBezTo>
                  <a:cubicBezTo>
                    <a:pt x="298" y="1800"/>
                    <a:pt x="333" y="1384"/>
                    <a:pt x="834" y="979"/>
                  </a:cubicBezTo>
                  <a:cubicBezTo>
                    <a:pt x="1024" y="820"/>
                    <a:pt x="1195" y="737"/>
                    <a:pt x="1332" y="737"/>
                  </a:cubicBezTo>
                  <a:cubicBezTo>
                    <a:pt x="1349" y="737"/>
                    <a:pt x="1365" y="738"/>
                    <a:pt x="1381" y="741"/>
                  </a:cubicBezTo>
                  <a:cubicBezTo>
                    <a:pt x="1369" y="1110"/>
                    <a:pt x="1500" y="1491"/>
                    <a:pt x="1500" y="1515"/>
                  </a:cubicBezTo>
                  <a:cubicBezTo>
                    <a:pt x="1512" y="1526"/>
                    <a:pt x="1512" y="1538"/>
                    <a:pt x="1524" y="1550"/>
                  </a:cubicBezTo>
                  <a:cubicBezTo>
                    <a:pt x="1596" y="1634"/>
                    <a:pt x="1667" y="1669"/>
                    <a:pt x="1750" y="1669"/>
                  </a:cubicBezTo>
                  <a:cubicBezTo>
                    <a:pt x="1786" y="1669"/>
                    <a:pt x="1929" y="1657"/>
                    <a:pt x="1977" y="1431"/>
                  </a:cubicBezTo>
                  <a:cubicBezTo>
                    <a:pt x="2024" y="1181"/>
                    <a:pt x="1941" y="764"/>
                    <a:pt x="1655" y="574"/>
                  </a:cubicBezTo>
                  <a:cubicBezTo>
                    <a:pt x="1709" y="358"/>
                    <a:pt x="1842" y="249"/>
                    <a:pt x="2080" y="249"/>
                  </a:cubicBezTo>
                  <a:close/>
                  <a:moveTo>
                    <a:pt x="2099" y="0"/>
                  </a:moveTo>
                  <a:cubicBezTo>
                    <a:pt x="1744" y="0"/>
                    <a:pt x="1507" y="177"/>
                    <a:pt x="1417" y="491"/>
                  </a:cubicBezTo>
                  <a:cubicBezTo>
                    <a:pt x="1396" y="488"/>
                    <a:pt x="1374" y="487"/>
                    <a:pt x="1352" y="487"/>
                  </a:cubicBezTo>
                  <a:cubicBezTo>
                    <a:pt x="1153" y="487"/>
                    <a:pt x="925" y="585"/>
                    <a:pt x="679" y="788"/>
                  </a:cubicBezTo>
                  <a:cubicBezTo>
                    <a:pt x="0" y="1336"/>
                    <a:pt x="36" y="1955"/>
                    <a:pt x="298" y="2348"/>
                  </a:cubicBezTo>
                  <a:cubicBezTo>
                    <a:pt x="214" y="2634"/>
                    <a:pt x="310" y="3050"/>
                    <a:pt x="548" y="3396"/>
                  </a:cubicBezTo>
                  <a:cubicBezTo>
                    <a:pt x="822" y="3812"/>
                    <a:pt x="1226" y="4051"/>
                    <a:pt x="1691" y="4051"/>
                  </a:cubicBezTo>
                  <a:cubicBezTo>
                    <a:pt x="1798" y="4051"/>
                    <a:pt x="1917" y="4039"/>
                    <a:pt x="2036" y="4003"/>
                  </a:cubicBezTo>
                  <a:cubicBezTo>
                    <a:pt x="2739" y="3836"/>
                    <a:pt x="2977" y="3527"/>
                    <a:pt x="3060" y="3289"/>
                  </a:cubicBezTo>
                  <a:cubicBezTo>
                    <a:pt x="3084" y="3289"/>
                    <a:pt x="3120" y="3289"/>
                    <a:pt x="3143" y="3301"/>
                  </a:cubicBezTo>
                  <a:cubicBezTo>
                    <a:pt x="3176" y="3305"/>
                    <a:pt x="3209" y="3306"/>
                    <a:pt x="3240" y="3306"/>
                  </a:cubicBezTo>
                  <a:cubicBezTo>
                    <a:pt x="3583" y="3306"/>
                    <a:pt x="3834" y="3070"/>
                    <a:pt x="3965" y="2634"/>
                  </a:cubicBezTo>
                  <a:cubicBezTo>
                    <a:pt x="4167" y="2027"/>
                    <a:pt x="4072" y="1134"/>
                    <a:pt x="3655" y="848"/>
                  </a:cubicBezTo>
                  <a:cubicBezTo>
                    <a:pt x="3559" y="773"/>
                    <a:pt x="3453" y="727"/>
                    <a:pt x="3346" y="727"/>
                  </a:cubicBezTo>
                  <a:cubicBezTo>
                    <a:pt x="3334" y="727"/>
                    <a:pt x="3322" y="728"/>
                    <a:pt x="3310" y="729"/>
                  </a:cubicBezTo>
                  <a:cubicBezTo>
                    <a:pt x="3108" y="395"/>
                    <a:pt x="2715" y="50"/>
                    <a:pt x="2167" y="2"/>
                  </a:cubicBezTo>
                  <a:cubicBezTo>
                    <a:pt x="2144" y="1"/>
                    <a:pt x="2121" y="0"/>
                    <a:pt x="209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1440576" flipH="1">
              <a:off x="6442065" y="2783302"/>
              <a:ext cx="66946" cy="116100"/>
            </a:xfrm>
            <a:custGeom>
              <a:avLst/>
              <a:gdLst/>
              <a:ahLst/>
              <a:cxnLst/>
              <a:rect l="l" t="t" r="r" b="b"/>
              <a:pathLst>
                <a:path w="1347" h="2336" extrusionOk="0">
                  <a:moveTo>
                    <a:pt x="1206" y="0"/>
                  </a:moveTo>
                  <a:cubicBezTo>
                    <a:pt x="1197" y="0"/>
                    <a:pt x="1188" y="1"/>
                    <a:pt x="1179" y="2"/>
                  </a:cubicBezTo>
                  <a:cubicBezTo>
                    <a:pt x="1156" y="14"/>
                    <a:pt x="477" y="169"/>
                    <a:pt x="191" y="752"/>
                  </a:cubicBezTo>
                  <a:cubicBezTo>
                    <a:pt x="1" y="1169"/>
                    <a:pt x="48" y="1681"/>
                    <a:pt x="346" y="2264"/>
                  </a:cubicBezTo>
                  <a:cubicBezTo>
                    <a:pt x="370" y="2312"/>
                    <a:pt x="417" y="2336"/>
                    <a:pt x="465" y="2336"/>
                  </a:cubicBezTo>
                  <a:cubicBezTo>
                    <a:pt x="477" y="2336"/>
                    <a:pt x="501" y="2324"/>
                    <a:pt x="513" y="2324"/>
                  </a:cubicBezTo>
                  <a:cubicBezTo>
                    <a:pt x="572" y="2288"/>
                    <a:pt x="596" y="2217"/>
                    <a:pt x="572" y="2157"/>
                  </a:cubicBezTo>
                  <a:cubicBezTo>
                    <a:pt x="310" y="1633"/>
                    <a:pt x="251" y="1205"/>
                    <a:pt x="417" y="871"/>
                  </a:cubicBezTo>
                  <a:cubicBezTo>
                    <a:pt x="644" y="383"/>
                    <a:pt x="1227" y="252"/>
                    <a:pt x="1239" y="240"/>
                  </a:cubicBezTo>
                  <a:cubicBezTo>
                    <a:pt x="1298" y="229"/>
                    <a:pt x="1346" y="169"/>
                    <a:pt x="1334" y="98"/>
                  </a:cubicBezTo>
                  <a:cubicBezTo>
                    <a:pt x="1313" y="35"/>
                    <a:pt x="1265" y="0"/>
                    <a:pt x="1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1440576" flipH="1">
              <a:off x="6125480" y="3334250"/>
              <a:ext cx="531444" cy="640934"/>
            </a:xfrm>
            <a:custGeom>
              <a:avLst/>
              <a:gdLst/>
              <a:ahLst/>
              <a:cxnLst/>
              <a:rect l="l" t="t" r="r" b="b"/>
              <a:pathLst>
                <a:path w="10693" h="12896" extrusionOk="0">
                  <a:moveTo>
                    <a:pt x="7371" y="1"/>
                  </a:moveTo>
                  <a:cubicBezTo>
                    <a:pt x="5478" y="3489"/>
                    <a:pt x="1" y="7502"/>
                    <a:pt x="1" y="7502"/>
                  </a:cubicBezTo>
                  <a:lnTo>
                    <a:pt x="5347" y="12895"/>
                  </a:lnTo>
                  <a:cubicBezTo>
                    <a:pt x="10693" y="7216"/>
                    <a:pt x="10062" y="715"/>
                    <a:pt x="10062" y="715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1440576" flipH="1">
              <a:off x="6607263" y="3007776"/>
              <a:ext cx="1957492" cy="1315564"/>
            </a:xfrm>
            <a:custGeom>
              <a:avLst/>
              <a:gdLst/>
              <a:ahLst/>
              <a:cxnLst/>
              <a:rect l="l" t="t" r="r" b="b"/>
              <a:pathLst>
                <a:path w="39386" h="26470" extrusionOk="0">
                  <a:moveTo>
                    <a:pt x="39386" y="8118"/>
                  </a:move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lose/>
                  <a:moveTo>
                    <a:pt x="26097" y="1"/>
                  </a:moveTo>
                  <a:cubicBezTo>
                    <a:pt x="21827" y="1"/>
                    <a:pt x="16625" y="2056"/>
                    <a:pt x="10632" y="8237"/>
                  </a:cubicBezTo>
                  <a:cubicBezTo>
                    <a:pt x="10632" y="8237"/>
                    <a:pt x="0" y="21214"/>
                    <a:pt x="14788" y="26024"/>
                  </a:cubicBezTo>
                  <a:cubicBezTo>
                    <a:pt x="15724" y="26329"/>
                    <a:pt x="16624" y="26470"/>
                    <a:pt x="17491" y="26470"/>
                  </a:cubicBezTo>
                  <a:cubicBezTo>
                    <a:pt x="27447" y="26470"/>
                    <a:pt x="33014" y="7981"/>
                    <a:pt x="38570" y="7981"/>
                  </a:cubicBezTo>
                  <a:cubicBezTo>
                    <a:pt x="38842" y="7981"/>
                    <a:pt x="39114" y="8025"/>
                    <a:pt x="39386" y="8118"/>
                  </a:cubicBezTo>
                  <a:lnTo>
                    <a:pt x="39386" y="8118"/>
                  </a:lnTo>
                  <a:cubicBezTo>
                    <a:pt x="39375" y="8106"/>
                    <a:pt x="34574" y="1"/>
                    <a:pt x="26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1440576" flipH="1">
              <a:off x="6272801" y="3427278"/>
              <a:ext cx="1699548" cy="1217058"/>
            </a:xfrm>
            <a:custGeom>
              <a:avLst/>
              <a:gdLst/>
              <a:ahLst/>
              <a:cxnLst/>
              <a:rect l="l" t="t" r="r" b="b"/>
              <a:pathLst>
                <a:path w="34196" h="24488" extrusionOk="0">
                  <a:moveTo>
                    <a:pt x="17645" y="1"/>
                  </a:moveTo>
                  <a:cubicBezTo>
                    <a:pt x="15692" y="1"/>
                    <a:pt x="13521" y="375"/>
                    <a:pt x="11109" y="1234"/>
                  </a:cubicBezTo>
                  <a:cubicBezTo>
                    <a:pt x="1" y="5187"/>
                    <a:pt x="2680" y="24487"/>
                    <a:pt x="2680" y="24487"/>
                  </a:cubicBezTo>
                  <a:lnTo>
                    <a:pt x="34195" y="17796"/>
                  </a:lnTo>
                  <a:cubicBezTo>
                    <a:pt x="34195" y="17796"/>
                    <a:pt x="31099" y="1"/>
                    <a:pt x="17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1440576" flipH="1">
              <a:off x="6791588" y="4419307"/>
              <a:ext cx="298897" cy="368080"/>
            </a:xfrm>
            <a:custGeom>
              <a:avLst/>
              <a:gdLst/>
              <a:ahLst/>
              <a:cxnLst/>
              <a:rect l="l" t="t" r="r" b="b"/>
              <a:pathLst>
                <a:path w="6014" h="7406" extrusionOk="0">
                  <a:moveTo>
                    <a:pt x="3489" y="0"/>
                  </a:moveTo>
                  <a:lnTo>
                    <a:pt x="1" y="2870"/>
                  </a:lnTo>
                  <a:lnTo>
                    <a:pt x="3585" y="7406"/>
                  </a:lnTo>
                  <a:lnTo>
                    <a:pt x="6014" y="5394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1440576" flipH="1">
              <a:off x="7273907" y="4406208"/>
              <a:ext cx="259236" cy="311322"/>
            </a:xfrm>
            <a:custGeom>
              <a:avLst/>
              <a:gdLst/>
              <a:ahLst/>
              <a:cxnLst/>
              <a:rect l="l" t="t" r="r" b="b"/>
              <a:pathLst>
                <a:path w="5216" h="6264" extrusionOk="0">
                  <a:moveTo>
                    <a:pt x="0" y="1"/>
                  </a:moveTo>
                  <a:lnTo>
                    <a:pt x="2298" y="6264"/>
                  </a:lnTo>
                  <a:lnTo>
                    <a:pt x="5215" y="5252"/>
                  </a:lnTo>
                  <a:lnTo>
                    <a:pt x="4025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1440576" flipH="1">
              <a:off x="6254749" y="3510318"/>
              <a:ext cx="1653973" cy="1168700"/>
            </a:xfrm>
            <a:custGeom>
              <a:avLst/>
              <a:gdLst/>
              <a:ahLst/>
              <a:cxnLst/>
              <a:rect l="l" t="t" r="r" b="b"/>
              <a:pathLst>
                <a:path w="33279" h="23515" extrusionOk="0">
                  <a:moveTo>
                    <a:pt x="14062" y="0"/>
                  </a:moveTo>
                  <a:lnTo>
                    <a:pt x="18419" y="16955"/>
                  </a:lnTo>
                  <a:lnTo>
                    <a:pt x="0" y="20074"/>
                  </a:lnTo>
                  <a:lnTo>
                    <a:pt x="703" y="23515"/>
                  </a:lnTo>
                  <a:lnTo>
                    <a:pt x="33278" y="17014"/>
                  </a:lnTo>
                  <a:lnTo>
                    <a:pt x="32683" y="14371"/>
                  </a:lnTo>
                  <a:lnTo>
                    <a:pt x="21432" y="16264"/>
                  </a:lnTo>
                  <a:lnTo>
                    <a:pt x="17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1440576" flipH="1">
              <a:off x="6389030" y="3940063"/>
              <a:ext cx="1488869" cy="307197"/>
            </a:xfrm>
            <a:custGeom>
              <a:avLst/>
              <a:gdLst/>
              <a:ahLst/>
              <a:cxnLst/>
              <a:rect l="l" t="t" r="r" b="b"/>
              <a:pathLst>
                <a:path w="29957" h="6181" extrusionOk="0">
                  <a:moveTo>
                    <a:pt x="29290" y="1"/>
                  </a:moveTo>
                  <a:lnTo>
                    <a:pt x="287" y="4406"/>
                  </a:lnTo>
                  <a:lnTo>
                    <a:pt x="1" y="6180"/>
                  </a:lnTo>
                  <a:lnTo>
                    <a:pt x="29957" y="1489"/>
                  </a:lnTo>
                  <a:lnTo>
                    <a:pt x="29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1440576" flipH="1">
              <a:off x="6337916" y="3611555"/>
              <a:ext cx="397154" cy="498791"/>
            </a:xfrm>
            <a:custGeom>
              <a:avLst/>
              <a:gdLst/>
              <a:ahLst/>
              <a:cxnLst/>
              <a:rect l="l" t="t" r="r" b="b"/>
              <a:pathLst>
                <a:path w="7991" h="10036" extrusionOk="0">
                  <a:moveTo>
                    <a:pt x="967" y="1"/>
                  </a:moveTo>
                  <a:cubicBezTo>
                    <a:pt x="115" y="1"/>
                    <a:pt x="1" y="1270"/>
                    <a:pt x="1" y="1270"/>
                  </a:cubicBezTo>
                  <a:cubicBezTo>
                    <a:pt x="3037" y="2294"/>
                    <a:pt x="2811" y="10009"/>
                    <a:pt x="2811" y="10009"/>
                  </a:cubicBezTo>
                  <a:cubicBezTo>
                    <a:pt x="2988" y="10027"/>
                    <a:pt x="3160" y="10035"/>
                    <a:pt x="3326" y="10035"/>
                  </a:cubicBezTo>
                  <a:cubicBezTo>
                    <a:pt x="6967" y="10035"/>
                    <a:pt x="7990" y="5985"/>
                    <a:pt x="7990" y="5985"/>
                  </a:cubicBezTo>
                  <a:cubicBezTo>
                    <a:pt x="3990" y="5806"/>
                    <a:pt x="1918" y="389"/>
                    <a:pt x="1918" y="389"/>
                  </a:cubicBezTo>
                  <a:cubicBezTo>
                    <a:pt x="1528" y="109"/>
                    <a:pt x="1216" y="1"/>
                    <a:pt x="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1440576" flipH="1">
              <a:off x="6460779" y="3793326"/>
              <a:ext cx="306551" cy="237865"/>
            </a:xfrm>
            <a:custGeom>
              <a:avLst/>
              <a:gdLst/>
              <a:ahLst/>
              <a:cxnLst/>
              <a:rect l="l" t="t" r="r" b="b"/>
              <a:pathLst>
                <a:path w="6168" h="4786" extrusionOk="0">
                  <a:moveTo>
                    <a:pt x="4020" y="1"/>
                  </a:moveTo>
                  <a:cubicBezTo>
                    <a:pt x="2608" y="1"/>
                    <a:pt x="631" y="1853"/>
                    <a:pt x="631" y="1853"/>
                  </a:cubicBezTo>
                  <a:cubicBezTo>
                    <a:pt x="0" y="3440"/>
                    <a:pt x="723" y="4785"/>
                    <a:pt x="1295" y="4785"/>
                  </a:cubicBezTo>
                  <a:cubicBezTo>
                    <a:pt x="1371" y="4785"/>
                    <a:pt x="1445" y="4761"/>
                    <a:pt x="1512" y="4711"/>
                  </a:cubicBezTo>
                  <a:cubicBezTo>
                    <a:pt x="1881" y="4437"/>
                    <a:pt x="4250" y="4235"/>
                    <a:pt x="5203" y="3997"/>
                  </a:cubicBezTo>
                  <a:cubicBezTo>
                    <a:pt x="6155" y="3758"/>
                    <a:pt x="6167" y="2199"/>
                    <a:pt x="5012" y="508"/>
                  </a:cubicBezTo>
                  <a:cubicBezTo>
                    <a:pt x="4761" y="143"/>
                    <a:pt x="4413" y="1"/>
                    <a:pt x="4020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1440576" flipH="1">
              <a:off x="6658539" y="3550031"/>
              <a:ext cx="875817" cy="449936"/>
            </a:xfrm>
            <a:custGeom>
              <a:avLst/>
              <a:gdLst/>
              <a:ahLst/>
              <a:cxnLst/>
              <a:rect l="l" t="t" r="r" b="b"/>
              <a:pathLst>
                <a:path w="17622" h="9053" extrusionOk="0">
                  <a:moveTo>
                    <a:pt x="1572" y="1"/>
                  </a:moveTo>
                  <a:lnTo>
                    <a:pt x="0" y="6359"/>
                  </a:lnTo>
                  <a:cubicBezTo>
                    <a:pt x="3421" y="8352"/>
                    <a:pt x="6366" y="9052"/>
                    <a:pt x="8815" y="9052"/>
                  </a:cubicBezTo>
                  <a:cubicBezTo>
                    <a:pt x="14601" y="9052"/>
                    <a:pt x="17622" y="5144"/>
                    <a:pt x="17622" y="5144"/>
                  </a:cubicBezTo>
                  <a:lnTo>
                    <a:pt x="17253" y="2418"/>
                  </a:lnTo>
                  <a:cubicBezTo>
                    <a:pt x="17014" y="2592"/>
                    <a:pt x="16522" y="2666"/>
                    <a:pt x="15854" y="2666"/>
                  </a:cubicBezTo>
                  <a:cubicBezTo>
                    <a:pt x="11858" y="2666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1440576" flipH="1">
              <a:off x="6645080" y="2139557"/>
              <a:ext cx="980777" cy="740047"/>
            </a:xfrm>
            <a:custGeom>
              <a:avLst/>
              <a:gdLst/>
              <a:ahLst/>
              <a:cxnLst/>
              <a:rect l="l" t="t" r="r" b="b"/>
              <a:pathLst>
                <a:path w="18848" h="13988" extrusionOk="0">
                  <a:moveTo>
                    <a:pt x="9512" y="1"/>
                  </a:moveTo>
                  <a:cubicBezTo>
                    <a:pt x="8509" y="1"/>
                    <a:pt x="7476" y="199"/>
                    <a:pt x="6442" y="676"/>
                  </a:cubicBezTo>
                  <a:cubicBezTo>
                    <a:pt x="191" y="3557"/>
                    <a:pt x="1" y="10749"/>
                    <a:pt x="1" y="10749"/>
                  </a:cubicBezTo>
                  <a:lnTo>
                    <a:pt x="2692" y="8058"/>
                  </a:lnTo>
                  <a:lnTo>
                    <a:pt x="2692" y="8058"/>
                  </a:lnTo>
                  <a:cubicBezTo>
                    <a:pt x="2692" y="8058"/>
                    <a:pt x="2156" y="11415"/>
                    <a:pt x="3632" y="13987"/>
                  </a:cubicBezTo>
                  <a:cubicBezTo>
                    <a:pt x="3632" y="13987"/>
                    <a:pt x="7282" y="4867"/>
                    <a:pt x="16446" y="4867"/>
                  </a:cubicBezTo>
                  <a:cubicBezTo>
                    <a:pt x="17143" y="4867"/>
                    <a:pt x="17872" y="4920"/>
                    <a:pt x="18634" y="5034"/>
                  </a:cubicBezTo>
                  <a:cubicBezTo>
                    <a:pt x="18635" y="5034"/>
                    <a:pt x="18636" y="5034"/>
                    <a:pt x="18636" y="5034"/>
                  </a:cubicBezTo>
                  <a:cubicBezTo>
                    <a:pt x="18848" y="5034"/>
                    <a:pt x="14560" y="1"/>
                    <a:pt x="9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20159424" flipH="1">
              <a:off x="6353513" y="2581455"/>
              <a:ext cx="1524206" cy="1308805"/>
            </a:xfrm>
            <a:custGeom>
              <a:avLst/>
              <a:gdLst/>
              <a:ahLst/>
              <a:cxnLst/>
              <a:rect l="l" t="t" r="r" b="b"/>
              <a:pathLst>
                <a:path w="30668" h="26334" extrusionOk="0">
                  <a:moveTo>
                    <a:pt x="22291" y="1"/>
                  </a:moveTo>
                  <a:cubicBezTo>
                    <a:pt x="22014" y="1"/>
                    <a:pt x="21709" y="47"/>
                    <a:pt x="21372" y="151"/>
                  </a:cubicBezTo>
                  <a:lnTo>
                    <a:pt x="2025" y="11486"/>
                  </a:lnTo>
                  <a:cubicBezTo>
                    <a:pt x="1" y="13451"/>
                    <a:pt x="2787" y="15094"/>
                    <a:pt x="2787" y="15094"/>
                  </a:cubicBezTo>
                  <a:cubicBezTo>
                    <a:pt x="2787" y="15094"/>
                    <a:pt x="1620" y="15701"/>
                    <a:pt x="1894" y="17654"/>
                  </a:cubicBezTo>
                  <a:cubicBezTo>
                    <a:pt x="2068" y="18844"/>
                    <a:pt x="2841" y="19421"/>
                    <a:pt x="3680" y="19610"/>
                  </a:cubicBezTo>
                  <a:lnTo>
                    <a:pt x="3680" y="19610"/>
                  </a:lnTo>
                  <a:cubicBezTo>
                    <a:pt x="3501" y="20771"/>
                    <a:pt x="3807" y="22287"/>
                    <a:pt x="4882" y="23357"/>
                  </a:cubicBezTo>
                  <a:cubicBezTo>
                    <a:pt x="5404" y="23873"/>
                    <a:pt x="5998" y="24074"/>
                    <a:pt x="6579" y="24074"/>
                  </a:cubicBezTo>
                  <a:cubicBezTo>
                    <a:pt x="6870" y="24074"/>
                    <a:pt x="7159" y="24023"/>
                    <a:pt x="7433" y="23936"/>
                  </a:cubicBezTo>
                  <a:lnTo>
                    <a:pt x="7433" y="23936"/>
                  </a:lnTo>
                  <a:cubicBezTo>
                    <a:pt x="7699" y="25133"/>
                    <a:pt x="8747" y="26333"/>
                    <a:pt x="10935" y="26333"/>
                  </a:cubicBezTo>
                  <a:cubicBezTo>
                    <a:pt x="10945" y="26333"/>
                    <a:pt x="10956" y="26333"/>
                    <a:pt x="10966" y="26333"/>
                  </a:cubicBezTo>
                  <a:cubicBezTo>
                    <a:pt x="12532" y="26329"/>
                    <a:pt x="13457" y="25739"/>
                    <a:pt x="13922" y="24998"/>
                  </a:cubicBezTo>
                  <a:lnTo>
                    <a:pt x="13922" y="24998"/>
                  </a:lnTo>
                  <a:cubicBezTo>
                    <a:pt x="14411" y="25201"/>
                    <a:pt x="14992" y="25327"/>
                    <a:pt x="15650" y="25327"/>
                  </a:cubicBezTo>
                  <a:cubicBezTo>
                    <a:pt x="16153" y="25327"/>
                    <a:pt x="16702" y="25253"/>
                    <a:pt x="17289" y="25083"/>
                  </a:cubicBezTo>
                  <a:cubicBezTo>
                    <a:pt x="18552" y="24719"/>
                    <a:pt x="19329" y="24024"/>
                    <a:pt x="19756" y="23298"/>
                  </a:cubicBezTo>
                  <a:lnTo>
                    <a:pt x="19756" y="23298"/>
                  </a:lnTo>
                  <a:cubicBezTo>
                    <a:pt x="20053" y="23398"/>
                    <a:pt x="20399" y="23454"/>
                    <a:pt x="20786" y="23454"/>
                  </a:cubicBezTo>
                  <a:cubicBezTo>
                    <a:pt x="22213" y="23454"/>
                    <a:pt x="24192" y="22682"/>
                    <a:pt x="26254" y="20440"/>
                  </a:cubicBezTo>
                  <a:cubicBezTo>
                    <a:pt x="26668" y="19989"/>
                    <a:pt x="26981" y="19571"/>
                    <a:pt x="27209" y="19186"/>
                  </a:cubicBezTo>
                  <a:lnTo>
                    <a:pt x="27209" y="19186"/>
                  </a:lnTo>
                  <a:cubicBezTo>
                    <a:pt x="28691" y="19057"/>
                    <a:pt x="30223" y="17941"/>
                    <a:pt x="30552" y="15141"/>
                  </a:cubicBezTo>
                  <a:cubicBezTo>
                    <a:pt x="30667" y="14171"/>
                    <a:pt x="30045" y="12822"/>
                    <a:pt x="29291" y="11907"/>
                  </a:cubicBezTo>
                  <a:lnTo>
                    <a:pt x="29291" y="11907"/>
                  </a:lnTo>
                  <a:cubicBezTo>
                    <a:pt x="29783" y="11495"/>
                    <a:pt x="30173" y="10724"/>
                    <a:pt x="30231" y="9414"/>
                  </a:cubicBezTo>
                  <a:cubicBezTo>
                    <a:pt x="30302" y="7878"/>
                    <a:pt x="29202" y="6692"/>
                    <a:pt x="28138" y="6188"/>
                  </a:cubicBezTo>
                  <a:lnTo>
                    <a:pt x="28138" y="6188"/>
                  </a:lnTo>
                  <a:cubicBezTo>
                    <a:pt x="28179" y="5884"/>
                    <a:pt x="28153" y="5526"/>
                    <a:pt x="28028" y="5116"/>
                  </a:cubicBezTo>
                  <a:cubicBezTo>
                    <a:pt x="27462" y="3219"/>
                    <a:pt x="26336" y="2880"/>
                    <a:pt x="25603" y="2880"/>
                  </a:cubicBezTo>
                  <a:cubicBezTo>
                    <a:pt x="25195" y="2880"/>
                    <a:pt x="24909" y="2985"/>
                    <a:pt x="24909" y="2985"/>
                  </a:cubicBezTo>
                  <a:cubicBezTo>
                    <a:pt x="24909" y="2985"/>
                    <a:pt x="24513" y="1"/>
                    <a:pt x="22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1440576" flipH="1">
              <a:off x="6562325" y="2356994"/>
              <a:ext cx="1064578" cy="746646"/>
            </a:xfrm>
            <a:custGeom>
              <a:avLst/>
              <a:gdLst/>
              <a:ahLst/>
              <a:cxnLst/>
              <a:rect l="l" t="t" r="r" b="b"/>
              <a:pathLst>
                <a:path w="21420" h="15023" extrusionOk="0">
                  <a:moveTo>
                    <a:pt x="14984" y="1"/>
                  </a:moveTo>
                  <a:cubicBezTo>
                    <a:pt x="14250" y="1"/>
                    <a:pt x="13742" y="465"/>
                    <a:pt x="13471" y="1013"/>
                  </a:cubicBezTo>
                  <a:lnTo>
                    <a:pt x="13471" y="1013"/>
                  </a:lnTo>
                  <a:cubicBezTo>
                    <a:pt x="13197" y="942"/>
                    <a:pt x="12875" y="901"/>
                    <a:pt x="12506" y="901"/>
                  </a:cubicBezTo>
                  <a:cubicBezTo>
                    <a:pt x="12347" y="901"/>
                    <a:pt x="12179" y="909"/>
                    <a:pt x="12002" y="925"/>
                  </a:cubicBezTo>
                  <a:cubicBezTo>
                    <a:pt x="10793" y="1042"/>
                    <a:pt x="9991" y="1784"/>
                    <a:pt x="9607" y="2557"/>
                  </a:cubicBezTo>
                  <a:lnTo>
                    <a:pt x="9607" y="2557"/>
                  </a:lnTo>
                  <a:cubicBezTo>
                    <a:pt x="9467" y="2536"/>
                    <a:pt x="9317" y="2525"/>
                    <a:pt x="9155" y="2525"/>
                  </a:cubicBezTo>
                  <a:cubicBezTo>
                    <a:pt x="9035" y="2525"/>
                    <a:pt x="8908" y="2531"/>
                    <a:pt x="8775" y="2544"/>
                  </a:cubicBezTo>
                  <a:cubicBezTo>
                    <a:pt x="7362" y="2684"/>
                    <a:pt x="6524" y="3997"/>
                    <a:pt x="6352" y="5139"/>
                  </a:cubicBezTo>
                  <a:lnTo>
                    <a:pt x="6352" y="5139"/>
                  </a:lnTo>
                  <a:cubicBezTo>
                    <a:pt x="6188" y="5110"/>
                    <a:pt x="6010" y="5094"/>
                    <a:pt x="5818" y="5094"/>
                  </a:cubicBezTo>
                  <a:cubicBezTo>
                    <a:pt x="5691" y="5094"/>
                    <a:pt x="5558" y="5101"/>
                    <a:pt x="5418" y="5116"/>
                  </a:cubicBezTo>
                  <a:cubicBezTo>
                    <a:pt x="3931" y="5274"/>
                    <a:pt x="3560" y="6437"/>
                    <a:pt x="3749" y="7417"/>
                  </a:cubicBezTo>
                  <a:lnTo>
                    <a:pt x="3749" y="7417"/>
                  </a:lnTo>
                  <a:cubicBezTo>
                    <a:pt x="3328" y="7432"/>
                    <a:pt x="2848" y="7610"/>
                    <a:pt x="2346" y="8057"/>
                  </a:cubicBezTo>
                  <a:cubicBezTo>
                    <a:pt x="1642" y="8679"/>
                    <a:pt x="1692" y="9974"/>
                    <a:pt x="2074" y="10750"/>
                  </a:cubicBezTo>
                  <a:lnTo>
                    <a:pt x="2074" y="10750"/>
                  </a:lnTo>
                  <a:cubicBezTo>
                    <a:pt x="1786" y="10927"/>
                    <a:pt x="1516" y="11156"/>
                    <a:pt x="1322" y="11426"/>
                  </a:cubicBezTo>
                  <a:cubicBezTo>
                    <a:pt x="0" y="13272"/>
                    <a:pt x="1739" y="15022"/>
                    <a:pt x="1739" y="15022"/>
                  </a:cubicBezTo>
                  <a:lnTo>
                    <a:pt x="21420" y="3949"/>
                  </a:lnTo>
                  <a:cubicBezTo>
                    <a:pt x="21311" y="2193"/>
                    <a:pt x="20308" y="1655"/>
                    <a:pt x="19277" y="1655"/>
                  </a:cubicBezTo>
                  <a:cubicBezTo>
                    <a:pt x="18784" y="1655"/>
                    <a:pt x="18285" y="1778"/>
                    <a:pt x="17874" y="1950"/>
                  </a:cubicBezTo>
                  <a:lnTo>
                    <a:pt x="17874" y="1950"/>
                  </a:lnTo>
                  <a:cubicBezTo>
                    <a:pt x="17588" y="1298"/>
                    <a:pt x="16833" y="511"/>
                    <a:pt x="15645" y="116"/>
                  </a:cubicBezTo>
                  <a:cubicBezTo>
                    <a:pt x="15408" y="36"/>
                    <a:pt x="15187" y="1"/>
                    <a:pt x="14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1440576" flipH="1">
              <a:off x="6555678" y="2350435"/>
              <a:ext cx="1078196" cy="759021"/>
            </a:xfrm>
            <a:custGeom>
              <a:avLst/>
              <a:gdLst/>
              <a:ahLst/>
              <a:cxnLst/>
              <a:rect l="l" t="t" r="r" b="b"/>
              <a:pathLst>
                <a:path w="21694" h="15272" extrusionOk="0">
                  <a:moveTo>
                    <a:pt x="13681" y="1293"/>
                  </a:moveTo>
                  <a:cubicBezTo>
                    <a:pt x="14324" y="1484"/>
                    <a:pt x="14633" y="1841"/>
                    <a:pt x="14669" y="2115"/>
                  </a:cubicBezTo>
                  <a:cubicBezTo>
                    <a:pt x="14717" y="2424"/>
                    <a:pt x="14491" y="2674"/>
                    <a:pt x="14074" y="2770"/>
                  </a:cubicBezTo>
                  <a:cubicBezTo>
                    <a:pt x="14032" y="2777"/>
                    <a:pt x="13993" y="2781"/>
                    <a:pt x="13955" y="2781"/>
                  </a:cubicBezTo>
                  <a:cubicBezTo>
                    <a:pt x="13810" y="2781"/>
                    <a:pt x="13697" y="2724"/>
                    <a:pt x="13621" y="2591"/>
                  </a:cubicBezTo>
                  <a:cubicBezTo>
                    <a:pt x="13455" y="2329"/>
                    <a:pt x="13455" y="1793"/>
                    <a:pt x="13681" y="1293"/>
                  </a:cubicBezTo>
                  <a:close/>
                  <a:moveTo>
                    <a:pt x="17955" y="2246"/>
                  </a:moveTo>
                  <a:cubicBezTo>
                    <a:pt x="18027" y="2460"/>
                    <a:pt x="18039" y="2651"/>
                    <a:pt x="18003" y="2782"/>
                  </a:cubicBezTo>
                  <a:cubicBezTo>
                    <a:pt x="17949" y="2958"/>
                    <a:pt x="17802" y="3016"/>
                    <a:pt x="17638" y="3016"/>
                  </a:cubicBezTo>
                  <a:cubicBezTo>
                    <a:pt x="17546" y="3016"/>
                    <a:pt x="17449" y="2998"/>
                    <a:pt x="17360" y="2972"/>
                  </a:cubicBezTo>
                  <a:cubicBezTo>
                    <a:pt x="17241" y="2948"/>
                    <a:pt x="17181" y="2901"/>
                    <a:pt x="17193" y="2841"/>
                  </a:cubicBezTo>
                  <a:cubicBezTo>
                    <a:pt x="17217" y="2686"/>
                    <a:pt x="17515" y="2448"/>
                    <a:pt x="17955" y="2246"/>
                  </a:cubicBezTo>
                  <a:close/>
                  <a:moveTo>
                    <a:pt x="9823" y="2829"/>
                  </a:moveTo>
                  <a:cubicBezTo>
                    <a:pt x="10276" y="2913"/>
                    <a:pt x="10633" y="3103"/>
                    <a:pt x="10835" y="3389"/>
                  </a:cubicBezTo>
                  <a:cubicBezTo>
                    <a:pt x="10990" y="3615"/>
                    <a:pt x="11026" y="3865"/>
                    <a:pt x="10931" y="4067"/>
                  </a:cubicBezTo>
                  <a:cubicBezTo>
                    <a:pt x="10823" y="4294"/>
                    <a:pt x="10585" y="4437"/>
                    <a:pt x="10240" y="4460"/>
                  </a:cubicBezTo>
                  <a:cubicBezTo>
                    <a:pt x="10219" y="4462"/>
                    <a:pt x="10199" y="4463"/>
                    <a:pt x="10179" y="4463"/>
                  </a:cubicBezTo>
                  <a:cubicBezTo>
                    <a:pt x="9731" y="4463"/>
                    <a:pt x="9632" y="4081"/>
                    <a:pt x="9609" y="3841"/>
                  </a:cubicBezTo>
                  <a:cubicBezTo>
                    <a:pt x="9585" y="3555"/>
                    <a:pt x="9657" y="3198"/>
                    <a:pt x="9823" y="2829"/>
                  </a:cubicBezTo>
                  <a:close/>
                  <a:moveTo>
                    <a:pt x="6597" y="5413"/>
                  </a:moveTo>
                  <a:cubicBezTo>
                    <a:pt x="7168" y="5544"/>
                    <a:pt x="7537" y="5853"/>
                    <a:pt x="7704" y="6163"/>
                  </a:cubicBezTo>
                  <a:cubicBezTo>
                    <a:pt x="7823" y="6389"/>
                    <a:pt x="7835" y="6627"/>
                    <a:pt x="7728" y="6758"/>
                  </a:cubicBezTo>
                  <a:cubicBezTo>
                    <a:pt x="7667" y="6841"/>
                    <a:pt x="7569" y="6881"/>
                    <a:pt x="7438" y="6881"/>
                  </a:cubicBezTo>
                  <a:cubicBezTo>
                    <a:pt x="7363" y="6881"/>
                    <a:pt x="7276" y="6868"/>
                    <a:pt x="7180" y="6842"/>
                  </a:cubicBezTo>
                  <a:cubicBezTo>
                    <a:pt x="6668" y="6687"/>
                    <a:pt x="6537" y="6020"/>
                    <a:pt x="6597" y="5449"/>
                  </a:cubicBezTo>
                  <a:cubicBezTo>
                    <a:pt x="6597" y="5437"/>
                    <a:pt x="6597" y="5425"/>
                    <a:pt x="6597" y="5413"/>
                  </a:cubicBezTo>
                  <a:close/>
                  <a:moveTo>
                    <a:pt x="4049" y="7675"/>
                  </a:moveTo>
                  <a:lnTo>
                    <a:pt x="4049" y="7675"/>
                  </a:lnTo>
                  <a:cubicBezTo>
                    <a:pt x="4394" y="7699"/>
                    <a:pt x="4656" y="7830"/>
                    <a:pt x="4799" y="7925"/>
                  </a:cubicBezTo>
                  <a:cubicBezTo>
                    <a:pt x="5168" y="8175"/>
                    <a:pt x="5358" y="8544"/>
                    <a:pt x="5287" y="8711"/>
                  </a:cubicBezTo>
                  <a:cubicBezTo>
                    <a:pt x="5268" y="8797"/>
                    <a:pt x="5171" y="8822"/>
                    <a:pt x="5078" y="8822"/>
                  </a:cubicBezTo>
                  <a:cubicBezTo>
                    <a:pt x="5056" y="8822"/>
                    <a:pt x="5034" y="8820"/>
                    <a:pt x="5013" y="8818"/>
                  </a:cubicBezTo>
                  <a:cubicBezTo>
                    <a:pt x="4608" y="8782"/>
                    <a:pt x="4215" y="8282"/>
                    <a:pt x="4049" y="7675"/>
                  </a:cubicBezTo>
                  <a:close/>
                  <a:moveTo>
                    <a:pt x="3426" y="10586"/>
                  </a:moveTo>
                  <a:cubicBezTo>
                    <a:pt x="3461" y="10586"/>
                    <a:pt x="3494" y="10588"/>
                    <a:pt x="3525" y="10592"/>
                  </a:cubicBezTo>
                  <a:cubicBezTo>
                    <a:pt x="3549" y="10604"/>
                    <a:pt x="3632" y="10616"/>
                    <a:pt x="3656" y="10663"/>
                  </a:cubicBezTo>
                  <a:cubicBezTo>
                    <a:pt x="3656" y="10687"/>
                    <a:pt x="3692" y="10806"/>
                    <a:pt x="3382" y="11140"/>
                  </a:cubicBezTo>
                  <a:cubicBezTo>
                    <a:pt x="3239" y="11302"/>
                    <a:pt x="3096" y="11380"/>
                    <a:pt x="2952" y="11380"/>
                  </a:cubicBezTo>
                  <a:cubicBezTo>
                    <a:pt x="2917" y="11380"/>
                    <a:pt x="2882" y="11375"/>
                    <a:pt x="2846" y="11366"/>
                  </a:cubicBezTo>
                  <a:cubicBezTo>
                    <a:pt x="2680" y="11330"/>
                    <a:pt x="2513" y="11164"/>
                    <a:pt x="2382" y="10925"/>
                  </a:cubicBezTo>
                  <a:cubicBezTo>
                    <a:pt x="2761" y="10704"/>
                    <a:pt x="3158" y="10586"/>
                    <a:pt x="3426" y="10586"/>
                  </a:cubicBezTo>
                  <a:close/>
                  <a:moveTo>
                    <a:pt x="15116" y="1"/>
                  </a:moveTo>
                  <a:cubicBezTo>
                    <a:pt x="14415" y="1"/>
                    <a:pt x="13972" y="406"/>
                    <a:pt x="13752" y="698"/>
                  </a:cubicBezTo>
                  <a:cubicBezTo>
                    <a:pt x="13669" y="793"/>
                    <a:pt x="13609" y="888"/>
                    <a:pt x="13550" y="996"/>
                  </a:cubicBezTo>
                  <a:cubicBezTo>
                    <a:pt x="13292" y="941"/>
                    <a:pt x="12998" y="912"/>
                    <a:pt x="12671" y="912"/>
                  </a:cubicBezTo>
                  <a:cubicBezTo>
                    <a:pt x="12501" y="912"/>
                    <a:pt x="12321" y="920"/>
                    <a:pt x="12133" y="936"/>
                  </a:cubicBezTo>
                  <a:cubicBezTo>
                    <a:pt x="10942" y="1055"/>
                    <a:pt x="10109" y="1770"/>
                    <a:pt x="9680" y="2555"/>
                  </a:cubicBezTo>
                  <a:cubicBezTo>
                    <a:pt x="9550" y="2542"/>
                    <a:pt x="9412" y="2533"/>
                    <a:pt x="9269" y="2533"/>
                  </a:cubicBezTo>
                  <a:cubicBezTo>
                    <a:pt x="9151" y="2533"/>
                    <a:pt x="9030" y="2539"/>
                    <a:pt x="8906" y="2555"/>
                  </a:cubicBezTo>
                  <a:cubicBezTo>
                    <a:pt x="7525" y="2686"/>
                    <a:pt x="6620" y="3936"/>
                    <a:pt x="6394" y="5127"/>
                  </a:cubicBezTo>
                  <a:cubicBezTo>
                    <a:pt x="6257" y="5107"/>
                    <a:pt x="6108" y="5099"/>
                    <a:pt x="5951" y="5099"/>
                  </a:cubicBezTo>
                  <a:cubicBezTo>
                    <a:pt x="5822" y="5099"/>
                    <a:pt x="5688" y="5104"/>
                    <a:pt x="5549" y="5115"/>
                  </a:cubicBezTo>
                  <a:cubicBezTo>
                    <a:pt x="4394" y="5246"/>
                    <a:pt x="3715" y="5972"/>
                    <a:pt x="3727" y="7092"/>
                  </a:cubicBezTo>
                  <a:cubicBezTo>
                    <a:pt x="3727" y="7211"/>
                    <a:pt x="3739" y="7318"/>
                    <a:pt x="3751" y="7437"/>
                  </a:cubicBezTo>
                  <a:cubicBezTo>
                    <a:pt x="3358" y="7485"/>
                    <a:pt x="2906" y="7663"/>
                    <a:pt x="2406" y="8104"/>
                  </a:cubicBezTo>
                  <a:cubicBezTo>
                    <a:pt x="1763" y="8663"/>
                    <a:pt x="1739" y="9687"/>
                    <a:pt x="1906" y="10378"/>
                  </a:cubicBezTo>
                  <a:cubicBezTo>
                    <a:pt x="1953" y="10544"/>
                    <a:pt x="2001" y="10699"/>
                    <a:pt x="2060" y="10842"/>
                  </a:cubicBezTo>
                  <a:cubicBezTo>
                    <a:pt x="1787" y="11021"/>
                    <a:pt x="1548" y="11235"/>
                    <a:pt x="1370" y="11485"/>
                  </a:cubicBezTo>
                  <a:cubicBezTo>
                    <a:pt x="1" y="13402"/>
                    <a:pt x="1775" y="15212"/>
                    <a:pt x="1798" y="15235"/>
                  </a:cubicBezTo>
                  <a:cubicBezTo>
                    <a:pt x="1822" y="15259"/>
                    <a:pt x="1846" y="15271"/>
                    <a:pt x="1882" y="15271"/>
                  </a:cubicBezTo>
                  <a:cubicBezTo>
                    <a:pt x="1906" y="15271"/>
                    <a:pt x="1941" y="15259"/>
                    <a:pt x="1965" y="15235"/>
                  </a:cubicBezTo>
                  <a:cubicBezTo>
                    <a:pt x="2013" y="15188"/>
                    <a:pt x="2013" y="15105"/>
                    <a:pt x="1965" y="15057"/>
                  </a:cubicBezTo>
                  <a:cubicBezTo>
                    <a:pt x="1894" y="14985"/>
                    <a:pt x="322" y="13366"/>
                    <a:pt x="1560" y="11628"/>
                  </a:cubicBezTo>
                  <a:cubicBezTo>
                    <a:pt x="1727" y="11402"/>
                    <a:pt x="1941" y="11211"/>
                    <a:pt x="2168" y="11056"/>
                  </a:cubicBezTo>
                  <a:cubicBezTo>
                    <a:pt x="2334" y="11354"/>
                    <a:pt x="2560" y="11545"/>
                    <a:pt x="2787" y="11604"/>
                  </a:cubicBezTo>
                  <a:cubicBezTo>
                    <a:pt x="2835" y="11616"/>
                    <a:pt x="2890" y="11625"/>
                    <a:pt x="2948" y="11625"/>
                  </a:cubicBezTo>
                  <a:cubicBezTo>
                    <a:pt x="3120" y="11625"/>
                    <a:pt x="3330" y="11554"/>
                    <a:pt x="3561" y="11306"/>
                  </a:cubicBezTo>
                  <a:cubicBezTo>
                    <a:pt x="3846" y="10997"/>
                    <a:pt x="3953" y="10759"/>
                    <a:pt x="3882" y="10580"/>
                  </a:cubicBezTo>
                  <a:cubicBezTo>
                    <a:pt x="3846" y="10485"/>
                    <a:pt x="3775" y="10378"/>
                    <a:pt x="3549" y="10354"/>
                  </a:cubicBezTo>
                  <a:cubicBezTo>
                    <a:pt x="3505" y="10347"/>
                    <a:pt x="3458" y="10344"/>
                    <a:pt x="3408" y="10344"/>
                  </a:cubicBezTo>
                  <a:cubicBezTo>
                    <a:pt x="3092" y="10344"/>
                    <a:pt x="2666" y="10473"/>
                    <a:pt x="2275" y="10699"/>
                  </a:cubicBezTo>
                  <a:cubicBezTo>
                    <a:pt x="2227" y="10592"/>
                    <a:pt x="2179" y="10461"/>
                    <a:pt x="2144" y="10318"/>
                  </a:cubicBezTo>
                  <a:cubicBezTo>
                    <a:pt x="1989" y="9687"/>
                    <a:pt x="2013" y="8782"/>
                    <a:pt x="2560" y="8282"/>
                  </a:cubicBezTo>
                  <a:cubicBezTo>
                    <a:pt x="3025" y="7877"/>
                    <a:pt x="3442" y="7711"/>
                    <a:pt x="3799" y="7675"/>
                  </a:cubicBezTo>
                  <a:cubicBezTo>
                    <a:pt x="3965" y="8377"/>
                    <a:pt x="4406" y="9009"/>
                    <a:pt x="4989" y="9056"/>
                  </a:cubicBezTo>
                  <a:cubicBezTo>
                    <a:pt x="5020" y="9059"/>
                    <a:pt x="5048" y="9060"/>
                    <a:pt x="5075" y="9060"/>
                  </a:cubicBezTo>
                  <a:cubicBezTo>
                    <a:pt x="5389" y="9060"/>
                    <a:pt x="5492" y="8882"/>
                    <a:pt x="5525" y="8794"/>
                  </a:cubicBezTo>
                  <a:cubicBezTo>
                    <a:pt x="5632" y="8497"/>
                    <a:pt x="5370" y="8020"/>
                    <a:pt x="4930" y="7723"/>
                  </a:cubicBezTo>
                  <a:cubicBezTo>
                    <a:pt x="4787" y="7627"/>
                    <a:pt x="4454" y="7437"/>
                    <a:pt x="4001" y="7425"/>
                  </a:cubicBezTo>
                  <a:cubicBezTo>
                    <a:pt x="3977" y="7318"/>
                    <a:pt x="3977" y="7199"/>
                    <a:pt x="3965" y="7092"/>
                  </a:cubicBezTo>
                  <a:cubicBezTo>
                    <a:pt x="3965" y="6615"/>
                    <a:pt x="4120" y="5520"/>
                    <a:pt x="5573" y="5365"/>
                  </a:cubicBezTo>
                  <a:cubicBezTo>
                    <a:pt x="5702" y="5349"/>
                    <a:pt x="5826" y="5343"/>
                    <a:pt x="5945" y="5343"/>
                  </a:cubicBezTo>
                  <a:cubicBezTo>
                    <a:pt x="6090" y="5343"/>
                    <a:pt x="6228" y="5352"/>
                    <a:pt x="6359" y="5365"/>
                  </a:cubicBezTo>
                  <a:cubicBezTo>
                    <a:pt x="6359" y="5389"/>
                    <a:pt x="6347" y="5401"/>
                    <a:pt x="6347" y="5425"/>
                  </a:cubicBezTo>
                  <a:cubicBezTo>
                    <a:pt x="6275" y="6270"/>
                    <a:pt x="6561" y="6913"/>
                    <a:pt x="7109" y="7068"/>
                  </a:cubicBezTo>
                  <a:cubicBezTo>
                    <a:pt x="7237" y="7105"/>
                    <a:pt x="7348" y="7121"/>
                    <a:pt x="7442" y="7121"/>
                  </a:cubicBezTo>
                  <a:cubicBezTo>
                    <a:pt x="7707" y="7121"/>
                    <a:pt x="7848" y="7001"/>
                    <a:pt x="7918" y="6913"/>
                  </a:cubicBezTo>
                  <a:cubicBezTo>
                    <a:pt x="8097" y="6699"/>
                    <a:pt x="8097" y="6365"/>
                    <a:pt x="7918" y="6044"/>
                  </a:cubicBezTo>
                  <a:cubicBezTo>
                    <a:pt x="7716" y="5675"/>
                    <a:pt x="7299" y="5318"/>
                    <a:pt x="6632" y="5163"/>
                  </a:cubicBezTo>
                  <a:cubicBezTo>
                    <a:pt x="6847" y="4067"/>
                    <a:pt x="7668" y="2924"/>
                    <a:pt x="8930" y="2793"/>
                  </a:cubicBezTo>
                  <a:cubicBezTo>
                    <a:pt x="9037" y="2782"/>
                    <a:pt x="9145" y="2776"/>
                    <a:pt x="9250" y="2776"/>
                  </a:cubicBezTo>
                  <a:cubicBezTo>
                    <a:pt x="9356" y="2776"/>
                    <a:pt x="9460" y="2782"/>
                    <a:pt x="9561" y="2793"/>
                  </a:cubicBezTo>
                  <a:cubicBezTo>
                    <a:pt x="9407" y="3163"/>
                    <a:pt x="9335" y="3532"/>
                    <a:pt x="9359" y="3853"/>
                  </a:cubicBezTo>
                  <a:cubicBezTo>
                    <a:pt x="9415" y="4377"/>
                    <a:pt x="9711" y="4703"/>
                    <a:pt x="10159" y="4703"/>
                  </a:cubicBezTo>
                  <a:cubicBezTo>
                    <a:pt x="10189" y="4703"/>
                    <a:pt x="10220" y="4701"/>
                    <a:pt x="10252" y="4698"/>
                  </a:cubicBezTo>
                  <a:cubicBezTo>
                    <a:pt x="10681" y="4675"/>
                    <a:pt x="11014" y="4472"/>
                    <a:pt x="11157" y="4175"/>
                  </a:cubicBezTo>
                  <a:cubicBezTo>
                    <a:pt x="11288" y="3889"/>
                    <a:pt x="11240" y="3544"/>
                    <a:pt x="11038" y="3246"/>
                  </a:cubicBezTo>
                  <a:cubicBezTo>
                    <a:pt x="10800" y="2924"/>
                    <a:pt x="10419" y="2698"/>
                    <a:pt x="9942" y="2591"/>
                  </a:cubicBezTo>
                  <a:cubicBezTo>
                    <a:pt x="10323" y="1924"/>
                    <a:pt x="11050" y="1293"/>
                    <a:pt x="12157" y="1186"/>
                  </a:cubicBezTo>
                  <a:cubicBezTo>
                    <a:pt x="12356" y="1163"/>
                    <a:pt x="12543" y="1152"/>
                    <a:pt x="12717" y="1152"/>
                  </a:cubicBezTo>
                  <a:cubicBezTo>
                    <a:pt x="12990" y="1152"/>
                    <a:pt x="13232" y="1178"/>
                    <a:pt x="13443" y="1222"/>
                  </a:cubicBezTo>
                  <a:cubicBezTo>
                    <a:pt x="13217" y="1758"/>
                    <a:pt x="13181" y="2365"/>
                    <a:pt x="13407" y="2722"/>
                  </a:cubicBezTo>
                  <a:cubicBezTo>
                    <a:pt x="13532" y="2924"/>
                    <a:pt x="13719" y="3025"/>
                    <a:pt x="13950" y="3025"/>
                  </a:cubicBezTo>
                  <a:cubicBezTo>
                    <a:pt x="14005" y="3025"/>
                    <a:pt x="14062" y="3019"/>
                    <a:pt x="14121" y="3008"/>
                  </a:cubicBezTo>
                  <a:cubicBezTo>
                    <a:pt x="14669" y="2877"/>
                    <a:pt x="14991" y="2520"/>
                    <a:pt x="14919" y="2079"/>
                  </a:cubicBezTo>
                  <a:cubicBezTo>
                    <a:pt x="14848" y="1662"/>
                    <a:pt x="14467" y="1269"/>
                    <a:pt x="13788" y="1067"/>
                  </a:cubicBezTo>
                  <a:cubicBezTo>
                    <a:pt x="13836" y="984"/>
                    <a:pt x="13883" y="912"/>
                    <a:pt x="13943" y="841"/>
                  </a:cubicBezTo>
                  <a:cubicBezTo>
                    <a:pt x="14135" y="594"/>
                    <a:pt x="14518" y="247"/>
                    <a:pt x="15129" y="247"/>
                  </a:cubicBezTo>
                  <a:cubicBezTo>
                    <a:pt x="15312" y="247"/>
                    <a:pt x="15516" y="279"/>
                    <a:pt x="15741" y="353"/>
                  </a:cubicBezTo>
                  <a:cubicBezTo>
                    <a:pt x="16860" y="722"/>
                    <a:pt x="17550" y="1424"/>
                    <a:pt x="17848" y="2020"/>
                  </a:cubicBezTo>
                  <a:cubicBezTo>
                    <a:pt x="17348" y="2246"/>
                    <a:pt x="16991" y="2543"/>
                    <a:pt x="16955" y="2805"/>
                  </a:cubicBezTo>
                  <a:cubicBezTo>
                    <a:pt x="16943" y="2901"/>
                    <a:pt x="16943" y="3115"/>
                    <a:pt x="17300" y="3210"/>
                  </a:cubicBezTo>
                  <a:cubicBezTo>
                    <a:pt x="17422" y="3244"/>
                    <a:pt x="17535" y="3260"/>
                    <a:pt x="17639" y="3260"/>
                  </a:cubicBezTo>
                  <a:cubicBezTo>
                    <a:pt x="17942" y="3260"/>
                    <a:pt x="18161" y="3119"/>
                    <a:pt x="18241" y="2853"/>
                  </a:cubicBezTo>
                  <a:cubicBezTo>
                    <a:pt x="18289" y="2662"/>
                    <a:pt x="18265" y="2412"/>
                    <a:pt x="18170" y="2151"/>
                  </a:cubicBezTo>
                  <a:cubicBezTo>
                    <a:pt x="18536" y="2010"/>
                    <a:pt x="18972" y="1909"/>
                    <a:pt x="19405" y="1909"/>
                  </a:cubicBezTo>
                  <a:cubicBezTo>
                    <a:pt x="19449" y="1909"/>
                    <a:pt x="19494" y="1910"/>
                    <a:pt x="19539" y="1912"/>
                  </a:cubicBezTo>
                  <a:cubicBezTo>
                    <a:pt x="20348" y="1948"/>
                    <a:pt x="21337" y="2353"/>
                    <a:pt x="21444" y="4091"/>
                  </a:cubicBezTo>
                  <a:cubicBezTo>
                    <a:pt x="21444" y="4146"/>
                    <a:pt x="21493" y="4200"/>
                    <a:pt x="21556" y="4200"/>
                  </a:cubicBezTo>
                  <a:cubicBezTo>
                    <a:pt x="21562" y="4200"/>
                    <a:pt x="21568" y="4199"/>
                    <a:pt x="21575" y="4198"/>
                  </a:cubicBezTo>
                  <a:cubicBezTo>
                    <a:pt x="21634" y="4198"/>
                    <a:pt x="21694" y="4139"/>
                    <a:pt x="21682" y="4067"/>
                  </a:cubicBezTo>
                  <a:cubicBezTo>
                    <a:pt x="21563" y="2055"/>
                    <a:pt x="20301" y="1698"/>
                    <a:pt x="19551" y="1662"/>
                  </a:cubicBezTo>
                  <a:cubicBezTo>
                    <a:pt x="19505" y="1660"/>
                    <a:pt x="19460" y="1659"/>
                    <a:pt x="19414" y="1659"/>
                  </a:cubicBezTo>
                  <a:cubicBezTo>
                    <a:pt x="18964" y="1659"/>
                    <a:pt x="18485" y="1762"/>
                    <a:pt x="18074" y="1924"/>
                  </a:cubicBezTo>
                  <a:cubicBezTo>
                    <a:pt x="17741" y="1258"/>
                    <a:pt x="16979" y="507"/>
                    <a:pt x="15824" y="126"/>
                  </a:cubicBezTo>
                  <a:cubicBezTo>
                    <a:pt x="15564" y="38"/>
                    <a:pt x="15328" y="1"/>
                    <a:pt x="15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1440576" flipH="1">
              <a:off x="6317445" y="2587181"/>
              <a:ext cx="1475847" cy="1321628"/>
            </a:xfrm>
            <a:custGeom>
              <a:avLst/>
              <a:gdLst/>
              <a:ahLst/>
              <a:cxnLst/>
              <a:rect l="l" t="t" r="r" b="b"/>
              <a:pathLst>
                <a:path w="29695" h="26592" extrusionOk="0">
                  <a:moveTo>
                    <a:pt x="26015" y="6172"/>
                  </a:moveTo>
                  <a:cubicBezTo>
                    <a:pt x="26075" y="6172"/>
                    <a:pt x="26134" y="6172"/>
                    <a:pt x="26182" y="6184"/>
                  </a:cubicBezTo>
                  <a:cubicBezTo>
                    <a:pt x="26408" y="6208"/>
                    <a:pt x="26646" y="6279"/>
                    <a:pt x="26896" y="6374"/>
                  </a:cubicBezTo>
                  <a:cubicBezTo>
                    <a:pt x="26825" y="6732"/>
                    <a:pt x="26658" y="7029"/>
                    <a:pt x="26396" y="7244"/>
                  </a:cubicBezTo>
                  <a:cubicBezTo>
                    <a:pt x="26207" y="7387"/>
                    <a:pt x="25989" y="7464"/>
                    <a:pt x="25794" y="7464"/>
                  </a:cubicBezTo>
                  <a:cubicBezTo>
                    <a:pt x="25682" y="7464"/>
                    <a:pt x="25578" y="7439"/>
                    <a:pt x="25491" y="7386"/>
                  </a:cubicBezTo>
                  <a:cubicBezTo>
                    <a:pt x="25289" y="7279"/>
                    <a:pt x="25217" y="7029"/>
                    <a:pt x="25277" y="6708"/>
                  </a:cubicBezTo>
                  <a:cubicBezTo>
                    <a:pt x="25348" y="6267"/>
                    <a:pt x="25718" y="6172"/>
                    <a:pt x="26015" y="6172"/>
                  </a:cubicBezTo>
                  <a:close/>
                  <a:moveTo>
                    <a:pt x="26706" y="11149"/>
                  </a:moveTo>
                  <a:cubicBezTo>
                    <a:pt x="26920" y="11149"/>
                    <a:pt x="27194" y="11268"/>
                    <a:pt x="27492" y="11518"/>
                  </a:cubicBezTo>
                  <a:cubicBezTo>
                    <a:pt x="27670" y="11649"/>
                    <a:pt x="27837" y="11827"/>
                    <a:pt x="28004" y="12018"/>
                  </a:cubicBezTo>
                  <a:cubicBezTo>
                    <a:pt x="27706" y="12232"/>
                    <a:pt x="27408" y="12292"/>
                    <a:pt x="27206" y="12304"/>
                  </a:cubicBezTo>
                  <a:cubicBezTo>
                    <a:pt x="27164" y="12307"/>
                    <a:pt x="27123" y="12308"/>
                    <a:pt x="27083" y="12308"/>
                  </a:cubicBezTo>
                  <a:cubicBezTo>
                    <a:pt x="26516" y="12308"/>
                    <a:pt x="26035" y="12009"/>
                    <a:pt x="25979" y="11720"/>
                  </a:cubicBezTo>
                  <a:cubicBezTo>
                    <a:pt x="25932" y="11506"/>
                    <a:pt x="26146" y="11304"/>
                    <a:pt x="26551" y="11173"/>
                  </a:cubicBezTo>
                  <a:cubicBezTo>
                    <a:pt x="26599" y="11149"/>
                    <a:pt x="26646" y="11149"/>
                    <a:pt x="26706" y="11149"/>
                  </a:cubicBezTo>
                  <a:close/>
                  <a:moveTo>
                    <a:pt x="24527" y="16066"/>
                  </a:moveTo>
                  <a:cubicBezTo>
                    <a:pt x="25182" y="16066"/>
                    <a:pt x="26015" y="16376"/>
                    <a:pt x="26337" y="17090"/>
                  </a:cubicBezTo>
                  <a:cubicBezTo>
                    <a:pt x="26610" y="17661"/>
                    <a:pt x="26491" y="18376"/>
                    <a:pt x="26027" y="19197"/>
                  </a:cubicBezTo>
                  <a:cubicBezTo>
                    <a:pt x="25960" y="19202"/>
                    <a:pt x="25894" y="19204"/>
                    <a:pt x="25827" y="19204"/>
                  </a:cubicBezTo>
                  <a:cubicBezTo>
                    <a:pt x="24939" y="19204"/>
                    <a:pt x="24123" y="18841"/>
                    <a:pt x="23658" y="18376"/>
                  </a:cubicBezTo>
                  <a:cubicBezTo>
                    <a:pt x="23193" y="17900"/>
                    <a:pt x="23051" y="17316"/>
                    <a:pt x="23265" y="16745"/>
                  </a:cubicBezTo>
                  <a:cubicBezTo>
                    <a:pt x="23408" y="16340"/>
                    <a:pt x="23848" y="16090"/>
                    <a:pt x="24432" y="16066"/>
                  </a:cubicBezTo>
                  <a:close/>
                  <a:moveTo>
                    <a:pt x="3869" y="18161"/>
                  </a:moveTo>
                  <a:cubicBezTo>
                    <a:pt x="4055" y="18161"/>
                    <a:pt x="4268" y="18228"/>
                    <a:pt x="4512" y="18400"/>
                  </a:cubicBezTo>
                  <a:cubicBezTo>
                    <a:pt x="4727" y="18543"/>
                    <a:pt x="4953" y="18769"/>
                    <a:pt x="4858" y="19031"/>
                  </a:cubicBezTo>
                  <a:cubicBezTo>
                    <a:pt x="4731" y="19369"/>
                    <a:pt x="4058" y="19689"/>
                    <a:pt x="3241" y="19689"/>
                  </a:cubicBezTo>
                  <a:cubicBezTo>
                    <a:pt x="3139" y="19689"/>
                    <a:pt x="3035" y="19684"/>
                    <a:pt x="2929" y="19674"/>
                  </a:cubicBezTo>
                  <a:cubicBezTo>
                    <a:pt x="2869" y="19662"/>
                    <a:pt x="2798" y="19650"/>
                    <a:pt x="2715" y="19638"/>
                  </a:cubicBezTo>
                  <a:cubicBezTo>
                    <a:pt x="2798" y="19185"/>
                    <a:pt x="2965" y="18793"/>
                    <a:pt x="3179" y="18531"/>
                  </a:cubicBezTo>
                  <a:cubicBezTo>
                    <a:pt x="3341" y="18339"/>
                    <a:pt x="3568" y="18161"/>
                    <a:pt x="3869" y="18161"/>
                  </a:cubicBezTo>
                  <a:close/>
                  <a:moveTo>
                    <a:pt x="18490" y="21031"/>
                  </a:moveTo>
                  <a:cubicBezTo>
                    <a:pt x="18526" y="21031"/>
                    <a:pt x="18562" y="21043"/>
                    <a:pt x="18586" y="21055"/>
                  </a:cubicBezTo>
                  <a:cubicBezTo>
                    <a:pt x="18824" y="21138"/>
                    <a:pt x="18979" y="21543"/>
                    <a:pt x="18955" y="22031"/>
                  </a:cubicBezTo>
                  <a:cubicBezTo>
                    <a:pt x="18943" y="22412"/>
                    <a:pt x="18836" y="22853"/>
                    <a:pt x="18598" y="23269"/>
                  </a:cubicBezTo>
                  <a:cubicBezTo>
                    <a:pt x="18383" y="23186"/>
                    <a:pt x="18193" y="23079"/>
                    <a:pt x="18038" y="22948"/>
                  </a:cubicBezTo>
                  <a:cubicBezTo>
                    <a:pt x="17550" y="22531"/>
                    <a:pt x="17502" y="21948"/>
                    <a:pt x="17907" y="21436"/>
                  </a:cubicBezTo>
                  <a:cubicBezTo>
                    <a:pt x="18109" y="21174"/>
                    <a:pt x="18312" y="21031"/>
                    <a:pt x="18490" y="21031"/>
                  </a:cubicBezTo>
                  <a:close/>
                  <a:moveTo>
                    <a:pt x="7501" y="21805"/>
                  </a:moveTo>
                  <a:cubicBezTo>
                    <a:pt x="7549" y="21805"/>
                    <a:pt x="7596" y="21805"/>
                    <a:pt x="7656" y="21817"/>
                  </a:cubicBezTo>
                  <a:cubicBezTo>
                    <a:pt x="7941" y="21864"/>
                    <a:pt x="8096" y="21972"/>
                    <a:pt x="8132" y="22162"/>
                  </a:cubicBezTo>
                  <a:cubicBezTo>
                    <a:pt x="8203" y="22555"/>
                    <a:pt x="7680" y="23281"/>
                    <a:pt x="6798" y="23734"/>
                  </a:cubicBezTo>
                  <a:cubicBezTo>
                    <a:pt x="6703" y="23781"/>
                    <a:pt x="6572" y="23841"/>
                    <a:pt x="6417" y="23900"/>
                  </a:cubicBezTo>
                  <a:cubicBezTo>
                    <a:pt x="6298" y="23234"/>
                    <a:pt x="6441" y="22614"/>
                    <a:pt x="6715" y="22245"/>
                  </a:cubicBezTo>
                  <a:cubicBezTo>
                    <a:pt x="6858" y="22031"/>
                    <a:pt x="7108" y="21805"/>
                    <a:pt x="7501" y="21805"/>
                  </a:cubicBezTo>
                  <a:close/>
                  <a:moveTo>
                    <a:pt x="12073" y="22293"/>
                  </a:moveTo>
                  <a:cubicBezTo>
                    <a:pt x="12335" y="22293"/>
                    <a:pt x="12513" y="22424"/>
                    <a:pt x="12644" y="22555"/>
                  </a:cubicBezTo>
                  <a:cubicBezTo>
                    <a:pt x="13037" y="22960"/>
                    <a:pt x="13252" y="23853"/>
                    <a:pt x="12883" y="24734"/>
                  </a:cubicBezTo>
                  <a:cubicBezTo>
                    <a:pt x="12859" y="24805"/>
                    <a:pt x="12811" y="24889"/>
                    <a:pt x="12764" y="24972"/>
                  </a:cubicBezTo>
                  <a:cubicBezTo>
                    <a:pt x="11978" y="24615"/>
                    <a:pt x="11442" y="24055"/>
                    <a:pt x="11263" y="23507"/>
                  </a:cubicBezTo>
                  <a:cubicBezTo>
                    <a:pt x="11073" y="22972"/>
                    <a:pt x="11263" y="22555"/>
                    <a:pt x="11763" y="22364"/>
                  </a:cubicBezTo>
                  <a:cubicBezTo>
                    <a:pt x="11882" y="22317"/>
                    <a:pt x="11978" y="22293"/>
                    <a:pt x="12073" y="22293"/>
                  </a:cubicBezTo>
                  <a:close/>
                  <a:moveTo>
                    <a:pt x="21203" y="0"/>
                  </a:moveTo>
                  <a:cubicBezTo>
                    <a:pt x="20899" y="0"/>
                    <a:pt x="20578" y="53"/>
                    <a:pt x="20241" y="159"/>
                  </a:cubicBezTo>
                  <a:cubicBezTo>
                    <a:pt x="20169" y="171"/>
                    <a:pt x="20133" y="243"/>
                    <a:pt x="20157" y="302"/>
                  </a:cubicBezTo>
                  <a:cubicBezTo>
                    <a:pt x="20176" y="359"/>
                    <a:pt x="20217" y="393"/>
                    <a:pt x="20269" y="393"/>
                  </a:cubicBezTo>
                  <a:cubicBezTo>
                    <a:pt x="20283" y="393"/>
                    <a:pt x="20297" y="391"/>
                    <a:pt x="20312" y="386"/>
                  </a:cubicBezTo>
                  <a:cubicBezTo>
                    <a:pt x="20621" y="294"/>
                    <a:pt x="20915" y="247"/>
                    <a:pt x="21190" y="247"/>
                  </a:cubicBezTo>
                  <a:cubicBezTo>
                    <a:pt x="21594" y="247"/>
                    <a:pt x="21958" y="347"/>
                    <a:pt x="22277" y="552"/>
                  </a:cubicBezTo>
                  <a:cubicBezTo>
                    <a:pt x="23432" y="1290"/>
                    <a:pt x="23693" y="3100"/>
                    <a:pt x="23693" y="3124"/>
                  </a:cubicBezTo>
                  <a:cubicBezTo>
                    <a:pt x="23693" y="3160"/>
                    <a:pt x="23717" y="3195"/>
                    <a:pt x="23753" y="3207"/>
                  </a:cubicBezTo>
                  <a:cubicBezTo>
                    <a:pt x="23767" y="3221"/>
                    <a:pt x="23789" y="3227"/>
                    <a:pt x="23812" y="3227"/>
                  </a:cubicBezTo>
                  <a:cubicBezTo>
                    <a:pt x="23828" y="3227"/>
                    <a:pt x="23845" y="3224"/>
                    <a:pt x="23860" y="3219"/>
                  </a:cubicBezTo>
                  <a:cubicBezTo>
                    <a:pt x="23860" y="3219"/>
                    <a:pt x="24123" y="3126"/>
                    <a:pt x="24497" y="3126"/>
                  </a:cubicBezTo>
                  <a:cubicBezTo>
                    <a:pt x="24765" y="3126"/>
                    <a:pt x="25092" y="3174"/>
                    <a:pt x="25420" y="3338"/>
                  </a:cubicBezTo>
                  <a:cubicBezTo>
                    <a:pt x="26051" y="3648"/>
                    <a:pt x="26527" y="4303"/>
                    <a:pt x="26813" y="5279"/>
                  </a:cubicBezTo>
                  <a:cubicBezTo>
                    <a:pt x="26908" y="5577"/>
                    <a:pt x="26944" y="5862"/>
                    <a:pt x="26932" y="6124"/>
                  </a:cubicBezTo>
                  <a:cubicBezTo>
                    <a:pt x="26682" y="6029"/>
                    <a:pt x="26444" y="5958"/>
                    <a:pt x="26218" y="5934"/>
                  </a:cubicBezTo>
                  <a:cubicBezTo>
                    <a:pt x="26150" y="5926"/>
                    <a:pt x="26085" y="5923"/>
                    <a:pt x="26022" y="5923"/>
                  </a:cubicBezTo>
                  <a:cubicBezTo>
                    <a:pt x="25486" y="5923"/>
                    <a:pt x="25124" y="6191"/>
                    <a:pt x="25039" y="6660"/>
                  </a:cubicBezTo>
                  <a:cubicBezTo>
                    <a:pt x="24967" y="7089"/>
                    <a:pt x="25086" y="7422"/>
                    <a:pt x="25372" y="7601"/>
                  </a:cubicBezTo>
                  <a:cubicBezTo>
                    <a:pt x="25496" y="7674"/>
                    <a:pt x="25642" y="7710"/>
                    <a:pt x="25797" y="7710"/>
                  </a:cubicBezTo>
                  <a:cubicBezTo>
                    <a:pt x="26046" y="7710"/>
                    <a:pt x="26316" y="7617"/>
                    <a:pt x="26551" y="7434"/>
                  </a:cubicBezTo>
                  <a:cubicBezTo>
                    <a:pt x="26849" y="7196"/>
                    <a:pt x="27051" y="6874"/>
                    <a:pt x="27134" y="6493"/>
                  </a:cubicBezTo>
                  <a:cubicBezTo>
                    <a:pt x="28123" y="7017"/>
                    <a:pt x="29075" y="8137"/>
                    <a:pt x="29004" y="9530"/>
                  </a:cubicBezTo>
                  <a:cubicBezTo>
                    <a:pt x="28956" y="10792"/>
                    <a:pt x="28599" y="11482"/>
                    <a:pt x="28194" y="11851"/>
                  </a:cubicBezTo>
                  <a:cubicBezTo>
                    <a:pt x="28027" y="11649"/>
                    <a:pt x="27837" y="11470"/>
                    <a:pt x="27658" y="11315"/>
                  </a:cubicBezTo>
                  <a:cubicBezTo>
                    <a:pt x="27308" y="11039"/>
                    <a:pt x="26987" y="10898"/>
                    <a:pt x="26710" y="10898"/>
                  </a:cubicBezTo>
                  <a:cubicBezTo>
                    <a:pt x="26629" y="10898"/>
                    <a:pt x="26552" y="10910"/>
                    <a:pt x="26480" y="10934"/>
                  </a:cubicBezTo>
                  <a:cubicBezTo>
                    <a:pt x="25706" y="11185"/>
                    <a:pt x="25706" y="11601"/>
                    <a:pt x="25741" y="11768"/>
                  </a:cubicBezTo>
                  <a:cubicBezTo>
                    <a:pt x="25830" y="12199"/>
                    <a:pt x="26432" y="12548"/>
                    <a:pt x="27079" y="12548"/>
                  </a:cubicBezTo>
                  <a:cubicBezTo>
                    <a:pt x="27129" y="12548"/>
                    <a:pt x="27179" y="12546"/>
                    <a:pt x="27230" y="12542"/>
                  </a:cubicBezTo>
                  <a:cubicBezTo>
                    <a:pt x="27611" y="12518"/>
                    <a:pt x="27920" y="12387"/>
                    <a:pt x="28170" y="12208"/>
                  </a:cubicBezTo>
                  <a:cubicBezTo>
                    <a:pt x="28861" y="13101"/>
                    <a:pt x="29432" y="14363"/>
                    <a:pt x="29325" y="15245"/>
                  </a:cubicBezTo>
                  <a:cubicBezTo>
                    <a:pt x="29099" y="17221"/>
                    <a:pt x="28218" y="18554"/>
                    <a:pt x="26849" y="19031"/>
                  </a:cubicBezTo>
                  <a:cubicBezTo>
                    <a:pt x="26682" y="19090"/>
                    <a:pt x="26503" y="19126"/>
                    <a:pt x="26337" y="19150"/>
                  </a:cubicBezTo>
                  <a:cubicBezTo>
                    <a:pt x="26861" y="18162"/>
                    <a:pt x="26789" y="17447"/>
                    <a:pt x="26563" y="16983"/>
                  </a:cubicBezTo>
                  <a:cubicBezTo>
                    <a:pt x="26188" y="16176"/>
                    <a:pt x="25270" y="15814"/>
                    <a:pt x="24535" y="15814"/>
                  </a:cubicBezTo>
                  <a:cubicBezTo>
                    <a:pt x="24500" y="15814"/>
                    <a:pt x="24466" y="15814"/>
                    <a:pt x="24432" y="15816"/>
                  </a:cubicBezTo>
                  <a:cubicBezTo>
                    <a:pt x="23729" y="15852"/>
                    <a:pt x="23217" y="16161"/>
                    <a:pt x="23039" y="16649"/>
                  </a:cubicBezTo>
                  <a:cubicBezTo>
                    <a:pt x="22789" y="17328"/>
                    <a:pt x="22955" y="17995"/>
                    <a:pt x="23491" y="18543"/>
                  </a:cubicBezTo>
                  <a:cubicBezTo>
                    <a:pt x="24064" y="19127"/>
                    <a:pt x="24936" y="19448"/>
                    <a:pt x="25824" y="19448"/>
                  </a:cubicBezTo>
                  <a:cubicBezTo>
                    <a:pt x="25840" y="19448"/>
                    <a:pt x="25856" y="19448"/>
                    <a:pt x="25872" y="19447"/>
                  </a:cubicBezTo>
                  <a:lnTo>
                    <a:pt x="25872" y="19447"/>
                  </a:lnTo>
                  <a:cubicBezTo>
                    <a:pt x="25658" y="19781"/>
                    <a:pt x="25384" y="20126"/>
                    <a:pt x="25063" y="20483"/>
                  </a:cubicBezTo>
                  <a:cubicBezTo>
                    <a:pt x="23041" y="22672"/>
                    <a:pt x="21075" y="23453"/>
                    <a:pt x="19660" y="23453"/>
                  </a:cubicBezTo>
                  <a:cubicBezTo>
                    <a:pt x="19359" y="23453"/>
                    <a:pt x="19082" y="23417"/>
                    <a:pt x="18836" y="23353"/>
                  </a:cubicBezTo>
                  <a:cubicBezTo>
                    <a:pt x="19074" y="22900"/>
                    <a:pt x="19193" y="22436"/>
                    <a:pt x="19205" y="22031"/>
                  </a:cubicBezTo>
                  <a:cubicBezTo>
                    <a:pt x="19229" y="21424"/>
                    <a:pt x="19014" y="20948"/>
                    <a:pt x="18669" y="20817"/>
                  </a:cubicBezTo>
                  <a:cubicBezTo>
                    <a:pt x="18623" y="20800"/>
                    <a:pt x="18564" y="20787"/>
                    <a:pt x="18492" y="20787"/>
                  </a:cubicBezTo>
                  <a:cubicBezTo>
                    <a:pt x="18302" y="20787"/>
                    <a:pt x="18028" y="20883"/>
                    <a:pt x="17717" y="21281"/>
                  </a:cubicBezTo>
                  <a:cubicBezTo>
                    <a:pt x="17216" y="21900"/>
                    <a:pt x="17288" y="22626"/>
                    <a:pt x="17883" y="23138"/>
                  </a:cubicBezTo>
                  <a:cubicBezTo>
                    <a:pt x="18038" y="23269"/>
                    <a:pt x="18240" y="23388"/>
                    <a:pt x="18467" y="23484"/>
                  </a:cubicBezTo>
                  <a:cubicBezTo>
                    <a:pt x="18038" y="24150"/>
                    <a:pt x="17300" y="24758"/>
                    <a:pt x="16145" y="25091"/>
                  </a:cubicBezTo>
                  <a:cubicBezTo>
                    <a:pt x="15580" y="25254"/>
                    <a:pt x="15050" y="25325"/>
                    <a:pt x="14562" y="25325"/>
                  </a:cubicBezTo>
                  <a:cubicBezTo>
                    <a:pt x="13979" y="25325"/>
                    <a:pt x="13455" y="25224"/>
                    <a:pt x="13002" y="25055"/>
                  </a:cubicBezTo>
                  <a:cubicBezTo>
                    <a:pt x="13037" y="24972"/>
                    <a:pt x="13073" y="24900"/>
                    <a:pt x="13109" y="24817"/>
                  </a:cubicBezTo>
                  <a:cubicBezTo>
                    <a:pt x="13466" y="23972"/>
                    <a:pt x="13347" y="22924"/>
                    <a:pt x="12823" y="22388"/>
                  </a:cubicBezTo>
                  <a:cubicBezTo>
                    <a:pt x="12605" y="22162"/>
                    <a:pt x="12349" y="22051"/>
                    <a:pt x="12077" y="22051"/>
                  </a:cubicBezTo>
                  <a:cubicBezTo>
                    <a:pt x="11947" y="22051"/>
                    <a:pt x="11814" y="22076"/>
                    <a:pt x="11680" y="22126"/>
                  </a:cubicBezTo>
                  <a:cubicBezTo>
                    <a:pt x="11049" y="22364"/>
                    <a:pt x="10799" y="22924"/>
                    <a:pt x="11025" y="23579"/>
                  </a:cubicBezTo>
                  <a:cubicBezTo>
                    <a:pt x="11240" y="24222"/>
                    <a:pt x="11835" y="24805"/>
                    <a:pt x="12633" y="25174"/>
                  </a:cubicBezTo>
                  <a:cubicBezTo>
                    <a:pt x="12240" y="25734"/>
                    <a:pt x="11442" y="26329"/>
                    <a:pt x="9858" y="26341"/>
                  </a:cubicBezTo>
                  <a:lnTo>
                    <a:pt x="9835" y="26341"/>
                  </a:lnTo>
                  <a:cubicBezTo>
                    <a:pt x="7834" y="26341"/>
                    <a:pt x="7001" y="25329"/>
                    <a:pt x="6691" y="24722"/>
                  </a:cubicBezTo>
                  <a:cubicBezTo>
                    <a:pt x="6596" y="24531"/>
                    <a:pt x="6525" y="24341"/>
                    <a:pt x="6465" y="24150"/>
                  </a:cubicBezTo>
                  <a:cubicBezTo>
                    <a:pt x="6644" y="24079"/>
                    <a:pt x="6798" y="24008"/>
                    <a:pt x="6918" y="23948"/>
                  </a:cubicBezTo>
                  <a:cubicBezTo>
                    <a:pt x="7834" y="23484"/>
                    <a:pt x="8465" y="22674"/>
                    <a:pt x="8382" y="22114"/>
                  </a:cubicBezTo>
                  <a:cubicBezTo>
                    <a:pt x="8346" y="21948"/>
                    <a:pt x="8215" y="21650"/>
                    <a:pt x="7691" y="21579"/>
                  </a:cubicBezTo>
                  <a:cubicBezTo>
                    <a:pt x="7626" y="21569"/>
                    <a:pt x="7561" y="21564"/>
                    <a:pt x="7498" y="21564"/>
                  </a:cubicBezTo>
                  <a:cubicBezTo>
                    <a:pt x="7103" y="21564"/>
                    <a:pt x="6759" y="21754"/>
                    <a:pt x="6513" y="22103"/>
                  </a:cubicBezTo>
                  <a:cubicBezTo>
                    <a:pt x="6167" y="22591"/>
                    <a:pt x="6048" y="23293"/>
                    <a:pt x="6179" y="23984"/>
                  </a:cubicBezTo>
                  <a:cubicBezTo>
                    <a:pt x="5970" y="24039"/>
                    <a:pt x="5732" y="24079"/>
                    <a:pt x="5478" y="24079"/>
                  </a:cubicBezTo>
                  <a:cubicBezTo>
                    <a:pt x="4967" y="24079"/>
                    <a:pt x="4391" y="23918"/>
                    <a:pt x="3858" y="23400"/>
                  </a:cubicBezTo>
                  <a:cubicBezTo>
                    <a:pt x="2869" y="22400"/>
                    <a:pt x="2548" y="20995"/>
                    <a:pt x="2679" y="19876"/>
                  </a:cubicBezTo>
                  <a:lnTo>
                    <a:pt x="2679" y="19876"/>
                  </a:lnTo>
                  <a:cubicBezTo>
                    <a:pt x="2762" y="19900"/>
                    <a:pt x="2834" y="19900"/>
                    <a:pt x="2905" y="19912"/>
                  </a:cubicBezTo>
                  <a:cubicBezTo>
                    <a:pt x="3019" y="19924"/>
                    <a:pt x="3134" y="19930"/>
                    <a:pt x="3248" y="19930"/>
                  </a:cubicBezTo>
                  <a:cubicBezTo>
                    <a:pt x="4107" y="19930"/>
                    <a:pt x="4916" y="19587"/>
                    <a:pt x="5084" y="19114"/>
                  </a:cubicBezTo>
                  <a:cubicBezTo>
                    <a:pt x="5155" y="18924"/>
                    <a:pt x="5191" y="18566"/>
                    <a:pt x="4655" y="18185"/>
                  </a:cubicBezTo>
                  <a:cubicBezTo>
                    <a:pt x="4390" y="18003"/>
                    <a:pt x="4124" y="17912"/>
                    <a:pt x="3871" y="17912"/>
                  </a:cubicBezTo>
                  <a:cubicBezTo>
                    <a:pt x="3546" y="17912"/>
                    <a:pt x="3243" y="18063"/>
                    <a:pt x="2988" y="18364"/>
                  </a:cubicBezTo>
                  <a:cubicBezTo>
                    <a:pt x="2750" y="18662"/>
                    <a:pt x="2572" y="19078"/>
                    <a:pt x="2477" y="19578"/>
                  </a:cubicBezTo>
                  <a:cubicBezTo>
                    <a:pt x="1881" y="19412"/>
                    <a:pt x="1083" y="18959"/>
                    <a:pt x="917" y="17757"/>
                  </a:cubicBezTo>
                  <a:cubicBezTo>
                    <a:pt x="643" y="15935"/>
                    <a:pt x="1691" y="15352"/>
                    <a:pt x="1738" y="15328"/>
                  </a:cubicBezTo>
                  <a:cubicBezTo>
                    <a:pt x="1774" y="15304"/>
                    <a:pt x="1810" y="15268"/>
                    <a:pt x="1810" y="15221"/>
                  </a:cubicBezTo>
                  <a:cubicBezTo>
                    <a:pt x="1810" y="15185"/>
                    <a:pt x="1786" y="15137"/>
                    <a:pt x="1750" y="15114"/>
                  </a:cubicBezTo>
                  <a:cubicBezTo>
                    <a:pt x="1738" y="15114"/>
                    <a:pt x="441" y="14340"/>
                    <a:pt x="310" y="13256"/>
                  </a:cubicBezTo>
                  <a:cubicBezTo>
                    <a:pt x="250" y="12720"/>
                    <a:pt x="488" y="12197"/>
                    <a:pt x="1000" y="11696"/>
                  </a:cubicBezTo>
                  <a:cubicBezTo>
                    <a:pt x="1048" y="11649"/>
                    <a:pt x="1048" y="11577"/>
                    <a:pt x="1000" y="11518"/>
                  </a:cubicBezTo>
                  <a:cubicBezTo>
                    <a:pt x="976" y="11494"/>
                    <a:pt x="947" y="11482"/>
                    <a:pt x="917" y="11482"/>
                  </a:cubicBezTo>
                  <a:cubicBezTo>
                    <a:pt x="887" y="11482"/>
                    <a:pt x="857" y="11494"/>
                    <a:pt x="833" y="11518"/>
                  </a:cubicBezTo>
                  <a:cubicBezTo>
                    <a:pt x="250" y="12077"/>
                    <a:pt x="0" y="12673"/>
                    <a:pt x="71" y="13280"/>
                  </a:cubicBezTo>
                  <a:cubicBezTo>
                    <a:pt x="191" y="14244"/>
                    <a:pt x="1083" y="14959"/>
                    <a:pt x="1464" y="15221"/>
                  </a:cubicBezTo>
                  <a:cubicBezTo>
                    <a:pt x="1131" y="15483"/>
                    <a:pt x="441" y="16221"/>
                    <a:pt x="667" y="17792"/>
                  </a:cubicBezTo>
                  <a:cubicBezTo>
                    <a:pt x="869" y="19150"/>
                    <a:pt x="1774" y="19650"/>
                    <a:pt x="2441" y="19828"/>
                  </a:cubicBezTo>
                  <a:cubicBezTo>
                    <a:pt x="2286" y="20995"/>
                    <a:pt x="2596" y="22484"/>
                    <a:pt x="3691" y="23567"/>
                  </a:cubicBezTo>
                  <a:cubicBezTo>
                    <a:pt x="4272" y="24148"/>
                    <a:pt x="4900" y="24330"/>
                    <a:pt x="5463" y="24330"/>
                  </a:cubicBezTo>
                  <a:cubicBezTo>
                    <a:pt x="5743" y="24330"/>
                    <a:pt x="6006" y="24285"/>
                    <a:pt x="6239" y="24222"/>
                  </a:cubicBezTo>
                  <a:cubicBezTo>
                    <a:pt x="6287" y="24424"/>
                    <a:pt x="6370" y="24639"/>
                    <a:pt x="6477" y="24829"/>
                  </a:cubicBezTo>
                  <a:cubicBezTo>
                    <a:pt x="6810" y="25484"/>
                    <a:pt x="7703" y="26591"/>
                    <a:pt x="9835" y="26591"/>
                  </a:cubicBezTo>
                  <a:cubicBezTo>
                    <a:pt x="9846" y="26591"/>
                    <a:pt x="9858" y="26591"/>
                    <a:pt x="9870" y="26579"/>
                  </a:cubicBezTo>
                  <a:cubicBezTo>
                    <a:pt x="11597" y="26579"/>
                    <a:pt x="12454" y="25889"/>
                    <a:pt x="12871" y="25270"/>
                  </a:cubicBezTo>
                  <a:cubicBezTo>
                    <a:pt x="13296" y="25437"/>
                    <a:pt x="13861" y="25576"/>
                    <a:pt x="14557" y="25576"/>
                  </a:cubicBezTo>
                  <a:cubicBezTo>
                    <a:pt x="15049" y="25576"/>
                    <a:pt x="15607" y="25507"/>
                    <a:pt x="16228" y="25329"/>
                  </a:cubicBezTo>
                  <a:cubicBezTo>
                    <a:pt x="17466" y="24972"/>
                    <a:pt x="18264" y="24293"/>
                    <a:pt x="18717" y="23567"/>
                  </a:cubicBezTo>
                  <a:cubicBezTo>
                    <a:pt x="19009" y="23655"/>
                    <a:pt x="19343" y="23705"/>
                    <a:pt x="19713" y="23705"/>
                  </a:cubicBezTo>
                  <a:cubicBezTo>
                    <a:pt x="21152" y="23705"/>
                    <a:pt x="23131" y="22942"/>
                    <a:pt x="25253" y="20650"/>
                  </a:cubicBezTo>
                  <a:cubicBezTo>
                    <a:pt x="25658" y="20198"/>
                    <a:pt x="25968" y="19793"/>
                    <a:pt x="26194" y="19424"/>
                  </a:cubicBezTo>
                  <a:cubicBezTo>
                    <a:pt x="26444" y="19400"/>
                    <a:pt x="26694" y="19340"/>
                    <a:pt x="26932" y="19257"/>
                  </a:cubicBezTo>
                  <a:cubicBezTo>
                    <a:pt x="27777" y="18971"/>
                    <a:pt x="29254" y="18066"/>
                    <a:pt x="29575" y="15268"/>
                  </a:cubicBezTo>
                  <a:cubicBezTo>
                    <a:pt x="29694" y="14316"/>
                    <a:pt x="29099" y="12982"/>
                    <a:pt x="28361" y="12054"/>
                  </a:cubicBezTo>
                  <a:cubicBezTo>
                    <a:pt x="29111" y="11327"/>
                    <a:pt x="29242" y="10030"/>
                    <a:pt x="29254" y="9541"/>
                  </a:cubicBezTo>
                  <a:cubicBezTo>
                    <a:pt x="29325" y="8017"/>
                    <a:pt x="28265" y="6791"/>
                    <a:pt x="27170" y="6243"/>
                  </a:cubicBezTo>
                  <a:cubicBezTo>
                    <a:pt x="27206" y="5922"/>
                    <a:pt x="27158" y="5565"/>
                    <a:pt x="27051" y="5208"/>
                  </a:cubicBezTo>
                  <a:cubicBezTo>
                    <a:pt x="26741" y="4172"/>
                    <a:pt x="26229" y="3469"/>
                    <a:pt x="25539" y="3124"/>
                  </a:cubicBezTo>
                  <a:cubicBezTo>
                    <a:pt x="25161" y="2935"/>
                    <a:pt x="24794" y="2882"/>
                    <a:pt x="24493" y="2882"/>
                  </a:cubicBezTo>
                  <a:cubicBezTo>
                    <a:pt x="24243" y="2882"/>
                    <a:pt x="24037" y="2918"/>
                    <a:pt x="23908" y="2945"/>
                  </a:cubicBezTo>
                  <a:cubicBezTo>
                    <a:pt x="23824" y="2493"/>
                    <a:pt x="23479" y="1028"/>
                    <a:pt x="22419" y="350"/>
                  </a:cubicBezTo>
                  <a:cubicBezTo>
                    <a:pt x="22058" y="116"/>
                    <a:pt x="21650" y="0"/>
                    <a:pt x="21203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1440576" flipH="1">
              <a:off x="6373247" y="2755383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4" y="0"/>
                  </a:moveTo>
                  <a:cubicBezTo>
                    <a:pt x="846" y="0"/>
                    <a:pt x="1" y="858"/>
                    <a:pt x="1" y="1905"/>
                  </a:cubicBezTo>
                  <a:cubicBezTo>
                    <a:pt x="1" y="2953"/>
                    <a:pt x="846" y="3798"/>
                    <a:pt x="1894" y="3798"/>
                  </a:cubicBezTo>
                  <a:cubicBezTo>
                    <a:pt x="2942" y="3798"/>
                    <a:pt x="3799" y="2953"/>
                    <a:pt x="3799" y="1905"/>
                  </a:cubicBezTo>
                  <a:cubicBezTo>
                    <a:pt x="3799" y="858"/>
                    <a:pt x="2942" y="0"/>
                    <a:pt x="1894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1440576" flipH="1">
              <a:off x="6552196" y="2602415"/>
              <a:ext cx="1045344" cy="739887"/>
            </a:xfrm>
            <a:custGeom>
              <a:avLst/>
              <a:gdLst/>
              <a:ahLst/>
              <a:cxnLst/>
              <a:rect l="l" t="t" r="r" b="b"/>
              <a:pathLst>
                <a:path w="21033" h="14887" extrusionOk="0">
                  <a:moveTo>
                    <a:pt x="15459" y="1"/>
                  </a:moveTo>
                  <a:cubicBezTo>
                    <a:pt x="11851" y="1"/>
                    <a:pt x="4268" y="877"/>
                    <a:pt x="177" y="9596"/>
                  </a:cubicBezTo>
                  <a:cubicBezTo>
                    <a:pt x="1" y="9981"/>
                    <a:pt x="3364" y="14886"/>
                    <a:pt x="6208" y="14886"/>
                  </a:cubicBezTo>
                  <a:cubicBezTo>
                    <a:pt x="6436" y="14886"/>
                    <a:pt x="6661" y="14855"/>
                    <a:pt x="6880" y="14787"/>
                  </a:cubicBezTo>
                  <a:cubicBezTo>
                    <a:pt x="8471" y="14300"/>
                    <a:pt x="8724" y="7754"/>
                    <a:pt x="12717" y="7754"/>
                  </a:cubicBezTo>
                  <a:cubicBezTo>
                    <a:pt x="13117" y="7754"/>
                    <a:pt x="13555" y="7820"/>
                    <a:pt x="14036" y="7964"/>
                  </a:cubicBezTo>
                  <a:cubicBezTo>
                    <a:pt x="14655" y="8158"/>
                    <a:pt x="15936" y="9029"/>
                    <a:pt x="17199" y="9029"/>
                  </a:cubicBezTo>
                  <a:cubicBezTo>
                    <a:pt x="17880" y="9029"/>
                    <a:pt x="18557" y="8775"/>
                    <a:pt x="19120" y="8024"/>
                  </a:cubicBezTo>
                  <a:cubicBezTo>
                    <a:pt x="21032" y="5478"/>
                    <a:pt x="18124" y="43"/>
                    <a:pt x="17469" y="43"/>
                  </a:cubicBezTo>
                  <a:cubicBezTo>
                    <a:pt x="17459" y="43"/>
                    <a:pt x="17450" y="44"/>
                    <a:pt x="17441" y="47"/>
                  </a:cubicBezTo>
                  <a:cubicBezTo>
                    <a:pt x="17415" y="53"/>
                    <a:pt x="17370" y="56"/>
                    <a:pt x="17307" y="56"/>
                  </a:cubicBezTo>
                  <a:cubicBezTo>
                    <a:pt x="17022" y="56"/>
                    <a:pt x="16366" y="1"/>
                    <a:pt x="15459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 rot="-1440576" flipH="1">
              <a:off x="7615224" y="2882321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3" y="1"/>
                  </a:moveTo>
                  <a:cubicBezTo>
                    <a:pt x="846" y="1"/>
                    <a:pt x="0" y="846"/>
                    <a:pt x="0" y="1894"/>
                  </a:cubicBezTo>
                  <a:cubicBezTo>
                    <a:pt x="0" y="2942"/>
                    <a:pt x="846" y="3799"/>
                    <a:pt x="1893" y="3799"/>
                  </a:cubicBezTo>
                  <a:cubicBezTo>
                    <a:pt x="2941" y="3799"/>
                    <a:pt x="3798" y="2942"/>
                    <a:pt x="3798" y="1894"/>
                  </a:cubicBezTo>
                  <a:cubicBezTo>
                    <a:pt x="3798" y="846"/>
                    <a:pt x="2941" y="1"/>
                    <a:pt x="1893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 rot="-1440576" flipH="1">
              <a:off x="7646885" y="2932807"/>
              <a:ext cx="118982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 rot="-1440576" flipH="1">
              <a:off x="7408774" y="2754474"/>
              <a:ext cx="240847" cy="201485"/>
            </a:xfrm>
            <a:custGeom>
              <a:avLst/>
              <a:gdLst/>
              <a:ahLst/>
              <a:cxnLst/>
              <a:rect l="l" t="t" r="r" b="b"/>
              <a:pathLst>
                <a:path w="4846" h="4054" extrusionOk="0">
                  <a:moveTo>
                    <a:pt x="4441" y="0"/>
                  </a:moveTo>
                  <a:cubicBezTo>
                    <a:pt x="4352" y="0"/>
                    <a:pt x="4264" y="33"/>
                    <a:pt x="4191" y="100"/>
                  </a:cubicBezTo>
                  <a:cubicBezTo>
                    <a:pt x="4179" y="112"/>
                    <a:pt x="2596" y="1541"/>
                    <a:pt x="191" y="3386"/>
                  </a:cubicBezTo>
                  <a:cubicBezTo>
                    <a:pt x="24" y="3517"/>
                    <a:pt x="0" y="3744"/>
                    <a:pt x="119" y="3910"/>
                  </a:cubicBezTo>
                  <a:cubicBezTo>
                    <a:pt x="191" y="4006"/>
                    <a:pt x="310" y="4053"/>
                    <a:pt x="417" y="4053"/>
                  </a:cubicBezTo>
                  <a:cubicBezTo>
                    <a:pt x="500" y="4053"/>
                    <a:pt x="572" y="4029"/>
                    <a:pt x="643" y="3970"/>
                  </a:cubicBezTo>
                  <a:cubicBezTo>
                    <a:pt x="3072" y="2113"/>
                    <a:pt x="4667" y="660"/>
                    <a:pt x="4691" y="648"/>
                  </a:cubicBezTo>
                  <a:cubicBezTo>
                    <a:pt x="4834" y="505"/>
                    <a:pt x="4846" y="267"/>
                    <a:pt x="4715" y="124"/>
                  </a:cubicBezTo>
                  <a:cubicBezTo>
                    <a:pt x="4639" y="42"/>
                    <a:pt x="4540" y="0"/>
                    <a:pt x="4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 rot="-1440576" flipH="1">
              <a:off x="7726734" y="3775145"/>
              <a:ext cx="33746" cy="74004"/>
            </a:xfrm>
            <a:custGeom>
              <a:avLst/>
              <a:gdLst/>
              <a:ahLst/>
              <a:cxnLst/>
              <a:rect l="l" t="t" r="r" b="b"/>
              <a:pathLst>
                <a:path w="679" h="1489" extrusionOk="0">
                  <a:moveTo>
                    <a:pt x="534" y="0"/>
                  </a:moveTo>
                  <a:cubicBezTo>
                    <a:pt x="507" y="0"/>
                    <a:pt x="478" y="9"/>
                    <a:pt x="452" y="24"/>
                  </a:cubicBezTo>
                  <a:cubicBezTo>
                    <a:pt x="441" y="36"/>
                    <a:pt x="0" y="417"/>
                    <a:pt x="179" y="1382"/>
                  </a:cubicBezTo>
                  <a:cubicBezTo>
                    <a:pt x="191" y="1441"/>
                    <a:pt x="238" y="1489"/>
                    <a:pt x="298" y="1489"/>
                  </a:cubicBezTo>
                  <a:lnTo>
                    <a:pt x="321" y="1489"/>
                  </a:lnTo>
                  <a:cubicBezTo>
                    <a:pt x="381" y="1477"/>
                    <a:pt x="429" y="1418"/>
                    <a:pt x="417" y="1346"/>
                  </a:cubicBezTo>
                  <a:cubicBezTo>
                    <a:pt x="274" y="525"/>
                    <a:pt x="595" y="227"/>
                    <a:pt x="619" y="215"/>
                  </a:cubicBezTo>
                  <a:cubicBezTo>
                    <a:pt x="667" y="167"/>
                    <a:pt x="679" y="96"/>
                    <a:pt x="631" y="48"/>
                  </a:cubicBezTo>
                  <a:cubicBezTo>
                    <a:pt x="604" y="15"/>
                    <a:pt x="570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 rot="-1440576" flipH="1">
              <a:off x="7663869" y="3783804"/>
              <a:ext cx="33150" cy="74053"/>
            </a:xfrm>
            <a:custGeom>
              <a:avLst/>
              <a:gdLst/>
              <a:ahLst/>
              <a:cxnLst/>
              <a:rect l="l" t="t" r="r" b="b"/>
              <a:pathLst>
                <a:path w="667" h="1490" extrusionOk="0">
                  <a:moveTo>
                    <a:pt x="534" y="1"/>
                  </a:moveTo>
                  <a:cubicBezTo>
                    <a:pt x="507" y="1"/>
                    <a:pt x="479" y="10"/>
                    <a:pt x="453" y="25"/>
                  </a:cubicBezTo>
                  <a:cubicBezTo>
                    <a:pt x="441" y="37"/>
                    <a:pt x="0" y="418"/>
                    <a:pt x="167" y="1383"/>
                  </a:cubicBezTo>
                  <a:cubicBezTo>
                    <a:pt x="179" y="1454"/>
                    <a:pt x="238" y="1490"/>
                    <a:pt x="298" y="1490"/>
                  </a:cubicBezTo>
                  <a:lnTo>
                    <a:pt x="310" y="1490"/>
                  </a:lnTo>
                  <a:cubicBezTo>
                    <a:pt x="381" y="1478"/>
                    <a:pt x="429" y="1418"/>
                    <a:pt x="417" y="1347"/>
                  </a:cubicBezTo>
                  <a:cubicBezTo>
                    <a:pt x="274" y="537"/>
                    <a:pt x="596" y="228"/>
                    <a:pt x="607" y="216"/>
                  </a:cubicBezTo>
                  <a:cubicBezTo>
                    <a:pt x="667" y="180"/>
                    <a:pt x="667" y="97"/>
                    <a:pt x="631" y="49"/>
                  </a:cubicBezTo>
                  <a:cubicBezTo>
                    <a:pt x="604" y="1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 rot="-1440576" flipH="1">
              <a:off x="6970438" y="3949073"/>
              <a:ext cx="75793" cy="27087"/>
            </a:xfrm>
            <a:custGeom>
              <a:avLst/>
              <a:gdLst/>
              <a:ahLst/>
              <a:cxnLst/>
              <a:rect l="l" t="t" r="r" b="b"/>
              <a:pathLst>
                <a:path w="1525" h="545" extrusionOk="0">
                  <a:moveTo>
                    <a:pt x="1391" y="0"/>
                  </a:moveTo>
                  <a:cubicBezTo>
                    <a:pt x="1368" y="0"/>
                    <a:pt x="1344" y="7"/>
                    <a:pt x="1322" y="20"/>
                  </a:cubicBezTo>
                  <a:cubicBezTo>
                    <a:pt x="950" y="247"/>
                    <a:pt x="661" y="301"/>
                    <a:pt x="471" y="301"/>
                  </a:cubicBezTo>
                  <a:cubicBezTo>
                    <a:pt x="301" y="301"/>
                    <a:pt x="208" y="259"/>
                    <a:pt x="203" y="259"/>
                  </a:cubicBezTo>
                  <a:cubicBezTo>
                    <a:pt x="184" y="247"/>
                    <a:pt x="162" y="242"/>
                    <a:pt x="141" y="242"/>
                  </a:cubicBezTo>
                  <a:cubicBezTo>
                    <a:pt x="96" y="242"/>
                    <a:pt x="52" y="266"/>
                    <a:pt x="36" y="306"/>
                  </a:cubicBezTo>
                  <a:cubicBezTo>
                    <a:pt x="0" y="366"/>
                    <a:pt x="24" y="437"/>
                    <a:pt x="84" y="473"/>
                  </a:cubicBezTo>
                  <a:cubicBezTo>
                    <a:pt x="95" y="473"/>
                    <a:pt x="226" y="544"/>
                    <a:pt x="476" y="544"/>
                  </a:cubicBezTo>
                  <a:cubicBezTo>
                    <a:pt x="703" y="544"/>
                    <a:pt x="1036" y="485"/>
                    <a:pt x="1453" y="223"/>
                  </a:cubicBezTo>
                  <a:cubicBezTo>
                    <a:pt x="1512" y="187"/>
                    <a:pt x="1524" y="116"/>
                    <a:pt x="1489" y="56"/>
                  </a:cubicBezTo>
                  <a:cubicBezTo>
                    <a:pt x="1466" y="19"/>
                    <a:pt x="1430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 rot="-1440576" flipH="1">
              <a:off x="6897772" y="3894790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72" y="1"/>
                  </a:moveTo>
                  <a:cubicBezTo>
                    <a:pt x="1351" y="1"/>
                    <a:pt x="1330" y="6"/>
                    <a:pt x="1310" y="18"/>
                  </a:cubicBezTo>
                  <a:cubicBezTo>
                    <a:pt x="945" y="250"/>
                    <a:pt x="661" y="307"/>
                    <a:pt x="469" y="307"/>
                  </a:cubicBezTo>
                  <a:cubicBezTo>
                    <a:pt x="298" y="307"/>
                    <a:pt x="202" y="262"/>
                    <a:pt x="191" y="256"/>
                  </a:cubicBezTo>
                  <a:cubicBezTo>
                    <a:pt x="175" y="250"/>
                    <a:pt x="159" y="247"/>
                    <a:pt x="143" y="247"/>
                  </a:cubicBezTo>
                  <a:cubicBezTo>
                    <a:pt x="97" y="247"/>
                    <a:pt x="50" y="272"/>
                    <a:pt x="24" y="316"/>
                  </a:cubicBezTo>
                  <a:cubicBezTo>
                    <a:pt x="0" y="375"/>
                    <a:pt x="24" y="447"/>
                    <a:pt x="72" y="482"/>
                  </a:cubicBezTo>
                  <a:cubicBezTo>
                    <a:pt x="95" y="482"/>
                    <a:pt x="226" y="554"/>
                    <a:pt x="465" y="554"/>
                  </a:cubicBezTo>
                  <a:cubicBezTo>
                    <a:pt x="703" y="554"/>
                    <a:pt x="1036" y="482"/>
                    <a:pt x="1441" y="232"/>
                  </a:cubicBezTo>
                  <a:cubicBezTo>
                    <a:pt x="1500" y="197"/>
                    <a:pt x="1524" y="113"/>
                    <a:pt x="1477" y="54"/>
                  </a:cubicBezTo>
                  <a:cubicBezTo>
                    <a:pt x="1453" y="22"/>
                    <a:pt x="1413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 rot="-1440576" flipH="1">
              <a:off x="7049431" y="3892036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84" y="0"/>
                  </a:moveTo>
                  <a:cubicBezTo>
                    <a:pt x="1363" y="0"/>
                    <a:pt x="1342" y="6"/>
                    <a:pt x="1322" y="18"/>
                  </a:cubicBezTo>
                  <a:cubicBezTo>
                    <a:pt x="951" y="250"/>
                    <a:pt x="663" y="307"/>
                    <a:pt x="473" y="307"/>
                  </a:cubicBezTo>
                  <a:cubicBezTo>
                    <a:pt x="302" y="307"/>
                    <a:pt x="208" y="261"/>
                    <a:pt x="203" y="256"/>
                  </a:cubicBezTo>
                  <a:cubicBezTo>
                    <a:pt x="187" y="250"/>
                    <a:pt x="170" y="247"/>
                    <a:pt x="153" y="247"/>
                  </a:cubicBezTo>
                  <a:cubicBezTo>
                    <a:pt x="104" y="247"/>
                    <a:pt x="54" y="271"/>
                    <a:pt x="36" y="315"/>
                  </a:cubicBezTo>
                  <a:cubicBezTo>
                    <a:pt x="0" y="375"/>
                    <a:pt x="24" y="446"/>
                    <a:pt x="84" y="482"/>
                  </a:cubicBezTo>
                  <a:cubicBezTo>
                    <a:pt x="96" y="482"/>
                    <a:pt x="227" y="553"/>
                    <a:pt x="477" y="553"/>
                  </a:cubicBezTo>
                  <a:cubicBezTo>
                    <a:pt x="703" y="553"/>
                    <a:pt x="1036" y="482"/>
                    <a:pt x="1453" y="232"/>
                  </a:cubicBezTo>
                  <a:cubicBezTo>
                    <a:pt x="1512" y="196"/>
                    <a:pt x="1524" y="113"/>
                    <a:pt x="1489" y="53"/>
                  </a:cubicBezTo>
                  <a:cubicBezTo>
                    <a:pt x="1465" y="22"/>
                    <a:pt x="1425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 rot="-1440576" flipH="1">
              <a:off x="7126324" y="3938144"/>
              <a:ext cx="75793" cy="27484"/>
            </a:xfrm>
            <a:custGeom>
              <a:avLst/>
              <a:gdLst/>
              <a:ahLst/>
              <a:cxnLst/>
              <a:rect l="l" t="t" r="r" b="b"/>
              <a:pathLst>
                <a:path w="1525" h="553" extrusionOk="0">
                  <a:moveTo>
                    <a:pt x="1376" y="0"/>
                  </a:moveTo>
                  <a:cubicBezTo>
                    <a:pt x="1356" y="0"/>
                    <a:pt x="1337" y="6"/>
                    <a:pt x="1322" y="17"/>
                  </a:cubicBezTo>
                  <a:cubicBezTo>
                    <a:pt x="945" y="253"/>
                    <a:pt x="654" y="308"/>
                    <a:pt x="463" y="308"/>
                  </a:cubicBezTo>
                  <a:cubicBezTo>
                    <a:pt x="298" y="308"/>
                    <a:pt x="208" y="267"/>
                    <a:pt x="203" y="267"/>
                  </a:cubicBezTo>
                  <a:cubicBezTo>
                    <a:pt x="180" y="256"/>
                    <a:pt x="157" y="250"/>
                    <a:pt x="136" y="250"/>
                  </a:cubicBezTo>
                  <a:cubicBezTo>
                    <a:pt x="91" y="250"/>
                    <a:pt x="52" y="274"/>
                    <a:pt x="36" y="315"/>
                  </a:cubicBezTo>
                  <a:cubicBezTo>
                    <a:pt x="0" y="374"/>
                    <a:pt x="24" y="446"/>
                    <a:pt x="84" y="481"/>
                  </a:cubicBezTo>
                  <a:cubicBezTo>
                    <a:pt x="96" y="481"/>
                    <a:pt x="227" y="553"/>
                    <a:pt x="477" y="553"/>
                  </a:cubicBezTo>
                  <a:cubicBezTo>
                    <a:pt x="703" y="553"/>
                    <a:pt x="1036" y="493"/>
                    <a:pt x="1453" y="231"/>
                  </a:cubicBezTo>
                  <a:cubicBezTo>
                    <a:pt x="1501" y="196"/>
                    <a:pt x="1524" y="124"/>
                    <a:pt x="1489" y="65"/>
                  </a:cubicBezTo>
                  <a:cubicBezTo>
                    <a:pt x="1464" y="24"/>
                    <a:pt x="1418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 rot="-1440576" flipH="1">
              <a:off x="6823161" y="3920640"/>
              <a:ext cx="65753" cy="47265"/>
            </a:xfrm>
            <a:custGeom>
              <a:avLst/>
              <a:gdLst/>
              <a:ahLst/>
              <a:cxnLst/>
              <a:rect l="l" t="t" r="r" b="b"/>
              <a:pathLst>
                <a:path w="1323" h="951" extrusionOk="0">
                  <a:moveTo>
                    <a:pt x="1183" y="1"/>
                  </a:moveTo>
                  <a:cubicBezTo>
                    <a:pt x="1145" y="1"/>
                    <a:pt x="1106" y="16"/>
                    <a:pt x="1084" y="45"/>
                  </a:cubicBezTo>
                  <a:cubicBezTo>
                    <a:pt x="639" y="679"/>
                    <a:pt x="215" y="700"/>
                    <a:pt x="151" y="700"/>
                  </a:cubicBezTo>
                  <a:cubicBezTo>
                    <a:pt x="147" y="700"/>
                    <a:pt x="144" y="700"/>
                    <a:pt x="143" y="700"/>
                  </a:cubicBezTo>
                  <a:cubicBezTo>
                    <a:pt x="136" y="699"/>
                    <a:pt x="129" y="698"/>
                    <a:pt x="122" y="698"/>
                  </a:cubicBezTo>
                  <a:cubicBezTo>
                    <a:pt x="60" y="698"/>
                    <a:pt x="11" y="743"/>
                    <a:pt x="1" y="807"/>
                  </a:cubicBezTo>
                  <a:cubicBezTo>
                    <a:pt x="1" y="879"/>
                    <a:pt x="48" y="938"/>
                    <a:pt x="120" y="938"/>
                  </a:cubicBezTo>
                  <a:cubicBezTo>
                    <a:pt x="120" y="938"/>
                    <a:pt x="132" y="950"/>
                    <a:pt x="155" y="950"/>
                  </a:cubicBezTo>
                  <a:cubicBezTo>
                    <a:pt x="286" y="950"/>
                    <a:pt x="786" y="891"/>
                    <a:pt x="1286" y="188"/>
                  </a:cubicBezTo>
                  <a:cubicBezTo>
                    <a:pt x="1322" y="141"/>
                    <a:pt x="1310" y="57"/>
                    <a:pt x="1251" y="22"/>
                  </a:cubicBezTo>
                  <a:cubicBezTo>
                    <a:pt x="1232" y="7"/>
                    <a:pt x="1208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 rot="-1440576" flipH="1">
              <a:off x="6224962" y="3671030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17"/>
                    <a:pt x="84" y="1253"/>
                    <a:pt x="143" y="1253"/>
                  </a:cubicBezTo>
                  <a:lnTo>
                    <a:pt x="167" y="1253"/>
                  </a:lnTo>
                  <a:cubicBezTo>
                    <a:pt x="191" y="1241"/>
                    <a:pt x="751" y="1110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 rot="-1440576" flipH="1">
              <a:off x="6290740" y="3645646"/>
              <a:ext cx="52136" cy="62274"/>
            </a:xfrm>
            <a:custGeom>
              <a:avLst/>
              <a:gdLst/>
              <a:ahLst/>
              <a:cxnLst/>
              <a:rect l="l" t="t" r="r" b="b"/>
              <a:pathLst>
                <a:path w="1049" h="1253" extrusionOk="0">
                  <a:moveTo>
                    <a:pt x="918" y="0"/>
                  </a:moveTo>
                  <a:cubicBezTo>
                    <a:pt x="864" y="0"/>
                    <a:pt x="807" y="34"/>
                    <a:pt x="787" y="86"/>
                  </a:cubicBezTo>
                  <a:cubicBezTo>
                    <a:pt x="548" y="883"/>
                    <a:pt x="120" y="1002"/>
                    <a:pt x="108" y="1002"/>
                  </a:cubicBezTo>
                  <a:cubicBezTo>
                    <a:pt x="36" y="1026"/>
                    <a:pt x="1" y="1086"/>
                    <a:pt x="13" y="1157"/>
                  </a:cubicBezTo>
                  <a:cubicBezTo>
                    <a:pt x="25" y="1217"/>
                    <a:pt x="72" y="1252"/>
                    <a:pt x="132" y="1252"/>
                  </a:cubicBezTo>
                  <a:lnTo>
                    <a:pt x="155" y="1252"/>
                  </a:lnTo>
                  <a:cubicBezTo>
                    <a:pt x="179" y="1241"/>
                    <a:pt x="739" y="1110"/>
                    <a:pt x="1025" y="157"/>
                  </a:cubicBezTo>
                  <a:cubicBezTo>
                    <a:pt x="1048" y="98"/>
                    <a:pt x="1013" y="26"/>
                    <a:pt x="941" y="2"/>
                  </a:cubicBezTo>
                  <a:cubicBezTo>
                    <a:pt x="934" y="1"/>
                    <a:pt x="926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 rot="-1440576" flipH="1">
              <a:off x="6335037" y="3745069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18" y="1"/>
                  </a:moveTo>
                  <a:cubicBezTo>
                    <a:pt x="864" y="1"/>
                    <a:pt x="807" y="35"/>
                    <a:pt x="787" y="86"/>
                  </a:cubicBezTo>
                  <a:cubicBezTo>
                    <a:pt x="548" y="884"/>
                    <a:pt x="120" y="1003"/>
                    <a:pt x="108" y="1003"/>
                  </a:cubicBezTo>
                  <a:cubicBezTo>
                    <a:pt x="36" y="1027"/>
                    <a:pt x="1" y="1087"/>
                    <a:pt x="13" y="1158"/>
                  </a:cubicBezTo>
                  <a:cubicBezTo>
                    <a:pt x="25" y="1206"/>
                    <a:pt x="72" y="1253"/>
                    <a:pt x="132" y="1253"/>
                  </a:cubicBezTo>
                  <a:cubicBezTo>
                    <a:pt x="144" y="1253"/>
                    <a:pt x="155" y="1241"/>
                    <a:pt x="155" y="1241"/>
                  </a:cubicBezTo>
                  <a:cubicBezTo>
                    <a:pt x="179" y="1241"/>
                    <a:pt x="739" y="1098"/>
                    <a:pt x="1025" y="158"/>
                  </a:cubicBezTo>
                  <a:cubicBezTo>
                    <a:pt x="1048" y="98"/>
                    <a:pt x="1013" y="27"/>
                    <a:pt x="941" y="3"/>
                  </a:cubicBezTo>
                  <a:cubicBezTo>
                    <a:pt x="934" y="2"/>
                    <a:pt x="926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 rot="-1440576" flipH="1">
              <a:off x="6181383" y="3573193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05"/>
                    <a:pt x="84" y="1253"/>
                    <a:pt x="143" y="1253"/>
                  </a:cubicBezTo>
                  <a:cubicBezTo>
                    <a:pt x="143" y="1253"/>
                    <a:pt x="155" y="1253"/>
                    <a:pt x="167" y="1241"/>
                  </a:cubicBezTo>
                  <a:cubicBezTo>
                    <a:pt x="191" y="1241"/>
                    <a:pt x="751" y="1098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 rot="-1440576" flipH="1">
              <a:off x="7834072" y="3981077"/>
              <a:ext cx="33150" cy="74351"/>
            </a:xfrm>
            <a:custGeom>
              <a:avLst/>
              <a:gdLst/>
              <a:ahLst/>
              <a:cxnLst/>
              <a:rect l="l" t="t" r="r" b="b"/>
              <a:pathLst>
                <a:path w="667" h="1496" extrusionOk="0">
                  <a:moveTo>
                    <a:pt x="530" y="0"/>
                  </a:moveTo>
                  <a:cubicBezTo>
                    <a:pt x="501" y="0"/>
                    <a:pt x="473" y="10"/>
                    <a:pt x="453" y="31"/>
                  </a:cubicBezTo>
                  <a:cubicBezTo>
                    <a:pt x="429" y="43"/>
                    <a:pt x="0" y="424"/>
                    <a:pt x="167" y="1388"/>
                  </a:cubicBezTo>
                  <a:cubicBezTo>
                    <a:pt x="179" y="1448"/>
                    <a:pt x="238" y="1495"/>
                    <a:pt x="286" y="1495"/>
                  </a:cubicBezTo>
                  <a:lnTo>
                    <a:pt x="310" y="1495"/>
                  </a:lnTo>
                  <a:cubicBezTo>
                    <a:pt x="381" y="1483"/>
                    <a:pt x="429" y="1412"/>
                    <a:pt x="417" y="1352"/>
                  </a:cubicBezTo>
                  <a:cubicBezTo>
                    <a:pt x="262" y="531"/>
                    <a:pt x="595" y="233"/>
                    <a:pt x="607" y="221"/>
                  </a:cubicBezTo>
                  <a:cubicBezTo>
                    <a:pt x="667" y="174"/>
                    <a:pt x="667" y="102"/>
                    <a:pt x="631" y="43"/>
                  </a:cubicBezTo>
                  <a:cubicBezTo>
                    <a:pt x="604" y="16"/>
                    <a:pt x="566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 rot="-1440576" flipH="1">
              <a:off x="7768659" y="3968091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30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8"/>
                  </a:cubicBezTo>
                  <a:cubicBezTo>
                    <a:pt x="179" y="1448"/>
                    <a:pt x="239" y="1495"/>
                    <a:pt x="286" y="1495"/>
                  </a:cubicBezTo>
                  <a:lnTo>
                    <a:pt x="310" y="1495"/>
                  </a:lnTo>
                  <a:cubicBezTo>
                    <a:pt x="382" y="1483"/>
                    <a:pt x="429" y="1412"/>
                    <a:pt x="417" y="1352"/>
                  </a:cubicBezTo>
                  <a:cubicBezTo>
                    <a:pt x="262" y="531"/>
                    <a:pt x="596" y="233"/>
                    <a:pt x="608" y="221"/>
                  </a:cubicBezTo>
                  <a:cubicBezTo>
                    <a:pt x="667" y="174"/>
                    <a:pt x="667" y="102"/>
                    <a:pt x="632" y="43"/>
                  </a:cubicBezTo>
                  <a:cubicBezTo>
                    <a:pt x="605" y="16"/>
                    <a:pt x="567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 rot="-1440576" flipH="1">
              <a:off x="7979249" y="3446893"/>
              <a:ext cx="43836" cy="67592"/>
            </a:xfrm>
            <a:custGeom>
              <a:avLst/>
              <a:gdLst/>
              <a:ahLst/>
              <a:cxnLst/>
              <a:rect l="l" t="t" r="r" b="b"/>
              <a:pathLst>
                <a:path w="882" h="1360" extrusionOk="0">
                  <a:moveTo>
                    <a:pt x="754" y="0"/>
                  </a:moveTo>
                  <a:cubicBezTo>
                    <a:pt x="737" y="0"/>
                    <a:pt x="719" y="5"/>
                    <a:pt x="703" y="14"/>
                  </a:cubicBezTo>
                  <a:cubicBezTo>
                    <a:pt x="679" y="14"/>
                    <a:pt x="143" y="241"/>
                    <a:pt x="12" y="1217"/>
                  </a:cubicBezTo>
                  <a:cubicBezTo>
                    <a:pt x="0" y="1277"/>
                    <a:pt x="48" y="1348"/>
                    <a:pt x="120" y="1348"/>
                  </a:cubicBezTo>
                  <a:cubicBezTo>
                    <a:pt x="120" y="1360"/>
                    <a:pt x="131" y="1360"/>
                    <a:pt x="131" y="1360"/>
                  </a:cubicBezTo>
                  <a:cubicBezTo>
                    <a:pt x="191" y="1360"/>
                    <a:pt x="250" y="1312"/>
                    <a:pt x="250" y="1253"/>
                  </a:cubicBezTo>
                  <a:cubicBezTo>
                    <a:pt x="370" y="431"/>
                    <a:pt x="774" y="241"/>
                    <a:pt x="786" y="241"/>
                  </a:cubicBezTo>
                  <a:cubicBezTo>
                    <a:pt x="858" y="205"/>
                    <a:pt x="882" y="145"/>
                    <a:pt x="858" y="74"/>
                  </a:cubicBezTo>
                  <a:cubicBezTo>
                    <a:pt x="840" y="31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 rot="-1440576" flipH="1">
              <a:off x="7991672" y="3365830"/>
              <a:ext cx="43836" cy="67344"/>
            </a:xfrm>
            <a:custGeom>
              <a:avLst/>
              <a:gdLst/>
              <a:ahLst/>
              <a:cxnLst/>
              <a:rect l="l" t="t" r="r" b="b"/>
              <a:pathLst>
                <a:path w="882" h="1355" extrusionOk="0">
                  <a:moveTo>
                    <a:pt x="744" y="0"/>
                  </a:moveTo>
                  <a:cubicBezTo>
                    <a:pt x="727" y="0"/>
                    <a:pt x="709" y="3"/>
                    <a:pt x="691" y="9"/>
                  </a:cubicBezTo>
                  <a:cubicBezTo>
                    <a:pt x="667" y="21"/>
                    <a:pt x="143" y="236"/>
                    <a:pt x="0" y="1212"/>
                  </a:cubicBezTo>
                  <a:cubicBezTo>
                    <a:pt x="0" y="1283"/>
                    <a:pt x="36" y="1343"/>
                    <a:pt x="108" y="1355"/>
                  </a:cubicBezTo>
                  <a:lnTo>
                    <a:pt x="131" y="1355"/>
                  </a:lnTo>
                  <a:cubicBezTo>
                    <a:pt x="191" y="1355"/>
                    <a:pt x="239" y="1307"/>
                    <a:pt x="251" y="1248"/>
                  </a:cubicBezTo>
                  <a:cubicBezTo>
                    <a:pt x="358" y="426"/>
                    <a:pt x="762" y="248"/>
                    <a:pt x="786" y="236"/>
                  </a:cubicBezTo>
                  <a:cubicBezTo>
                    <a:pt x="846" y="212"/>
                    <a:pt x="882" y="140"/>
                    <a:pt x="858" y="81"/>
                  </a:cubicBezTo>
                  <a:cubicBezTo>
                    <a:pt x="840" y="27"/>
                    <a:pt x="795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 rot="-1440576" flipH="1">
              <a:off x="7911707" y="3370954"/>
              <a:ext cx="44432" cy="67294"/>
            </a:xfrm>
            <a:custGeom>
              <a:avLst/>
              <a:gdLst/>
              <a:ahLst/>
              <a:cxnLst/>
              <a:rect l="l" t="t" r="r" b="b"/>
              <a:pathLst>
                <a:path w="894" h="1354" extrusionOk="0">
                  <a:moveTo>
                    <a:pt x="742" y="0"/>
                  </a:moveTo>
                  <a:cubicBezTo>
                    <a:pt x="729" y="0"/>
                    <a:pt x="716" y="3"/>
                    <a:pt x="703" y="8"/>
                  </a:cubicBezTo>
                  <a:cubicBezTo>
                    <a:pt x="679" y="20"/>
                    <a:pt x="155" y="246"/>
                    <a:pt x="13" y="1222"/>
                  </a:cubicBezTo>
                  <a:cubicBezTo>
                    <a:pt x="1" y="1282"/>
                    <a:pt x="48" y="1341"/>
                    <a:pt x="120" y="1353"/>
                  </a:cubicBezTo>
                  <a:lnTo>
                    <a:pt x="132" y="1353"/>
                  </a:lnTo>
                  <a:cubicBezTo>
                    <a:pt x="203" y="1353"/>
                    <a:pt x="251" y="1318"/>
                    <a:pt x="263" y="1246"/>
                  </a:cubicBezTo>
                  <a:cubicBezTo>
                    <a:pt x="370" y="425"/>
                    <a:pt x="775" y="246"/>
                    <a:pt x="798" y="234"/>
                  </a:cubicBezTo>
                  <a:cubicBezTo>
                    <a:pt x="858" y="210"/>
                    <a:pt x="894" y="139"/>
                    <a:pt x="870" y="79"/>
                  </a:cubicBezTo>
                  <a:cubicBezTo>
                    <a:pt x="842" y="32"/>
                    <a:pt x="792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 rot="-1440576" flipH="1">
              <a:off x="7872627" y="3283044"/>
              <a:ext cx="44432" cy="67642"/>
            </a:xfrm>
            <a:custGeom>
              <a:avLst/>
              <a:gdLst/>
              <a:ahLst/>
              <a:cxnLst/>
              <a:rect l="l" t="t" r="r" b="b"/>
              <a:pathLst>
                <a:path w="894" h="1361" extrusionOk="0">
                  <a:moveTo>
                    <a:pt x="754" y="1"/>
                  </a:moveTo>
                  <a:cubicBezTo>
                    <a:pt x="737" y="1"/>
                    <a:pt x="720" y="5"/>
                    <a:pt x="703" y="15"/>
                  </a:cubicBezTo>
                  <a:cubicBezTo>
                    <a:pt x="679" y="15"/>
                    <a:pt x="155" y="241"/>
                    <a:pt x="13" y="1218"/>
                  </a:cubicBezTo>
                  <a:cubicBezTo>
                    <a:pt x="1" y="1277"/>
                    <a:pt x="48" y="1349"/>
                    <a:pt x="120" y="1349"/>
                  </a:cubicBezTo>
                  <a:cubicBezTo>
                    <a:pt x="120" y="1360"/>
                    <a:pt x="132" y="1360"/>
                    <a:pt x="132" y="1360"/>
                  </a:cubicBezTo>
                  <a:cubicBezTo>
                    <a:pt x="203" y="1360"/>
                    <a:pt x="251" y="1313"/>
                    <a:pt x="263" y="1253"/>
                  </a:cubicBezTo>
                  <a:cubicBezTo>
                    <a:pt x="370" y="432"/>
                    <a:pt x="775" y="241"/>
                    <a:pt x="798" y="241"/>
                  </a:cubicBezTo>
                  <a:cubicBezTo>
                    <a:pt x="858" y="206"/>
                    <a:pt x="894" y="146"/>
                    <a:pt x="870" y="75"/>
                  </a:cubicBezTo>
                  <a:cubicBezTo>
                    <a:pt x="844" y="31"/>
                    <a:pt x="799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 rot="-1440576" flipH="1">
              <a:off x="8088481" y="3446536"/>
              <a:ext cx="43836" cy="67244"/>
            </a:xfrm>
            <a:custGeom>
              <a:avLst/>
              <a:gdLst/>
              <a:ahLst/>
              <a:cxnLst/>
              <a:rect l="l" t="t" r="r" b="b"/>
              <a:pathLst>
                <a:path w="882" h="1353" extrusionOk="0">
                  <a:moveTo>
                    <a:pt x="742" y="0"/>
                  </a:moveTo>
                  <a:cubicBezTo>
                    <a:pt x="729" y="0"/>
                    <a:pt x="715" y="2"/>
                    <a:pt x="703" y="8"/>
                  </a:cubicBezTo>
                  <a:cubicBezTo>
                    <a:pt x="679" y="19"/>
                    <a:pt x="155" y="234"/>
                    <a:pt x="12" y="1210"/>
                  </a:cubicBezTo>
                  <a:cubicBezTo>
                    <a:pt x="0" y="1281"/>
                    <a:pt x="48" y="1341"/>
                    <a:pt x="119" y="1353"/>
                  </a:cubicBezTo>
                  <a:lnTo>
                    <a:pt x="131" y="1353"/>
                  </a:lnTo>
                  <a:cubicBezTo>
                    <a:pt x="191" y="1353"/>
                    <a:pt x="250" y="1305"/>
                    <a:pt x="250" y="1246"/>
                  </a:cubicBezTo>
                  <a:cubicBezTo>
                    <a:pt x="369" y="424"/>
                    <a:pt x="774" y="246"/>
                    <a:pt x="798" y="234"/>
                  </a:cubicBezTo>
                  <a:cubicBezTo>
                    <a:pt x="858" y="210"/>
                    <a:pt x="881" y="138"/>
                    <a:pt x="858" y="79"/>
                  </a:cubicBezTo>
                  <a:cubicBezTo>
                    <a:pt x="839" y="32"/>
                    <a:pt x="791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 rot="-1440576" flipH="1">
              <a:off x="8086424" y="3540709"/>
              <a:ext cx="43836" cy="67294"/>
            </a:xfrm>
            <a:custGeom>
              <a:avLst/>
              <a:gdLst/>
              <a:ahLst/>
              <a:cxnLst/>
              <a:rect l="l" t="t" r="r" b="b"/>
              <a:pathLst>
                <a:path w="882" h="1354" extrusionOk="0">
                  <a:moveTo>
                    <a:pt x="743" y="1"/>
                  </a:moveTo>
                  <a:cubicBezTo>
                    <a:pt x="729" y="1"/>
                    <a:pt x="716" y="3"/>
                    <a:pt x="703" y="8"/>
                  </a:cubicBezTo>
                  <a:cubicBezTo>
                    <a:pt x="680" y="20"/>
                    <a:pt x="144" y="246"/>
                    <a:pt x="13" y="1222"/>
                  </a:cubicBezTo>
                  <a:cubicBezTo>
                    <a:pt x="1" y="1282"/>
                    <a:pt x="49" y="1341"/>
                    <a:pt x="108" y="1353"/>
                  </a:cubicBezTo>
                  <a:lnTo>
                    <a:pt x="132" y="1353"/>
                  </a:lnTo>
                  <a:cubicBezTo>
                    <a:pt x="191" y="1353"/>
                    <a:pt x="239" y="1318"/>
                    <a:pt x="251" y="1246"/>
                  </a:cubicBezTo>
                  <a:cubicBezTo>
                    <a:pt x="370" y="437"/>
                    <a:pt x="763" y="246"/>
                    <a:pt x="787" y="234"/>
                  </a:cubicBezTo>
                  <a:cubicBezTo>
                    <a:pt x="846" y="210"/>
                    <a:pt x="882" y="139"/>
                    <a:pt x="858" y="79"/>
                  </a:cubicBezTo>
                  <a:cubicBezTo>
                    <a:pt x="839" y="33"/>
                    <a:pt x="791" y="1"/>
                    <a:pt x="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 rot="-1440576" flipH="1">
              <a:off x="8175218" y="3574562"/>
              <a:ext cx="35536" cy="74401"/>
            </a:xfrm>
            <a:custGeom>
              <a:avLst/>
              <a:gdLst/>
              <a:ahLst/>
              <a:cxnLst/>
              <a:rect l="l" t="t" r="r" b="b"/>
              <a:pathLst>
                <a:path w="715" h="1497" extrusionOk="0">
                  <a:moveTo>
                    <a:pt x="407" y="0"/>
                  </a:moveTo>
                  <a:cubicBezTo>
                    <a:pt x="368" y="0"/>
                    <a:pt x="332" y="19"/>
                    <a:pt x="310" y="56"/>
                  </a:cubicBezTo>
                  <a:cubicBezTo>
                    <a:pt x="298" y="80"/>
                    <a:pt x="0" y="568"/>
                    <a:pt x="464" y="1437"/>
                  </a:cubicBezTo>
                  <a:cubicBezTo>
                    <a:pt x="488" y="1473"/>
                    <a:pt x="524" y="1497"/>
                    <a:pt x="572" y="1497"/>
                  </a:cubicBezTo>
                  <a:cubicBezTo>
                    <a:pt x="595" y="1497"/>
                    <a:pt x="619" y="1497"/>
                    <a:pt x="631" y="1485"/>
                  </a:cubicBezTo>
                  <a:cubicBezTo>
                    <a:pt x="691" y="1449"/>
                    <a:pt x="714" y="1378"/>
                    <a:pt x="679" y="1318"/>
                  </a:cubicBezTo>
                  <a:cubicBezTo>
                    <a:pt x="286" y="592"/>
                    <a:pt x="500" y="211"/>
                    <a:pt x="512" y="187"/>
                  </a:cubicBezTo>
                  <a:cubicBezTo>
                    <a:pt x="548" y="128"/>
                    <a:pt x="536" y="56"/>
                    <a:pt x="476" y="21"/>
                  </a:cubicBezTo>
                  <a:cubicBezTo>
                    <a:pt x="454" y="7"/>
                    <a:pt x="43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 rot="-1440576" flipH="1">
              <a:off x="7673802" y="3689665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29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9"/>
                  </a:cubicBezTo>
                  <a:cubicBezTo>
                    <a:pt x="179" y="1448"/>
                    <a:pt x="227" y="1496"/>
                    <a:pt x="287" y="1496"/>
                  </a:cubicBezTo>
                  <a:lnTo>
                    <a:pt x="310" y="1496"/>
                  </a:lnTo>
                  <a:cubicBezTo>
                    <a:pt x="382" y="1484"/>
                    <a:pt x="417" y="1412"/>
                    <a:pt x="406" y="1353"/>
                  </a:cubicBezTo>
                  <a:cubicBezTo>
                    <a:pt x="263" y="531"/>
                    <a:pt x="596" y="234"/>
                    <a:pt x="608" y="222"/>
                  </a:cubicBezTo>
                  <a:cubicBezTo>
                    <a:pt x="656" y="174"/>
                    <a:pt x="668" y="103"/>
                    <a:pt x="620" y="43"/>
                  </a:cubicBezTo>
                  <a:cubicBezTo>
                    <a:pt x="600" y="16"/>
                    <a:pt x="565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 rot="-1440576" flipH="1">
              <a:off x="6856321" y="4042592"/>
              <a:ext cx="253322" cy="208940"/>
            </a:xfrm>
            <a:custGeom>
              <a:avLst/>
              <a:gdLst/>
              <a:ahLst/>
              <a:cxnLst/>
              <a:rect l="l" t="t" r="r" b="b"/>
              <a:pathLst>
                <a:path w="5097" h="4204" extrusionOk="0">
                  <a:moveTo>
                    <a:pt x="4418" y="1"/>
                  </a:moveTo>
                  <a:lnTo>
                    <a:pt x="1" y="739"/>
                  </a:lnTo>
                  <a:lnTo>
                    <a:pt x="489" y="4204"/>
                  </a:lnTo>
                  <a:lnTo>
                    <a:pt x="5097" y="3311"/>
                  </a:lnTo>
                  <a:lnTo>
                    <a:pt x="4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 rot="-1440576" flipH="1">
              <a:off x="6909125" y="4086352"/>
              <a:ext cx="147957" cy="121964"/>
            </a:xfrm>
            <a:custGeom>
              <a:avLst/>
              <a:gdLst/>
              <a:ahLst/>
              <a:cxnLst/>
              <a:rect l="l" t="t" r="r" b="b"/>
              <a:pathLst>
                <a:path w="2977" h="2454" extrusionOk="0">
                  <a:moveTo>
                    <a:pt x="2584" y="1"/>
                  </a:moveTo>
                  <a:lnTo>
                    <a:pt x="0" y="430"/>
                  </a:lnTo>
                  <a:lnTo>
                    <a:pt x="286" y="2454"/>
                  </a:lnTo>
                  <a:lnTo>
                    <a:pt x="2977" y="193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 rot="-1440576" flipH="1">
              <a:off x="5918241" y="3185677"/>
              <a:ext cx="255757" cy="336619"/>
            </a:xfrm>
            <a:custGeom>
              <a:avLst/>
              <a:gdLst/>
              <a:ahLst/>
              <a:cxnLst/>
              <a:rect l="l" t="t" r="r" b="b"/>
              <a:pathLst>
                <a:path w="5146" h="6773" extrusionOk="0">
                  <a:moveTo>
                    <a:pt x="3362" y="1"/>
                  </a:moveTo>
                  <a:cubicBezTo>
                    <a:pt x="2769" y="1"/>
                    <a:pt x="2229" y="3518"/>
                    <a:pt x="2229" y="3518"/>
                  </a:cubicBezTo>
                  <a:cubicBezTo>
                    <a:pt x="2229" y="3518"/>
                    <a:pt x="2419" y="815"/>
                    <a:pt x="1884" y="100"/>
                  </a:cubicBezTo>
                  <a:cubicBezTo>
                    <a:pt x="1838" y="41"/>
                    <a:pt x="1795" y="13"/>
                    <a:pt x="1755" y="13"/>
                  </a:cubicBezTo>
                  <a:cubicBezTo>
                    <a:pt x="1324" y="13"/>
                    <a:pt x="1205" y="3160"/>
                    <a:pt x="1205" y="3160"/>
                  </a:cubicBezTo>
                  <a:cubicBezTo>
                    <a:pt x="1205" y="3160"/>
                    <a:pt x="872" y="862"/>
                    <a:pt x="431" y="791"/>
                  </a:cubicBezTo>
                  <a:cubicBezTo>
                    <a:pt x="426" y="790"/>
                    <a:pt x="421" y="790"/>
                    <a:pt x="417" y="790"/>
                  </a:cubicBezTo>
                  <a:cubicBezTo>
                    <a:pt x="0" y="790"/>
                    <a:pt x="431" y="3910"/>
                    <a:pt x="431" y="3910"/>
                  </a:cubicBezTo>
                  <a:cubicBezTo>
                    <a:pt x="274" y="5224"/>
                    <a:pt x="1498" y="6772"/>
                    <a:pt x="2667" y="6772"/>
                  </a:cubicBezTo>
                  <a:cubicBezTo>
                    <a:pt x="2917" y="6772"/>
                    <a:pt x="3165" y="6701"/>
                    <a:pt x="3396" y="6542"/>
                  </a:cubicBezTo>
                  <a:cubicBezTo>
                    <a:pt x="4432" y="5827"/>
                    <a:pt x="5146" y="1672"/>
                    <a:pt x="4944" y="1494"/>
                  </a:cubicBezTo>
                  <a:cubicBezTo>
                    <a:pt x="4896" y="1453"/>
                    <a:pt x="4843" y="1434"/>
                    <a:pt x="4787" y="1434"/>
                  </a:cubicBezTo>
                  <a:cubicBezTo>
                    <a:pt x="4269" y="1434"/>
                    <a:pt x="3455" y="2994"/>
                    <a:pt x="3455" y="2994"/>
                  </a:cubicBezTo>
                  <a:cubicBezTo>
                    <a:pt x="3455" y="2994"/>
                    <a:pt x="4086" y="339"/>
                    <a:pt x="3431" y="17"/>
                  </a:cubicBezTo>
                  <a:cubicBezTo>
                    <a:pt x="3408" y="6"/>
                    <a:pt x="3385" y="1"/>
                    <a:pt x="336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28"/>
            <p:cNvGrpSpPr/>
            <p:nvPr/>
          </p:nvGrpSpPr>
          <p:grpSpPr>
            <a:xfrm>
              <a:off x="5478841" y="2880970"/>
              <a:ext cx="905889" cy="713609"/>
              <a:chOff x="5478841" y="2880970"/>
              <a:chExt cx="905889" cy="713609"/>
            </a:xfrm>
          </p:grpSpPr>
          <p:sp>
            <p:nvSpPr>
              <p:cNvPr id="606" name="Google Shape;606;p28"/>
              <p:cNvSpPr/>
              <p:nvPr/>
            </p:nvSpPr>
            <p:spPr>
              <a:xfrm rot="-1440576" flipH="1">
                <a:off x="5530258" y="3026027"/>
                <a:ext cx="803056" cy="423495"/>
              </a:xfrm>
              <a:custGeom>
                <a:avLst/>
                <a:gdLst/>
                <a:ahLst/>
                <a:cxnLst/>
                <a:rect l="l" t="t" r="r" b="b"/>
                <a:pathLst>
                  <a:path w="16158" h="8521" extrusionOk="0">
                    <a:moveTo>
                      <a:pt x="5315" y="0"/>
                    </a:moveTo>
                    <a:cubicBezTo>
                      <a:pt x="2776" y="0"/>
                      <a:pt x="660" y="235"/>
                      <a:pt x="477" y="998"/>
                    </a:cubicBezTo>
                    <a:cubicBezTo>
                      <a:pt x="1" y="2987"/>
                      <a:pt x="798" y="8118"/>
                      <a:pt x="8430" y="8511"/>
                    </a:cubicBezTo>
                    <a:cubicBezTo>
                      <a:pt x="8553" y="8518"/>
                      <a:pt x="8674" y="8521"/>
                      <a:pt x="8793" y="8521"/>
                    </a:cubicBezTo>
                    <a:cubicBezTo>
                      <a:pt x="14187" y="8521"/>
                      <a:pt x="16158" y="2062"/>
                      <a:pt x="14550" y="606"/>
                    </a:cubicBezTo>
                    <a:cubicBezTo>
                      <a:pt x="14550" y="606"/>
                      <a:pt x="9389" y="0"/>
                      <a:pt x="5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 rot="-1440576" flipH="1">
                <a:off x="5579816" y="3018111"/>
                <a:ext cx="691727" cy="354014"/>
              </a:xfrm>
              <a:custGeom>
                <a:avLst/>
                <a:gdLst/>
                <a:ahLst/>
                <a:cxnLst/>
                <a:rect l="l" t="t" r="r" b="b"/>
                <a:pathLst>
                  <a:path w="13918" h="7123" extrusionOk="0">
                    <a:moveTo>
                      <a:pt x="4150" y="1"/>
                    </a:moveTo>
                    <a:cubicBezTo>
                      <a:pt x="3077" y="1"/>
                      <a:pt x="2140" y="54"/>
                      <a:pt x="1523" y="193"/>
                    </a:cubicBezTo>
                    <a:cubicBezTo>
                      <a:pt x="0" y="538"/>
                      <a:pt x="1152" y="7122"/>
                      <a:pt x="6984" y="7122"/>
                    </a:cubicBezTo>
                    <a:cubicBezTo>
                      <a:pt x="6989" y="7122"/>
                      <a:pt x="6994" y="7122"/>
                      <a:pt x="7000" y="7122"/>
                    </a:cubicBezTo>
                    <a:cubicBezTo>
                      <a:pt x="12858" y="7099"/>
                      <a:pt x="13917" y="1705"/>
                      <a:pt x="12655" y="574"/>
                    </a:cubicBezTo>
                    <a:cubicBezTo>
                      <a:pt x="12655" y="574"/>
                      <a:pt x="7669" y="1"/>
                      <a:pt x="4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 rot="-1440576" flipH="1">
                <a:off x="5606153" y="3014772"/>
                <a:ext cx="631441" cy="363756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7319" extrusionOk="0">
                    <a:moveTo>
                      <a:pt x="3419" y="204"/>
                    </a:moveTo>
                    <a:cubicBezTo>
                      <a:pt x="6757" y="204"/>
                      <a:pt x="11475" y="725"/>
                      <a:pt x="11919" y="770"/>
                    </a:cubicBezTo>
                    <a:cubicBezTo>
                      <a:pt x="12431" y="1258"/>
                      <a:pt x="12478" y="2485"/>
                      <a:pt x="12038" y="3640"/>
                    </a:cubicBezTo>
                    <a:cubicBezTo>
                      <a:pt x="10811" y="6854"/>
                      <a:pt x="7347" y="7116"/>
                      <a:pt x="6311" y="7116"/>
                    </a:cubicBezTo>
                    <a:cubicBezTo>
                      <a:pt x="5418" y="7116"/>
                      <a:pt x="4584" y="6961"/>
                      <a:pt x="3834" y="6652"/>
                    </a:cubicBezTo>
                    <a:cubicBezTo>
                      <a:pt x="1227" y="5568"/>
                      <a:pt x="215" y="2842"/>
                      <a:pt x="334" y="1342"/>
                    </a:cubicBezTo>
                    <a:cubicBezTo>
                      <a:pt x="381" y="806"/>
                      <a:pt x="572" y="461"/>
                      <a:pt x="858" y="389"/>
                    </a:cubicBezTo>
                    <a:cubicBezTo>
                      <a:pt x="1458" y="255"/>
                      <a:pt x="2371" y="204"/>
                      <a:pt x="3419" y="204"/>
                    </a:cubicBezTo>
                    <a:close/>
                    <a:moveTo>
                      <a:pt x="3497" y="0"/>
                    </a:moveTo>
                    <a:cubicBezTo>
                      <a:pt x="2403" y="0"/>
                      <a:pt x="1445" y="55"/>
                      <a:pt x="810" y="199"/>
                    </a:cubicBezTo>
                    <a:cubicBezTo>
                      <a:pt x="441" y="282"/>
                      <a:pt x="191" y="687"/>
                      <a:pt x="131" y="1318"/>
                    </a:cubicBezTo>
                    <a:cubicBezTo>
                      <a:pt x="0" y="2878"/>
                      <a:pt x="1060" y="5711"/>
                      <a:pt x="3751" y="6842"/>
                    </a:cubicBezTo>
                    <a:cubicBezTo>
                      <a:pt x="4525" y="7164"/>
                      <a:pt x="5394" y="7319"/>
                      <a:pt x="6311" y="7319"/>
                    </a:cubicBezTo>
                    <a:cubicBezTo>
                      <a:pt x="7382" y="7319"/>
                      <a:pt x="10954" y="7045"/>
                      <a:pt x="12228" y="3711"/>
                    </a:cubicBezTo>
                    <a:cubicBezTo>
                      <a:pt x="12704" y="2449"/>
                      <a:pt x="12633" y="1139"/>
                      <a:pt x="12038" y="603"/>
                    </a:cubicBezTo>
                    <a:cubicBezTo>
                      <a:pt x="12014" y="592"/>
                      <a:pt x="12002" y="580"/>
                      <a:pt x="11978" y="580"/>
                    </a:cubicBezTo>
                    <a:cubicBezTo>
                      <a:pt x="11716" y="544"/>
                      <a:pt x="6937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 rot="-1440576" flipH="1">
                <a:off x="5616977" y="3009474"/>
                <a:ext cx="549734" cy="326729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6574" extrusionOk="0">
                    <a:moveTo>
                      <a:pt x="2388" y="1"/>
                    </a:moveTo>
                    <a:cubicBezTo>
                      <a:pt x="1178" y="1"/>
                      <a:pt x="294" y="136"/>
                      <a:pt x="226" y="522"/>
                    </a:cubicBezTo>
                    <a:cubicBezTo>
                      <a:pt x="0" y="1819"/>
                      <a:pt x="191" y="6225"/>
                      <a:pt x="5191" y="6558"/>
                    </a:cubicBezTo>
                    <a:cubicBezTo>
                      <a:pt x="5350" y="6569"/>
                      <a:pt x="5505" y="6574"/>
                      <a:pt x="5656" y="6574"/>
                    </a:cubicBezTo>
                    <a:cubicBezTo>
                      <a:pt x="10258" y="6574"/>
                      <a:pt x="11060" y="1786"/>
                      <a:pt x="9942" y="760"/>
                    </a:cubicBezTo>
                    <a:cubicBezTo>
                      <a:pt x="9942" y="760"/>
                      <a:pt x="5252" y="1"/>
                      <a:pt x="2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 rot="-1440576" flipH="1">
                <a:off x="5959848" y="3035749"/>
                <a:ext cx="56261" cy="6590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26" extrusionOk="0">
                    <a:moveTo>
                      <a:pt x="739" y="203"/>
                    </a:moveTo>
                    <a:cubicBezTo>
                      <a:pt x="834" y="239"/>
                      <a:pt x="929" y="668"/>
                      <a:pt x="810" y="941"/>
                    </a:cubicBezTo>
                    <a:cubicBezTo>
                      <a:pt x="775" y="1025"/>
                      <a:pt x="727" y="1084"/>
                      <a:pt x="667" y="1108"/>
                    </a:cubicBezTo>
                    <a:cubicBezTo>
                      <a:pt x="643" y="1118"/>
                      <a:pt x="612" y="1124"/>
                      <a:pt x="578" y="1124"/>
                    </a:cubicBezTo>
                    <a:cubicBezTo>
                      <a:pt x="529" y="1124"/>
                      <a:pt x="473" y="1112"/>
                      <a:pt x="417" y="1084"/>
                    </a:cubicBezTo>
                    <a:cubicBezTo>
                      <a:pt x="286" y="1037"/>
                      <a:pt x="274" y="965"/>
                      <a:pt x="263" y="941"/>
                    </a:cubicBezTo>
                    <a:cubicBezTo>
                      <a:pt x="239" y="739"/>
                      <a:pt x="525" y="382"/>
                      <a:pt x="715" y="215"/>
                    </a:cubicBezTo>
                    <a:cubicBezTo>
                      <a:pt x="715" y="203"/>
                      <a:pt x="739" y="203"/>
                      <a:pt x="739" y="203"/>
                    </a:cubicBezTo>
                    <a:close/>
                    <a:moveTo>
                      <a:pt x="747" y="1"/>
                    </a:moveTo>
                    <a:cubicBezTo>
                      <a:pt x="695" y="1"/>
                      <a:pt x="640" y="17"/>
                      <a:pt x="584" y="48"/>
                    </a:cubicBezTo>
                    <a:cubicBezTo>
                      <a:pt x="525" y="108"/>
                      <a:pt x="1" y="596"/>
                      <a:pt x="72" y="965"/>
                    </a:cubicBezTo>
                    <a:cubicBezTo>
                      <a:pt x="84" y="1061"/>
                      <a:pt x="144" y="1191"/>
                      <a:pt x="334" y="1275"/>
                    </a:cubicBezTo>
                    <a:cubicBezTo>
                      <a:pt x="419" y="1308"/>
                      <a:pt x="501" y="1326"/>
                      <a:pt x="576" y="1326"/>
                    </a:cubicBezTo>
                    <a:cubicBezTo>
                      <a:pt x="639" y="1326"/>
                      <a:pt x="697" y="1314"/>
                      <a:pt x="751" y="1287"/>
                    </a:cubicBezTo>
                    <a:cubicBezTo>
                      <a:pt x="858" y="1239"/>
                      <a:pt x="941" y="1156"/>
                      <a:pt x="989" y="1025"/>
                    </a:cubicBezTo>
                    <a:cubicBezTo>
                      <a:pt x="1132" y="691"/>
                      <a:pt x="1060" y="120"/>
                      <a:pt x="822" y="13"/>
                    </a:cubicBezTo>
                    <a:cubicBezTo>
                      <a:pt x="798" y="5"/>
                      <a:pt x="773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 rot="-1440576" flipH="1">
                <a:off x="5822746" y="3063848"/>
                <a:ext cx="56310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331" extrusionOk="0">
                    <a:moveTo>
                      <a:pt x="739" y="202"/>
                    </a:moveTo>
                    <a:cubicBezTo>
                      <a:pt x="834" y="238"/>
                      <a:pt x="918" y="666"/>
                      <a:pt x="799" y="940"/>
                    </a:cubicBezTo>
                    <a:cubicBezTo>
                      <a:pt x="763" y="1024"/>
                      <a:pt x="715" y="1083"/>
                      <a:pt x="668" y="1107"/>
                    </a:cubicBezTo>
                    <a:cubicBezTo>
                      <a:pt x="638" y="1117"/>
                      <a:pt x="606" y="1123"/>
                      <a:pt x="572" y="1123"/>
                    </a:cubicBezTo>
                    <a:cubicBezTo>
                      <a:pt x="523" y="1123"/>
                      <a:pt x="469" y="1111"/>
                      <a:pt x="406" y="1083"/>
                    </a:cubicBezTo>
                    <a:cubicBezTo>
                      <a:pt x="275" y="1035"/>
                      <a:pt x="263" y="964"/>
                      <a:pt x="263" y="940"/>
                    </a:cubicBezTo>
                    <a:cubicBezTo>
                      <a:pt x="227" y="738"/>
                      <a:pt x="525" y="381"/>
                      <a:pt x="715" y="214"/>
                    </a:cubicBezTo>
                    <a:cubicBezTo>
                      <a:pt x="715" y="214"/>
                      <a:pt x="727" y="202"/>
                      <a:pt x="739" y="202"/>
                    </a:cubicBezTo>
                    <a:close/>
                    <a:moveTo>
                      <a:pt x="742" y="0"/>
                    </a:moveTo>
                    <a:cubicBezTo>
                      <a:pt x="693" y="0"/>
                      <a:pt x="641" y="18"/>
                      <a:pt x="584" y="59"/>
                    </a:cubicBezTo>
                    <a:cubicBezTo>
                      <a:pt x="525" y="107"/>
                      <a:pt x="1" y="595"/>
                      <a:pt x="61" y="976"/>
                    </a:cubicBezTo>
                    <a:cubicBezTo>
                      <a:pt x="84" y="1059"/>
                      <a:pt x="144" y="1190"/>
                      <a:pt x="334" y="1274"/>
                    </a:cubicBezTo>
                    <a:cubicBezTo>
                      <a:pt x="420" y="1313"/>
                      <a:pt x="501" y="1331"/>
                      <a:pt x="577" y="1331"/>
                    </a:cubicBezTo>
                    <a:cubicBezTo>
                      <a:pt x="639" y="1331"/>
                      <a:pt x="698" y="1319"/>
                      <a:pt x="751" y="1297"/>
                    </a:cubicBezTo>
                    <a:cubicBezTo>
                      <a:pt x="858" y="1238"/>
                      <a:pt x="942" y="1155"/>
                      <a:pt x="989" y="1024"/>
                    </a:cubicBezTo>
                    <a:cubicBezTo>
                      <a:pt x="1132" y="690"/>
                      <a:pt x="1061" y="119"/>
                      <a:pt x="811" y="12"/>
                    </a:cubicBezTo>
                    <a:cubicBezTo>
                      <a:pt x="788" y="4"/>
                      <a:pt x="765" y="0"/>
                      <a:pt x="7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 rot="-1440576" flipH="1">
                <a:off x="5704596" y="3148263"/>
                <a:ext cx="5983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347" extrusionOk="0">
                    <a:moveTo>
                      <a:pt x="531" y="203"/>
                    </a:moveTo>
                    <a:cubicBezTo>
                      <a:pt x="537" y="203"/>
                      <a:pt x="546" y="206"/>
                      <a:pt x="561" y="211"/>
                    </a:cubicBezTo>
                    <a:cubicBezTo>
                      <a:pt x="727" y="283"/>
                      <a:pt x="989" y="664"/>
                      <a:pt x="942" y="926"/>
                    </a:cubicBezTo>
                    <a:cubicBezTo>
                      <a:pt x="942" y="973"/>
                      <a:pt x="918" y="1116"/>
                      <a:pt x="668" y="1140"/>
                    </a:cubicBezTo>
                    <a:cubicBezTo>
                      <a:pt x="620" y="1140"/>
                      <a:pt x="572" y="1140"/>
                      <a:pt x="537" y="1128"/>
                    </a:cubicBezTo>
                    <a:cubicBezTo>
                      <a:pt x="311" y="1033"/>
                      <a:pt x="430" y="473"/>
                      <a:pt x="513" y="223"/>
                    </a:cubicBezTo>
                    <a:cubicBezTo>
                      <a:pt x="520" y="209"/>
                      <a:pt x="523" y="203"/>
                      <a:pt x="531" y="203"/>
                    </a:cubicBezTo>
                    <a:close/>
                    <a:moveTo>
                      <a:pt x="540" y="1"/>
                    </a:moveTo>
                    <a:cubicBezTo>
                      <a:pt x="452" y="1"/>
                      <a:pt x="377" y="48"/>
                      <a:pt x="334" y="152"/>
                    </a:cubicBezTo>
                    <a:cubicBezTo>
                      <a:pt x="299" y="247"/>
                      <a:pt x="1" y="1116"/>
                      <a:pt x="453" y="1307"/>
                    </a:cubicBezTo>
                    <a:cubicBezTo>
                      <a:pt x="507" y="1333"/>
                      <a:pt x="561" y="1347"/>
                      <a:pt x="624" y="1347"/>
                    </a:cubicBezTo>
                    <a:cubicBezTo>
                      <a:pt x="645" y="1347"/>
                      <a:pt x="668" y="1345"/>
                      <a:pt x="692" y="1342"/>
                    </a:cubicBezTo>
                    <a:cubicBezTo>
                      <a:pt x="1049" y="1307"/>
                      <a:pt x="1132" y="1080"/>
                      <a:pt x="1144" y="961"/>
                    </a:cubicBezTo>
                    <a:cubicBezTo>
                      <a:pt x="1203" y="616"/>
                      <a:pt x="906" y="128"/>
                      <a:pt x="644" y="21"/>
                    </a:cubicBezTo>
                    <a:cubicBezTo>
                      <a:pt x="608" y="8"/>
                      <a:pt x="57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 rot="-1440576" flipH="1">
                <a:off x="5788452" y="3240521"/>
                <a:ext cx="5978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347" extrusionOk="0">
                    <a:moveTo>
                      <a:pt x="539" y="203"/>
                    </a:moveTo>
                    <a:cubicBezTo>
                      <a:pt x="546" y="203"/>
                      <a:pt x="557" y="206"/>
                      <a:pt x="572" y="211"/>
                    </a:cubicBezTo>
                    <a:cubicBezTo>
                      <a:pt x="738" y="282"/>
                      <a:pt x="988" y="663"/>
                      <a:pt x="953" y="925"/>
                    </a:cubicBezTo>
                    <a:cubicBezTo>
                      <a:pt x="941" y="973"/>
                      <a:pt x="917" y="1115"/>
                      <a:pt x="679" y="1139"/>
                    </a:cubicBezTo>
                    <a:cubicBezTo>
                      <a:pt x="619" y="1139"/>
                      <a:pt x="572" y="1139"/>
                      <a:pt x="536" y="1127"/>
                    </a:cubicBezTo>
                    <a:cubicBezTo>
                      <a:pt x="322" y="1032"/>
                      <a:pt x="429" y="472"/>
                      <a:pt x="524" y="222"/>
                    </a:cubicBezTo>
                    <a:cubicBezTo>
                      <a:pt x="524" y="208"/>
                      <a:pt x="528" y="203"/>
                      <a:pt x="539" y="203"/>
                    </a:cubicBezTo>
                    <a:close/>
                    <a:moveTo>
                      <a:pt x="539" y="0"/>
                    </a:moveTo>
                    <a:cubicBezTo>
                      <a:pt x="451" y="0"/>
                      <a:pt x="377" y="47"/>
                      <a:pt x="334" y="151"/>
                    </a:cubicBezTo>
                    <a:cubicBezTo>
                      <a:pt x="298" y="246"/>
                      <a:pt x="0" y="1115"/>
                      <a:pt x="453" y="1306"/>
                    </a:cubicBezTo>
                    <a:cubicBezTo>
                      <a:pt x="506" y="1333"/>
                      <a:pt x="566" y="1346"/>
                      <a:pt x="628" y="1346"/>
                    </a:cubicBezTo>
                    <a:cubicBezTo>
                      <a:pt x="649" y="1346"/>
                      <a:pt x="670" y="1345"/>
                      <a:pt x="691" y="1342"/>
                    </a:cubicBezTo>
                    <a:cubicBezTo>
                      <a:pt x="1048" y="1306"/>
                      <a:pt x="1131" y="1080"/>
                      <a:pt x="1155" y="961"/>
                    </a:cubicBezTo>
                    <a:cubicBezTo>
                      <a:pt x="1203" y="615"/>
                      <a:pt x="905" y="127"/>
                      <a:pt x="643" y="20"/>
                    </a:cubicBezTo>
                    <a:cubicBezTo>
                      <a:pt x="607" y="7"/>
                      <a:pt x="572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 rot="-1440576" flipH="1">
                <a:off x="5923210" y="3162352"/>
                <a:ext cx="55118" cy="67393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356" extrusionOk="0">
                    <a:moveTo>
                      <a:pt x="584" y="206"/>
                    </a:moveTo>
                    <a:cubicBezTo>
                      <a:pt x="715" y="266"/>
                      <a:pt x="894" y="694"/>
                      <a:pt x="822" y="956"/>
                    </a:cubicBezTo>
                    <a:cubicBezTo>
                      <a:pt x="801" y="1043"/>
                      <a:pt x="749" y="1150"/>
                      <a:pt x="560" y="1150"/>
                    </a:cubicBezTo>
                    <a:cubicBezTo>
                      <a:pt x="541" y="1150"/>
                      <a:pt x="522" y="1149"/>
                      <a:pt x="501" y="1147"/>
                    </a:cubicBezTo>
                    <a:cubicBezTo>
                      <a:pt x="465" y="1135"/>
                      <a:pt x="430" y="1135"/>
                      <a:pt x="406" y="1123"/>
                    </a:cubicBezTo>
                    <a:cubicBezTo>
                      <a:pt x="346" y="1099"/>
                      <a:pt x="322" y="1064"/>
                      <a:pt x="299" y="1016"/>
                    </a:cubicBezTo>
                    <a:cubicBezTo>
                      <a:pt x="239" y="790"/>
                      <a:pt x="465" y="361"/>
                      <a:pt x="549" y="218"/>
                    </a:cubicBezTo>
                    <a:cubicBezTo>
                      <a:pt x="561" y="206"/>
                      <a:pt x="572" y="206"/>
                      <a:pt x="584" y="206"/>
                    </a:cubicBezTo>
                    <a:close/>
                    <a:moveTo>
                      <a:pt x="573" y="0"/>
                    </a:moveTo>
                    <a:cubicBezTo>
                      <a:pt x="506" y="0"/>
                      <a:pt x="441" y="32"/>
                      <a:pt x="382" y="99"/>
                    </a:cubicBezTo>
                    <a:cubicBezTo>
                      <a:pt x="346" y="171"/>
                      <a:pt x="1" y="718"/>
                      <a:pt x="108" y="1075"/>
                    </a:cubicBezTo>
                    <a:cubicBezTo>
                      <a:pt x="144" y="1183"/>
                      <a:pt x="215" y="1266"/>
                      <a:pt x="322" y="1314"/>
                    </a:cubicBezTo>
                    <a:cubicBezTo>
                      <a:pt x="370" y="1326"/>
                      <a:pt x="418" y="1337"/>
                      <a:pt x="465" y="1349"/>
                    </a:cubicBezTo>
                    <a:cubicBezTo>
                      <a:pt x="499" y="1353"/>
                      <a:pt x="531" y="1356"/>
                      <a:pt x="562" y="1356"/>
                    </a:cubicBezTo>
                    <a:cubicBezTo>
                      <a:pt x="796" y="1356"/>
                      <a:pt x="960" y="1237"/>
                      <a:pt x="1013" y="1016"/>
                    </a:cubicBezTo>
                    <a:cubicBezTo>
                      <a:pt x="1108" y="671"/>
                      <a:pt x="906" y="123"/>
                      <a:pt x="656" y="16"/>
                    </a:cubicBezTo>
                    <a:cubicBezTo>
                      <a:pt x="628" y="5"/>
                      <a:pt x="600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28"/>
            <p:cNvSpPr/>
            <p:nvPr/>
          </p:nvSpPr>
          <p:spPr>
            <a:xfrm rot="-1440576" flipH="1">
              <a:off x="7161375" y="2812412"/>
              <a:ext cx="137918" cy="122362"/>
            </a:xfrm>
            <a:custGeom>
              <a:avLst/>
              <a:gdLst/>
              <a:ahLst/>
              <a:cxnLst/>
              <a:rect l="l" t="t" r="r" b="b"/>
              <a:pathLst>
                <a:path w="2775" h="2462" extrusionOk="0">
                  <a:moveTo>
                    <a:pt x="1463" y="0"/>
                  </a:moveTo>
                  <a:cubicBezTo>
                    <a:pt x="1440" y="0"/>
                    <a:pt x="1416" y="7"/>
                    <a:pt x="1394" y="20"/>
                  </a:cubicBezTo>
                  <a:cubicBezTo>
                    <a:pt x="1334" y="56"/>
                    <a:pt x="1322" y="127"/>
                    <a:pt x="1358" y="187"/>
                  </a:cubicBezTo>
                  <a:cubicBezTo>
                    <a:pt x="1977" y="1140"/>
                    <a:pt x="2382" y="2068"/>
                    <a:pt x="2251" y="2211"/>
                  </a:cubicBezTo>
                  <a:cubicBezTo>
                    <a:pt x="2240" y="2224"/>
                    <a:pt x="2220" y="2230"/>
                    <a:pt x="2192" y="2230"/>
                  </a:cubicBezTo>
                  <a:cubicBezTo>
                    <a:pt x="1953" y="2230"/>
                    <a:pt x="1132" y="1784"/>
                    <a:pt x="215" y="1080"/>
                  </a:cubicBezTo>
                  <a:cubicBezTo>
                    <a:pt x="189" y="1064"/>
                    <a:pt x="161" y="1056"/>
                    <a:pt x="133" y="1056"/>
                  </a:cubicBezTo>
                  <a:cubicBezTo>
                    <a:pt x="97" y="1056"/>
                    <a:pt x="63" y="1070"/>
                    <a:pt x="36" y="1104"/>
                  </a:cubicBezTo>
                  <a:cubicBezTo>
                    <a:pt x="0" y="1151"/>
                    <a:pt x="12" y="1235"/>
                    <a:pt x="60" y="1270"/>
                  </a:cubicBezTo>
                  <a:cubicBezTo>
                    <a:pt x="572" y="1663"/>
                    <a:pt x="1679" y="2461"/>
                    <a:pt x="2215" y="2461"/>
                  </a:cubicBezTo>
                  <a:cubicBezTo>
                    <a:pt x="2310" y="2461"/>
                    <a:pt x="2382" y="2437"/>
                    <a:pt x="2441" y="2378"/>
                  </a:cubicBezTo>
                  <a:cubicBezTo>
                    <a:pt x="2775" y="1997"/>
                    <a:pt x="1858" y="497"/>
                    <a:pt x="1560" y="56"/>
                  </a:cubicBezTo>
                  <a:cubicBezTo>
                    <a:pt x="1538" y="19"/>
                    <a:pt x="1502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 rot="-1440576" flipH="1">
              <a:off x="6811472" y="2782523"/>
              <a:ext cx="131457" cy="148305"/>
            </a:xfrm>
            <a:custGeom>
              <a:avLst/>
              <a:gdLst/>
              <a:ahLst/>
              <a:cxnLst/>
              <a:rect l="l" t="t" r="r" b="b"/>
              <a:pathLst>
                <a:path w="2645" h="2984" extrusionOk="0">
                  <a:moveTo>
                    <a:pt x="1884" y="0"/>
                  </a:moveTo>
                  <a:cubicBezTo>
                    <a:pt x="1872" y="0"/>
                    <a:pt x="1859" y="2"/>
                    <a:pt x="1846" y="7"/>
                  </a:cubicBezTo>
                  <a:cubicBezTo>
                    <a:pt x="1787" y="19"/>
                    <a:pt x="1751" y="90"/>
                    <a:pt x="1763" y="150"/>
                  </a:cubicBezTo>
                  <a:cubicBezTo>
                    <a:pt x="2096" y="1435"/>
                    <a:pt x="2239" y="2650"/>
                    <a:pt x="2073" y="2733"/>
                  </a:cubicBezTo>
                  <a:cubicBezTo>
                    <a:pt x="2068" y="2734"/>
                    <a:pt x="2063" y="2735"/>
                    <a:pt x="2058" y="2735"/>
                  </a:cubicBezTo>
                  <a:cubicBezTo>
                    <a:pt x="1842" y="2735"/>
                    <a:pt x="1007" y="1777"/>
                    <a:pt x="251" y="638"/>
                  </a:cubicBezTo>
                  <a:cubicBezTo>
                    <a:pt x="222" y="608"/>
                    <a:pt x="183" y="588"/>
                    <a:pt x="144" y="588"/>
                  </a:cubicBezTo>
                  <a:cubicBezTo>
                    <a:pt x="120" y="588"/>
                    <a:pt x="95" y="596"/>
                    <a:pt x="72" y="614"/>
                  </a:cubicBezTo>
                  <a:cubicBezTo>
                    <a:pt x="13" y="650"/>
                    <a:pt x="1" y="721"/>
                    <a:pt x="37" y="781"/>
                  </a:cubicBezTo>
                  <a:cubicBezTo>
                    <a:pt x="501" y="1459"/>
                    <a:pt x="1573" y="2983"/>
                    <a:pt x="2085" y="2983"/>
                  </a:cubicBezTo>
                  <a:cubicBezTo>
                    <a:pt x="2120" y="2983"/>
                    <a:pt x="2144" y="2971"/>
                    <a:pt x="2168" y="2959"/>
                  </a:cubicBezTo>
                  <a:cubicBezTo>
                    <a:pt x="2644" y="2757"/>
                    <a:pt x="2204" y="888"/>
                    <a:pt x="2001" y="90"/>
                  </a:cubicBezTo>
                  <a:cubicBezTo>
                    <a:pt x="1982" y="41"/>
                    <a:pt x="1938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 rot="-1440576" flipH="1">
              <a:off x="6964796" y="2798183"/>
              <a:ext cx="165700" cy="91150"/>
            </a:xfrm>
            <a:custGeom>
              <a:avLst/>
              <a:gdLst/>
              <a:ahLst/>
              <a:cxnLst/>
              <a:rect l="l" t="t" r="r" b="b"/>
              <a:pathLst>
                <a:path w="3334" h="1834" extrusionOk="0">
                  <a:moveTo>
                    <a:pt x="1946" y="1"/>
                  </a:moveTo>
                  <a:cubicBezTo>
                    <a:pt x="1801" y="1"/>
                    <a:pt x="1656" y="20"/>
                    <a:pt x="1512" y="60"/>
                  </a:cubicBezTo>
                  <a:cubicBezTo>
                    <a:pt x="584" y="298"/>
                    <a:pt x="107" y="1262"/>
                    <a:pt x="84" y="1310"/>
                  </a:cubicBezTo>
                  <a:cubicBezTo>
                    <a:pt x="0" y="1488"/>
                    <a:pt x="72" y="1715"/>
                    <a:pt x="250" y="1798"/>
                  </a:cubicBezTo>
                  <a:cubicBezTo>
                    <a:pt x="310" y="1822"/>
                    <a:pt x="357" y="1834"/>
                    <a:pt x="417" y="1834"/>
                  </a:cubicBezTo>
                  <a:cubicBezTo>
                    <a:pt x="560" y="1834"/>
                    <a:pt x="691" y="1762"/>
                    <a:pt x="750" y="1631"/>
                  </a:cubicBezTo>
                  <a:cubicBezTo>
                    <a:pt x="750" y="1619"/>
                    <a:pt x="1107" y="929"/>
                    <a:pt x="1703" y="762"/>
                  </a:cubicBezTo>
                  <a:cubicBezTo>
                    <a:pt x="1778" y="745"/>
                    <a:pt x="1854" y="736"/>
                    <a:pt x="1932" y="736"/>
                  </a:cubicBezTo>
                  <a:cubicBezTo>
                    <a:pt x="2175" y="736"/>
                    <a:pt x="2432" y="823"/>
                    <a:pt x="2703" y="1012"/>
                  </a:cubicBezTo>
                  <a:cubicBezTo>
                    <a:pt x="2770" y="1057"/>
                    <a:pt x="2845" y="1078"/>
                    <a:pt x="2917" y="1078"/>
                  </a:cubicBezTo>
                  <a:cubicBezTo>
                    <a:pt x="3035" y="1078"/>
                    <a:pt x="3148" y="1021"/>
                    <a:pt x="3215" y="917"/>
                  </a:cubicBezTo>
                  <a:cubicBezTo>
                    <a:pt x="3334" y="750"/>
                    <a:pt x="3286" y="512"/>
                    <a:pt x="3120" y="405"/>
                  </a:cubicBezTo>
                  <a:cubicBezTo>
                    <a:pt x="2722" y="137"/>
                    <a:pt x="2331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 rot="-1440576" flipH="1">
              <a:off x="6883352" y="2646783"/>
              <a:ext cx="351529" cy="192489"/>
            </a:xfrm>
            <a:custGeom>
              <a:avLst/>
              <a:gdLst/>
              <a:ahLst/>
              <a:cxnLst/>
              <a:rect l="l" t="t" r="r" b="b"/>
              <a:pathLst>
                <a:path w="7073" h="3873" extrusionOk="0">
                  <a:moveTo>
                    <a:pt x="6697" y="1"/>
                  </a:moveTo>
                  <a:cubicBezTo>
                    <a:pt x="6683" y="1"/>
                    <a:pt x="6669" y="1"/>
                    <a:pt x="6656" y="3"/>
                  </a:cubicBezTo>
                  <a:cubicBezTo>
                    <a:pt x="5465" y="110"/>
                    <a:pt x="774" y="2860"/>
                    <a:pt x="238" y="3182"/>
                  </a:cubicBezTo>
                  <a:cubicBezTo>
                    <a:pt x="60" y="3289"/>
                    <a:pt x="0" y="3515"/>
                    <a:pt x="107" y="3682"/>
                  </a:cubicBezTo>
                  <a:cubicBezTo>
                    <a:pt x="179" y="3801"/>
                    <a:pt x="298" y="3872"/>
                    <a:pt x="429" y="3872"/>
                  </a:cubicBezTo>
                  <a:cubicBezTo>
                    <a:pt x="488" y="3872"/>
                    <a:pt x="548" y="3849"/>
                    <a:pt x="607" y="3813"/>
                  </a:cubicBezTo>
                  <a:cubicBezTo>
                    <a:pt x="2560" y="2658"/>
                    <a:pt x="5953" y="813"/>
                    <a:pt x="6727" y="741"/>
                  </a:cubicBezTo>
                  <a:cubicBezTo>
                    <a:pt x="6929" y="717"/>
                    <a:pt x="7072" y="539"/>
                    <a:pt x="7060" y="336"/>
                  </a:cubicBezTo>
                  <a:cubicBezTo>
                    <a:pt x="7038" y="148"/>
                    <a:pt x="6882" y="1"/>
                    <a:pt x="6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 rot="-1440576" flipH="1">
              <a:off x="6536313" y="2740151"/>
              <a:ext cx="216643" cy="93436"/>
            </a:xfrm>
            <a:custGeom>
              <a:avLst/>
              <a:gdLst/>
              <a:ahLst/>
              <a:cxnLst/>
              <a:rect l="l" t="t" r="r" b="b"/>
              <a:pathLst>
                <a:path w="4359" h="1880" extrusionOk="0">
                  <a:moveTo>
                    <a:pt x="3955" y="0"/>
                  </a:moveTo>
                  <a:cubicBezTo>
                    <a:pt x="3915" y="0"/>
                    <a:pt x="3874" y="7"/>
                    <a:pt x="3834" y="22"/>
                  </a:cubicBezTo>
                  <a:lnTo>
                    <a:pt x="298" y="1153"/>
                  </a:lnTo>
                  <a:cubicBezTo>
                    <a:pt x="108" y="1225"/>
                    <a:pt x="1" y="1427"/>
                    <a:pt x="60" y="1618"/>
                  </a:cubicBezTo>
                  <a:cubicBezTo>
                    <a:pt x="108" y="1784"/>
                    <a:pt x="251" y="1880"/>
                    <a:pt x="405" y="1880"/>
                  </a:cubicBezTo>
                  <a:cubicBezTo>
                    <a:pt x="441" y="1880"/>
                    <a:pt x="489" y="1868"/>
                    <a:pt x="524" y="1856"/>
                  </a:cubicBezTo>
                  <a:lnTo>
                    <a:pt x="4061" y="725"/>
                  </a:lnTo>
                  <a:cubicBezTo>
                    <a:pt x="4251" y="653"/>
                    <a:pt x="4358" y="451"/>
                    <a:pt x="4299" y="260"/>
                  </a:cubicBezTo>
                  <a:cubicBezTo>
                    <a:pt x="4242" y="101"/>
                    <a:pt x="4104" y="0"/>
                    <a:pt x="3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 rot="-1440576" flipH="1">
              <a:off x="6943001" y="2254867"/>
              <a:ext cx="60435" cy="37921"/>
            </a:xfrm>
            <a:custGeom>
              <a:avLst/>
              <a:gdLst/>
              <a:ahLst/>
              <a:cxnLst/>
              <a:rect l="l" t="t" r="r" b="b"/>
              <a:pathLst>
                <a:path w="1216" h="7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191"/>
                    <a:pt x="60" y="250"/>
                    <a:pt x="132" y="250"/>
                  </a:cubicBezTo>
                  <a:cubicBezTo>
                    <a:pt x="132" y="250"/>
                    <a:pt x="715" y="262"/>
                    <a:pt x="965" y="703"/>
                  </a:cubicBezTo>
                  <a:cubicBezTo>
                    <a:pt x="989" y="750"/>
                    <a:pt x="1037" y="762"/>
                    <a:pt x="1072" y="762"/>
                  </a:cubicBezTo>
                  <a:cubicBezTo>
                    <a:pt x="1096" y="762"/>
                    <a:pt x="1120" y="762"/>
                    <a:pt x="1132" y="750"/>
                  </a:cubicBezTo>
                  <a:cubicBezTo>
                    <a:pt x="1191" y="715"/>
                    <a:pt x="1215" y="643"/>
                    <a:pt x="1180" y="584"/>
                  </a:cubicBezTo>
                  <a:cubicBezTo>
                    <a:pt x="858" y="12"/>
                    <a:pt x="167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 rot="-1440576" flipH="1">
              <a:off x="6882577" y="2344530"/>
              <a:ext cx="60386" cy="38021"/>
            </a:xfrm>
            <a:custGeom>
              <a:avLst/>
              <a:gdLst/>
              <a:ahLst/>
              <a:cxnLst/>
              <a:rect l="l" t="t" r="r" b="b"/>
              <a:pathLst>
                <a:path w="1215" h="765" extrusionOk="0">
                  <a:moveTo>
                    <a:pt x="116" y="1"/>
                  </a:moveTo>
                  <a:cubicBezTo>
                    <a:pt x="51" y="1"/>
                    <a:pt x="0" y="67"/>
                    <a:pt x="0" y="133"/>
                  </a:cubicBezTo>
                  <a:cubicBezTo>
                    <a:pt x="0" y="193"/>
                    <a:pt x="60" y="252"/>
                    <a:pt x="131" y="252"/>
                  </a:cubicBezTo>
                  <a:cubicBezTo>
                    <a:pt x="131" y="252"/>
                    <a:pt x="715" y="252"/>
                    <a:pt x="965" y="705"/>
                  </a:cubicBezTo>
                  <a:cubicBezTo>
                    <a:pt x="988" y="752"/>
                    <a:pt x="1036" y="764"/>
                    <a:pt x="1072" y="764"/>
                  </a:cubicBezTo>
                  <a:cubicBezTo>
                    <a:pt x="1096" y="764"/>
                    <a:pt x="1119" y="764"/>
                    <a:pt x="1131" y="752"/>
                  </a:cubicBezTo>
                  <a:cubicBezTo>
                    <a:pt x="1191" y="716"/>
                    <a:pt x="1215" y="645"/>
                    <a:pt x="1179" y="586"/>
                  </a:cubicBezTo>
                  <a:cubicBezTo>
                    <a:pt x="858" y="14"/>
                    <a:pt x="167" y="2"/>
                    <a:pt x="131" y="2"/>
                  </a:cubicBezTo>
                  <a:cubicBezTo>
                    <a:pt x="126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 rot="-1440576" flipH="1">
              <a:off x="6854238" y="2273809"/>
              <a:ext cx="59839" cy="37921"/>
            </a:xfrm>
            <a:custGeom>
              <a:avLst/>
              <a:gdLst/>
              <a:ahLst/>
              <a:cxnLst/>
              <a:rect l="l" t="t" r="r" b="b"/>
              <a:pathLst>
                <a:path w="1204" h="763" extrusionOk="0">
                  <a:moveTo>
                    <a:pt x="120" y="0"/>
                  </a:moveTo>
                  <a:cubicBezTo>
                    <a:pt x="48" y="0"/>
                    <a:pt x="1" y="60"/>
                    <a:pt x="1" y="131"/>
                  </a:cubicBezTo>
                  <a:cubicBezTo>
                    <a:pt x="1" y="191"/>
                    <a:pt x="48" y="250"/>
                    <a:pt x="120" y="250"/>
                  </a:cubicBezTo>
                  <a:cubicBezTo>
                    <a:pt x="132" y="250"/>
                    <a:pt x="703" y="262"/>
                    <a:pt x="965" y="703"/>
                  </a:cubicBezTo>
                  <a:cubicBezTo>
                    <a:pt x="989" y="750"/>
                    <a:pt x="1025" y="762"/>
                    <a:pt x="1072" y="762"/>
                  </a:cubicBezTo>
                  <a:cubicBezTo>
                    <a:pt x="1084" y="762"/>
                    <a:pt x="1108" y="762"/>
                    <a:pt x="1132" y="750"/>
                  </a:cubicBezTo>
                  <a:cubicBezTo>
                    <a:pt x="1191" y="715"/>
                    <a:pt x="1203" y="643"/>
                    <a:pt x="1179" y="584"/>
                  </a:cubicBezTo>
                  <a:cubicBezTo>
                    <a:pt x="846" y="12"/>
                    <a:pt x="155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 rot="-1440576" flipH="1">
              <a:off x="6796923" y="2352971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cubicBezTo>
                    <a:pt x="0" y="191"/>
                    <a:pt x="48" y="250"/>
                    <a:pt x="119" y="250"/>
                  </a:cubicBezTo>
                  <a:cubicBezTo>
                    <a:pt x="131" y="250"/>
                    <a:pt x="703" y="250"/>
                    <a:pt x="965" y="703"/>
                  </a:cubicBezTo>
                  <a:cubicBezTo>
                    <a:pt x="989" y="739"/>
                    <a:pt x="1024" y="762"/>
                    <a:pt x="1072" y="762"/>
                  </a:cubicBezTo>
                  <a:cubicBezTo>
                    <a:pt x="1084" y="762"/>
                    <a:pt x="1108" y="762"/>
                    <a:pt x="1131" y="751"/>
                  </a:cubicBezTo>
                  <a:cubicBezTo>
                    <a:pt x="1191" y="715"/>
                    <a:pt x="1215" y="643"/>
                    <a:pt x="1179" y="584"/>
                  </a:cubicBezTo>
                  <a:cubicBezTo>
                    <a:pt x="846" y="12"/>
                    <a:pt x="155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 rot="-1440576" flipH="1">
              <a:off x="6931631" y="2201618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32" y="251"/>
                    <a:pt x="715" y="251"/>
                    <a:pt x="965" y="703"/>
                  </a:cubicBezTo>
                  <a:cubicBezTo>
                    <a:pt x="989" y="739"/>
                    <a:pt x="1025" y="763"/>
                    <a:pt x="1072" y="763"/>
                  </a:cubicBezTo>
                  <a:cubicBezTo>
                    <a:pt x="1096" y="763"/>
                    <a:pt x="1120" y="763"/>
                    <a:pt x="1132" y="751"/>
                  </a:cubicBezTo>
                  <a:cubicBezTo>
                    <a:pt x="1191" y="715"/>
                    <a:pt x="1215" y="644"/>
                    <a:pt x="1179" y="584"/>
                  </a:cubicBezTo>
                  <a:cubicBezTo>
                    <a:pt x="858" y="13"/>
                    <a:pt x="16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 rot="-1440576" flipH="1">
              <a:off x="7020003" y="2187710"/>
              <a:ext cx="67543" cy="22017"/>
            </a:xfrm>
            <a:custGeom>
              <a:avLst/>
              <a:gdLst/>
              <a:ahLst/>
              <a:cxnLst/>
              <a:rect l="l" t="t" r="r" b="b"/>
              <a:pathLst>
                <a:path w="1359" h="443" extrusionOk="0">
                  <a:moveTo>
                    <a:pt x="612" y="0"/>
                  </a:moveTo>
                  <a:cubicBezTo>
                    <a:pt x="329" y="0"/>
                    <a:pt x="110" y="90"/>
                    <a:pt x="96" y="97"/>
                  </a:cubicBezTo>
                  <a:cubicBezTo>
                    <a:pt x="37" y="133"/>
                    <a:pt x="1" y="204"/>
                    <a:pt x="25" y="264"/>
                  </a:cubicBezTo>
                  <a:cubicBezTo>
                    <a:pt x="53" y="310"/>
                    <a:pt x="103" y="342"/>
                    <a:pt x="152" y="342"/>
                  </a:cubicBezTo>
                  <a:cubicBezTo>
                    <a:pt x="165" y="342"/>
                    <a:pt x="179" y="340"/>
                    <a:pt x="191" y="335"/>
                  </a:cubicBezTo>
                  <a:cubicBezTo>
                    <a:pt x="198" y="328"/>
                    <a:pt x="383" y="247"/>
                    <a:pt x="619" y="247"/>
                  </a:cubicBezTo>
                  <a:cubicBezTo>
                    <a:pt x="783" y="247"/>
                    <a:pt x="973" y="286"/>
                    <a:pt x="1144" y="418"/>
                  </a:cubicBezTo>
                  <a:cubicBezTo>
                    <a:pt x="1168" y="430"/>
                    <a:pt x="1191" y="442"/>
                    <a:pt x="1215" y="442"/>
                  </a:cubicBezTo>
                  <a:cubicBezTo>
                    <a:pt x="1251" y="442"/>
                    <a:pt x="1287" y="430"/>
                    <a:pt x="1311" y="395"/>
                  </a:cubicBezTo>
                  <a:cubicBezTo>
                    <a:pt x="1358" y="335"/>
                    <a:pt x="1346" y="264"/>
                    <a:pt x="1287" y="216"/>
                  </a:cubicBezTo>
                  <a:cubicBezTo>
                    <a:pt x="1064" y="49"/>
                    <a:pt x="820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 rot="-1440576" flipH="1">
              <a:off x="7070588" y="2213794"/>
              <a:ext cx="65157" cy="28677"/>
            </a:xfrm>
            <a:custGeom>
              <a:avLst/>
              <a:gdLst/>
              <a:ahLst/>
              <a:cxnLst/>
              <a:rect l="l" t="t" r="r" b="b"/>
              <a:pathLst>
                <a:path w="1311" h="577" extrusionOk="0">
                  <a:moveTo>
                    <a:pt x="928" y="0"/>
                  </a:moveTo>
                  <a:cubicBezTo>
                    <a:pt x="435" y="0"/>
                    <a:pt x="69" y="342"/>
                    <a:pt x="49" y="362"/>
                  </a:cubicBezTo>
                  <a:cubicBezTo>
                    <a:pt x="1" y="409"/>
                    <a:pt x="1" y="481"/>
                    <a:pt x="49" y="529"/>
                  </a:cubicBezTo>
                  <a:cubicBezTo>
                    <a:pt x="72" y="564"/>
                    <a:pt x="108" y="576"/>
                    <a:pt x="144" y="576"/>
                  </a:cubicBezTo>
                  <a:cubicBezTo>
                    <a:pt x="168" y="576"/>
                    <a:pt x="203" y="564"/>
                    <a:pt x="227" y="540"/>
                  </a:cubicBezTo>
                  <a:cubicBezTo>
                    <a:pt x="227" y="530"/>
                    <a:pt x="526" y="247"/>
                    <a:pt x="921" y="247"/>
                  </a:cubicBezTo>
                  <a:cubicBezTo>
                    <a:pt x="992" y="247"/>
                    <a:pt x="1067" y="257"/>
                    <a:pt x="1144" y="279"/>
                  </a:cubicBezTo>
                  <a:cubicBezTo>
                    <a:pt x="1156" y="283"/>
                    <a:pt x="1169" y="286"/>
                    <a:pt x="1182" y="286"/>
                  </a:cubicBezTo>
                  <a:cubicBezTo>
                    <a:pt x="1231" y="286"/>
                    <a:pt x="1280" y="252"/>
                    <a:pt x="1299" y="195"/>
                  </a:cubicBezTo>
                  <a:cubicBezTo>
                    <a:pt x="1311" y="136"/>
                    <a:pt x="1275" y="64"/>
                    <a:pt x="1215" y="40"/>
                  </a:cubicBezTo>
                  <a:cubicBezTo>
                    <a:pt x="1116" y="12"/>
                    <a:pt x="1020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 rot="-1440576" flipH="1">
              <a:off x="7193539" y="4670095"/>
              <a:ext cx="334979" cy="171466"/>
            </a:xfrm>
            <a:custGeom>
              <a:avLst/>
              <a:gdLst/>
              <a:ahLst/>
              <a:cxnLst/>
              <a:rect l="l" t="t" r="r" b="b"/>
              <a:pathLst>
                <a:path w="6740" h="3450" extrusionOk="0">
                  <a:moveTo>
                    <a:pt x="4018" y="0"/>
                  </a:moveTo>
                  <a:cubicBezTo>
                    <a:pt x="3744" y="0"/>
                    <a:pt x="3561" y="20"/>
                    <a:pt x="3561" y="20"/>
                  </a:cubicBezTo>
                  <a:lnTo>
                    <a:pt x="536" y="1223"/>
                  </a:lnTo>
                  <a:cubicBezTo>
                    <a:pt x="1" y="2128"/>
                    <a:pt x="667" y="3449"/>
                    <a:pt x="667" y="3449"/>
                  </a:cubicBezTo>
                  <a:cubicBezTo>
                    <a:pt x="667" y="3449"/>
                    <a:pt x="6740" y="1116"/>
                    <a:pt x="5918" y="485"/>
                  </a:cubicBezTo>
                  <a:cubicBezTo>
                    <a:pt x="5381" y="72"/>
                    <a:pt x="4537" y="0"/>
                    <a:pt x="4018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 rot="-1440576" flipH="1">
              <a:off x="6710838" y="4722658"/>
              <a:ext cx="327276" cy="172311"/>
            </a:xfrm>
            <a:custGeom>
              <a:avLst/>
              <a:gdLst/>
              <a:ahLst/>
              <a:cxnLst/>
              <a:rect l="l" t="t" r="r" b="b"/>
              <a:pathLst>
                <a:path w="6585" h="3467" extrusionOk="0">
                  <a:moveTo>
                    <a:pt x="3815" y="1"/>
                  </a:moveTo>
                  <a:cubicBezTo>
                    <a:pt x="3581" y="1"/>
                    <a:pt x="3429" y="14"/>
                    <a:pt x="3429" y="14"/>
                  </a:cubicBezTo>
                  <a:lnTo>
                    <a:pt x="500" y="1145"/>
                  </a:lnTo>
                  <a:cubicBezTo>
                    <a:pt x="0" y="2062"/>
                    <a:pt x="727" y="3467"/>
                    <a:pt x="727" y="3467"/>
                  </a:cubicBezTo>
                  <a:cubicBezTo>
                    <a:pt x="727" y="3467"/>
                    <a:pt x="6584" y="1145"/>
                    <a:pt x="5810" y="514"/>
                  </a:cubicBezTo>
                  <a:cubicBezTo>
                    <a:pt x="5275" y="69"/>
                    <a:pt x="4339" y="1"/>
                    <a:pt x="3815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 rot="-1440576" flipH="1">
              <a:off x="6955217" y="2847754"/>
              <a:ext cx="152132" cy="248700"/>
            </a:xfrm>
            <a:custGeom>
              <a:avLst/>
              <a:gdLst/>
              <a:ahLst/>
              <a:cxnLst/>
              <a:rect l="l" t="t" r="r" b="b"/>
              <a:pathLst>
                <a:path w="3061" h="5004" extrusionOk="0">
                  <a:moveTo>
                    <a:pt x="143" y="1"/>
                  </a:moveTo>
                  <a:cubicBezTo>
                    <a:pt x="119" y="1"/>
                    <a:pt x="95" y="9"/>
                    <a:pt x="72" y="27"/>
                  </a:cubicBezTo>
                  <a:cubicBezTo>
                    <a:pt x="24" y="63"/>
                    <a:pt x="0" y="134"/>
                    <a:pt x="36" y="194"/>
                  </a:cubicBezTo>
                  <a:cubicBezTo>
                    <a:pt x="1370" y="2170"/>
                    <a:pt x="2715" y="4468"/>
                    <a:pt x="2596" y="4754"/>
                  </a:cubicBezTo>
                  <a:cubicBezTo>
                    <a:pt x="2579" y="4755"/>
                    <a:pt x="2562" y="4756"/>
                    <a:pt x="2543" y="4756"/>
                  </a:cubicBezTo>
                  <a:cubicBezTo>
                    <a:pt x="1987" y="4756"/>
                    <a:pt x="881" y="4066"/>
                    <a:pt x="489" y="3789"/>
                  </a:cubicBezTo>
                  <a:cubicBezTo>
                    <a:pt x="470" y="3775"/>
                    <a:pt x="445" y="3768"/>
                    <a:pt x="421" y="3768"/>
                  </a:cubicBezTo>
                  <a:cubicBezTo>
                    <a:pt x="383" y="3768"/>
                    <a:pt x="344" y="3784"/>
                    <a:pt x="322" y="3813"/>
                  </a:cubicBezTo>
                  <a:cubicBezTo>
                    <a:pt x="286" y="3873"/>
                    <a:pt x="298" y="3944"/>
                    <a:pt x="358" y="3992"/>
                  </a:cubicBezTo>
                  <a:cubicBezTo>
                    <a:pt x="417" y="4027"/>
                    <a:pt x="1786" y="5004"/>
                    <a:pt x="2536" y="5004"/>
                  </a:cubicBezTo>
                  <a:cubicBezTo>
                    <a:pt x="2572" y="5004"/>
                    <a:pt x="2596" y="5004"/>
                    <a:pt x="2620" y="4992"/>
                  </a:cubicBezTo>
                  <a:cubicBezTo>
                    <a:pt x="2703" y="4992"/>
                    <a:pt x="2763" y="4944"/>
                    <a:pt x="2798" y="4873"/>
                  </a:cubicBezTo>
                  <a:cubicBezTo>
                    <a:pt x="3060" y="4301"/>
                    <a:pt x="905" y="1039"/>
                    <a:pt x="250" y="51"/>
                  </a:cubicBezTo>
                  <a:cubicBezTo>
                    <a:pt x="221" y="21"/>
                    <a:pt x="18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 rot="-1440576" flipH="1">
              <a:off x="6962512" y="3091641"/>
              <a:ext cx="139707" cy="136626"/>
            </a:xfrm>
            <a:custGeom>
              <a:avLst/>
              <a:gdLst/>
              <a:ahLst/>
              <a:cxnLst/>
              <a:rect l="l" t="t" r="r" b="b"/>
              <a:pathLst>
                <a:path w="2811" h="2749" extrusionOk="0">
                  <a:moveTo>
                    <a:pt x="1739" y="1"/>
                  </a:moveTo>
                  <a:cubicBezTo>
                    <a:pt x="1723" y="1"/>
                    <a:pt x="1707" y="4"/>
                    <a:pt x="1691" y="10"/>
                  </a:cubicBezTo>
                  <a:cubicBezTo>
                    <a:pt x="1632" y="46"/>
                    <a:pt x="1608" y="117"/>
                    <a:pt x="1632" y="177"/>
                  </a:cubicBezTo>
                  <a:cubicBezTo>
                    <a:pt x="1977" y="867"/>
                    <a:pt x="2394" y="2093"/>
                    <a:pt x="2048" y="2427"/>
                  </a:cubicBezTo>
                  <a:cubicBezTo>
                    <a:pt x="1994" y="2479"/>
                    <a:pt x="1921" y="2503"/>
                    <a:pt x="1834" y="2503"/>
                  </a:cubicBezTo>
                  <a:cubicBezTo>
                    <a:pt x="1412" y="2503"/>
                    <a:pt x="671" y="1945"/>
                    <a:pt x="227" y="1510"/>
                  </a:cubicBezTo>
                  <a:cubicBezTo>
                    <a:pt x="203" y="1486"/>
                    <a:pt x="170" y="1474"/>
                    <a:pt x="137" y="1474"/>
                  </a:cubicBezTo>
                  <a:cubicBezTo>
                    <a:pt x="105" y="1474"/>
                    <a:pt x="72" y="1486"/>
                    <a:pt x="48" y="1510"/>
                  </a:cubicBezTo>
                  <a:cubicBezTo>
                    <a:pt x="1" y="1558"/>
                    <a:pt x="1" y="1641"/>
                    <a:pt x="48" y="1689"/>
                  </a:cubicBezTo>
                  <a:cubicBezTo>
                    <a:pt x="179" y="1808"/>
                    <a:pt x="1167" y="2748"/>
                    <a:pt x="1846" y="2748"/>
                  </a:cubicBezTo>
                  <a:cubicBezTo>
                    <a:pt x="1989" y="2748"/>
                    <a:pt x="2120" y="2701"/>
                    <a:pt x="2227" y="2605"/>
                  </a:cubicBezTo>
                  <a:cubicBezTo>
                    <a:pt x="2810" y="2046"/>
                    <a:pt x="1953" y="272"/>
                    <a:pt x="1858" y="69"/>
                  </a:cubicBezTo>
                  <a:cubicBezTo>
                    <a:pt x="1831" y="25"/>
                    <a:pt x="1785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 rot="-1440576" flipH="1">
              <a:off x="7261586" y="2936957"/>
              <a:ext cx="184636" cy="185282"/>
            </a:xfrm>
            <a:custGeom>
              <a:avLst/>
              <a:gdLst/>
              <a:ahLst/>
              <a:cxnLst/>
              <a:rect l="l" t="t" r="r" b="b"/>
              <a:pathLst>
                <a:path w="3715" h="3728" extrusionOk="0">
                  <a:moveTo>
                    <a:pt x="1857" y="1"/>
                  </a:moveTo>
                  <a:cubicBezTo>
                    <a:pt x="833" y="1"/>
                    <a:pt x="0" y="834"/>
                    <a:pt x="0" y="1858"/>
                  </a:cubicBezTo>
                  <a:cubicBezTo>
                    <a:pt x="0" y="2894"/>
                    <a:pt x="833" y="3728"/>
                    <a:pt x="1857" y="3728"/>
                  </a:cubicBezTo>
                  <a:cubicBezTo>
                    <a:pt x="2881" y="3728"/>
                    <a:pt x="3715" y="2894"/>
                    <a:pt x="3715" y="1858"/>
                  </a:cubicBezTo>
                  <a:cubicBezTo>
                    <a:pt x="3715" y="834"/>
                    <a:pt x="2881" y="1"/>
                    <a:pt x="1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 rot="-1440576" flipH="1">
              <a:off x="6650650" y="2929759"/>
              <a:ext cx="185233" cy="184686"/>
            </a:xfrm>
            <a:custGeom>
              <a:avLst/>
              <a:gdLst/>
              <a:ahLst/>
              <a:cxnLst/>
              <a:rect l="l" t="t" r="r" b="b"/>
              <a:pathLst>
                <a:path w="3727" h="3716" extrusionOk="0">
                  <a:moveTo>
                    <a:pt x="1869" y="0"/>
                  </a:moveTo>
                  <a:cubicBezTo>
                    <a:pt x="834" y="0"/>
                    <a:pt x="0" y="834"/>
                    <a:pt x="0" y="1858"/>
                  </a:cubicBezTo>
                  <a:cubicBezTo>
                    <a:pt x="0" y="2894"/>
                    <a:pt x="834" y="3715"/>
                    <a:pt x="1869" y="3715"/>
                  </a:cubicBezTo>
                  <a:cubicBezTo>
                    <a:pt x="2893" y="3715"/>
                    <a:pt x="3727" y="2894"/>
                    <a:pt x="3727" y="1858"/>
                  </a:cubicBezTo>
                  <a:cubicBezTo>
                    <a:pt x="3727" y="834"/>
                    <a:pt x="2893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 rot="-1440576" flipH="1">
              <a:off x="7068865" y="2717166"/>
              <a:ext cx="372801" cy="333190"/>
            </a:xfrm>
            <a:custGeom>
              <a:avLst/>
              <a:gdLst/>
              <a:ahLst/>
              <a:cxnLst/>
              <a:rect l="l" t="t" r="r" b="b"/>
              <a:pathLst>
                <a:path w="7501" h="6704" extrusionOk="0">
                  <a:moveTo>
                    <a:pt x="4191" y="738"/>
                  </a:moveTo>
                  <a:cubicBezTo>
                    <a:pt x="4251" y="738"/>
                    <a:pt x="4298" y="750"/>
                    <a:pt x="4346" y="762"/>
                  </a:cubicBezTo>
                  <a:cubicBezTo>
                    <a:pt x="5179" y="893"/>
                    <a:pt x="6406" y="2238"/>
                    <a:pt x="6596" y="3560"/>
                  </a:cubicBezTo>
                  <a:cubicBezTo>
                    <a:pt x="6727" y="4477"/>
                    <a:pt x="6334" y="5156"/>
                    <a:pt x="5429" y="5596"/>
                  </a:cubicBezTo>
                  <a:cubicBezTo>
                    <a:pt x="4905" y="5846"/>
                    <a:pt x="4370" y="5965"/>
                    <a:pt x="3858" y="5965"/>
                  </a:cubicBezTo>
                  <a:cubicBezTo>
                    <a:pt x="2655" y="5965"/>
                    <a:pt x="1726" y="5298"/>
                    <a:pt x="1250" y="4679"/>
                  </a:cubicBezTo>
                  <a:cubicBezTo>
                    <a:pt x="929" y="4263"/>
                    <a:pt x="774" y="3798"/>
                    <a:pt x="845" y="3536"/>
                  </a:cubicBezTo>
                  <a:cubicBezTo>
                    <a:pt x="1012" y="3155"/>
                    <a:pt x="2858" y="738"/>
                    <a:pt x="4191" y="738"/>
                  </a:cubicBezTo>
                  <a:close/>
                  <a:moveTo>
                    <a:pt x="4191" y="0"/>
                  </a:moveTo>
                  <a:cubicBezTo>
                    <a:pt x="2369" y="0"/>
                    <a:pt x="250" y="2917"/>
                    <a:pt x="143" y="3310"/>
                  </a:cubicBezTo>
                  <a:cubicBezTo>
                    <a:pt x="0" y="3846"/>
                    <a:pt x="191" y="4501"/>
                    <a:pt x="667" y="5132"/>
                  </a:cubicBezTo>
                  <a:cubicBezTo>
                    <a:pt x="1417" y="6108"/>
                    <a:pt x="2608" y="6703"/>
                    <a:pt x="3858" y="6703"/>
                  </a:cubicBezTo>
                  <a:cubicBezTo>
                    <a:pt x="4489" y="6703"/>
                    <a:pt x="5120" y="6549"/>
                    <a:pt x="5751" y="6251"/>
                  </a:cubicBezTo>
                  <a:cubicBezTo>
                    <a:pt x="6941" y="5691"/>
                    <a:pt x="7501" y="4691"/>
                    <a:pt x="7322" y="3453"/>
                  </a:cubicBezTo>
                  <a:cubicBezTo>
                    <a:pt x="7108" y="1929"/>
                    <a:pt x="5691" y="226"/>
                    <a:pt x="4477" y="24"/>
                  </a:cubicBezTo>
                  <a:cubicBezTo>
                    <a:pt x="4382" y="12"/>
                    <a:pt x="4286" y="0"/>
                    <a:pt x="4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 rot="-1440576" flipH="1">
              <a:off x="6669465" y="2714096"/>
              <a:ext cx="364551" cy="330854"/>
            </a:xfrm>
            <a:custGeom>
              <a:avLst/>
              <a:gdLst/>
              <a:ahLst/>
              <a:cxnLst/>
              <a:rect l="l" t="t" r="r" b="b"/>
              <a:pathLst>
                <a:path w="7335" h="6657" extrusionOk="0">
                  <a:moveTo>
                    <a:pt x="4084" y="739"/>
                  </a:moveTo>
                  <a:cubicBezTo>
                    <a:pt x="4525" y="739"/>
                    <a:pt x="4929" y="834"/>
                    <a:pt x="5287" y="1036"/>
                  </a:cubicBezTo>
                  <a:cubicBezTo>
                    <a:pt x="6287" y="1584"/>
                    <a:pt x="6549" y="2965"/>
                    <a:pt x="6299" y="4037"/>
                  </a:cubicBezTo>
                  <a:cubicBezTo>
                    <a:pt x="6013" y="5180"/>
                    <a:pt x="5227" y="5894"/>
                    <a:pt x="4167" y="5918"/>
                  </a:cubicBezTo>
                  <a:lnTo>
                    <a:pt x="4096" y="5918"/>
                  </a:lnTo>
                  <a:cubicBezTo>
                    <a:pt x="2929" y="5918"/>
                    <a:pt x="2167" y="5108"/>
                    <a:pt x="1739" y="4430"/>
                  </a:cubicBezTo>
                  <a:cubicBezTo>
                    <a:pt x="1048" y="3346"/>
                    <a:pt x="917" y="2227"/>
                    <a:pt x="988" y="1977"/>
                  </a:cubicBezTo>
                  <a:cubicBezTo>
                    <a:pt x="1179" y="1834"/>
                    <a:pt x="2620" y="739"/>
                    <a:pt x="4084" y="739"/>
                  </a:cubicBezTo>
                  <a:close/>
                  <a:moveTo>
                    <a:pt x="4084" y="1"/>
                  </a:moveTo>
                  <a:cubicBezTo>
                    <a:pt x="2298" y="1"/>
                    <a:pt x="655" y="1310"/>
                    <a:pt x="512" y="1429"/>
                  </a:cubicBezTo>
                  <a:cubicBezTo>
                    <a:pt x="0" y="1810"/>
                    <a:pt x="346" y="3049"/>
                    <a:pt x="465" y="3430"/>
                  </a:cubicBezTo>
                  <a:cubicBezTo>
                    <a:pt x="965" y="4989"/>
                    <a:pt x="2179" y="6656"/>
                    <a:pt x="4096" y="6656"/>
                  </a:cubicBezTo>
                  <a:lnTo>
                    <a:pt x="4179" y="6656"/>
                  </a:lnTo>
                  <a:cubicBezTo>
                    <a:pt x="5572" y="6620"/>
                    <a:pt x="6656" y="5680"/>
                    <a:pt x="7013" y="4203"/>
                  </a:cubicBezTo>
                  <a:cubicBezTo>
                    <a:pt x="7335" y="2858"/>
                    <a:pt x="6965" y="1120"/>
                    <a:pt x="5632" y="393"/>
                  </a:cubicBezTo>
                  <a:cubicBezTo>
                    <a:pt x="5168" y="132"/>
                    <a:pt x="4644" y="1"/>
                    <a:pt x="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 rot="-1440576" flipH="1">
              <a:off x="6044627" y="3321092"/>
              <a:ext cx="85236" cy="93735"/>
            </a:xfrm>
            <a:custGeom>
              <a:avLst/>
              <a:gdLst/>
              <a:ahLst/>
              <a:cxnLst/>
              <a:rect l="l" t="t" r="r" b="b"/>
              <a:pathLst>
                <a:path w="1715" h="1886" extrusionOk="0">
                  <a:moveTo>
                    <a:pt x="240" y="0"/>
                  </a:moveTo>
                  <a:cubicBezTo>
                    <a:pt x="169" y="0"/>
                    <a:pt x="125" y="4"/>
                    <a:pt x="119" y="4"/>
                  </a:cubicBezTo>
                  <a:cubicBezTo>
                    <a:pt x="48" y="16"/>
                    <a:pt x="0" y="76"/>
                    <a:pt x="12" y="147"/>
                  </a:cubicBezTo>
                  <a:cubicBezTo>
                    <a:pt x="23" y="202"/>
                    <a:pt x="73" y="256"/>
                    <a:pt x="127" y="256"/>
                  </a:cubicBezTo>
                  <a:cubicBezTo>
                    <a:pt x="133" y="256"/>
                    <a:pt x="138" y="255"/>
                    <a:pt x="143" y="254"/>
                  </a:cubicBezTo>
                  <a:cubicBezTo>
                    <a:pt x="146" y="254"/>
                    <a:pt x="183" y="251"/>
                    <a:pt x="243" y="251"/>
                  </a:cubicBezTo>
                  <a:cubicBezTo>
                    <a:pt x="423" y="251"/>
                    <a:pt x="810" y="284"/>
                    <a:pt x="1095" y="552"/>
                  </a:cubicBezTo>
                  <a:cubicBezTo>
                    <a:pt x="1345" y="802"/>
                    <a:pt x="1453" y="1207"/>
                    <a:pt x="1417" y="1755"/>
                  </a:cubicBezTo>
                  <a:cubicBezTo>
                    <a:pt x="1405" y="1814"/>
                    <a:pt x="1453" y="1874"/>
                    <a:pt x="1524" y="1886"/>
                  </a:cubicBezTo>
                  <a:lnTo>
                    <a:pt x="1536" y="1886"/>
                  </a:lnTo>
                  <a:cubicBezTo>
                    <a:pt x="1595" y="1886"/>
                    <a:pt x="1655" y="1838"/>
                    <a:pt x="1655" y="1766"/>
                  </a:cubicBezTo>
                  <a:cubicBezTo>
                    <a:pt x="1715" y="1159"/>
                    <a:pt x="1584" y="683"/>
                    <a:pt x="1262" y="373"/>
                  </a:cubicBezTo>
                  <a:cubicBezTo>
                    <a:pt x="920" y="41"/>
                    <a:pt x="457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 rot="-1440576" flipH="1">
              <a:off x="6735933" y="4749409"/>
              <a:ext cx="280508" cy="162768"/>
            </a:xfrm>
            <a:custGeom>
              <a:avLst/>
              <a:gdLst/>
              <a:ahLst/>
              <a:cxnLst/>
              <a:rect l="l" t="t" r="r" b="b"/>
              <a:pathLst>
                <a:path w="5644" h="3275" extrusionOk="0">
                  <a:moveTo>
                    <a:pt x="5191" y="0"/>
                  </a:moveTo>
                  <a:lnTo>
                    <a:pt x="0" y="2727"/>
                  </a:lnTo>
                  <a:lnTo>
                    <a:pt x="286" y="3274"/>
                  </a:lnTo>
                  <a:lnTo>
                    <a:pt x="5644" y="453"/>
                  </a:lnTo>
                  <a:lnTo>
                    <a:pt x="5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 rot="-1440576" flipH="1">
              <a:off x="6728929" y="4773171"/>
              <a:ext cx="109490" cy="24154"/>
            </a:xfrm>
            <a:custGeom>
              <a:avLst/>
              <a:gdLst/>
              <a:ahLst/>
              <a:cxnLst/>
              <a:rect l="l" t="t" r="r" b="b"/>
              <a:pathLst>
                <a:path w="2203" h="486" extrusionOk="0">
                  <a:moveTo>
                    <a:pt x="1073" y="0"/>
                  </a:moveTo>
                  <a:cubicBezTo>
                    <a:pt x="745" y="0"/>
                    <a:pt x="375" y="53"/>
                    <a:pt x="0" y="212"/>
                  </a:cubicBezTo>
                  <a:lnTo>
                    <a:pt x="119" y="486"/>
                  </a:lnTo>
                  <a:cubicBezTo>
                    <a:pt x="441" y="347"/>
                    <a:pt x="765" y="301"/>
                    <a:pt x="1055" y="301"/>
                  </a:cubicBezTo>
                  <a:cubicBezTo>
                    <a:pt x="1634" y="301"/>
                    <a:pt x="2076" y="486"/>
                    <a:pt x="2084" y="486"/>
                  </a:cubicBezTo>
                  <a:lnTo>
                    <a:pt x="2203" y="212"/>
                  </a:lnTo>
                  <a:cubicBezTo>
                    <a:pt x="2172" y="196"/>
                    <a:pt x="1702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 rot="-1440576" flipH="1">
              <a:off x="6818412" y="4754461"/>
              <a:ext cx="29621" cy="29621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 rot="-1440576" flipH="1">
              <a:off x="7228630" y="4699333"/>
              <a:ext cx="281701" cy="148007"/>
            </a:xfrm>
            <a:custGeom>
              <a:avLst/>
              <a:gdLst/>
              <a:ahLst/>
              <a:cxnLst/>
              <a:rect l="l" t="t" r="r" b="b"/>
              <a:pathLst>
                <a:path w="5668" h="2978" extrusionOk="0">
                  <a:moveTo>
                    <a:pt x="5513" y="1"/>
                  </a:moveTo>
                  <a:lnTo>
                    <a:pt x="1" y="2560"/>
                  </a:lnTo>
                  <a:lnTo>
                    <a:pt x="155" y="2977"/>
                  </a:lnTo>
                  <a:lnTo>
                    <a:pt x="5668" y="441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 rot="-1440576" flipH="1">
              <a:off x="7217911" y="4727040"/>
              <a:ext cx="102382" cy="24452"/>
            </a:xfrm>
            <a:custGeom>
              <a:avLst/>
              <a:gdLst/>
              <a:ahLst/>
              <a:cxnLst/>
              <a:rect l="l" t="t" r="r" b="b"/>
              <a:pathLst>
                <a:path w="2060" h="492" extrusionOk="0">
                  <a:moveTo>
                    <a:pt x="1036" y="0"/>
                  </a:moveTo>
                  <a:cubicBezTo>
                    <a:pt x="729" y="0"/>
                    <a:pt x="374" y="55"/>
                    <a:pt x="0" y="217"/>
                  </a:cubicBezTo>
                  <a:lnTo>
                    <a:pt x="119" y="491"/>
                  </a:lnTo>
                  <a:cubicBezTo>
                    <a:pt x="447" y="350"/>
                    <a:pt x="759" y="303"/>
                    <a:pt x="1030" y="303"/>
                  </a:cubicBezTo>
                  <a:cubicBezTo>
                    <a:pt x="1555" y="303"/>
                    <a:pt x="1921" y="479"/>
                    <a:pt x="1929" y="479"/>
                  </a:cubicBezTo>
                  <a:lnTo>
                    <a:pt x="2060" y="217"/>
                  </a:lnTo>
                  <a:cubicBezTo>
                    <a:pt x="2036" y="202"/>
                    <a:pt x="1626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rot="-1440576" flipH="1">
              <a:off x="7300400" y="4709458"/>
              <a:ext cx="29671" cy="29671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3609173" flipH="1">
              <a:off x="6418361" y="2817412"/>
              <a:ext cx="118981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9342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5"/>
          <p:cNvGrpSpPr/>
          <p:nvPr/>
        </p:nvGrpSpPr>
        <p:grpSpPr>
          <a:xfrm>
            <a:off x="7145746" y="2951926"/>
            <a:ext cx="2600365" cy="2390257"/>
            <a:chOff x="6129720" y="1967186"/>
            <a:chExt cx="2600365" cy="2390257"/>
          </a:xfrm>
        </p:grpSpPr>
        <p:grpSp>
          <p:nvGrpSpPr>
            <p:cNvPr id="398" name="Google Shape;398;p25"/>
            <p:cNvGrpSpPr/>
            <p:nvPr/>
          </p:nvGrpSpPr>
          <p:grpSpPr>
            <a:xfrm>
              <a:off x="6416266" y="1967186"/>
              <a:ext cx="1810275" cy="1862748"/>
              <a:chOff x="1992200" y="3069700"/>
              <a:chExt cx="1042725" cy="1072950"/>
            </a:xfrm>
          </p:grpSpPr>
          <p:sp>
            <p:nvSpPr>
              <p:cNvPr id="399" name="Google Shape;399;p25"/>
              <p:cNvSpPr/>
              <p:nvPr/>
            </p:nvSpPr>
            <p:spPr>
              <a:xfrm>
                <a:off x="2773850" y="3780950"/>
                <a:ext cx="2610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6895" extrusionOk="0">
                    <a:moveTo>
                      <a:pt x="560" y="1"/>
                    </a:moveTo>
                    <a:lnTo>
                      <a:pt x="0" y="6894"/>
                    </a:lnTo>
                    <a:lnTo>
                      <a:pt x="10442" y="2810"/>
                    </a:lnTo>
                    <a:lnTo>
                      <a:pt x="9847" y="1739"/>
                    </a:lnTo>
                    <a:cubicBezTo>
                      <a:pt x="8275" y="298"/>
                      <a:pt x="560" y="1"/>
                      <a:pt x="560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2165425" y="3626150"/>
                <a:ext cx="793600" cy="502200"/>
              </a:xfrm>
              <a:custGeom>
                <a:avLst/>
                <a:gdLst/>
                <a:ahLst/>
                <a:cxnLst/>
                <a:rect l="l" t="t" r="r" b="b"/>
                <a:pathLst>
                  <a:path w="31744" h="20088" extrusionOk="0">
                    <a:moveTo>
                      <a:pt x="13853" y="1"/>
                    </a:moveTo>
                    <a:cubicBezTo>
                      <a:pt x="1752" y="1"/>
                      <a:pt x="1" y="19647"/>
                      <a:pt x="1" y="19647"/>
                    </a:cubicBezTo>
                    <a:cubicBezTo>
                      <a:pt x="1" y="19647"/>
                      <a:pt x="9526" y="20087"/>
                      <a:pt x="29028" y="20087"/>
                    </a:cubicBezTo>
                    <a:cubicBezTo>
                      <a:pt x="29028" y="20087"/>
                      <a:pt x="31743" y="3978"/>
                      <a:pt x="16896" y="382"/>
                    </a:cubicBezTo>
                    <a:cubicBezTo>
                      <a:pt x="15815" y="122"/>
                      <a:pt x="14803" y="1"/>
                      <a:pt x="13853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92200" y="3769650"/>
                <a:ext cx="25512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2562" extrusionOk="0">
                    <a:moveTo>
                      <a:pt x="9145" y="0"/>
                    </a:moveTo>
                    <a:cubicBezTo>
                      <a:pt x="9145" y="0"/>
                      <a:pt x="1" y="2739"/>
                      <a:pt x="1" y="6060"/>
                    </a:cubicBezTo>
                    <a:cubicBezTo>
                      <a:pt x="1" y="9382"/>
                      <a:pt x="4108" y="12561"/>
                      <a:pt x="4108" y="12561"/>
                    </a:cubicBezTo>
                    <a:lnTo>
                      <a:pt x="6192" y="12418"/>
                    </a:lnTo>
                    <a:lnTo>
                      <a:pt x="4715" y="6739"/>
                    </a:lnTo>
                    <a:lnTo>
                      <a:pt x="4715" y="6739"/>
                    </a:lnTo>
                    <a:lnTo>
                      <a:pt x="10204" y="6906"/>
                    </a:lnTo>
                    <a:lnTo>
                      <a:pt x="9145" y="0"/>
                    </a:ln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274450" y="3069700"/>
                <a:ext cx="49762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0771" extrusionOk="0">
                    <a:moveTo>
                      <a:pt x="10072" y="0"/>
                    </a:moveTo>
                    <a:cubicBezTo>
                      <a:pt x="9590" y="0"/>
                      <a:pt x="9094" y="33"/>
                      <a:pt x="8582" y="102"/>
                    </a:cubicBezTo>
                    <a:cubicBezTo>
                      <a:pt x="1497" y="1050"/>
                      <a:pt x="0" y="10771"/>
                      <a:pt x="267" y="10771"/>
                    </a:cubicBezTo>
                    <a:cubicBezTo>
                      <a:pt x="269" y="10771"/>
                      <a:pt x="270" y="10770"/>
                      <a:pt x="272" y="10770"/>
                    </a:cubicBezTo>
                    <a:cubicBezTo>
                      <a:pt x="3785" y="9489"/>
                      <a:pt x="7195" y="9085"/>
                      <a:pt x="10099" y="9085"/>
                    </a:cubicBezTo>
                    <a:cubicBezTo>
                      <a:pt x="15048" y="9085"/>
                      <a:pt x="18524" y="10258"/>
                      <a:pt x="18524" y="10258"/>
                    </a:cubicBezTo>
                    <a:cubicBezTo>
                      <a:pt x="18369" y="7150"/>
                      <a:pt x="16012" y="4495"/>
                      <a:pt x="16012" y="4495"/>
                    </a:cubicBezTo>
                    <a:lnTo>
                      <a:pt x="16012" y="4495"/>
                    </a:lnTo>
                    <a:lnTo>
                      <a:pt x="19905" y="5364"/>
                    </a:lnTo>
                    <a:cubicBezTo>
                      <a:pt x="19905" y="5364"/>
                      <a:pt x="16284" y="0"/>
                      <a:pt x="1007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766250" y="3144475"/>
                <a:ext cx="11232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532" extrusionOk="0">
                    <a:moveTo>
                      <a:pt x="1436" y="1"/>
                    </a:moveTo>
                    <a:cubicBezTo>
                      <a:pt x="1315" y="1"/>
                      <a:pt x="1180" y="47"/>
                      <a:pt x="1031" y="159"/>
                    </a:cubicBezTo>
                    <a:cubicBezTo>
                      <a:pt x="584" y="494"/>
                      <a:pt x="451" y="1015"/>
                      <a:pt x="486" y="1412"/>
                    </a:cubicBezTo>
                    <a:lnTo>
                      <a:pt x="486" y="1412"/>
                    </a:lnTo>
                    <a:cubicBezTo>
                      <a:pt x="387" y="1439"/>
                      <a:pt x="296" y="1518"/>
                      <a:pt x="233" y="1671"/>
                    </a:cubicBezTo>
                    <a:cubicBezTo>
                      <a:pt x="0" y="2237"/>
                      <a:pt x="815" y="3532"/>
                      <a:pt x="1503" y="3532"/>
                    </a:cubicBezTo>
                    <a:cubicBezTo>
                      <a:pt x="1626" y="3532"/>
                      <a:pt x="1744" y="3491"/>
                      <a:pt x="1852" y="3397"/>
                    </a:cubicBezTo>
                    <a:cubicBezTo>
                      <a:pt x="1906" y="3352"/>
                      <a:pt x="1954" y="3304"/>
                      <a:pt x="1998" y="3256"/>
                    </a:cubicBezTo>
                    <a:lnTo>
                      <a:pt x="1998" y="3256"/>
                    </a:lnTo>
                    <a:cubicBezTo>
                      <a:pt x="2122" y="3407"/>
                      <a:pt x="2325" y="3511"/>
                      <a:pt x="2623" y="3511"/>
                    </a:cubicBezTo>
                    <a:cubicBezTo>
                      <a:pt x="2803" y="3511"/>
                      <a:pt x="3017" y="3473"/>
                      <a:pt x="3269" y="3385"/>
                    </a:cubicBezTo>
                    <a:cubicBezTo>
                      <a:pt x="4492" y="2954"/>
                      <a:pt x="4238" y="1426"/>
                      <a:pt x="3786" y="1117"/>
                    </a:cubicBezTo>
                    <a:lnTo>
                      <a:pt x="3786" y="1117"/>
                    </a:lnTo>
                    <a:cubicBezTo>
                      <a:pt x="3824" y="625"/>
                      <a:pt x="3503" y="121"/>
                      <a:pt x="2686" y="28"/>
                    </a:cubicBezTo>
                    <a:cubicBezTo>
                      <a:pt x="2611" y="20"/>
                      <a:pt x="2542" y="16"/>
                      <a:pt x="2479" y="16"/>
                    </a:cubicBezTo>
                    <a:cubicBezTo>
                      <a:pt x="2165" y="16"/>
                      <a:pt x="1982" y="111"/>
                      <a:pt x="1888" y="248"/>
                    </a:cubicBezTo>
                    <a:lnTo>
                      <a:pt x="1888" y="248"/>
                    </a:lnTo>
                    <a:cubicBezTo>
                      <a:pt x="1768" y="105"/>
                      <a:pt x="1617" y="1"/>
                      <a:pt x="1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765225" y="3141100"/>
                <a:ext cx="1095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795" extrusionOk="0">
                    <a:moveTo>
                      <a:pt x="1977" y="675"/>
                    </a:moveTo>
                    <a:lnTo>
                      <a:pt x="1977" y="675"/>
                    </a:lnTo>
                    <a:cubicBezTo>
                      <a:pt x="2084" y="877"/>
                      <a:pt x="2155" y="1103"/>
                      <a:pt x="2179" y="1175"/>
                    </a:cubicBezTo>
                    <a:cubicBezTo>
                      <a:pt x="2131" y="1139"/>
                      <a:pt x="2060" y="1056"/>
                      <a:pt x="2012" y="913"/>
                    </a:cubicBezTo>
                    <a:cubicBezTo>
                      <a:pt x="2000" y="865"/>
                      <a:pt x="1977" y="770"/>
                      <a:pt x="1977" y="675"/>
                    </a:cubicBezTo>
                    <a:close/>
                    <a:moveTo>
                      <a:pt x="679" y="1675"/>
                    </a:moveTo>
                    <a:lnTo>
                      <a:pt x="679" y="1675"/>
                    </a:lnTo>
                    <a:cubicBezTo>
                      <a:pt x="798" y="1699"/>
                      <a:pt x="917" y="1806"/>
                      <a:pt x="929" y="1889"/>
                    </a:cubicBezTo>
                    <a:cubicBezTo>
                      <a:pt x="941" y="1925"/>
                      <a:pt x="941" y="1937"/>
                      <a:pt x="893" y="1961"/>
                    </a:cubicBezTo>
                    <a:cubicBezTo>
                      <a:pt x="881" y="1973"/>
                      <a:pt x="869" y="1973"/>
                      <a:pt x="857" y="1973"/>
                    </a:cubicBezTo>
                    <a:cubicBezTo>
                      <a:pt x="798" y="1973"/>
                      <a:pt x="714" y="1865"/>
                      <a:pt x="679" y="1675"/>
                    </a:cubicBezTo>
                    <a:close/>
                    <a:moveTo>
                      <a:pt x="3691" y="1330"/>
                    </a:moveTo>
                    <a:cubicBezTo>
                      <a:pt x="3643" y="1592"/>
                      <a:pt x="3477" y="1830"/>
                      <a:pt x="3250" y="1985"/>
                    </a:cubicBezTo>
                    <a:cubicBezTo>
                      <a:pt x="3143" y="2056"/>
                      <a:pt x="3072" y="2080"/>
                      <a:pt x="3036" y="2092"/>
                    </a:cubicBezTo>
                    <a:cubicBezTo>
                      <a:pt x="3048" y="1949"/>
                      <a:pt x="3274" y="1508"/>
                      <a:pt x="3608" y="1342"/>
                    </a:cubicBezTo>
                    <a:cubicBezTo>
                      <a:pt x="3631" y="1330"/>
                      <a:pt x="3643" y="1330"/>
                      <a:pt x="3667" y="1330"/>
                    </a:cubicBezTo>
                    <a:close/>
                    <a:moveTo>
                      <a:pt x="2215" y="2461"/>
                    </a:moveTo>
                    <a:cubicBezTo>
                      <a:pt x="2227" y="2473"/>
                      <a:pt x="2238" y="2508"/>
                      <a:pt x="2250" y="2568"/>
                    </a:cubicBezTo>
                    <a:cubicBezTo>
                      <a:pt x="2262" y="2711"/>
                      <a:pt x="2215" y="2937"/>
                      <a:pt x="2060" y="3163"/>
                    </a:cubicBezTo>
                    <a:cubicBezTo>
                      <a:pt x="1965" y="2949"/>
                      <a:pt x="2012" y="2687"/>
                      <a:pt x="2143" y="2532"/>
                    </a:cubicBezTo>
                    <a:cubicBezTo>
                      <a:pt x="2179" y="2485"/>
                      <a:pt x="2215" y="2473"/>
                      <a:pt x="2215" y="2461"/>
                    </a:cubicBezTo>
                    <a:close/>
                    <a:moveTo>
                      <a:pt x="1471" y="257"/>
                    </a:moveTo>
                    <a:cubicBezTo>
                      <a:pt x="1577" y="257"/>
                      <a:pt x="1677" y="304"/>
                      <a:pt x="1774" y="401"/>
                    </a:cubicBezTo>
                    <a:cubicBezTo>
                      <a:pt x="1667" y="639"/>
                      <a:pt x="1738" y="949"/>
                      <a:pt x="1834" y="1139"/>
                    </a:cubicBezTo>
                    <a:cubicBezTo>
                      <a:pt x="1881" y="1234"/>
                      <a:pt x="2012" y="1449"/>
                      <a:pt x="2191" y="1449"/>
                    </a:cubicBezTo>
                    <a:cubicBezTo>
                      <a:pt x="2250" y="1449"/>
                      <a:pt x="2393" y="1425"/>
                      <a:pt x="2429" y="1187"/>
                    </a:cubicBezTo>
                    <a:cubicBezTo>
                      <a:pt x="2441" y="1175"/>
                      <a:pt x="2441" y="1151"/>
                      <a:pt x="2429" y="1139"/>
                    </a:cubicBezTo>
                    <a:cubicBezTo>
                      <a:pt x="2429" y="1115"/>
                      <a:pt x="2322" y="711"/>
                      <a:pt x="2096" y="389"/>
                    </a:cubicBezTo>
                    <a:cubicBezTo>
                      <a:pt x="2184" y="318"/>
                      <a:pt x="2319" y="280"/>
                      <a:pt x="2505" y="280"/>
                    </a:cubicBezTo>
                    <a:cubicBezTo>
                      <a:pt x="2569" y="280"/>
                      <a:pt x="2639" y="285"/>
                      <a:pt x="2715" y="294"/>
                    </a:cubicBezTo>
                    <a:cubicBezTo>
                      <a:pt x="3381" y="365"/>
                      <a:pt x="3655" y="722"/>
                      <a:pt x="3703" y="1080"/>
                    </a:cubicBezTo>
                    <a:cubicBezTo>
                      <a:pt x="3685" y="1077"/>
                      <a:pt x="3667" y="1075"/>
                      <a:pt x="3650" y="1075"/>
                    </a:cubicBezTo>
                    <a:cubicBezTo>
                      <a:pt x="3596" y="1075"/>
                      <a:pt x="3545" y="1089"/>
                      <a:pt x="3501" y="1115"/>
                    </a:cubicBezTo>
                    <a:cubicBezTo>
                      <a:pt x="3084" y="1318"/>
                      <a:pt x="2727" y="1901"/>
                      <a:pt x="2798" y="2163"/>
                    </a:cubicBezTo>
                    <a:cubicBezTo>
                      <a:pt x="2822" y="2282"/>
                      <a:pt x="2905" y="2354"/>
                      <a:pt x="3024" y="2354"/>
                    </a:cubicBezTo>
                    <a:cubicBezTo>
                      <a:pt x="3120" y="2354"/>
                      <a:pt x="3239" y="2306"/>
                      <a:pt x="3393" y="2199"/>
                    </a:cubicBezTo>
                    <a:cubicBezTo>
                      <a:pt x="3631" y="2044"/>
                      <a:pt x="3822" y="1806"/>
                      <a:pt x="3905" y="1532"/>
                    </a:cubicBezTo>
                    <a:cubicBezTo>
                      <a:pt x="4024" y="1746"/>
                      <a:pt x="4108" y="2080"/>
                      <a:pt x="4060" y="2425"/>
                    </a:cubicBezTo>
                    <a:cubicBezTo>
                      <a:pt x="4012" y="2758"/>
                      <a:pt x="3846" y="3199"/>
                      <a:pt x="3274" y="3389"/>
                    </a:cubicBezTo>
                    <a:cubicBezTo>
                      <a:pt x="3050" y="3470"/>
                      <a:pt x="2846" y="3509"/>
                      <a:pt x="2670" y="3509"/>
                    </a:cubicBezTo>
                    <a:cubicBezTo>
                      <a:pt x="2481" y="3509"/>
                      <a:pt x="2326" y="3464"/>
                      <a:pt x="2215" y="3378"/>
                    </a:cubicBezTo>
                    <a:cubicBezTo>
                      <a:pt x="2500" y="3008"/>
                      <a:pt x="2560" y="2604"/>
                      <a:pt x="2465" y="2377"/>
                    </a:cubicBezTo>
                    <a:cubicBezTo>
                      <a:pt x="2415" y="2272"/>
                      <a:pt x="2327" y="2215"/>
                      <a:pt x="2226" y="2215"/>
                    </a:cubicBezTo>
                    <a:cubicBezTo>
                      <a:pt x="2134" y="2215"/>
                      <a:pt x="2032" y="2263"/>
                      <a:pt x="1941" y="2366"/>
                    </a:cubicBezTo>
                    <a:cubicBezTo>
                      <a:pt x="1738" y="2616"/>
                      <a:pt x="1679" y="3056"/>
                      <a:pt x="1881" y="3378"/>
                    </a:cubicBezTo>
                    <a:cubicBezTo>
                      <a:pt x="1857" y="3401"/>
                      <a:pt x="1834" y="3413"/>
                      <a:pt x="1810" y="3437"/>
                    </a:cubicBezTo>
                    <a:cubicBezTo>
                      <a:pt x="1738" y="3509"/>
                      <a:pt x="1643" y="3532"/>
                      <a:pt x="1548" y="3532"/>
                    </a:cubicBezTo>
                    <a:cubicBezTo>
                      <a:pt x="1286" y="3532"/>
                      <a:pt x="941" y="3282"/>
                      <a:pt x="679" y="2889"/>
                    </a:cubicBezTo>
                    <a:cubicBezTo>
                      <a:pt x="417" y="2496"/>
                      <a:pt x="298" y="2080"/>
                      <a:pt x="393" y="1854"/>
                    </a:cubicBezTo>
                    <a:cubicBezTo>
                      <a:pt x="405" y="1818"/>
                      <a:pt x="417" y="1794"/>
                      <a:pt x="441" y="1770"/>
                    </a:cubicBezTo>
                    <a:cubicBezTo>
                      <a:pt x="508" y="2050"/>
                      <a:pt x="678" y="2229"/>
                      <a:pt x="860" y="2229"/>
                    </a:cubicBezTo>
                    <a:cubicBezTo>
                      <a:pt x="903" y="2229"/>
                      <a:pt x="946" y="2219"/>
                      <a:pt x="988" y="2199"/>
                    </a:cubicBezTo>
                    <a:cubicBezTo>
                      <a:pt x="1143" y="2127"/>
                      <a:pt x="1215" y="1996"/>
                      <a:pt x="1179" y="1842"/>
                    </a:cubicBezTo>
                    <a:cubicBezTo>
                      <a:pt x="1131" y="1615"/>
                      <a:pt x="893" y="1425"/>
                      <a:pt x="655" y="1401"/>
                    </a:cubicBezTo>
                    <a:cubicBezTo>
                      <a:pt x="655" y="1068"/>
                      <a:pt x="786" y="663"/>
                      <a:pt x="1143" y="389"/>
                    </a:cubicBezTo>
                    <a:cubicBezTo>
                      <a:pt x="1260" y="301"/>
                      <a:pt x="1369" y="257"/>
                      <a:pt x="1471" y="257"/>
                    </a:cubicBezTo>
                    <a:close/>
                    <a:moveTo>
                      <a:pt x="1477" y="1"/>
                    </a:moveTo>
                    <a:cubicBezTo>
                      <a:pt x="1321" y="1"/>
                      <a:pt x="1159" y="63"/>
                      <a:pt x="1000" y="187"/>
                    </a:cubicBezTo>
                    <a:cubicBezTo>
                      <a:pt x="536" y="532"/>
                      <a:pt x="381" y="1056"/>
                      <a:pt x="393" y="1461"/>
                    </a:cubicBezTo>
                    <a:cubicBezTo>
                      <a:pt x="310" y="1508"/>
                      <a:pt x="214" y="1592"/>
                      <a:pt x="155" y="1758"/>
                    </a:cubicBezTo>
                    <a:cubicBezTo>
                      <a:pt x="0" y="2127"/>
                      <a:pt x="226" y="2675"/>
                      <a:pt x="464" y="3032"/>
                    </a:cubicBezTo>
                    <a:cubicBezTo>
                      <a:pt x="786" y="3509"/>
                      <a:pt x="1191" y="3794"/>
                      <a:pt x="1548" y="3794"/>
                    </a:cubicBezTo>
                    <a:cubicBezTo>
                      <a:pt x="1703" y="3794"/>
                      <a:pt x="1857" y="3735"/>
                      <a:pt x="1977" y="3628"/>
                    </a:cubicBezTo>
                    <a:cubicBezTo>
                      <a:pt x="2000" y="3604"/>
                      <a:pt x="2024" y="3592"/>
                      <a:pt x="2048" y="3568"/>
                    </a:cubicBezTo>
                    <a:cubicBezTo>
                      <a:pt x="2167" y="3675"/>
                      <a:pt x="2369" y="3770"/>
                      <a:pt x="2667" y="3770"/>
                    </a:cubicBezTo>
                    <a:cubicBezTo>
                      <a:pt x="2869" y="3770"/>
                      <a:pt x="3096" y="3723"/>
                      <a:pt x="3358" y="3628"/>
                    </a:cubicBezTo>
                    <a:cubicBezTo>
                      <a:pt x="3893" y="3449"/>
                      <a:pt x="4239" y="3032"/>
                      <a:pt x="4310" y="2461"/>
                    </a:cubicBezTo>
                    <a:cubicBezTo>
                      <a:pt x="4382" y="1973"/>
                      <a:pt x="4227" y="1437"/>
                      <a:pt x="3953" y="1199"/>
                    </a:cubicBezTo>
                    <a:cubicBezTo>
                      <a:pt x="3965" y="711"/>
                      <a:pt x="3655" y="139"/>
                      <a:pt x="2739" y="32"/>
                    </a:cubicBezTo>
                    <a:cubicBezTo>
                      <a:pt x="2659" y="24"/>
                      <a:pt x="2586" y="21"/>
                      <a:pt x="2517" y="21"/>
                    </a:cubicBezTo>
                    <a:cubicBezTo>
                      <a:pt x="2257" y="21"/>
                      <a:pt x="2070" y="76"/>
                      <a:pt x="1929" y="199"/>
                    </a:cubicBezTo>
                    <a:cubicBezTo>
                      <a:pt x="1790" y="66"/>
                      <a:pt x="1637" y="1"/>
                      <a:pt x="147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203275" y="3243900"/>
                <a:ext cx="601250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24050" h="8422" extrusionOk="0">
                    <a:moveTo>
                      <a:pt x="12084" y="1"/>
                    </a:moveTo>
                    <a:cubicBezTo>
                      <a:pt x="11711" y="1"/>
                      <a:pt x="11332" y="81"/>
                      <a:pt x="10965" y="266"/>
                    </a:cubicBezTo>
                    <a:cubicBezTo>
                      <a:pt x="10670" y="413"/>
                      <a:pt x="10427" y="576"/>
                      <a:pt x="10230" y="745"/>
                    </a:cubicBezTo>
                    <a:lnTo>
                      <a:pt x="10230" y="745"/>
                    </a:lnTo>
                    <a:cubicBezTo>
                      <a:pt x="9789" y="480"/>
                      <a:pt x="9235" y="300"/>
                      <a:pt x="8629" y="300"/>
                    </a:cubicBezTo>
                    <a:cubicBezTo>
                      <a:pt x="8174" y="300"/>
                      <a:pt x="7689" y="402"/>
                      <a:pt x="7202" y="647"/>
                    </a:cubicBezTo>
                    <a:cubicBezTo>
                      <a:pt x="6808" y="847"/>
                      <a:pt x="6487" y="1064"/>
                      <a:pt x="6230" y="1284"/>
                    </a:cubicBezTo>
                    <a:lnTo>
                      <a:pt x="6230" y="1284"/>
                    </a:lnTo>
                    <a:cubicBezTo>
                      <a:pt x="5996" y="1109"/>
                      <a:pt x="5721" y="997"/>
                      <a:pt x="5427" y="997"/>
                    </a:cubicBezTo>
                    <a:cubicBezTo>
                      <a:pt x="5042" y="997"/>
                      <a:pt x="4625" y="1189"/>
                      <a:pt x="4226" y="1683"/>
                    </a:cubicBezTo>
                    <a:cubicBezTo>
                      <a:pt x="3463" y="2617"/>
                      <a:pt x="3071" y="3699"/>
                      <a:pt x="2972" y="4495"/>
                    </a:cubicBezTo>
                    <a:lnTo>
                      <a:pt x="2972" y="4495"/>
                    </a:lnTo>
                    <a:cubicBezTo>
                      <a:pt x="2942" y="4494"/>
                      <a:pt x="2911" y="4493"/>
                      <a:pt x="2880" y="4493"/>
                    </a:cubicBezTo>
                    <a:cubicBezTo>
                      <a:pt x="1691" y="4493"/>
                      <a:pt x="0" y="5422"/>
                      <a:pt x="702" y="8421"/>
                    </a:cubicBezTo>
                    <a:lnTo>
                      <a:pt x="23597" y="7648"/>
                    </a:lnTo>
                    <a:cubicBezTo>
                      <a:pt x="23597" y="7648"/>
                      <a:pt x="24050" y="4683"/>
                      <a:pt x="22823" y="3802"/>
                    </a:cubicBezTo>
                    <a:cubicBezTo>
                      <a:pt x="22538" y="3597"/>
                      <a:pt x="22170" y="3514"/>
                      <a:pt x="21795" y="3514"/>
                    </a:cubicBezTo>
                    <a:cubicBezTo>
                      <a:pt x="21673" y="3514"/>
                      <a:pt x="21550" y="3523"/>
                      <a:pt x="21429" y="3539"/>
                    </a:cubicBezTo>
                    <a:lnTo>
                      <a:pt x="21429" y="3539"/>
                    </a:lnTo>
                    <a:cubicBezTo>
                      <a:pt x="21258" y="2680"/>
                      <a:pt x="20610" y="1672"/>
                      <a:pt x="19716" y="1528"/>
                    </a:cubicBezTo>
                    <a:cubicBezTo>
                      <a:pt x="19528" y="1497"/>
                      <a:pt x="19353" y="1483"/>
                      <a:pt x="19190" y="1483"/>
                    </a:cubicBezTo>
                    <a:cubicBezTo>
                      <a:pt x="18747" y="1483"/>
                      <a:pt x="18391" y="1588"/>
                      <a:pt x="18113" y="1752"/>
                    </a:cubicBezTo>
                    <a:lnTo>
                      <a:pt x="18113" y="1752"/>
                    </a:lnTo>
                    <a:cubicBezTo>
                      <a:pt x="17830" y="1029"/>
                      <a:pt x="17219" y="389"/>
                      <a:pt x="16354" y="389"/>
                    </a:cubicBezTo>
                    <a:cubicBezTo>
                      <a:pt x="16052" y="389"/>
                      <a:pt x="15719" y="467"/>
                      <a:pt x="15358" y="647"/>
                    </a:cubicBezTo>
                    <a:cubicBezTo>
                      <a:pt x="15025" y="812"/>
                      <a:pt x="14756" y="998"/>
                      <a:pt x="14543" y="1194"/>
                    </a:cubicBezTo>
                    <a:lnTo>
                      <a:pt x="14543" y="1194"/>
                    </a:lnTo>
                    <a:cubicBezTo>
                      <a:pt x="13972" y="539"/>
                      <a:pt x="13050" y="1"/>
                      <a:pt x="1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201750" y="3240775"/>
                <a:ext cx="606050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24242" h="8678" extrusionOk="0">
                    <a:moveTo>
                      <a:pt x="10299" y="1034"/>
                    </a:moveTo>
                    <a:cubicBezTo>
                      <a:pt x="10657" y="1260"/>
                      <a:pt x="10919" y="1546"/>
                      <a:pt x="11061" y="1808"/>
                    </a:cubicBezTo>
                    <a:cubicBezTo>
                      <a:pt x="11181" y="2034"/>
                      <a:pt x="11311" y="2462"/>
                      <a:pt x="10859" y="2700"/>
                    </a:cubicBezTo>
                    <a:cubicBezTo>
                      <a:pt x="10683" y="2798"/>
                      <a:pt x="10515" y="2846"/>
                      <a:pt x="10363" y="2846"/>
                    </a:cubicBezTo>
                    <a:cubicBezTo>
                      <a:pt x="10237" y="2846"/>
                      <a:pt x="10123" y="2813"/>
                      <a:pt x="10026" y="2748"/>
                    </a:cubicBezTo>
                    <a:cubicBezTo>
                      <a:pt x="9823" y="2629"/>
                      <a:pt x="9716" y="2379"/>
                      <a:pt x="9728" y="2093"/>
                    </a:cubicBezTo>
                    <a:cubicBezTo>
                      <a:pt x="9752" y="1724"/>
                      <a:pt x="9954" y="1355"/>
                      <a:pt x="10299" y="1034"/>
                    </a:cubicBezTo>
                    <a:close/>
                    <a:moveTo>
                      <a:pt x="14598" y="1510"/>
                    </a:moveTo>
                    <a:cubicBezTo>
                      <a:pt x="14598" y="1522"/>
                      <a:pt x="14610" y="1522"/>
                      <a:pt x="14621" y="1534"/>
                    </a:cubicBezTo>
                    <a:cubicBezTo>
                      <a:pt x="14991" y="2010"/>
                      <a:pt x="15252" y="2665"/>
                      <a:pt x="14883" y="3093"/>
                    </a:cubicBezTo>
                    <a:cubicBezTo>
                      <a:pt x="14731" y="3256"/>
                      <a:pt x="14586" y="3349"/>
                      <a:pt x="14454" y="3349"/>
                    </a:cubicBezTo>
                    <a:cubicBezTo>
                      <a:pt x="14422" y="3349"/>
                      <a:pt x="14390" y="3343"/>
                      <a:pt x="14359" y="3332"/>
                    </a:cubicBezTo>
                    <a:cubicBezTo>
                      <a:pt x="14181" y="3272"/>
                      <a:pt x="14062" y="3058"/>
                      <a:pt x="14038" y="2784"/>
                    </a:cubicBezTo>
                    <a:cubicBezTo>
                      <a:pt x="14014" y="2415"/>
                      <a:pt x="14169" y="1950"/>
                      <a:pt x="14598" y="1510"/>
                    </a:cubicBezTo>
                    <a:close/>
                    <a:moveTo>
                      <a:pt x="6299" y="1581"/>
                    </a:moveTo>
                    <a:cubicBezTo>
                      <a:pt x="6668" y="1903"/>
                      <a:pt x="6906" y="2391"/>
                      <a:pt x="6906" y="2760"/>
                    </a:cubicBezTo>
                    <a:cubicBezTo>
                      <a:pt x="6906" y="2974"/>
                      <a:pt x="6847" y="3236"/>
                      <a:pt x="6525" y="3355"/>
                    </a:cubicBezTo>
                    <a:cubicBezTo>
                      <a:pt x="6387" y="3406"/>
                      <a:pt x="6258" y="3432"/>
                      <a:pt x="6141" y="3432"/>
                    </a:cubicBezTo>
                    <a:cubicBezTo>
                      <a:pt x="5904" y="3432"/>
                      <a:pt x="5720" y="3328"/>
                      <a:pt x="5632" y="3129"/>
                    </a:cubicBezTo>
                    <a:cubicBezTo>
                      <a:pt x="5501" y="2808"/>
                      <a:pt x="5608" y="2200"/>
                      <a:pt x="6299" y="1581"/>
                    </a:cubicBezTo>
                    <a:close/>
                    <a:moveTo>
                      <a:pt x="18110" y="2069"/>
                    </a:moveTo>
                    <a:lnTo>
                      <a:pt x="18110" y="2069"/>
                    </a:lnTo>
                    <a:cubicBezTo>
                      <a:pt x="18312" y="2700"/>
                      <a:pt x="18241" y="3355"/>
                      <a:pt x="17896" y="3617"/>
                    </a:cubicBezTo>
                    <a:cubicBezTo>
                      <a:pt x="17828" y="3668"/>
                      <a:pt x="17749" y="3718"/>
                      <a:pt x="17679" y="3718"/>
                    </a:cubicBezTo>
                    <a:cubicBezTo>
                      <a:pt x="17650" y="3718"/>
                      <a:pt x="17622" y="3710"/>
                      <a:pt x="17598" y="3689"/>
                    </a:cubicBezTo>
                    <a:cubicBezTo>
                      <a:pt x="17443" y="3570"/>
                      <a:pt x="17407" y="3141"/>
                      <a:pt x="17598" y="2712"/>
                    </a:cubicBezTo>
                    <a:cubicBezTo>
                      <a:pt x="17669" y="2546"/>
                      <a:pt x="17824" y="2284"/>
                      <a:pt x="18110" y="2069"/>
                    </a:cubicBezTo>
                    <a:close/>
                    <a:moveTo>
                      <a:pt x="21384" y="3808"/>
                    </a:moveTo>
                    <a:cubicBezTo>
                      <a:pt x="21444" y="4177"/>
                      <a:pt x="21384" y="4498"/>
                      <a:pt x="21229" y="4653"/>
                    </a:cubicBezTo>
                    <a:cubicBezTo>
                      <a:pt x="21153" y="4745"/>
                      <a:pt x="21042" y="4793"/>
                      <a:pt x="20899" y="4793"/>
                    </a:cubicBezTo>
                    <a:cubicBezTo>
                      <a:pt x="20820" y="4793"/>
                      <a:pt x="20732" y="4778"/>
                      <a:pt x="20634" y="4748"/>
                    </a:cubicBezTo>
                    <a:cubicBezTo>
                      <a:pt x="20372" y="4677"/>
                      <a:pt x="20217" y="4582"/>
                      <a:pt x="20194" y="4486"/>
                    </a:cubicBezTo>
                    <a:cubicBezTo>
                      <a:pt x="20182" y="4379"/>
                      <a:pt x="20313" y="4236"/>
                      <a:pt x="20515" y="4117"/>
                    </a:cubicBezTo>
                    <a:cubicBezTo>
                      <a:pt x="20741" y="3986"/>
                      <a:pt x="21051" y="3867"/>
                      <a:pt x="21384" y="3808"/>
                    </a:cubicBezTo>
                    <a:close/>
                    <a:moveTo>
                      <a:pt x="3156" y="4760"/>
                    </a:moveTo>
                    <a:lnTo>
                      <a:pt x="3156" y="4760"/>
                    </a:lnTo>
                    <a:cubicBezTo>
                      <a:pt x="3477" y="4796"/>
                      <a:pt x="3715" y="4903"/>
                      <a:pt x="3811" y="5034"/>
                    </a:cubicBezTo>
                    <a:cubicBezTo>
                      <a:pt x="3846" y="5070"/>
                      <a:pt x="3930" y="5189"/>
                      <a:pt x="3739" y="5391"/>
                    </a:cubicBezTo>
                    <a:cubicBezTo>
                      <a:pt x="3661" y="5469"/>
                      <a:pt x="3497" y="5634"/>
                      <a:pt x="3367" y="5634"/>
                    </a:cubicBezTo>
                    <a:cubicBezTo>
                      <a:pt x="3338" y="5634"/>
                      <a:pt x="3311" y="5625"/>
                      <a:pt x="3287" y="5606"/>
                    </a:cubicBezTo>
                    <a:cubicBezTo>
                      <a:pt x="3168" y="5498"/>
                      <a:pt x="3120" y="5189"/>
                      <a:pt x="3156" y="4760"/>
                    </a:cubicBezTo>
                    <a:close/>
                    <a:moveTo>
                      <a:pt x="12130" y="0"/>
                    </a:moveTo>
                    <a:cubicBezTo>
                      <a:pt x="11738" y="0"/>
                      <a:pt x="11343" y="83"/>
                      <a:pt x="10966" y="272"/>
                    </a:cubicBezTo>
                    <a:cubicBezTo>
                      <a:pt x="10704" y="403"/>
                      <a:pt x="10478" y="557"/>
                      <a:pt x="10276" y="712"/>
                    </a:cubicBezTo>
                    <a:cubicBezTo>
                      <a:pt x="9829" y="463"/>
                      <a:pt x="9282" y="300"/>
                      <a:pt x="8695" y="300"/>
                    </a:cubicBezTo>
                    <a:cubicBezTo>
                      <a:pt x="8217" y="300"/>
                      <a:pt x="7713" y="408"/>
                      <a:pt x="7216" y="665"/>
                    </a:cubicBezTo>
                    <a:cubicBezTo>
                      <a:pt x="6847" y="843"/>
                      <a:pt x="6537" y="1046"/>
                      <a:pt x="6287" y="1248"/>
                    </a:cubicBezTo>
                    <a:cubicBezTo>
                      <a:pt x="6180" y="1176"/>
                      <a:pt x="6061" y="1117"/>
                      <a:pt x="5942" y="1069"/>
                    </a:cubicBezTo>
                    <a:cubicBezTo>
                      <a:pt x="5826" y="1031"/>
                      <a:pt x="5673" y="996"/>
                      <a:pt x="5495" y="996"/>
                    </a:cubicBezTo>
                    <a:cubicBezTo>
                      <a:pt x="5127" y="996"/>
                      <a:pt x="4654" y="1146"/>
                      <a:pt x="4180" y="1724"/>
                    </a:cubicBezTo>
                    <a:cubicBezTo>
                      <a:pt x="3453" y="2629"/>
                      <a:pt x="3049" y="3677"/>
                      <a:pt x="2918" y="4486"/>
                    </a:cubicBezTo>
                    <a:cubicBezTo>
                      <a:pt x="2596" y="4486"/>
                      <a:pt x="2227" y="4558"/>
                      <a:pt x="1894" y="4713"/>
                    </a:cubicBezTo>
                    <a:cubicBezTo>
                      <a:pt x="1298" y="4986"/>
                      <a:pt x="1" y="5903"/>
                      <a:pt x="632" y="8582"/>
                    </a:cubicBezTo>
                    <a:cubicBezTo>
                      <a:pt x="643" y="8642"/>
                      <a:pt x="703" y="8677"/>
                      <a:pt x="763" y="8677"/>
                    </a:cubicBezTo>
                    <a:cubicBezTo>
                      <a:pt x="763" y="8677"/>
                      <a:pt x="774" y="8677"/>
                      <a:pt x="786" y="8666"/>
                    </a:cubicBezTo>
                    <a:cubicBezTo>
                      <a:pt x="858" y="8654"/>
                      <a:pt x="894" y="8582"/>
                      <a:pt x="882" y="8511"/>
                    </a:cubicBezTo>
                    <a:cubicBezTo>
                      <a:pt x="322" y="6106"/>
                      <a:pt x="1334" y="5248"/>
                      <a:pt x="2001" y="4939"/>
                    </a:cubicBezTo>
                    <a:cubicBezTo>
                      <a:pt x="2298" y="4808"/>
                      <a:pt x="2608" y="4748"/>
                      <a:pt x="2894" y="4736"/>
                    </a:cubicBezTo>
                    <a:lnTo>
                      <a:pt x="2894" y="4736"/>
                    </a:lnTo>
                    <a:cubicBezTo>
                      <a:pt x="2846" y="5237"/>
                      <a:pt x="2929" y="5629"/>
                      <a:pt x="3120" y="5796"/>
                    </a:cubicBezTo>
                    <a:cubicBezTo>
                      <a:pt x="3172" y="5843"/>
                      <a:pt x="3254" y="5890"/>
                      <a:pt x="3364" y="5890"/>
                    </a:cubicBezTo>
                    <a:cubicBezTo>
                      <a:pt x="3506" y="5890"/>
                      <a:pt x="3695" y="5812"/>
                      <a:pt x="3930" y="5558"/>
                    </a:cubicBezTo>
                    <a:cubicBezTo>
                      <a:pt x="4132" y="5332"/>
                      <a:pt x="4168" y="5082"/>
                      <a:pt x="4025" y="4879"/>
                    </a:cubicBezTo>
                    <a:cubicBezTo>
                      <a:pt x="3882" y="4677"/>
                      <a:pt x="3561" y="4534"/>
                      <a:pt x="3180" y="4498"/>
                    </a:cubicBezTo>
                    <a:cubicBezTo>
                      <a:pt x="3299" y="3760"/>
                      <a:pt x="3656" y="2772"/>
                      <a:pt x="4382" y="1879"/>
                    </a:cubicBezTo>
                    <a:cubicBezTo>
                      <a:pt x="4727" y="1461"/>
                      <a:pt x="5100" y="1244"/>
                      <a:pt x="5485" y="1244"/>
                    </a:cubicBezTo>
                    <a:cubicBezTo>
                      <a:pt x="5604" y="1244"/>
                      <a:pt x="5725" y="1265"/>
                      <a:pt x="5847" y="1307"/>
                    </a:cubicBezTo>
                    <a:cubicBezTo>
                      <a:pt x="5930" y="1343"/>
                      <a:pt x="6013" y="1379"/>
                      <a:pt x="6085" y="1415"/>
                    </a:cubicBezTo>
                    <a:cubicBezTo>
                      <a:pt x="5394" y="2069"/>
                      <a:pt x="5192" y="2748"/>
                      <a:pt x="5394" y="3224"/>
                    </a:cubicBezTo>
                    <a:cubicBezTo>
                      <a:pt x="5527" y="3524"/>
                      <a:pt x="5800" y="3684"/>
                      <a:pt x="6139" y="3684"/>
                    </a:cubicBezTo>
                    <a:cubicBezTo>
                      <a:pt x="6285" y="3684"/>
                      <a:pt x="6444" y="3654"/>
                      <a:pt x="6609" y="3593"/>
                    </a:cubicBezTo>
                    <a:cubicBezTo>
                      <a:pt x="6966" y="3462"/>
                      <a:pt x="7168" y="3165"/>
                      <a:pt x="7168" y="2760"/>
                    </a:cubicBezTo>
                    <a:cubicBezTo>
                      <a:pt x="7156" y="2319"/>
                      <a:pt x="6906" y="1772"/>
                      <a:pt x="6489" y="1403"/>
                    </a:cubicBezTo>
                    <a:cubicBezTo>
                      <a:pt x="6716" y="1224"/>
                      <a:pt x="6990" y="1057"/>
                      <a:pt x="7323" y="891"/>
                    </a:cubicBezTo>
                    <a:cubicBezTo>
                      <a:pt x="7798" y="645"/>
                      <a:pt x="8266" y="545"/>
                      <a:pt x="8702" y="545"/>
                    </a:cubicBezTo>
                    <a:cubicBezTo>
                      <a:pt x="9216" y="545"/>
                      <a:pt x="9687" y="684"/>
                      <a:pt x="10073" y="891"/>
                    </a:cubicBezTo>
                    <a:cubicBezTo>
                      <a:pt x="9704" y="1248"/>
                      <a:pt x="9490" y="1665"/>
                      <a:pt x="9466" y="2081"/>
                    </a:cubicBezTo>
                    <a:cubicBezTo>
                      <a:pt x="9454" y="2450"/>
                      <a:pt x="9609" y="2784"/>
                      <a:pt x="9883" y="2962"/>
                    </a:cubicBezTo>
                    <a:cubicBezTo>
                      <a:pt x="10023" y="3052"/>
                      <a:pt x="10184" y="3097"/>
                      <a:pt x="10358" y="3097"/>
                    </a:cubicBezTo>
                    <a:cubicBezTo>
                      <a:pt x="10553" y="3097"/>
                      <a:pt x="10764" y="3040"/>
                      <a:pt x="10978" y="2927"/>
                    </a:cubicBezTo>
                    <a:cubicBezTo>
                      <a:pt x="11431" y="2677"/>
                      <a:pt x="11562" y="2200"/>
                      <a:pt x="11288" y="1688"/>
                    </a:cubicBezTo>
                    <a:cubicBezTo>
                      <a:pt x="11121" y="1379"/>
                      <a:pt x="10859" y="1093"/>
                      <a:pt x="10514" y="855"/>
                    </a:cubicBezTo>
                    <a:cubicBezTo>
                      <a:pt x="10680" y="724"/>
                      <a:pt x="10859" y="605"/>
                      <a:pt x="11073" y="498"/>
                    </a:cubicBezTo>
                    <a:cubicBezTo>
                      <a:pt x="11416" y="328"/>
                      <a:pt x="11775" y="253"/>
                      <a:pt x="12131" y="253"/>
                    </a:cubicBezTo>
                    <a:cubicBezTo>
                      <a:pt x="13000" y="253"/>
                      <a:pt x="13853" y="699"/>
                      <a:pt x="14419" y="1307"/>
                    </a:cubicBezTo>
                    <a:cubicBezTo>
                      <a:pt x="13919" y="1808"/>
                      <a:pt x="13752" y="2367"/>
                      <a:pt x="13788" y="2796"/>
                    </a:cubicBezTo>
                    <a:cubicBezTo>
                      <a:pt x="13812" y="3189"/>
                      <a:pt x="13990" y="3486"/>
                      <a:pt x="14264" y="3570"/>
                    </a:cubicBezTo>
                    <a:cubicBezTo>
                      <a:pt x="14313" y="3588"/>
                      <a:pt x="14376" y="3603"/>
                      <a:pt x="14451" y="3603"/>
                    </a:cubicBezTo>
                    <a:cubicBezTo>
                      <a:pt x="14615" y="3603"/>
                      <a:pt x="14833" y="3530"/>
                      <a:pt x="15062" y="3260"/>
                    </a:cubicBezTo>
                    <a:cubicBezTo>
                      <a:pt x="15467" y="2808"/>
                      <a:pt x="15360" y="2081"/>
                      <a:pt x="14812" y="1367"/>
                    </a:cubicBezTo>
                    <a:cubicBezTo>
                      <a:pt x="14800" y="1355"/>
                      <a:pt x="14788" y="1343"/>
                      <a:pt x="14776" y="1331"/>
                    </a:cubicBezTo>
                    <a:cubicBezTo>
                      <a:pt x="14967" y="1176"/>
                      <a:pt x="15193" y="1022"/>
                      <a:pt x="15467" y="879"/>
                    </a:cubicBezTo>
                    <a:cubicBezTo>
                      <a:pt x="15823" y="702"/>
                      <a:pt x="16137" y="632"/>
                      <a:pt x="16411" y="632"/>
                    </a:cubicBezTo>
                    <a:cubicBezTo>
                      <a:pt x="17193" y="632"/>
                      <a:pt x="17654" y="1201"/>
                      <a:pt x="17848" y="1510"/>
                    </a:cubicBezTo>
                    <a:cubicBezTo>
                      <a:pt x="17908" y="1605"/>
                      <a:pt x="17967" y="1712"/>
                      <a:pt x="18015" y="1819"/>
                    </a:cubicBezTo>
                    <a:cubicBezTo>
                      <a:pt x="17622" y="2093"/>
                      <a:pt x="17431" y="2439"/>
                      <a:pt x="17360" y="2605"/>
                    </a:cubicBezTo>
                    <a:cubicBezTo>
                      <a:pt x="17134" y="3117"/>
                      <a:pt x="17169" y="3677"/>
                      <a:pt x="17431" y="3891"/>
                    </a:cubicBezTo>
                    <a:cubicBezTo>
                      <a:pt x="17475" y="3923"/>
                      <a:pt x="17556" y="3967"/>
                      <a:pt x="17670" y="3967"/>
                    </a:cubicBezTo>
                    <a:cubicBezTo>
                      <a:pt x="17771" y="3967"/>
                      <a:pt x="17899" y="3932"/>
                      <a:pt x="18050" y="3820"/>
                    </a:cubicBezTo>
                    <a:cubicBezTo>
                      <a:pt x="18539" y="3439"/>
                      <a:pt x="18574" y="2641"/>
                      <a:pt x="18324" y="1927"/>
                    </a:cubicBezTo>
                    <a:cubicBezTo>
                      <a:pt x="18561" y="1808"/>
                      <a:pt x="18865" y="1732"/>
                      <a:pt x="19247" y="1732"/>
                    </a:cubicBezTo>
                    <a:cubicBezTo>
                      <a:pt x="19402" y="1732"/>
                      <a:pt x="19571" y="1744"/>
                      <a:pt x="19753" y="1772"/>
                    </a:cubicBezTo>
                    <a:cubicBezTo>
                      <a:pt x="20515" y="1903"/>
                      <a:pt x="21039" y="2700"/>
                      <a:pt x="21265" y="3332"/>
                    </a:cubicBezTo>
                    <a:cubicBezTo>
                      <a:pt x="21289" y="3415"/>
                      <a:pt x="21313" y="3486"/>
                      <a:pt x="21325" y="3558"/>
                    </a:cubicBezTo>
                    <a:cubicBezTo>
                      <a:pt x="20956" y="3617"/>
                      <a:pt x="20622" y="3748"/>
                      <a:pt x="20384" y="3891"/>
                    </a:cubicBezTo>
                    <a:cubicBezTo>
                      <a:pt x="20063" y="4082"/>
                      <a:pt x="19908" y="4308"/>
                      <a:pt x="19944" y="4522"/>
                    </a:cubicBezTo>
                    <a:cubicBezTo>
                      <a:pt x="19967" y="4736"/>
                      <a:pt x="20182" y="4891"/>
                      <a:pt x="20563" y="4998"/>
                    </a:cubicBezTo>
                    <a:cubicBezTo>
                      <a:pt x="20686" y="5033"/>
                      <a:pt x="20795" y="5048"/>
                      <a:pt x="20892" y="5048"/>
                    </a:cubicBezTo>
                    <a:cubicBezTo>
                      <a:pt x="21157" y="5048"/>
                      <a:pt x="21324" y="4937"/>
                      <a:pt x="21420" y="4832"/>
                    </a:cubicBezTo>
                    <a:cubicBezTo>
                      <a:pt x="21622" y="4605"/>
                      <a:pt x="21706" y="4224"/>
                      <a:pt x="21634" y="3772"/>
                    </a:cubicBezTo>
                    <a:cubicBezTo>
                      <a:pt x="21709" y="3766"/>
                      <a:pt x="21784" y="3762"/>
                      <a:pt x="21858" y="3762"/>
                    </a:cubicBezTo>
                    <a:cubicBezTo>
                      <a:pt x="22209" y="3762"/>
                      <a:pt x="22547" y="3837"/>
                      <a:pt x="22813" y="4034"/>
                    </a:cubicBezTo>
                    <a:cubicBezTo>
                      <a:pt x="23956" y="4856"/>
                      <a:pt x="23527" y="7725"/>
                      <a:pt x="23527" y="7749"/>
                    </a:cubicBezTo>
                    <a:cubicBezTo>
                      <a:pt x="23515" y="7820"/>
                      <a:pt x="23563" y="7880"/>
                      <a:pt x="23634" y="7892"/>
                    </a:cubicBezTo>
                    <a:cubicBezTo>
                      <a:pt x="23641" y="7893"/>
                      <a:pt x="23647" y="7893"/>
                      <a:pt x="23653" y="7893"/>
                    </a:cubicBezTo>
                    <a:cubicBezTo>
                      <a:pt x="23708" y="7893"/>
                      <a:pt x="23767" y="7849"/>
                      <a:pt x="23777" y="7784"/>
                    </a:cubicBezTo>
                    <a:cubicBezTo>
                      <a:pt x="23801" y="7665"/>
                      <a:pt x="24242" y="4736"/>
                      <a:pt x="22956" y="3820"/>
                    </a:cubicBezTo>
                    <a:cubicBezTo>
                      <a:pt x="22646" y="3597"/>
                      <a:pt x="22250" y="3508"/>
                      <a:pt x="21857" y="3508"/>
                    </a:cubicBezTo>
                    <a:cubicBezTo>
                      <a:pt x="21767" y="3508"/>
                      <a:pt x="21676" y="3513"/>
                      <a:pt x="21587" y="3522"/>
                    </a:cubicBezTo>
                    <a:cubicBezTo>
                      <a:pt x="21563" y="3439"/>
                      <a:pt x="21539" y="3343"/>
                      <a:pt x="21515" y="3260"/>
                    </a:cubicBezTo>
                    <a:cubicBezTo>
                      <a:pt x="21265" y="2546"/>
                      <a:pt x="20670" y="1665"/>
                      <a:pt x="19801" y="1522"/>
                    </a:cubicBezTo>
                    <a:cubicBezTo>
                      <a:pt x="19603" y="1491"/>
                      <a:pt x="19421" y="1477"/>
                      <a:pt x="19253" y="1477"/>
                    </a:cubicBezTo>
                    <a:cubicBezTo>
                      <a:pt x="18834" y="1477"/>
                      <a:pt x="18504" y="1564"/>
                      <a:pt x="18241" y="1700"/>
                    </a:cubicBezTo>
                    <a:cubicBezTo>
                      <a:pt x="18181" y="1581"/>
                      <a:pt x="18134" y="1474"/>
                      <a:pt x="18062" y="1379"/>
                    </a:cubicBezTo>
                    <a:cubicBezTo>
                      <a:pt x="17660" y="724"/>
                      <a:pt x="17080" y="383"/>
                      <a:pt x="16420" y="383"/>
                    </a:cubicBezTo>
                    <a:cubicBezTo>
                      <a:pt x="16083" y="383"/>
                      <a:pt x="15725" y="472"/>
                      <a:pt x="15360" y="653"/>
                    </a:cubicBezTo>
                    <a:cubicBezTo>
                      <a:pt x="15062" y="807"/>
                      <a:pt x="14824" y="962"/>
                      <a:pt x="14610" y="1141"/>
                    </a:cubicBezTo>
                    <a:cubicBezTo>
                      <a:pt x="14003" y="484"/>
                      <a:pt x="13076" y="0"/>
                      <a:pt x="1213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22875" y="3416325"/>
                <a:ext cx="796050" cy="558250"/>
              </a:xfrm>
              <a:custGeom>
                <a:avLst/>
                <a:gdLst/>
                <a:ahLst/>
                <a:cxnLst/>
                <a:rect l="l" t="t" r="r" b="b"/>
                <a:pathLst>
                  <a:path w="31842" h="22330" extrusionOk="0">
                    <a:moveTo>
                      <a:pt x="26980" y="0"/>
                    </a:moveTo>
                    <a:lnTo>
                      <a:pt x="3918" y="1524"/>
                    </a:lnTo>
                    <a:cubicBezTo>
                      <a:pt x="715" y="2406"/>
                      <a:pt x="2429" y="5751"/>
                      <a:pt x="2429" y="5751"/>
                    </a:cubicBezTo>
                    <a:cubicBezTo>
                      <a:pt x="2429" y="5751"/>
                      <a:pt x="0" y="6275"/>
                      <a:pt x="870" y="9383"/>
                    </a:cubicBezTo>
                    <a:cubicBezTo>
                      <a:pt x="990" y="9812"/>
                      <a:pt x="1168" y="10141"/>
                      <a:pt x="1376" y="10386"/>
                    </a:cubicBezTo>
                    <a:lnTo>
                      <a:pt x="1376" y="10386"/>
                    </a:lnTo>
                    <a:cubicBezTo>
                      <a:pt x="721" y="11426"/>
                      <a:pt x="414" y="13087"/>
                      <a:pt x="1334" y="14395"/>
                    </a:cubicBezTo>
                    <a:cubicBezTo>
                      <a:pt x="2123" y="15519"/>
                      <a:pt x="2904" y="15980"/>
                      <a:pt x="3572" y="16065"/>
                    </a:cubicBezTo>
                    <a:lnTo>
                      <a:pt x="3572" y="16065"/>
                    </a:lnTo>
                    <a:cubicBezTo>
                      <a:pt x="3420" y="17295"/>
                      <a:pt x="3625" y="18834"/>
                      <a:pt x="4263" y="19622"/>
                    </a:cubicBezTo>
                    <a:cubicBezTo>
                      <a:pt x="5497" y="21139"/>
                      <a:pt x="6782" y="21705"/>
                      <a:pt x="7911" y="21705"/>
                    </a:cubicBezTo>
                    <a:cubicBezTo>
                      <a:pt x="8482" y="21705"/>
                      <a:pt x="9014" y="21560"/>
                      <a:pt x="9478" y="21319"/>
                    </a:cubicBezTo>
                    <a:lnTo>
                      <a:pt x="9478" y="21319"/>
                    </a:lnTo>
                    <a:cubicBezTo>
                      <a:pt x="9892" y="21529"/>
                      <a:pt x="10400" y="21721"/>
                      <a:pt x="11014" y="21884"/>
                    </a:cubicBezTo>
                    <a:cubicBezTo>
                      <a:pt x="12184" y="22197"/>
                      <a:pt x="13224" y="22330"/>
                      <a:pt x="14133" y="22330"/>
                    </a:cubicBezTo>
                    <a:cubicBezTo>
                      <a:pt x="16260" y="22330"/>
                      <a:pt x="17669" y="21605"/>
                      <a:pt x="18346" y="20774"/>
                    </a:cubicBezTo>
                    <a:lnTo>
                      <a:pt x="18346" y="20774"/>
                    </a:lnTo>
                    <a:cubicBezTo>
                      <a:pt x="18826" y="21020"/>
                      <a:pt x="19416" y="21182"/>
                      <a:pt x="20104" y="21182"/>
                    </a:cubicBezTo>
                    <a:cubicBezTo>
                      <a:pt x="20539" y="21182"/>
                      <a:pt x="21015" y="21117"/>
                      <a:pt x="21527" y="20967"/>
                    </a:cubicBezTo>
                    <a:cubicBezTo>
                      <a:pt x="22933" y="20551"/>
                      <a:pt x="23878" y="19801"/>
                      <a:pt x="24439" y="18999"/>
                    </a:cubicBezTo>
                    <a:lnTo>
                      <a:pt x="24439" y="18999"/>
                    </a:lnTo>
                    <a:cubicBezTo>
                      <a:pt x="24773" y="19160"/>
                      <a:pt x="25160" y="19257"/>
                      <a:pt x="25595" y="19257"/>
                    </a:cubicBezTo>
                    <a:cubicBezTo>
                      <a:pt x="26234" y="19257"/>
                      <a:pt x="26976" y="19048"/>
                      <a:pt x="27801" y="18527"/>
                    </a:cubicBezTo>
                    <a:cubicBezTo>
                      <a:pt x="29753" y="17295"/>
                      <a:pt x="30010" y="15640"/>
                      <a:pt x="29574" y="14429"/>
                    </a:cubicBezTo>
                    <a:lnTo>
                      <a:pt x="29574" y="14429"/>
                    </a:lnTo>
                    <a:cubicBezTo>
                      <a:pt x="30443" y="14199"/>
                      <a:pt x="31239" y="13612"/>
                      <a:pt x="31492" y="12490"/>
                    </a:cubicBezTo>
                    <a:cubicBezTo>
                      <a:pt x="31842" y="10946"/>
                      <a:pt x="31261" y="9438"/>
                      <a:pt x="30452" y="8514"/>
                    </a:cubicBezTo>
                    <a:lnTo>
                      <a:pt x="30452" y="8514"/>
                    </a:lnTo>
                    <a:cubicBezTo>
                      <a:pt x="31082" y="7877"/>
                      <a:pt x="31438" y="6934"/>
                      <a:pt x="30921" y="5787"/>
                    </a:cubicBezTo>
                    <a:cubicBezTo>
                      <a:pt x="30182" y="4129"/>
                      <a:pt x="29011" y="4035"/>
                      <a:pt x="28756" y="4035"/>
                    </a:cubicBezTo>
                    <a:cubicBezTo>
                      <a:pt x="28724" y="4035"/>
                      <a:pt x="28706" y="4037"/>
                      <a:pt x="28706" y="4037"/>
                    </a:cubicBezTo>
                    <a:cubicBezTo>
                      <a:pt x="28706" y="4037"/>
                      <a:pt x="29861" y="596"/>
                      <a:pt x="26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130600" y="3413000"/>
                <a:ext cx="791500" cy="565025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2601" extrusionOk="0">
                    <a:moveTo>
                      <a:pt x="28564" y="7861"/>
                    </a:moveTo>
                    <a:cubicBezTo>
                      <a:pt x="28695" y="7861"/>
                      <a:pt x="28814" y="7884"/>
                      <a:pt x="28933" y="7920"/>
                    </a:cubicBezTo>
                    <a:cubicBezTo>
                      <a:pt x="29338" y="8051"/>
                      <a:pt x="29683" y="8301"/>
                      <a:pt x="29981" y="8623"/>
                    </a:cubicBezTo>
                    <a:cubicBezTo>
                      <a:pt x="29909" y="8682"/>
                      <a:pt x="29850" y="8742"/>
                      <a:pt x="29790" y="8789"/>
                    </a:cubicBezTo>
                    <a:cubicBezTo>
                      <a:pt x="29251" y="9223"/>
                      <a:pt x="28644" y="9426"/>
                      <a:pt x="28205" y="9426"/>
                    </a:cubicBezTo>
                    <a:cubicBezTo>
                      <a:pt x="28004" y="9426"/>
                      <a:pt x="27839" y="9383"/>
                      <a:pt x="27731" y="9301"/>
                    </a:cubicBezTo>
                    <a:cubicBezTo>
                      <a:pt x="27504" y="9135"/>
                      <a:pt x="27576" y="8801"/>
                      <a:pt x="27683" y="8551"/>
                    </a:cubicBezTo>
                    <a:cubicBezTo>
                      <a:pt x="27909" y="8015"/>
                      <a:pt x="28243" y="7861"/>
                      <a:pt x="28564" y="7861"/>
                    </a:cubicBezTo>
                    <a:close/>
                    <a:moveTo>
                      <a:pt x="2368" y="9657"/>
                    </a:moveTo>
                    <a:cubicBezTo>
                      <a:pt x="2525" y="9657"/>
                      <a:pt x="2686" y="9717"/>
                      <a:pt x="2835" y="9885"/>
                    </a:cubicBezTo>
                    <a:cubicBezTo>
                      <a:pt x="3073" y="10135"/>
                      <a:pt x="3132" y="10385"/>
                      <a:pt x="3025" y="10599"/>
                    </a:cubicBezTo>
                    <a:cubicBezTo>
                      <a:pt x="2917" y="10836"/>
                      <a:pt x="2605" y="10985"/>
                      <a:pt x="2256" y="10985"/>
                    </a:cubicBezTo>
                    <a:cubicBezTo>
                      <a:pt x="2219" y="10985"/>
                      <a:pt x="2182" y="10983"/>
                      <a:pt x="2144" y="10980"/>
                    </a:cubicBezTo>
                    <a:cubicBezTo>
                      <a:pt x="1799" y="10944"/>
                      <a:pt x="1477" y="10778"/>
                      <a:pt x="1227" y="10504"/>
                    </a:cubicBezTo>
                    <a:cubicBezTo>
                      <a:pt x="1382" y="10266"/>
                      <a:pt x="1561" y="10075"/>
                      <a:pt x="1739" y="9920"/>
                    </a:cubicBezTo>
                    <a:cubicBezTo>
                      <a:pt x="1892" y="9804"/>
                      <a:pt x="2124" y="9657"/>
                      <a:pt x="2368" y="9657"/>
                    </a:cubicBezTo>
                    <a:close/>
                    <a:moveTo>
                      <a:pt x="27457" y="13087"/>
                    </a:moveTo>
                    <a:cubicBezTo>
                      <a:pt x="27623" y="13087"/>
                      <a:pt x="27778" y="13123"/>
                      <a:pt x="27897" y="13171"/>
                    </a:cubicBezTo>
                    <a:cubicBezTo>
                      <a:pt x="28338" y="13349"/>
                      <a:pt x="28814" y="13826"/>
                      <a:pt x="29088" y="14469"/>
                    </a:cubicBezTo>
                    <a:cubicBezTo>
                      <a:pt x="28921" y="14504"/>
                      <a:pt x="28766" y="14528"/>
                      <a:pt x="28647" y="14540"/>
                    </a:cubicBezTo>
                    <a:cubicBezTo>
                      <a:pt x="28534" y="14551"/>
                      <a:pt x="28422" y="14556"/>
                      <a:pt x="28313" y="14556"/>
                    </a:cubicBezTo>
                    <a:cubicBezTo>
                      <a:pt x="27441" y="14556"/>
                      <a:pt x="26748" y="14236"/>
                      <a:pt x="26600" y="13897"/>
                    </a:cubicBezTo>
                    <a:cubicBezTo>
                      <a:pt x="26516" y="13718"/>
                      <a:pt x="26600" y="13528"/>
                      <a:pt x="26838" y="13326"/>
                    </a:cubicBezTo>
                    <a:cubicBezTo>
                      <a:pt x="27040" y="13147"/>
                      <a:pt x="27266" y="13087"/>
                      <a:pt x="27457" y="13087"/>
                    </a:cubicBezTo>
                    <a:close/>
                    <a:moveTo>
                      <a:pt x="4586" y="14476"/>
                    </a:moveTo>
                    <a:cubicBezTo>
                      <a:pt x="4815" y="14476"/>
                      <a:pt x="4969" y="14550"/>
                      <a:pt x="5025" y="14695"/>
                    </a:cubicBezTo>
                    <a:cubicBezTo>
                      <a:pt x="5144" y="15004"/>
                      <a:pt x="4835" y="15588"/>
                      <a:pt x="4263" y="15897"/>
                    </a:cubicBezTo>
                    <a:cubicBezTo>
                      <a:pt x="4100" y="15984"/>
                      <a:pt x="3838" y="16091"/>
                      <a:pt x="3505" y="16091"/>
                    </a:cubicBezTo>
                    <a:cubicBezTo>
                      <a:pt x="3472" y="16091"/>
                      <a:pt x="3440" y="16090"/>
                      <a:pt x="3406" y="16088"/>
                    </a:cubicBezTo>
                    <a:cubicBezTo>
                      <a:pt x="3442" y="15826"/>
                      <a:pt x="3501" y="15576"/>
                      <a:pt x="3573" y="15362"/>
                    </a:cubicBezTo>
                    <a:cubicBezTo>
                      <a:pt x="3728" y="14885"/>
                      <a:pt x="3954" y="14588"/>
                      <a:pt x="4204" y="14528"/>
                    </a:cubicBezTo>
                    <a:cubicBezTo>
                      <a:pt x="4347" y="14493"/>
                      <a:pt x="4475" y="14476"/>
                      <a:pt x="4586" y="14476"/>
                    </a:cubicBezTo>
                    <a:close/>
                    <a:moveTo>
                      <a:pt x="23754" y="16088"/>
                    </a:moveTo>
                    <a:cubicBezTo>
                      <a:pt x="24171" y="16088"/>
                      <a:pt x="24480" y="16350"/>
                      <a:pt x="24599" y="16826"/>
                    </a:cubicBezTo>
                    <a:cubicBezTo>
                      <a:pt x="24742" y="17421"/>
                      <a:pt x="24587" y="18207"/>
                      <a:pt x="24087" y="18969"/>
                    </a:cubicBezTo>
                    <a:cubicBezTo>
                      <a:pt x="24004" y="18921"/>
                      <a:pt x="23921" y="18874"/>
                      <a:pt x="23849" y="18826"/>
                    </a:cubicBezTo>
                    <a:cubicBezTo>
                      <a:pt x="23040" y="18255"/>
                      <a:pt x="22730" y="17350"/>
                      <a:pt x="22849" y="16766"/>
                    </a:cubicBezTo>
                    <a:cubicBezTo>
                      <a:pt x="22897" y="16516"/>
                      <a:pt x="23051" y="16195"/>
                      <a:pt x="23516" y="16112"/>
                    </a:cubicBezTo>
                    <a:cubicBezTo>
                      <a:pt x="23599" y="16088"/>
                      <a:pt x="23671" y="16088"/>
                      <a:pt x="23754" y="16088"/>
                    </a:cubicBezTo>
                    <a:close/>
                    <a:moveTo>
                      <a:pt x="17110" y="18636"/>
                    </a:moveTo>
                    <a:cubicBezTo>
                      <a:pt x="17241" y="18636"/>
                      <a:pt x="17396" y="18671"/>
                      <a:pt x="17575" y="18731"/>
                    </a:cubicBezTo>
                    <a:cubicBezTo>
                      <a:pt x="18229" y="18957"/>
                      <a:pt x="18503" y="19493"/>
                      <a:pt x="18313" y="20148"/>
                    </a:cubicBezTo>
                    <a:cubicBezTo>
                      <a:pt x="18253" y="20350"/>
                      <a:pt x="18146" y="20541"/>
                      <a:pt x="18003" y="20743"/>
                    </a:cubicBezTo>
                    <a:cubicBezTo>
                      <a:pt x="17551" y="20493"/>
                      <a:pt x="17217" y="20172"/>
                      <a:pt x="16991" y="19850"/>
                    </a:cubicBezTo>
                    <a:cubicBezTo>
                      <a:pt x="16694" y="19422"/>
                      <a:pt x="16610" y="18981"/>
                      <a:pt x="16765" y="18779"/>
                    </a:cubicBezTo>
                    <a:cubicBezTo>
                      <a:pt x="16836" y="18683"/>
                      <a:pt x="16955" y="18636"/>
                      <a:pt x="17110" y="18636"/>
                    </a:cubicBezTo>
                    <a:close/>
                    <a:moveTo>
                      <a:pt x="9645" y="17409"/>
                    </a:moveTo>
                    <a:cubicBezTo>
                      <a:pt x="9871" y="17409"/>
                      <a:pt x="10062" y="17469"/>
                      <a:pt x="10228" y="17600"/>
                    </a:cubicBezTo>
                    <a:cubicBezTo>
                      <a:pt x="10740" y="17993"/>
                      <a:pt x="10931" y="18576"/>
                      <a:pt x="10788" y="19267"/>
                    </a:cubicBezTo>
                    <a:cubicBezTo>
                      <a:pt x="10633" y="19993"/>
                      <a:pt x="10050" y="20826"/>
                      <a:pt x="9169" y="21315"/>
                    </a:cubicBezTo>
                    <a:cubicBezTo>
                      <a:pt x="8300" y="20850"/>
                      <a:pt x="7800" y="20279"/>
                      <a:pt x="7716" y="19624"/>
                    </a:cubicBezTo>
                    <a:cubicBezTo>
                      <a:pt x="7597" y="18779"/>
                      <a:pt x="8204" y="18017"/>
                      <a:pt x="8823" y="17659"/>
                    </a:cubicBezTo>
                    <a:cubicBezTo>
                      <a:pt x="9109" y="17493"/>
                      <a:pt x="9395" y="17409"/>
                      <a:pt x="9645" y="17409"/>
                    </a:cubicBezTo>
                    <a:close/>
                    <a:moveTo>
                      <a:pt x="26673" y="1"/>
                    </a:moveTo>
                    <a:cubicBezTo>
                      <a:pt x="26611" y="1"/>
                      <a:pt x="26561" y="46"/>
                      <a:pt x="26540" y="110"/>
                    </a:cubicBezTo>
                    <a:cubicBezTo>
                      <a:pt x="26528" y="169"/>
                      <a:pt x="26576" y="241"/>
                      <a:pt x="26647" y="253"/>
                    </a:cubicBezTo>
                    <a:cubicBezTo>
                      <a:pt x="27350" y="407"/>
                      <a:pt x="27862" y="741"/>
                      <a:pt x="28171" y="1276"/>
                    </a:cubicBezTo>
                    <a:cubicBezTo>
                      <a:pt x="28838" y="2431"/>
                      <a:pt x="28278" y="4110"/>
                      <a:pt x="28278" y="4134"/>
                    </a:cubicBezTo>
                    <a:cubicBezTo>
                      <a:pt x="28266" y="4170"/>
                      <a:pt x="28266" y="4217"/>
                      <a:pt x="28302" y="4253"/>
                    </a:cubicBezTo>
                    <a:cubicBezTo>
                      <a:pt x="28326" y="4289"/>
                      <a:pt x="28362" y="4301"/>
                      <a:pt x="28409" y="4301"/>
                    </a:cubicBezTo>
                    <a:cubicBezTo>
                      <a:pt x="28410" y="4301"/>
                      <a:pt x="28424" y="4300"/>
                      <a:pt x="28447" y="4300"/>
                    </a:cubicBezTo>
                    <a:cubicBezTo>
                      <a:pt x="28667" y="4300"/>
                      <a:pt x="29784" y="4377"/>
                      <a:pt x="30493" y="5967"/>
                    </a:cubicBezTo>
                    <a:cubicBezTo>
                      <a:pt x="31017" y="7134"/>
                      <a:pt x="30576" y="7980"/>
                      <a:pt x="30136" y="8456"/>
                    </a:cubicBezTo>
                    <a:cubicBezTo>
                      <a:pt x="29778" y="8075"/>
                      <a:pt x="29374" y="7801"/>
                      <a:pt x="29005" y="7682"/>
                    </a:cubicBezTo>
                    <a:cubicBezTo>
                      <a:pt x="28849" y="7631"/>
                      <a:pt x="28700" y="7606"/>
                      <a:pt x="28558" y="7606"/>
                    </a:cubicBezTo>
                    <a:cubicBezTo>
                      <a:pt x="28071" y="7606"/>
                      <a:pt x="27676" y="7902"/>
                      <a:pt x="27445" y="8456"/>
                    </a:cubicBezTo>
                    <a:cubicBezTo>
                      <a:pt x="27183" y="9087"/>
                      <a:pt x="27409" y="9385"/>
                      <a:pt x="27576" y="9504"/>
                    </a:cubicBezTo>
                    <a:cubicBezTo>
                      <a:pt x="27729" y="9622"/>
                      <a:pt x="27946" y="9678"/>
                      <a:pt x="28196" y="9678"/>
                    </a:cubicBezTo>
                    <a:cubicBezTo>
                      <a:pt x="28725" y="9678"/>
                      <a:pt x="29404" y="9428"/>
                      <a:pt x="29945" y="8992"/>
                    </a:cubicBezTo>
                    <a:cubicBezTo>
                      <a:pt x="30005" y="8944"/>
                      <a:pt x="30076" y="8885"/>
                      <a:pt x="30148" y="8813"/>
                    </a:cubicBezTo>
                    <a:cubicBezTo>
                      <a:pt x="30981" y="9873"/>
                      <a:pt x="31302" y="11516"/>
                      <a:pt x="31052" y="12599"/>
                    </a:cubicBezTo>
                    <a:cubicBezTo>
                      <a:pt x="30791" y="13730"/>
                      <a:pt x="29993" y="14207"/>
                      <a:pt x="29338" y="14409"/>
                    </a:cubicBezTo>
                    <a:cubicBezTo>
                      <a:pt x="29064" y="13730"/>
                      <a:pt x="28576" y="13171"/>
                      <a:pt x="27993" y="12933"/>
                    </a:cubicBezTo>
                    <a:cubicBezTo>
                      <a:pt x="27814" y="12863"/>
                      <a:pt x="27638" y="12828"/>
                      <a:pt x="27468" y="12828"/>
                    </a:cubicBezTo>
                    <a:cubicBezTo>
                      <a:pt x="27175" y="12828"/>
                      <a:pt x="26900" y="12931"/>
                      <a:pt x="26659" y="13135"/>
                    </a:cubicBezTo>
                    <a:cubicBezTo>
                      <a:pt x="26230" y="13504"/>
                      <a:pt x="26290" y="13838"/>
                      <a:pt x="26361" y="14004"/>
                    </a:cubicBezTo>
                    <a:cubicBezTo>
                      <a:pt x="26563" y="14482"/>
                      <a:pt x="27389" y="14817"/>
                      <a:pt x="28324" y="14817"/>
                    </a:cubicBezTo>
                    <a:cubicBezTo>
                      <a:pt x="28439" y="14817"/>
                      <a:pt x="28555" y="14812"/>
                      <a:pt x="28671" y="14802"/>
                    </a:cubicBezTo>
                    <a:cubicBezTo>
                      <a:pt x="28802" y="14790"/>
                      <a:pt x="28981" y="14766"/>
                      <a:pt x="29171" y="14719"/>
                    </a:cubicBezTo>
                    <a:cubicBezTo>
                      <a:pt x="29243" y="14909"/>
                      <a:pt x="29278" y="15123"/>
                      <a:pt x="29302" y="15350"/>
                    </a:cubicBezTo>
                    <a:cubicBezTo>
                      <a:pt x="29362" y="16052"/>
                      <a:pt x="29207" y="17421"/>
                      <a:pt x="27421" y="18552"/>
                    </a:cubicBezTo>
                    <a:cubicBezTo>
                      <a:pt x="26577" y="19082"/>
                      <a:pt x="25866" y="19259"/>
                      <a:pt x="25291" y="19259"/>
                    </a:cubicBezTo>
                    <a:cubicBezTo>
                      <a:pt x="24909" y="19259"/>
                      <a:pt x="24587" y="19181"/>
                      <a:pt x="24325" y="19076"/>
                    </a:cubicBezTo>
                    <a:cubicBezTo>
                      <a:pt x="24814" y="18302"/>
                      <a:pt x="25016" y="17457"/>
                      <a:pt x="24849" y="16766"/>
                    </a:cubicBezTo>
                    <a:cubicBezTo>
                      <a:pt x="24696" y="16162"/>
                      <a:pt x="24278" y="15822"/>
                      <a:pt x="23732" y="15822"/>
                    </a:cubicBezTo>
                    <a:cubicBezTo>
                      <a:pt x="23643" y="15822"/>
                      <a:pt x="23551" y="15831"/>
                      <a:pt x="23456" y="15850"/>
                    </a:cubicBezTo>
                    <a:cubicBezTo>
                      <a:pt x="22992" y="15945"/>
                      <a:pt x="22682" y="16254"/>
                      <a:pt x="22587" y="16719"/>
                    </a:cubicBezTo>
                    <a:cubicBezTo>
                      <a:pt x="22432" y="17493"/>
                      <a:pt x="22909" y="18481"/>
                      <a:pt x="23706" y="19029"/>
                    </a:cubicBezTo>
                    <a:cubicBezTo>
                      <a:pt x="23766" y="19076"/>
                      <a:pt x="23849" y="19124"/>
                      <a:pt x="23933" y="19171"/>
                    </a:cubicBezTo>
                    <a:cubicBezTo>
                      <a:pt x="23373" y="19922"/>
                      <a:pt x="22468" y="20600"/>
                      <a:pt x="21182" y="20969"/>
                    </a:cubicBezTo>
                    <a:cubicBezTo>
                      <a:pt x="20675" y="21120"/>
                      <a:pt x="20204" y="21186"/>
                      <a:pt x="19772" y="21186"/>
                    </a:cubicBezTo>
                    <a:cubicBezTo>
                      <a:pt x="19181" y="21186"/>
                      <a:pt x="18663" y="21062"/>
                      <a:pt x="18229" y="20862"/>
                    </a:cubicBezTo>
                    <a:cubicBezTo>
                      <a:pt x="18384" y="20648"/>
                      <a:pt x="18491" y="20434"/>
                      <a:pt x="18551" y="20219"/>
                    </a:cubicBezTo>
                    <a:cubicBezTo>
                      <a:pt x="18789" y="19445"/>
                      <a:pt x="18444" y="18767"/>
                      <a:pt x="17658" y="18493"/>
                    </a:cubicBezTo>
                    <a:cubicBezTo>
                      <a:pt x="17436" y="18416"/>
                      <a:pt x="17254" y="18386"/>
                      <a:pt x="17107" y="18386"/>
                    </a:cubicBezTo>
                    <a:cubicBezTo>
                      <a:pt x="16796" y="18386"/>
                      <a:pt x="16635" y="18519"/>
                      <a:pt x="16563" y="18624"/>
                    </a:cubicBezTo>
                    <a:cubicBezTo>
                      <a:pt x="16324" y="18921"/>
                      <a:pt x="16408" y="19469"/>
                      <a:pt x="16777" y="19993"/>
                    </a:cubicBezTo>
                    <a:cubicBezTo>
                      <a:pt x="17015" y="20338"/>
                      <a:pt x="17372" y="20684"/>
                      <a:pt x="17837" y="20946"/>
                    </a:cubicBezTo>
                    <a:cubicBezTo>
                      <a:pt x="17134" y="21713"/>
                      <a:pt x="15771" y="22335"/>
                      <a:pt x="13808" y="22335"/>
                    </a:cubicBezTo>
                    <a:cubicBezTo>
                      <a:pt x="12909" y="22335"/>
                      <a:pt x="11885" y="22205"/>
                      <a:pt x="10740" y="21898"/>
                    </a:cubicBezTo>
                    <a:cubicBezTo>
                      <a:pt x="10252" y="21767"/>
                      <a:pt x="9812" y="21624"/>
                      <a:pt x="9443" y="21446"/>
                    </a:cubicBezTo>
                    <a:cubicBezTo>
                      <a:pt x="10252" y="20957"/>
                      <a:pt x="10859" y="20172"/>
                      <a:pt x="11038" y="19314"/>
                    </a:cubicBezTo>
                    <a:cubicBezTo>
                      <a:pt x="11205" y="18529"/>
                      <a:pt x="10979" y="17850"/>
                      <a:pt x="10383" y="17397"/>
                    </a:cubicBezTo>
                    <a:cubicBezTo>
                      <a:pt x="10176" y="17237"/>
                      <a:pt x="9922" y="17156"/>
                      <a:pt x="9644" y="17156"/>
                    </a:cubicBezTo>
                    <a:cubicBezTo>
                      <a:pt x="9345" y="17156"/>
                      <a:pt x="9019" y="17248"/>
                      <a:pt x="8693" y="17433"/>
                    </a:cubicBezTo>
                    <a:cubicBezTo>
                      <a:pt x="8002" y="17838"/>
                      <a:pt x="7323" y="18695"/>
                      <a:pt x="7454" y="19660"/>
                    </a:cubicBezTo>
                    <a:cubicBezTo>
                      <a:pt x="7526" y="20195"/>
                      <a:pt x="7859" y="20862"/>
                      <a:pt x="8871" y="21446"/>
                    </a:cubicBezTo>
                    <a:cubicBezTo>
                      <a:pt x="8704" y="21517"/>
                      <a:pt x="8538" y="21577"/>
                      <a:pt x="8359" y="21624"/>
                    </a:cubicBezTo>
                    <a:cubicBezTo>
                      <a:pt x="8111" y="21682"/>
                      <a:pt x="7861" y="21711"/>
                      <a:pt x="7611" y="21711"/>
                    </a:cubicBezTo>
                    <a:cubicBezTo>
                      <a:pt x="6376" y="21711"/>
                      <a:pt x="5138" y="21008"/>
                      <a:pt x="4049" y="19672"/>
                    </a:cubicBezTo>
                    <a:cubicBezTo>
                      <a:pt x="3466" y="18957"/>
                      <a:pt x="3251" y="17528"/>
                      <a:pt x="3370" y="16350"/>
                    </a:cubicBezTo>
                    <a:lnTo>
                      <a:pt x="3370" y="16350"/>
                    </a:lnTo>
                    <a:cubicBezTo>
                      <a:pt x="3415" y="16353"/>
                      <a:pt x="3459" y="16355"/>
                      <a:pt x="3504" y="16355"/>
                    </a:cubicBezTo>
                    <a:cubicBezTo>
                      <a:pt x="3787" y="16355"/>
                      <a:pt x="4085" y="16288"/>
                      <a:pt x="4382" y="16124"/>
                    </a:cubicBezTo>
                    <a:cubicBezTo>
                      <a:pt x="5037" y="15778"/>
                      <a:pt x="5442" y="15064"/>
                      <a:pt x="5264" y="14600"/>
                    </a:cubicBezTo>
                    <a:cubicBezTo>
                      <a:pt x="5217" y="14468"/>
                      <a:pt x="5058" y="14218"/>
                      <a:pt x="4589" y="14218"/>
                    </a:cubicBezTo>
                    <a:cubicBezTo>
                      <a:pt x="4464" y="14218"/>
                      <a:pt x="4317" y="14235"/>
                      <a:pt x="4144" y="14278"/>
                    </a:cubicBezTo>
                    <a:cubicBezTo>
                      <a:pt x="3799" y="14361"/>
                      <a:pt x="3513" y="14707"/>
                      <a:pt x="3323" y="15278"/>
                    </a:cubicBezTo>
                    <a:cubicBezTo>
                      <a:pt x="3251" y="15516"/>
                      <a:pt x="3192" y="15778"/>
                      <a:pt x="3144" y="16052"/>
                    </a:cubicBezTo>
                    <a:cubicBezTo>
                      <a:pt x="2585" y="15945"/>
                      <a:pt x="1882" y="15540"/>
                      <a:pt x="1132" y="14457"/>
                    </a:cubicBezTo>
                    <a:cubicBezTo>
                      <a:pt x="299" y="13266"/>
                      <a:pt x="501" y="11742"/>
                      <a:pt x="1084" y="10730"/>
                    </a:cubicBezTo>
                    <a:lnTo>
                      <a:pt x="1084" y="10730"/>
                    </a:lnTo>
                    <a:cubicBezTo>
                      <a:pt x="1382" y="11016"/>
                      <a:pt x="1727" y="11194"/>
                      <a:pt x="2120" y="11230"/>
                    </a:cubicBezTo>
                    <a:cubicBezTo>
                      <a:pt x="2169" y="11235"/>
                      <a:pt x="2217" y="11237"/>
                      <a:pt x="2265" y="11237"/>
                    </a:cubicBezTo>
                    <a:cubicBezTo>
                      <a:pt x="2708" y="11237"/>
                      <a:pt x="3102" y="11041"/>
                      <a:pt x="3263" y="10718"/>
                    </a:cubicBezTo>
                    <a:cubicBezTo>
                      <a:pt x="3418" y="10409"/>
                      <a:pt x="3335" y="10039"/>
                      <a:pt x="3025" y="9706"/>
                    </a:cubicBezTo>
                    <a:cubicBezTo>
                      <a:pt x="2843" y="9501"/>
                      <a:pt x="2618" y="9399"/>
                      <a:pt x="2373" y="9399"/>
                    </a:cubicBezTo>
                    <a:cubicBezTo>
                      <a:pt x="2122" y="9399"/>
                      <a:pt x="1850" y="9507"/>
                      <a:pt x="1584" y="9718"/>
                    </a:cubicBezTo>
                    <a:cubicBezTo>
                      <a:pt x="1394" y="9873"/>
                      <a:pt x="1215" y="10063"/>
                      <a:pt x="1061" y="10289"/>
                    </a:cubicBezTo>
                    <a:cubicBezTo>
                      <a:pt x="906" y="10063"/>
                      <a:pt x="775" y="9789"/>
                      <a:pt x="680" y="9480"/>
                    </a:cubicBezTo>
                    <a:cubicBezTo>
                      <a:pt x="394" y="8456"/>
                      <a:pt x="441" y="7622"/>
                      <a:pt x="822" y="6991"/>
                    </a:cubicBezTo>
                    <a:cubicBezTo>
                      <a:pt x="1299" y="6206"/>
                      <a:pt x="2132" y="6015"/>
                      <a:pt x="2144" y="6015"/>
                    </a:cubicBezTo>
                    <a:cubicBezTo>
                      <a:pt x="2180" y="6003"/>
                      <a:pt x="2216" y="5979"/>
                      <a:pt x="2227" y="5944"/>
                    </a:cubicBezTo>
                    <a:cubicBezTo>
                      <a:pt x="2251" y="5908"/>
                      <a:pt x="2251" y="5860"/>
                      <a:pt x="2227" y="5825"/>
                    </a:cubicBezTo>
                    <a:cubicBezTo>
                      <a:pt x="2227" y="5813"/>
                      <a:pt x="1442" y="4253"/>
                      <a:pt x="1977" y="3050"/>
                    </a:cubicBezTo>
                    <a:cubicBezTo>
                      <a:pt x="2239" y="2443"/>
                      <a:pt x="2799" y="2015"/>
                      <a:pt x="3644" y="1788"/>
                    </a:cubicBezTo>
                    <a:cubicBezTo>
                      <a:pt x="3704" y="1765"/>
                      <a:pt x="3751" y="1693"/>
                      <a:pt x="3728" y="1634"/>
                    </a:cubicBezTo>
                    <a:cubicBezTo>
                      <a:pt x="3717" y="1571"/>
                      <a:pt x="3661" y="1536"/>
                      <a:pt x="3600" y="1536"/>
                    </a:cubicBezTo>
                    <a:cubicBezTo>
                      <a:pt x="3591" y="1536"/>
                      <a:pt x="3582" y="1537"/>
                      <a:pt x="3573" y="1538"/>
                    </a:cubicBezTo>
                    <a:cubicBezTo>
                      <a:pt x="2656" y="1788"/>
                      <a:pt x="2037" y="2265"/>
                      <a:pt x="1739" y="2943"/>
                    </a:cubicBezTo>
                    <a:cubicBezTo>
                      <a:pt x="1251" y="4051"/>
                      <a:pt x="1751" y="5372"/>
                      <a:pt x="1942" y="5801"/>
                    </a:cubicBezTo>
                    <a:cubicBezTo>
                      <a:pt x="1644" y="5896"/>
                      <a:pt x="1013" y="6182"/>
                      <a:pt x="608" y="6860"/>
                    </a:cubicBezTo>
                    <a:cubicBezTo>
                      <a:pt x="191" y="7551"/>
                      <a:pt x="132" y="8456"/>
                      <a:pt x="441" y="9551"/>
                    </a:cubicBezTo>
                    <a:cubicBezTo>
                      <a:pt x="549" y="9932"/>
                      <a:pt x="703" y="10266"/>
                      <a:pt x="906" y="10528"/>
                    </a:cubicBezTo>
                    <a:cubicBezTo>
                      <a:pt x="263" y="11623"/>
                      <a:pt x="1" y="13302"/>
                      <a:pt x="918" y="14611"/>
                    </a:cubicBezTo>
                    <a:cubicBezTo>
                      <a:pt x="1215" y="15028"/>
                      <a:pt x="2061" y="16088"/>
                      <a:pt x="3120" y="16314"/>
                    </a:cubicBezTo>
                    <a:cubicBezTo>
                      <a:pt x="2989" y="17552"/>
                      <a:pt x="3216" y="19052"/>
                      <a:pt x="3847" y="19838"/>
                    </a:cubicBezTo>
                    <a:cubicBezTo>
                      <a:pt x="5247" y="21553"/>
                      <a:pt x="6621" y="21961"/>
                      <a:pt x="7600" y="21961"/>
                    </a:cubicBezTo>
                    <a:cubicBezTo>
                      <a:pt x="7919" y="21961"/>
                      <a:pt x="8196" y="21918"/>
                      <a:pt x="8419" y="21862"/>
                    </a:cubicBezTo>
                    <a:cubicBezTo>
                      <a:pt x="8681" y="21803"/>
                      <a:pt x="8919" y="21719"/>
                      <a:pt x="9157" y="21600"/>
                    </a:cubicBezTo>
                    <a:cubicBezTo>
                      <a:pt x="9562" y="21803"/>
                      <a:pt x="10062" y="21981"/>
                      <a:pt x="10669" y="22148"/>
                    </a:cubicBezTo>
                    <a:cubicBezTo>
                      <a:pt x="11871" y="22470"/>
                      <a:pt x="12931" y="22600"/>
                      <a:pt x="13848" y="22600"/>
                    </a:cubicBezTo>
                    <a:cubicBezTo>
                      <a:pt x="15967" y="22600"/>
                      <a:pt x="17360" y="21886"/>
                      <a:pt x="18063" y="21065"/>
                    </a:cubicBezTo>
                    <a:cubicBezTo>
                      <a:pt x="18543" y="21298"/>
                      <a:pt x="19119" y="21443"/>
                      <a:pt x="19780" y="21443"/>
                    </a:cubicBezTo>
                    <a:cubicBezTo>
                      <a:pt x="20233" y="21443"/>
                      <a:pt x="20726" y="21374"/>
                      <a:pt x="21254" y="21219"/>
                    </a:cubicBezTo>
                    <a:cubicBezTo>
                      <a:pt x="22813" y="20767"/>
                      <a:pt x="23694" y="19945"/>
                      <a:pt x="24171" y="19291"/>
                    </a:cubicBezTo>
                    <a:cubicBezTo>
                      <a:pt x="24469" y="19420"/>
                      <a:pt x="24843" y="19518"/>
                      <a:pt x="25288" y="19518"/>
                    </a:cubicBezTo>
                    <a:cubicBezTo>
                      <a:pt x="25907" y="19518"/>
                      <a:pt x="26665" y="19328"/>
                      <a:pt x="27552" y="18767"/>
                    </a:cubicBezTo>
                    <a:cubicBezTo>
                      <a:pt x="29457" y="17564"/>
                      <a:pt x="29624" y="16100"/>
                      <a:pt x="29564" y="15326"/>
                    </a:cubicBezTo>
                    <a:cubicBezTo>
                      <a:pt x="29540" y="15088"/>
                      <a:pt x="29493" y="14861"/>
                      <a:pt x="29421" y="14647"/>
                    </a:cubicBezTo>
                    <a:cubicBezTo>
                      <a:pt x="30148" y="14433"/>
                      <a:pt x="31029" y="13909"/>
                      <a:pt x="31302" y="12659"/>
                    </a:cubicBezTo>
                    <a:cubicBezTo>
                      <a:pt x="31660" y="11087"/>
                      <a:pt x="31100" y="9599"/>
                      <a:pt x="30314" y="8658"/>
                    </a:cubicBezTo>
                    <a:cubicBezTo>
                      <a:pt x="30802" y="8123"/>
                      <a:pt x="31326" y="7182"/>
                      <a:pt x="30731" y="5872"/>
                    </a:cubicBezTo>
                    <a:cubicBezTo>
                      <a:pt x="30040" y="4324"/>
                      <a:pt x="28993" y="4074"/>
                      <a:pt x="28564" y="4051"/>
                    </a:cubicBezTo>
                    <a:cubicBezTo>
                      <a:pt x="28695" y="3574"/>
                      <a:pt x="28993" y="2193"/>
                      <a:pt x="28385" y="1145"/>
                    </a:cubicBezTo>
                    <a:cubicBezTo>
                      <a:pt x="28052" y="550"/>
                      <a:pt x="27481" y="169"/>
                      <a:pt x="26695" y="2"/>
                    </a:cubicBezTo>
                    <a:cubicBezTo>
                      <a:pt x="26687" y="1"/>
                      <a:pt x="26680" y="1"/>
                      <a:pt x="2667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240750" y="3345300"/>
                <a:ext cx="539675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2289" extrusionOk="0">
                    <a:moveTo>
                      <a:pt x="11908" y="0"/>
                    </a:moveTo>
                    <a:cubicBezTo>
                      <a:pt x="5495" y="0"/>
                      <a:pt x="1051" y="3982"/>
                      <a:pt x="619" y="4115"/>
                    </a:cubicBezTo>
                    <a:cubicBezTo>
                      <a:pt x="0" y="4318"/>
                      <a:pt x="453" y="10902"/>
                      <a:pt x="3608" y="12093"/>
                    </a:cubicBezTo>
                    <a:cubicBezTo>
                      <a:pt x="3965" y="12229"/>
                      <a:pt x="4295" y="12289"/>
                      <a:pt x="4600" y="12289"/>
                    </a:cubicBezTo>
                    <a:cubicBezTo>
                      <a:pt x="6533" y="12289"/>
                      <a:pt x="7475" y="9878"/>
                      <a:pt x="8061" y="9199"/>
                    </a:cubicBezTo>
                    <a:cubicBezTo>
                      <a:pt x="8974" y="8144"/>
                      <a:pt x="9933" y="7749"/>
                      <a:pt x="10887" y="7749"/>
                    </a:cubicBezTo>
                    <a:cubicBezTo>
                      <a:pt x="13719" y="7749"/>
                      <a:pt x="16513" y="11227"/>
                      <a:pt x="17981" y="11227"/>
                    </a:cubicBezTo>
                    <a:cubicBezTo>
                      <a:pt x="18055" y="11227"/>
                      <a:pt x="18126" y="11218"/>
                      <a:pt x="18193" y="11200"/>
                    </a:cubicBezTo>
                    <a:cubicBezTo>
                      <a:pt x="21301" y="10354"/>
                      <a:pt x="21586" y="3127"/>
                      <a:pt x="21181" y="2877"/>
                    </a:cubicBezTo>
                    <a:cubicBezTo>
                      <a:pt x="17832" y="747"/>
                      <a:pt x="14685" y="0"/>
                      <a:pt x="11908" y="0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475600" y="3438350"/>
                <a:ext cx="559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35" extrusionOk="0">
                    <a:moveTo>
                      <a:pt x="227" y="1"/>
                    </a:moveTo>
                    <a:cubicBezTo>
                      <a:pt x="155" y="1"/>
                      <a:pt x="107" y="60"/>
                      <a:pt x="96" y="131"/>
                    </a:cubicBezTo>
                    <a:cubicBezTo>
                      <a:pt x="60" y="1370"/>
                      <a:pt x="0" y="5454"/>
                      <a:pt x="548" y="5799"/>
                    </a:cubicBezTo>
                    <a:cubicBezTo>
                      <a:pt x="584" y="5823"/>
                      <a:pt x="631" y="5835"/>
                      <a:pt x="667" y="5835"/>
                    </a:cubicBezTo>
                    <a:cubicBezTo>
                      <a:pt x="703" y="5835"/>
                      <a:pt x="738" y="5823"/>
                      <a:pt x="774" y="5811"/>
                    </a:cubicBezTo>
                    <a:cubicBezTo>
                      <a:pt x="1465" y="5465"/>
                      <a:pt x="2179" y="3727"/>
                      <a:pt x="2215" y="3656"/>
                    </a:cubicBezTo>
                    <a:cubicBezTo>
                      <a:pt x="2239" y="3584"/>
                      <a:pt x="2203" y="3513"/>
                      <a:pt x="2143" y="3477"/>
                    </a:cubicBezTo>
                    <a:cubicBezTo>
                      <a:pt x="2128" y="3472"/>
                      <a:pt x="2113" y="3470"/>
                      <a:pt x="2098" y="3470"/>
                    </a:cubicBezTo>
                    <a:cubicBezTo>
                      <a:pt x="2044" y="3470"/>
                      <a:pt x="1995" y="3502"/>
                      <a:pt x="1977" y="3549"/>
                    </a:cubicBezTo>
                    <a:cubicBezTo>
                      <a:pt x="1774" y="4037"/>
                      <a:pt x="1167" y="5323"/>
                      <a:pt x="679" y="5585"/>
                    </a:cubicBezTo>
                    <a:cubicBezTo>
                      <a:pt x="393" y="5406"/>
                      <a:pt x="286" y="2608"/>
                      <a:pt x="357" y="131"/>
                    </a:cubicBezTo>
                    <a:cubicBezTo>
                      <a:pt x="357" y="60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476500" y="3589225"/>
                <a:ext cx="628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586" extrusionOk="0">
                    <a:moveTo>
                      <a:pt x="141" y="0"/>
                    </a:moveTo>
                    <a:cubicBezTo>
                      <a:pt x="134" y="0"/>
                      <a:pt x="126" y="1"/>
                      <a:pt x="119" y="2"/>
                    </a:cubicBezTo>
                    <a:cubicBezTo>
                      <a:pt x="48" y="2"/>
                      <a:pt x="0" y="73"/>
                      <a:pt x="12" y="133"/>
                    </a:cubicBezTo>
                    <a:cubicBezTo>
                      <a:pt x="36" y="371"/>
                      <a:pt x="274" y="2407"/>
                      <a:pt x="1095" y="2586"/>
                    </a:cubicBezTo>
                    <a:lnTo>
                      <a:pt x="1203" y="2586"/>
                    </a:lnTo>
                    <a:cubicBezTo>
                      <a:pt x="2000" y="2586"/>
                      <a:pt x="2453" y="764"/>
                      <a:pt x="2500" y="550"/>
                    </a:cubicBezTo>
                    <a:cubicBezTo>
                      <a:pt x="2512" y="478"/>
                      <a:pt x="2477" y="407"/>
                      <a:pt x="2405" y="395"/>
                    </a:cubicBezTo>
                    <a:cubicBezTo>
                      <a:pt x="2396" y="393"/>
                      <a:pt x="2387" y="393"/>
                      <a:pt x="2378" y="393"/>
                    </a:cubicBezTo>
                    <a:cubicBezTo>
                      <a:pt x="2316" y="393"/>
                      <a:pt x="2261" y="428"/>
                      <a:pt x="2250" y="490"/>
                    </a:cubicBezTo>
                    <a:cubicBezTo>
                      <a:pt x="2079" y="1223"/>
                      <a:pt x="1643" y="2329"/>
                      <a:pt x="1208" y="2329"/>
                    </a:cubicBezTo>
                    <a:cubicBezTo>
                      <a:pt x="1190" y="2329"/>
                      <a:pt x="1172" y="2327"/>
                      <a:pt x="1155" y="2324"/>
                    </a:cubicBezTo>
                    <a:cubicBezTo>
                      <a:pt x="667" y="2228"/>
                      <a:pt x="345" y="919"/>
                      <a:pt x="262" y="109"/>
                    </a:cubicBezTo>
                    <a:cubicBezTo>
                      <a:pt x="251" y="45"/>
                      <a:pt x="202" y="0"/>
                      <a:pt x="14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565200" y="3424350"/>
                <a:ext cx="5092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680" extrusionOk="0">
                    <a:moveTo>
                      <a:pt x="131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691"/>
                      <a:pt x="24" y="2525"/>
                      <a:pt x="536" y="2668"/>
                    </a:cubicBezTo>
                    <a:cubicBezTo>
                      <a:pt x="560" y="2680"/>
                      <a:pt x="572" y="2680"/>
                      <a:pt x="595" y="2680"/>
                    </a:cubicBezTo>
                    <a:cubicBezTo>
                      <a:pt x="1107" y="2680"/>
                      <a:pt x="1750" y="1084"/>
                      <a:pt x="2012" y="370"/>
                    </a:cubicBezTo>
                    <a:cubicBezTo>
                      <a:pt x="2036" y="299"/>
                      <a:pt x="2000" y="227"/>
                      <a:pt x="1941" y="203"/>
                    </a:cubicBezTo>
                    <a:cubicBezTo>
                      <a:pt x="1926" y="198"/>
                      <a:pt x="1910" y="196"/>
                      <a:pt x="1895" y="196"/>
                    </a:cubicBezTo>
                    <a:cubicBezTo>
                      <a:pt x="1841" y="196"/>
                      <a:pt x="1793" y="228"/>
                      <a:pt x="1774" y="275"/>
                    </a:cubicBezTo>
                    <a:cubicBezTo>
                      <a:pt x="1321" y="1517"/>
                      <a:pt x="800" y="2432"/>
                      <a:pt x="620" y="2432"/>
                    </a:cubicBezTo>
                    <a:cubicBezTo>
                      <a:pt x="616" y="2432"/>
                      <a:pt x="611" y="2431"/>
                      <a:pt x="607" y="2430"/>
                    </a:cubicBezTo>
                    <a:cubicBezTo>
                      <a:pt x="405" y="2370"/>
                      <a:pt x="250" y="1323"/>
                      <a:pt x="262" y="132"/>
                    </a:cubicBezTo>
                    <a:cubicBezTo>
                      <a:pt x="262" y="60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365750" y="3432700"/>
                <a:ext cx="533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251" extrusionOk="0">
                    <a:moveTo>
                      <a:pt x="2013" y="0"/>
                    </a:moveTo>
                    <a:cubicBezTo>
                      <a:pt x="1942" y="0"/>
                      <a:pt x="1882" y="48"/>
                      <a:pt x="1882" y="119"/>
                    </a:cubicBezTo>
                    <a:cubicBezTo>
                      <a:pt x="1846" y="1584"/>
                      <a:pt x="1632" y="2929"/>
                      <a:pt x="1442" y="2989"/>
                    </a:cubicBezTo>
                    <a:cubicBezTo>
                      <a:pt x="1239" y="2989"/>
                      <a:pt x="691" y="1858"/>
                      <a:pt x="263" y="536"/>
                    </a:cubicBezTo>
                    <a:cubicBezTo>
                      <a:pt x="252" y="484"/>
                      <a:pt x="188" y="450"/>
                      <a:pt x="132" y="450"/>
                    </a:cubicBezTo>
                    <a:cubicBezTo>
                      <a:pt x="124" y="450"/>
                      <a:pt x="116" y="451"/>
                      <a:pt x="108" y="453"/>
                    </a:cubicBezTo>
                    <a:cubicBezTo>
                      <a:pt x="37" y="477"/>
                      <a:pt x="1" y="548"/>
                      <a:pt x="25" y="619"/>
                    </a:cubicBezTo>
                    <a:cubicBezTo>
                      <a:pt x="275" y="1417"/>
                      <a:pt x="930" y="3251"/>
                      <a:pt x="1442" y="3251"/>
                    </a:cubicBezTo>
                    <a:lnTo>
                      <a:pt x="1477" y="3251"/>
                    </a:lnTo>
                    <a:cubicBezTo>
                      <a:pt x="2001" y="3167"/>
                      <a:pt x="2108" y="1036"/>
                      <a:pt x="2132" y="131"/>
                    </a:cubicBezTo>
                    <a:cubicBezTo>
                      <a:pt x="2132" y="60"/>
                      <a:pt x="2084" y="0"/>
                      <a:pt x="201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613400" y="3474075"/>
                <a:ext cx="97075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82" extrusionOk="0">
                    <a:moveTo>
                      <a:pt x="1942" y="0"/>
                    </a:moveTo>
                    <a:cubicBezTo>
                      <a:pt x="870" y="0"/>
                      <a:pt x="1" y="869"/>
                      <a:pt x="1" y="1941"/>
                    </a:cubicBezTo>
                    <a:cubicBezTo>
                      <a:pt x="1" y="3013"/>
                      <a:pt x="870" y="3882"/>
                      <a:pt x="1942" y="3882"/>
                    </a:cubicBezTo>
                    <a:cubicBezTo>
                      <a:pt x="3013" y="3882"/>
                      <a:pt x="3882" y="3013"/>
                      <a:pt x="3882" y="1941"/>
                    </a:cubicBezTo>
                    <a:cubicBezTo>
                      <a:pt x="3882" y="869"/>
                      <a:pt x="3013" y="0"/>
                      <a:pt x="194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295225" y="3517225"/>
                <a:ext cx="9735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94" extrusionOk="0">
                    <a:moveTo>
                      <a:pt x="1953" y="1"/>
                    </a:moveTo>
                    <a:cubicBezTo>
                      <a:pt x="869" y="1"/>
                      <a:pt x="0" y="870"/>
                      <a:pt x="0" y="1953"/>
                    </a:cubicBezTo>
                    <a:cubicBezTo>
                      <a:pt x="0" y="3025"/>
                      <a:pt x="869" y="3894"/>
                      <a:pt x="1953" y="3894"/>
                    </a:cubicBezTo>
                    <a:cubicBezTo>
                      <a:pt x="3024" y="3894"/>
                      <a:pt x="3893" y="3025"/>
                      <a:pt x="3893" y="1953"/>
                    </a:cubicBezTo>
                    <a:cubicBezTo>
                      <a:pt x="3893" y="870"/>
                      <a:pt x="3024" y="1"/>
                      <a:pt x="1953" y="1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793200" y="3418100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1" y="1"/>
                      <a:pt x="0" y="882"/>
                      <a:pt x="0" y="1989"/>
                    </a:cubicBezTo>
                    <a:cubicBezTo>
                      <a:pt x="0" y="3085"/>
                      <a:pt x="881" y="3966"/>
                      <a:pt x="1977" y="3966"/>
                    </a:cubicBezTo>
                    <a:cubicBezTo>
                      <a:pt x="3072" y="3966"/>
                      <a:pt x="3965" y="3085"/>
                      <a:pt x="3965" y="1989"/>
                    </a:cubicBezTo>
                    <a:cubicBezTo>
                      <a:pt x="3965" y="882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818500" y="3439225"/>
                <a:ext cx="458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038" extrusionOk="0">
                    <a:moveTo>
                      <a:pt x="1531" y="0"/>
                    </a:moveTo>
                    <a:cubicBezTo>
                      <a:pt x="1277" y="0"/>
                      <a:pt x="814" y="57"/>
                      <a:pt x="477" y="394"/>
                    </a:cubicBezTo>
                    <a:cubicBezTo>
                      <a:pt x="131" y="728"/>
                      <a:pt x="0" y="1239"/>
                      <a:pt x="84" y="1930"/>
                    </a:cubicBezTo>
                    <a:cubicBezTo>
                      <a:pt x="96" y="1990"/>
                      <a:pt x="143" y="2037"/>
                      <a:pt x="215" y="2037"/>
                    </a:cubicBezTo>
                    <a:lnTo>
                      <a:pt x="227" y="2037"/>
                    </a:lnTo>
                    <a:cubicBezTo>
                      <a:pt x="298" y="2025"/>
                      <a:pt x="346" y="1966"/>
                      <a:pt x="334" y="1894"/>
                    </a:cubicBezTo>
                    <a:cubicBezTo>
                      <a:pt x="262" y="1299"/>
                      <a:pt x="369" y="847"/>
                      <a:pt x="655" y="573"/>
                    </a:cubicBezTo>
                    <a:cubicBezTo>
                      <a:pt x="941" y="296"/>
                      <a:pt x="1353" y="258"/>
                      <a:pt x="1556" y="258"/>
                    </a:cubicBezTo>
                    <a:cubicBezTo>
                      <a:pt x="1632" y="258"/>
                      <a:pt x="1679" y="263"/>
                      <a:pt x="1679" y="263"/>
                    </a:cubicBezTo>
                    <a:cubicBezTo>
                      <a:pt x="1686" y="264"/>
                      <a:pt x="1694" y="265"/>
                      <a:pt x="1701" y="265"/>
                    </a:cubicBezTo>
                    <a:cubicBezTo>
                      <a:pt x="1762" y="265"/>
                      <a:pt x="1811" y="220"/>
                      <a:pt x="1822" y="156"/>
                    </a:cubicBezTo>
                    <a:cubicBezTo>
                      <a:pt x="1834" y="85"/>
                      <a:pt x="1786" y="25"/>
                      <a:pt x="1715" y="13"/>
                    </a:cubicBezTo>
                    <a:cubicBezTo>
                      <a:pt x="1704" y="10"/>
                      <a:pt x="1635" y="0"/>
                      <a:pt x="153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2138050" y="3447875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2" y="1"/>
                      <a:pt x="1" y="893"/>
                      <a:pt x="1" y="1989"/>
                    </a:cubicBezTo>
                    <a:cubicBezTo>
                      <a:pt x="1" y="3084"/>
                      <a:pt x="882" y="3965"/>
                      <a:pt x="1977" y="3965"/>
                    </a:cubicBezTo>
                    <a:cubicBezTo>
                      <a:pt x="3072" y="3965"/>
                      <a:pt x="3965" y="3084"/>
                      <a:pt x="3965" y="1989"/>
                    </a:cubicBezTo>
                    <a:cubicBezTo>
                      <a:pt x="3965" y="893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60675" y="3471725"/>
                <a:ext cx="527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762" extrusionOk="0">
                    <a:moveTo>
                      <a:pt x="670" y="0"/>
                    </a:moveTo>
                    <a:cubicBezTo>
                      <a:pt x="359" y="0"/>
                      <a:pt x="121" y="87"/>
                      <a:pt x="108" y="94"/>
                    </a:cubicBezTo>
                    <a:cubicBezTo>
                      <a:pt x="36" y="118"/>
                      <a:pt x="0" y="190"/>
                      <a:pt x="24" y="249"/>
                    </a:cubicBezTo>
                    <a:cubicBezTo>
                      <a:pt x="43" y="306"/>
                      <a:pt x="92" y="340"/>
                      <a:pt x="147" y="340"/>
                    </a:cubicBezTo>
                    <a:cubicBezTo>
                      <a:pt x="161" y="340"/>
                      <a:pt x="176" y="337"/>
                      <a:pt x="191" y="332"/>
                    </a:cubicBezTo>
                    <a:cubicBezTo>
                      <a:pt x="198" y="332"/>
                      <a:pt x="408" y="258"/>
                      <a:pt x="675" y="258"/>
                    </a:cubicBezTo>
                    <a:cubicBezTo>
                      <a:pt x="860" y="258"/>
                      <a:pt x="1072" y="294"/>
                      <a:pt x="1263" y="416"/>
                    </a:cubicBezTo>
                    <a:cubicBezTo>
                      <a:pt x="1596" y="630"/>
                      <a:pt x="1798" y="1035"/>
                      <a:pt x="1846" y="1642"/>
                    </a:cubicBezTo>
                    <a:cubicBezTo>
                      <a:pt x="1858" y="1702"/>
                      <a:pt x="1917" y="1761"/>
                      <a:pt x="1977" y="1761"/>
                    </a:cubicBezTo>
                    <a:cubicBezTo>
                      <a:pt x="1989" y="1761"/>
                      <a:pt x="1989" y="1761"/>
                      <a:pt x="1989" y="1749"/>
                    </a:cubicBezTo>
                    <a:cubicBezTo>
                      <a:pt x="2060" y="1749"/>
                      <a:pt x="2108" y="1690"/>
                      <a:pt x="2108" y="1618"/>
                    </a:cubicBezTo>
                    <a:cubicBezTo>
                      <a:pt x="2036" y="928"/>
                      <a:pt x="1798" y="451"/>
                      <a:pt x="1405" y="201"/>
                    </a:cubicBezTo>
                    <a:cubicBezTo>
                      <a:pt x="1160" y="46"/>
                      <a:pt x="896" y="0"/>
                      <a:pt x="6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395225" y="3143625"/>
                <a:ext cx="21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1" extrusionOk="0">
                    <a:moveTo>
                      <a:pt x="703" y="1"/>
                    </a:moveTo>
                    <a:cubicBezTo>
                      <a:pt x="679" y="1"/>
                      <a:pt x="653" y="9"/>
                      <a:pt x="632" y="26"/>
                    </a:cubicBezTo>
                    <a:cubicBezTo>
                      <a:pt x="608" y="38"/>
                      <a:pt x="1" y="431"/>
                      <a:pt x="36" y="1122"/>
                    </a:cubicBezTo>
                    <a:cubicBezTo>
                      <a:pt x="36" y="1193"/>
                      <a:pt x="96" y="1241"/>
                      <a:pt x="155" y="1241"/>
                    </a:cubicBezTo>
                    <a:lnTo>
                      <a:pt x="167" y="1241"/>
                    </a:lnTo>
                    <a:cubicBezTo>
                      <a:pt x="239" y="1241"/>
                      <a:pt x="298" y="1181"/>
                      <a:pt x="286" y="1110"/>
                    </a:cubicBezTo>
                    <a:cubicBezTo>
                      <a:pt x="263" y="574"/>
                      <a:pt x="775" y="240"/>
                      <a:pt x="775" y="240"/>
                    </a:cubicBezTo>
                    <a:cubicBezTo>
                      <a:pt x="834" y="205"/>
                      <a:pt x="846" y="121"/>
                      <a:pt x="810" y="62"/>
                    </a:cubicBezTo>
                    <a:cubicBezTo>
                      <a:pt x="788" y="24"/>
                      <a:pt x="746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370525" y="3194950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7" y="1"/>
                    </a:moveTo>
                    <a:cubicBezTo>
                      <a:pt x="691" y="1"/>
                      <a:pt x="666" y="8"/>
                      <a:pt x="643" y="21"/>
                    </a:cubicBezTo>
                    <a:cubicBezTo>
                      <a:pt x="620" y="45"/>
                      <a:pt x="0" y="438"/>
                      <a:pt x="36" y="1116"/>
                    </a:cubicBezTo>
                    <a:cubicBezTo>
                      <a:pt x="48" y="1188"/>
                      <a:pt x="96" y="1247"/>
                      <a:pt x="167" y="1247"/>
                    </a:cubicBezTo>
                    <a:lnTo>
                      <a:pt x="179" y="1247"/>
                    </a:lnTo>
                    <a:cubicBezTo>
                      <a:pt x="250" y="1235"/>
                      <a:pt x="298" y="1176"/>
                      <a:pt x="298" y="1104"/>
                    </a:cubicBezTo>
                    <a:cubicBezTo>
                      <a:pt x="274" y="569"/>
                      <a:pt x="774" y="247"/>
                      <a:pt x="786" y="235"/>
                    </a:cubicBezTo>
                    <a:cubicBezTo>
                      <a:pt x="846" y="200"/>
                      <a:pt x="858" y="116"/>
                      <a:pt x="822" y="57"/>
                    </a:cubicBezTo>
                    <a:cubicBezTo>
                      <a:pt x="800" y="20"/>
                      <a:pt x="759" y="1"/>
                      <a:pt x="71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350275" y="3160425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4" y="1"/>
                    </a:moveTo>
                    <a:cubicBezTo>
                      <a:pt x="690" y="1"/>
                      <a:pt x="666" y="8"/>
                      <a:pt x="644" y="21"/>
                    </a:cubicBezTo>
                    <a:cubicBezTo>
                      <a:pt x="620" y="33"/>
                      <a:pt x="1" y="426"/>
                      <a:pt x="36" y="1116"/>
                    </a:cubicBezTo>
                    <a:cubicBezTo>
                      <a:pt x="36" y="1188"/>
                      <a:pt x="96" y="1247"/>
                      <a:pt x="167" y="1247"/>
                    </a:cubicBezTo>
                    <a:cubicBezTo>
                      <a:pt x="239" y="1235"/>
                      <a:pt x="298" y="1176"/>
                      <a:pt x="298" y="1104"/>
                    </a:cubicBezTo>
                    <a:cubicBezTo>
                      <a:pt x="263" y="569"/>
                      <a:pt x="775" y="235"/>
                      <a:pt x="775" y="235"/>
                    </a:cubicBezTo>
                    <a:cubicBezTo>
                      <a:pt x="834" y="199"/>
                      <a:pt x="858" y="116"/>
                      <a:pt x="822" y="57"/>
                    </a:cubicBezTo>
                    <a:cubicBezTo>
                      <a:pt x="793" y="19"/>
                      <a:pt x="753" y="1"/>
                      <a:pt x="714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327075" y="3205750"/>
                <a:ext cx="2115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4" extrusionOk="0">
                    <a:moveTo>
                      <a:pt x="693" y="1"/>
                    </a:moveTo>
                    <a:cubicBezTo>
                      <a:pt x="672" y="1"/>
                      <a:pt x="650" y="6"/>
                      <a:pt x="631" y="18"/>
                    </a:cubicBezTo>
                    <a:cubicBezTo>
                      <a:pt x="607" y="41"/>
                      <a:pt x="0" y="434"/>
                      <a:pt x="24" y="1125"/>
                    </a:cubicBezTo>
                    <a:cubicBezTo>
                      <a:pt x="36" y="1196"/>
                      <a:pt x="83" y="1244"/>
                      <a:pt x="155" y="1244"/>
                    </a:cubicBezTo>
                    <a:lnTo>
                      <a:pt x="167" y="1244"/>
                    </a:lnTo>
                    <a:cubicBezTo>
                      <a:pt x="238" y="1244"/>
                      <a:pt x="286" y="1184"/>
                      <a:pt x="286" y="1113"/>
                    </a:cubicBezTo>
                    <a:cubicBezTo>
                      <a:pt x="262" y="577"/>
                      <a:pt x="762" y="244"/>
                      <a:pt x="774" y="244"/>
                    </a:cubicBezTo>
                    <a:cubicBezTo>
                      <a:pt x="834" y="196"/>
                      <a:pt x="845" y="125"/>
                      <a:pt x="810" y="65"/>
                    </a:cubicBezTo>
                    <a:cubicBezTo>
                      <a:pt x="785" y="25"/>
                      <a:pt x="739" y="1"/>
                      <a:pt x="69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472925" y="3085925"/>
                <a:ext cx="348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25" extrusionOk="0">
                    <a:moveTo>
                      <a:pt x="870" y="0"/>
                    </a:moveTo>
                    <a:cubicBezTo>
                      <a:pt x="626" y="0"/>
                      <a:pt x="316" y="60"/>
                      <a:pt x="60" y="298"/>
                    </a:cubicBezTo>
                    <a:cubicBezTo>
                      <a:pt x="12" y="346"/>
                      <a:pt x="0" y="429"/>
                      <a:pt x="60" y="489"/>
                    </a:cubicBezTo>
                    <a:cubicBezTo>
                      <a:pt x="83" y="512"/>
                      <a:pt x="119" y="524"/>
                      <a:pt x="143" y="524"/>
                    </a:cubicBezTo>
                    <a:cubicBezTo>
                      <a:pt x="179" y="524"/>
                      <a:pt x="214" y="512"/>
                      <a:pt x="238" y="489"/>
                    </a:cubicBezTo>
                    <a:cubicBezTo>
                      <a:pt x="438" y="301"/>
                      <a:pt x="684" y="255"/>
                      <a:pt x="879" y="255"/>
                    </a:cubicBezTo>
                    <a:cubicBezTo>
                      <a:pt x="1068" y="255"/>
                      <a:pt x="1209" y="298"/>
                      <a:pt x="1215" y="298"/>
                    </a:cubicBezTo>
                    <a:cubicBezTo>
                      <a:pt x="1227" y="303"/>
                      <a:pt x="1240" y="306"/>
                      <a:pt x="1254" y="306"/>
                    </a:cubicBezTo>
                    <a:cubicBezTo>
                      <a:pt x="1306" y="306"/>
                      <a:pt x="1360" y="271"/>
                      <a:pt x="1369" y="215"/>
                    </a:cubicBezTo>
                    <a:cubicBezTo>
                      <a:pt x="1393" y="155"/>
                      <a:pt x="1357" y="72"/>
                      <a:pt x="1286" y="60"/>
                    </a:cubicBezTo>
                    <a:cubicBezTo>
                      <a:pt x="1274" y="54"/>
                      <a:pt x="1102" y="0"/>
                      <a:pt x="8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85100" y="3116750"/>
                <a:ext cx="2147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245" extrusionOk="0">
                    <a:moveTo>
                      <a:pt x="703" y="1"/>
                    </a:moveTo>
                    <a:cubicBezTo>
                      <a:pt x="683" y="1"/>
                      <a:pt x="663" y="6"/>
                      <a:pt x="644" y="18"/>
                    </a:cubicBezTo>
                    <a:cubicBezTo>
                      <a:pt x="620" y="41"/>
                      <a:pt x="1" y="434"/>
                      <a:pt x="37" y="1125"/>
                    </a:cubicBezTo>
                    <a:cubicBezTo>
                      <a:pt x="37" y="1196"/>
                      <a:pt x="96" y="1244"/>
                      <a:pt x="167" y="1244"/>
                    </a:cubicBezTo>
                    <a:cubicBezTo>
                      <a:pt x="239" y="1244"/>
                      <a:pt x="298" y="1184"/>
                      <a:pt x="298" y="1113"/>
                    </a:cubicBezTo>
                    <a:cubicBezTo>
                      <a:pt x="263" y="577"/>
                      <a:pt x="775" y="244"/>
                      <a:pt x="775" y="244"/>
                    </a:cubicBezTo>
                    <a:cubicBezTo>
                      <a:pt x="834" y="196"/>
                      <a:pt x="858" y="125"/>
                      <a:pt x="822" y="65"/>
                    </a:cubicBezTo>
                    <a:cubicBezTo>
                      <a:pt x="790" y="25"/>
                      <a:pt x="747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427675" y="3103150"/>
                <a:ext cx="29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955" extrusionOk="0">
                    <a:moveTo>
                      <a:pt x="1043" y="0"/>
                    </a:moveTo>
                    <a:cubicBezTo>
                      <a:pt x="1037" y="0"/>
                      <a:pt x="1030" y="1"/>
                      <a:pt x="1024" y="2"/>
                    </a:cubicBezTo>
                    <a:cubicBezTo>
                      <a:pt x="989" y="14"/>
                      <a:pt x="274" y="133"/>
                      <a:pt x="24" y="776"/>
                    </a:cubicBezTo>
                    <a:cubicBezTo>
                      <a:pt x="0" y="847"/>
                      <a:pt x="36" y="919"/>
                      <a:pt x="108" y="943"/>
                    </a:cubicBezTo>
                    <a:cubicBezTo>
                      <a:pt x="119" y="943"/>
                      <a:pt x="131" y="955"/>
                      <a:pt x="155" y="955"/>
                    </a:cubicBezTo>
                    <a:cubicBezTo>
                      <a:pt x="203" y="955"/>
                      <a:pt x="250" y="919"/>
                      <a:pt x="274" y="871"/>
                    </a:cubicBezTo>
                    <a:cubicBezTo>
                      <a:pt x="465" y="359"/>
                      <a:pt x="1060" y="264"/>
                      <a:pt x="1060" y="264"/>
                    </a:cubicBezTo>
                    <a:cubicBezTo>
                      <a:pt x="1131" y="252"/>
                      <a:pt x="1179" y="181"/>
                      <a:pt x="1167" y="109"/>
                    </a:cubicBezTo>
                    <a:cubicBezTo>
                      <a:pt x="1157" y="45"/>
                      <a:pt x="1098" y="0"/>
                      <a:pt x="104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452975" y="3118000"/>
                <a:ext cx="33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611" extrusionOk="0">
                    <a:moveTo>
                      <a:pt x="981" y="1"/>
                    </a:moveTo>
                    <a:cubicBezTo>
                      <a:pt x="724" y="1"/>
                      <a:pt x="334" y="66"/>
                      <a:pt x="48" y="396"/>
                    </a:cubicBezTo>
                    <a:cubicBezTo>
                      <a:pt x="0" y="444"/>
                      <a:pt x="0" y="527"/>
                      <a:pt x="60" y="575"/>
                    </a:cubicBezTo>
                    <a:cubicBezTo>
                      <a:pt x="84" y="599"/>
                      <a:pt x="119" y="611"/>
                      <a:pt x="143" y="611"/>
                    </a:cubicBezTo>
                    <a:cubicBezTo>
                      <a:pt x="179" y="611"/>
                      <a:pt x="215" y="599"/>
                      <a:pt x="239" y="563"/>
                    </a:cubicBezTo>
                    <a:cubicBezTo>
                      <a:pt x="463" y="308"/>
                      <a:pt x="783" y="261"/>
                      <a:pt x="988" y="261"/>
                    </a:cubicBezTo>
                    <a:cubicBezTo>
                      <a:pt x="1109" y="261"/>
                      <a:pt x="1191" y="277"/>
                      <a:pt x="1191" y="277"/>
                    </a:cubicBezTo>
                    <a:cubicBezTo>
                      <a:pt x="1198" y="278"/>
                      <a:pt x="1206" y="279"/>
                      <a:pt x="1213" y="279"/>
                    </a:cubicBezTo>
                    <a:cubicBezTo>
                      <a:pt x="1277" y="279"/>
                      <a:pt x="1335" y="234"/>
                      <a:pt x="1346" y="170"/>
                    </a:cubicBezTo>
                    <a:cubicBezTo>
                      <a:pt x="1358" y="111"/>
                      <a:pt x="1310" y="39"/>
                      <a:pt x="1251" y="27"/>
                    </a:cubicBezTo>
                    <a:cubicBezTo>
                      <a:pt x="1237" y="23"/>
                      <a:pt x="1132" y="1"/>
                      <a:pt x="98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269625" y="3388100"/>
                <a:ext cx="409600" cy="139225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5569" extrusionOk="0">
                    <a:moveTo>
                      <a:pt x="11764" y="0"/>
                    </a:moveTo>
                    <a:cubicBezTo>
                      <a:pt x="7831" y="0"/>
                      <a:pt x="2358" y="332"/>
                      <a:pt x="2358" y="332"/>
                    </a:cubicBezTo>
                    <a:cubicBezTo>
                      <a:pt x="0" y="987"/>
                      <a:pt x="417" y="4094"/>
                      <a:pt x="3774" y="5344"/>
                    </a:cubicBezTo>
                    <a:cubicBezTo>
                      <a:pt x="4193" y="5500"/>
                      <a:pt x="4559" y="5569"/>
                      <a:pt x="4881" y="5569"/>
                    </a:cubicBezTo>
                    <a:cubicBezTo>
                      <a:pt x="7148" y="5569"/>
                      <a:pt x="7259" y="2139"/>
                      <a:pt x="8739" y="1284"/>
                    </a:cubicBezTo>
                    <a:cubicBezTo>
                      <a:pt x="8893" y="1196"/>
                      <a:pt x="9031" y="1157"/>
                      <a:pt x="9157" y="1157"/>
                    </a:cubicBezTo>
                    <a:cubicBezTo>
                      <a:pt x="10402" y="1157"/>
                      <a:pt x="10484" y="5036"/>
                      <a:pt x="13084" y="5036"/>
                    </a:cubicBezTo>
                    <a:cubicBezTo>
                      <a:pt x="13116" y="5036"/>
                      <a:pt x="13148" y="5036"/>
                      <a:pt x="13180" y="5035"/>
                    </a:cubicBezTo>
                    <a:cubicBezTo>
                      <a:pt x="16133" y="4928"/>
                      <a:pt x="16383" y="1153"/>
                      <a:pt x="15657" y="356"/>
                    </a:cubicBezTo>
                    <a:cubicBezTo>
                      <a:pt x="15410" y="88"/>
                      <a:pt x="13792" y="0"/>
                      <a:pt x="11764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342850" y="3418525"/>
                <a:ext cx="64600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20" extrusionOk="0">
                    <a:moveTo>
                      <a:pt x="2467" y="0"/>
                    </a:moveTo>
                    <a:cubicBezTo>
                      <a:pt x="2454" y="0"/>
                      <a:pt x="2442" y="3"/>
                      <a:pt x="2429" y="8"/>
                    </a:cubicBezTo>
                    <a:cubicBezTo>
                      <a:pt x="1167" y="341"/>
                      <a:pt x="72" y="1877"/>
                      <a:pt x="36" y="1937"/>
                    </a:cubicBezTo>
                    <a:cubicBezTo>
                      <a:pt x="0" y="1996"/>
                      <a:pt x="0" y="2056"/>
                      <a:pt x="60" y="2091"/>
                    </a:cubicBezTo>
                    <a:cubicBezTo>
                      <a:pt x="72" y="2103"/>
                      <a:pt x="72" y="2103"/>
                      <a:pt x="83" y="2115"/>
                    </a:cubicBezTo>
                    <a:cubicBezTo>
                      <a:pt x="95" y="2118"/>
                      <a:pt x="106" y="2119"/>
                      <a:pt x="117" y="2119"/>
                    </a:cubicBezTo>
                    <a:cubicBezTo>
                      <a:pt x="153" y="2119"/>
                      <a:pt x="187" y="2104"/>
                      <a:pt x="214" y="2067"/>
                    </a:cubicBezTo>
                    <a:cubicBezTo>
                      <a:pt x="226" y="2056"/>
                      <a:pt x="1298" y="543"/>
                      <a:pt x="2489" y="222"/>
                    </a:cubicBezTo>
                    <a:cubicBezTo>
                      <a:pt x="2548" y="198"/>
                      <a:pt x="2584" y="139"/>
                      <a:pt x="2560" y="79"/>
                    </a:cubicBezTo>
                    <a:cubicBezTo>
                      <a:pt x="2551" y="32"/>
                      <a:pt x="2512" y="0"/>
                      <a:pt x="2467" y="0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369625" y="3444075"/>
                <a:ext cx="375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17" extrusionOk="0">
                    <a:moveTo>
                      <a:pt x="1380" y="1"/>
                    </a:moveTo>
                    <a:cubicBezTo>
                      <a:pt x="1365" y="1"/>
                      <a:pt x="1350" y="3"/>
                      <a:pt x="1334" y="10"/>
                    </a:cubicBezTo>
                    <a:cubicBezTo>
                      <a:pt x="584" y="307"/>
                      <a:pt x="60" y="1010"/>
                      <a:pt x="36" y="1034"/>
                    </a:cubicBezTo>
                    <a:cubicBezTo>
                      <a:pt x="1" y="1081"/>
                      <a:pt x="13" y="1153"/>
                      <a:pt x="60" y="1188"/>
                    </a:cubicBezTo>
                    <a:cubicBezTo>
                      <a:pt x="72" y="1200"/>
                      <a:pt x="84" y="1200"/>
                      <a:pt x="96" y="1212"/>
                    </a:cubicBezTo>
                    <a:cubicBezTo>
                      <a:pt x="107" y="1215"/>
                      <a:pt x="118" y="1216"/>
                      <a:pt x="129" y="1216"/>
                    </a:cubicBezTo>
                    <a:cubicBezTo>
                      <a:pt x="165" y="1216"/>
                      <a:pt x="197" y="1201"/>
                      <a:pt x="215" y="1165"/>
                    </a:cubicBezTo>
                    <a:cubicBezTo>
                      <a:pt x="227" y="1165"/>
                      <a:pt x="727" y="498"/>
                      <a:pt x="1418" y="212"/>
                    </a:cubicBezTo>
                    <a:cubicBezTo>
                      <a:pt x="1477" y="188"/>
                      <a:pt x="1501" y="117"/>
                      <a:pt x="1477" y="69"/>
                    </a:cubicBezTo>
                    <a:cubicBezTo>
                      <a:pt x="1459" y="25"/>
                      <a:pt x="1422" y="1"/>
                      <a:pt x="1380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2561025" y="3411800"/>
                <a:ext cx="646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15" extrusionOk="0">
                    <a:moveTo>
                      <a:pt x="2453" y="1"/>
                    </a:moveTo>
                    <a:cubicBezTo>
                      <a:pt x="2445" y="1"/>
                      <a:pt x="2437" y="1"/>
                      <a:pt x="2429" y="3"/>
                    </a:cubicBezTo>
                    <a:cubicBezTo>
                      <a:pt x="1179" y="348"/>
                      <a:pt x="84" y="1872"/>
                      <a:pt x="36" y="1944"/>
                    </a:cubicBezTo>
                    <a:cubicBezTo>
                      <a:pt x="0" y="1991"/>
                      <a:pt x="12" y="2063"/>
                      <a:pt x="60" y="2098"/>
                    </a:cubicBezTo>
                    <a:cubicBezTo>
                      <a:pt x="72" y="2098"/>
                      <a:pt x="84" y="2110"/>
                      <a:pt x="96" y="2110"/>
                    </a:cubicBezTo>
                    <a:cubicBezTo>
                      <a:pt x="108" y="2113"/>
                      <a:pt x="119" y="2115"/>
                      <a:pt x="131" y="2115"/>
                    </a:cubicBezTo>
                    <a:cubicBezTo>
                      <a:pt x="166" y="2115"/>
                      <a:pt x="197" y="2101"/>
                      <a:pt x="215" y="2075"/>
                    </a:cubicBezTo>
                    <a:cubicBezTo>
                      <a:pt x="227" y="2051"/>
                      <a:pt x="1310" y="539"/>
                      <a:pt x="2489" y="217"/>
                    </a:cubicBezTo>
                    <a:cubicBezTo>
                      <a:pt x="2548" y="205"/>
                      <a:pt x="2584" y="146"/>
                      <a:pt x="2572" y="86"/>
                    </a:cubicBezTo>
                    <a:cubicBezTo>
                      <a:pt x="2562" y="34"/>
                      <a:pt x="2506" y="1"/>
                      <a:pt x="2453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2588100" y="3437225"/>
                <a:ext cx="3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17" extrusionOk="0">
                    <a:moveTo>
                      <a:pt x="1375" y="1"/>
                    </a:moveTo>
                    <a:cubicBezTo>
                      <a:pt x="1361" y="1"/>
                      <a:pt x="1347" y="4"/>
                      <a:pt x="1334" y="10"/>
                    </a:cubicBezTo>
                    <a:cubicBezTo>
                      <a:pt x="584" y="319"/>
                      <a:pt x="60" y="1010"/>
                      <a:pt x="37" y="1046"/>
                    </a:cubicBezTo>
                    <a:cubicBezTo>
                      <a:pt x="1" y="1093"/>
                      <a:pt x="13" y="1165"/>
                      <a:pt x="60" y="1200"/>
                    </a:cubicBezTo>
                    <a:cubicBezTo>
                      <a:pt x="72" y="1200"/>
                      <a:pt x="84" y="1212"/>
                      <a:pt x="96" y="1212"/>
                    </a:cubicBezTo>
                    <a:cubicBezTo>
                      <a:pt x="105" y="1215"/>
                      <a:pt x="115" y="1217"/>
                      <a:pt x="125" y="1217"/>
                    </a:cubicBezTo>
                    <a:cubicBezTo>
                      <a:pt x="155" y="1217"/>
                      <a:pt x="188" y="1203"/>
                      <a:pt x="215" y="1177"/>
                    </a:cubicBezTo>
                    <a:cubicBezTo>
                      <a:pt x="215" y="1165"/>
                      <a:pt x="715" y="498"/>
                      <a:pt x="1418" y="212"/>
                    </a:cubicBezTo>
                    <a:cubicBezTo>
                      <a:pt x="1465" y="188"/>
                      <a:pt x="1501" y="129"/>
                      <a:pt x="1477" y="69"/>
                    </a:cubicBezTo>
                    <a:cubicBezTo>
                      <a:pt x="1460" y="25"/>
                      <a:pt x="1416" y="1"/>
                      <a:pt x="1375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2090025" y="4045400"/>
                <a:ext cx="1007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3890" extrusionOk="0">
                    <a:moveTo>
                      <a:pt x="1337" y="1"/>
                    </a:moveTo>
                    <a:cubicBezTo>
                      <a:pt x="153" y="1"/>
                      <a:pt x="1" y="874"/>
                      <a:pt x="159" y="1531"/>
                    </a:cubicBezTo>
                    <a:cubicBezTo>
                      <a:pt x="159" y="1531"/>
                      <a:pt x="664" y="3889"/>
                      <a:pt x="1114" y="3889"/>
                    </a:cubicBezTo>
                    <a:cubicBezTo>
                      <a:pt x="1117" y="3889"/>
                      <a:pt x="1121" y="3889"/>
                      <a:pt x="1124" y="3889"/>
                    </a:cubicBezTo>
                    <a:cubicBezTo>
                      <a:pt x="1576" y="3841"/>
                      <a:pt x="1422" y="1841"/>
                      <a:pt x="1422" y="1841"/>
                    </a:cubicBezTo>
                    <a:lnTo>
                      <a:pt x="1422" y="1841"/>
                    </a:lnTo>
                    <a:cubicBezTo>
                      <a:pt x="1422" y="1841"/>
                      <a:pt x="1656" y="3596"/>
                      <a:pt x="2408" y="3596"/>
                    </a:cubicBezTo>
                    <a:cubicBezTo>
                      <a:pt x="2432" y="3596"/>
                      <a:pt x="2456" y="3595"/>
                      <a:pt x="2481" y="3591"/>
                    </a:cubicBezTo>
                    <a:cubicBezTo>
                      <a:pt x="3279" y="3484"/>
                      <a:pt x="2481" y="1865"/>
                      <a:pt x="2481" y="1865"/>
                    </a:cubicBezTo>
                    <a:lnTo>
                      <a:pt x="2481" y="1865"/>
                    </a:lnTo>
                    <a:cubicBezTo>
                      <a:pt x="2482" y="1865"/>
                      <a:pt x="3495" y="3740"/>
                      <a:pt x="3792" y="3740"/>
                    </a:cubicBezTo>
                    <a:cubicBezTo>
                      <a:pt x="3817" y="3740"/>
                      <a:pt x="3837" y="3727"/>
                      <a:pt x="3850" y="3698"/>
                    </a:cubicBezTo>
                    <a:cubicBezTo>
                      <a:pt x="4029" y="3329"/>
                      <a:pt x="3458" y="317"/>
                      <a:pt x="1826" y="43"/>
                    </a:cubicBezTo>
                    <a:cubicBezTo>
                      <a:pt x="1647" y="14"/>
                      <a:pt x="1484" y="1"/>
                      <a:pt x="133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5"/>
            <p:cNvGrpSpPr/>
            <p:nvPr/>
          </p:nvGrpSpPr>
          <p:grpSpPr>
            <a:xfrm>
              <a:off x="8043381" y="2636676"/>
              <a:ext cx="659269" cy="637682"/>
              <a:chOff x="498550" y="3453525"/>
              <a:chExt cx="428375" cy="414375"/>
            </a:xfrm>
          </p:grpSpPr>
          <p:sp>
            <p:nvSpPr>
              <p:cNvPr id="435" name="Google Shape;435;p25"/>
              <p:cNvSpPr/>
              <p:nvPr/>
            </p:nvSpPr>
            <p:spPr>
              <a:xfrm>
                <a:off x="498550" y="3453525"/>
                <a:ext cx="428375" cy="414375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6575" extrusionOk="0">
                    <a:moveTo>
                      <a:pt x="13467" y="1"/>
                    </a:moveTo>
                    <a:lnTo>
                      <a:pt x="1" y="4644"/>
                    </a:lnTo>
                    <a:lnTo>
                      <a:pt x="4192" y="16574"/>
                    </a:lnTo>
                    <a:lnTo>
                      <a:pt x="17134" y="12967"/>
                    </a:lnTo>
                    <a:lnTo>
                      <a:pt x="134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687875" y="3499075"/>
                <a:ext cx="17475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990" extrusionOk="0">
                    <a:moveTo>
                      <a:pt x="1929" y="262"/>
                    </a:moveTo>
                    <a:cubicBezTo>
                      <a:pt x="2227" y="262"/>
                      <a:pt x="2572" y="393"/>
                      <a:pt x="2989" y="643"/>
                    </a:cubicBezTo>
                    <a:cubicBezTo>
                      <a:pt x="3191" y="774"/>
                      <a:pt x="3298" y="941"/>
                      <a:pt x="3322" y="1167"/>
                    </a:cubicBezTo>
                    <a:cubicBezTo>
                      <a:pt x="3382" y="2239"/>
                      <a:pt x="1358" y="4013"/>
                      <a:pt x="727" y="4549"/>
                    </a:cubicBezTo>
                    <a:cubicBezTo>
                      <a:pt x="643" y="3715"/>
                      <a:pt x="465" y="1036"/>
                      <a:pt x="1453" y="393"/>
                    </a:cubicBezTo>
                    <a:cubicBezTo>
                      <a:pt x="1596" y="310"/>
                      <a:pt x="1751" y="262"/>
                      <a:pt x="1929" y="262"/>
                    </a:cubicBezTo>
                    <a:close/>
                    <a:moveTo>
                      <a:pt x="5001" y="5596"/>
                    </a:moveTo>
                    <a:cubicBezTo>
                      <a:pt x="5013" y="5596"/>
                      <a:pt x="5037" y="5596"/>
                      <a:pt x="5049" y="5608"/>
                    </a:cubicBezTo>
                    <a:cubicBezTo>
                      <a:pt x="5049" y="6192"/>
                      <a:pt x="4882" y="6608"/>
                      <a:pt x="4691" y="6692"/>
                    </a:cubicBezTo>
                    <a:cubicBezTo>
                      <a:pt x="4672" y="6701"/>
                      <a:pt x="4652" y="6705"/>
                      <a:pt x="4633" y="6705"/>
                    </a:cubicBezTo>
                    <a:cubicBezTo>
                      <a:pt x="4499" y="6705"/>
                      <a:pt x="4374" y="6511"/>
                      <a:pt x="4322" y="6418"/>
                    </a:cubicBezTo>
                    <a:cubicBezTo>
                      <a:pt x="4215" y="6239"/>
                      <a:pt x="4203" y="6061"/>
                      <a:pt x="4299" y="5918"/>
                    </a:cubicBezTo>
                    <a:cubicBezTo>
                      <a:pt x="4406" y="5727"/>
                      <a:pt x="4668" y="5608"/>
                      <a:pt x="4977" y="5608"/>
                    </a:cubicBezTo>
                    <a:cubicBezTo>
                      <a:pt x="4989" y="5608"/>
                      <a:pt x="4989" y="5608"/>
                      <a:pt x="5001" y="5596"/>
                    </a:cubicBezTo>
                    <a:close/>
                    <a:moveTo>
                      <a:pt x="1932" y="0"/>
                    </a:moveTo>
                    <a:cubicBezTo>
                      <a:pt x="1702" y="0"/>
                      <a:pt x="1495" y="60"/>
                      <a:pt x="1310" y="179"/>
                    </a:cubicBezTo>
                    <a:cubicBezTo>
                      <a:pt x="0" y="1012"/>
                      <a:pt x="465" y="4644"/>
                      <a:pt x="477" y="4822"/>
                    </a:cubicBezTo>
                    <a:cubicBezTo>
                      <a:pt x="489" y="4834"/>
                      <a:pt x="489" y="4846"/>
                      <a:pt x="489" y="4846"/>
                    </a:cubicBezTo>
                    <a:cubicBezTo>
                      <a:pt x="489" y="4870"/>
                      <a:pt x="500" y="4882"/>
                      <a:pt x="512" y="4894"/>
                    </a:cubicBezTo>
                    <a:cubicBezTo>
                      <a:pt x="524" y="4918"/>
                      <a:pt x="536" y="4918"/>
                      <a:pt x="560" y="4930"/>
                    </a:cubicBezTo>
                    <a:cubicBezTo>
                      <a:pt x="572" y="4941"/>
                      <a:pt x="596" y="4941"/>
                      <a:pt x="608" y="4941"/>
                    </a:cubicBezTo>
                    <a:lnTo>
                      <a:pt x="655" y="4941"/>
                    </a:lnTo>
                    <a:cubicBezTo>
                      <a:pt x="667" y="4930"/>
                      <a:pt x="679" y="4930"/>
                      <a:pt x="679" y="4930"/>
                    </a:cubicBezTo>
                    <a:cubicBezTo>
                      <a:pt x="760" y="4889"/>
                      <a:pt x="2623" y="3892"/>
                      <a:pt x="3862" y="3892"/>
                    </a:cubicBezTo>
                    <a:cubicBezTo>
                      <a:pt x="4073" y="3892"/>
                      <a:pt x="4266" y="3921"/>
                      <a:pt x="4429" y="3989"/>
                    </a:cubicBezTo>
                    <a:cubicBezTo>
                      <a:pt x="4656" y="4084"/>
                      <a:pt x="4799" y="4239"/>
                      <a:pt x="4870" y="4477"/>
                    </a:cubicBezTo>
                    <a:cubicBezTo>
                      <a:pt x="4965" y="4775"/>
                      <a:pt x="5025" y="5072"/>
                      <a:pt x="5037" y="5334"/>
                    </a:cubicBezTo>
                    <a:lnTo>
                      <a:pt x="5001" y="5334"/>
                    </a:lnTo>
                    <a:cubicBezTo>
                      <a:pt x="4988" y="5334"/>
                      <a:pt x="4975" y="5334"/>
                      <a:pt x="4962" y="5334"/>
                    </a:cubicBezTo>
                    <a:cubicBezTo>
                      <a:pt x="4562" y="5334"/>
                      <a:pt x="4222" y="5510"/>
                      <a:pt x="4072" y="5787"/>
                    </a:cubicBezTo>
                    <a:cubicBezTo>
                      <a:pt x="3929" y="6013"/>
                      <a:pt x="3941" y="6287"/>
                      <a:pt x="4096" y="6561"/>
                    </a:cubicBezTo>
                    <a:cubicBezTo>
                      <a:pt x="4292" y="6896"/>
                      <a:pt x="4494" y="6973"/>
                      <a:pt x="4640" y="6973"/>
                    </a:cubicBezTo>
                    <a:cubicBezTo>
                      <a:pt x="4706" y="6973"/>
                      <a:pt x="4761" y="6957"/>
                      <a:pt x="4799" y="6942"/>
                    </a:cubicBezTo>
                    <a:cubicBezTo>
                      <a:pt x="5096" y="6811"/>
                      <a:pt x="5311" y="6311"/>
                      <a:pt x="5322" y="5644"/>
                    </a:cubicBezTo>
                    <a:cubicBezTo>
                      <a:pt x="5846" y="5787"/>
                      <a:pt x="6358" y="6239"/>
                      <a:pt x="6715" y="6918"/>
                    </a:cubicBezTo>
                    <a:cubicBezTo>
                      <a:pt x="6739" y="6966"/>
                      <a:pt x="6787" y="6989"/>
                      <a:pt x="6835" y="6989"/>
                    </a:cubicBezTo>
                    <a:cubicBezTo>
                      <a:pt x="6858" y="6989"/>
                      <a:pt x="6882" y="6989"/>
                      <a:pt x="6906" y="6977"/>
                    </a:cubicBezTo>
                    <a:cubicBezTo>
                      <a:pt x="6966" y="6942"/>
                      <a:pt x="6989" y="6858"/>
                      <a:pt x="6954" y="6799"/>
                    </a:cubicBezTo>
                    <a:cubicBezTo>
                      <a:pt x="6406" y="5787"/>
                      <a:pt x="5739" y="5465"/>
                      <a:pt x="5311" y="5370"/>
                    </a:cubicBezTo>
                    <a:cubicBezTo>
                      <a:pt x="5287" y="5072"/>
                      <a:pt x="5239" y="4739"/>
                      <a:pt x="5132" y="4394"/>
                    </a:cubicBezTo>
                    <a:cubicBezTo>
                      <a:pt x="5037" y="4084"/>
                      <a:pt x="4834" y="3870"/>
                      <a:pt x="4537" y="3739"/>
                    </a:cubicBezTo>
                    <a:cubicBezTo>
                      <a:pt x="4344" y="3662"/>
                      <a:pt x="4120" y="3630"/>
                      <a:pt x="3878" y="3630"/>
                    </a:cubicBezTo>
                    <a:cubicBezTo>
                      <a:pt x="3106" y="3630"/>
                      <a:pt x="2154" y="3964"/>
                      <a:pt x="1465" y="4263"/>
                    </a:cubicBezTo>
                    <a:cubicBezTo>
                      <a:pt x="2334" y="3465"/>
                      <a:pt x="3644" y="2108"/>
                      <a:pt x="3584" y="1155"/>
                    </a:cubicBezTo>
                    <a:cubicBezTo>
                      <a:pt x="3560" y="846"/>
                      <a:pt x="3406" y="596"/>
                      <a:pt x="3120" y="417"/>
                    </a:cubicBezTo>
                    <a:cubicBezTo>
                      <a:pt x="2675" y="138"/>
                      <a:pt x="2279" y="0"/>
                      <a:pt x="1932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586975" y="3542000"/>
                <a:ext cx="119675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7428" extrusionOk="0">
                    <a:moveTo>
                      <a:pt x="1060" y="272"/>
                    </a:moveTo>
                    <a:cubicBezTo>
                      <a:pt x="2024" y="272"/>
                      <a:pt x="3584" y="1962"/>
                      <a:pt x="4334" y="2903"/>
                    </a:cubicBezTo>
                    <a:cubicBezTo>
                      <a:pt x="3405" y="2724"/>
                      <a:pt x="869" y="2177"/>
                      <a:pt x="369" y="1331"/>
                    </a:cubicBezTo>
                    <a:cubicBezTo>
                      <a:pt x="286" y="1188"/>
                      <a:pt x="274" y="1046"/>
                      <a:pt x="334" y="903"/>
                    </a:cubicBezTo>
                    <a:cubicBezTo>
                      <a:pt x="464" y="522"/>
                      <a:pt x="667" y="319"/>
                      <a:pt x="953" y="272"/>
                    </a:cubicBezTo>
                    <a:close/>
                    <a:moveTo>
                      <a:pt x="1614" y="4505"/>
                    </a:moveTo>
                    <a:cubicBezTo>
                      <a:pt x="1832" y="4505"/>
                      <a:pt x="2058" y="4611"/>
                      <a:pt x="2274" y="4820"/>
                    </a:cubicBezTo>
                    <a:cubicBezTo>
                      <a:pt x="2441" y="4987"/>
                      <a:pt x="2453" y="5070"/>
                      <a:pt x="2465" y="5070"/>
                    </a:cubicBezTo>
                    <a:cubicBezTo>
                      <a:pt x="2449" y="5082"/>
                      <a:pt x="2411" y="5090"/>
                      <a:pt x="2355" y="5090"/>
                    </a:cubicBezTo>
                    <a:cubicBezTo>
                      <a:pt x="2195" y="5090"/>
                      <a:pt x="1888" y="5029"/>
                      <a:pt x="1536" y="4844"/>
                    </a:cubicBezTo>
                    <a:cubicBezTo>
                      <a:pt x="1453" y="4796"/>
                      <a:pt x="1334" y="4725"/>
                      <a:pt x="1215" y="4629"/>
                    </a:cubicBezTo>
                    <a:cubicBezTo>
                      <a:pt x="1215" y="4629"/>
                      <a:pt x="1226" y="4629"/>
                      <a:pt x="1238" y="4617"/>
                    </a:cubicBezTo>
                    <a:cubicBezTo>
                      <a:pt x="1358" y="4542"/>
                      <a:pt x="1485" y="4505"/>
                      <a:pt x="1614" y="4505"/>
                    </a:cubicBezTo>
                    <a:close/>
                    <a:moveTo>
                      <a:pt x="1056" y="0"/>
                    </a:moveTo>
                    <a:cubicBezTo>
                      <a:pt x="1008" y="0"/>
                      <a:pt x="962" y="3"/>
                      <a:pt x="917" y="10"/>
                    </a:cubicBezTo>
                    <a:cubicBezTo>
                      <a:pt x="536" y="69"/>
                      <a:pt x="250" y="343"/>
                      <a:pt x="83" y="807"/>
                    </a:cubicBezTo>
                    <a:cubicBezTo>
                      <a:pt x="0" y="1034"/>
                      <a:pt x="12" y="1260"/>
                      <a:pt x="143" y="1462"/>
                    </a:cubicBezTo>
                    <a:cubicBezTo>
                      <a:pt x="500" y="2070"/>
                      <a:pt x="1679" y="2522"/>
                      <a:pt x="2739" y="2808"/>
                    </a:cubicBezTo>
                    <a:cubicBezTo>
                      <a:pt x="2012" y="2820"/>
                      <a:pt x="1262" y="2903"/>
                      <a:pt x="845" y="3213"/>
                    </a:cubicBezTo>
                    <a:cubicBezTo>
                      <a:pt x="655" y="3355"/>
                      <a:pt x="536" y="3546"/>
                      <a:pt x="512" y="3760"/>
                    </a:cubicBezTo>
                    <a:cubicBezTo>
                      <a:pt x="464" y="4082"/>
                      <a:pt x="595" y="4379"/>
                      <a:pt x="822" y="4629"/>
                    </a:cubicBezTo>
                    <a:cubicBezTo>
                      <a:pt x="405" y="5129"/>
                      <a:pt x="203" y="6082"/>
                      <a:pt x="619" y="7332"/>
                    </a:cubicBezTo>
                    <a:cubicBezTo>
                      <a:pt x="643" y="7392"/>
                      <a:pt x="691" y="7427"/>
                      <a:pt x="750" y="7427"/>
                    </a:cubicBezTo>
                    <a:cubicBezTo>
                      <a:pt x="762" y="7427"/>
                      <a:pt x="774" y="7427"/>
                      <a:pt x="786" y="7415"/>
                    </a:cubicBezTo>
                    <a:cubicBezTo>
                      <a:pt x="857" y="7392"/>
                      <a:pt x="893" y="7320"/>
                      <a:pt x="869" y="7249"/>
                    </a:cubicBezTo>
                    <a:cubicBezTo>
                      <a:pt x="488" y="6106"/>
                      <a:pt x="655" y="5249"/>
                      <a:pt x="1012" y="4820"/>
                    </a:cubicBezTo>
                    <a:cubicBezTo>
                      <a:pt x="1226" y="4998"/>
                      <a:pt x="1488" y="5141"/>
                      <a:pt x="1762" y="5237"/>
                    </a:cubicBezTo>
                    <a:cubicBezTo>
                      <a:pt x="1870" y="5273"/>
                      <a:pt x="2122" y="5357"/>
                      <a:pt x="2344" y="5357"/>
                    </a:cubicBezTo>
                    <a:cubicBezTo>
                      <a:pt x="2489" y="5357"/>
                      <a:pt x="2620" y="5321"/>
                      <a:pt x="2691" y="5213"/>
                    </a:cubicBezTo>
                    <a:cubicBezTo>
                      <a:pt x="2834" y="4987"/>
                      <a:pt x="2548" y="4725"/>
                      <a:pt x="2453" y="4629"/>
                    </a:cubicBezTo>
                    <a:cubicBezTo>
                      <a:pt x="2188" y="4372"/>
                      <a:pt x="1891" y="4242"/>
                      <a:pt x="1602" y="4242"/>
                    </a:cubicBezTo>
                    <a:cubicBezTo>
                      <a:pt x="1423" y="4242"/>
                      <a:pt x="1247" y="4291"/>
                      <a:pt x="1084" y="4391"/>
                    </a:cubicBezTo>
                    <a:cubicBezTo>
                      <a:pt x="1060" y="4415"/>
                      <a:pt x="1036" y="4427"/>
                      <a:pt x="1012" y="4451"/>
                    </a:cubicBezTo>
                    <a:cubicBezTo>
                      <a:pt x="857" y="4272"/>
                      <a:pt x="738" y="4058"/>
                      <a:pt x="774" y="3796"/>
                    </a:cubicBezTo>
                    <a:cubicBezTo>
                      <a:pt x="798" y="3653"/>
                      <a:pt x="869" y="3534"/>
                      <a:pt x="1000" y="3427"/>
                    </a:cubicBezTo>
                    <a:cubicBezTo>
                      <a:pt x="1371" y="3154"/>
                      <a:pt x="2076" y="3075"/>
                      <a:pt x="2766" y="3075"/>
                    </a:cubicBezTo>
                    <a:cubicBezTo>
                      <a:pt x="3672" y="3075"/>
                      <a:pt x="4552" y="3211"/>
                      <a:pt x="4620" y="3224"/>
                    </a:cubicBezTo>
                    <a:lnTo>
                      <a:pt x="4691" y="3224"/>
                    </a:lnTo>
                    <a:cubicBezTo>
                      <a:pt x="4703" y="3213"/>
                      <a:pt x="4715" y="3213"/>
                      <a:pt x="4727" y="3201"/>
                    </a:cubicBezTo>
                    <a:cubicBezTo>
                      <a:pt x="4727" y="3201"/>
                      <a:pt x="4739" y="3201"/>
                      <a:pt x="4739" y="3189"/>
                    </a:cubicBezTo>
                    <a:cubicBezTo>
                      <a:pt x="4751" y="3189"/>
                      <a:pt x="4763" y="3177"/>
                      <a:pt x="4763" y="3165"/>
                    </a:cubicBezTo>
                    <a:cubicBezTo>
                      <a:pt x="4775" y="3153"/>
                      <a:pt x="4786" y="3129"/>
                      <a:pt x="4786" y="3117"/>
                    </a:cubicBezTo>
                    <a:cubicBezTo>
                      <a:pt x="4786" y="3093"/>
                      <a:pt x="4786" y="3070"/>
                      <a:pt x="4786" y="3058"/>
                    </a:cubicBezTo>
                    <a:cubicBezTo>
                      <a:pt x="4775" y="3046"/>
                      <a:pt x="4775" y="3022"/>
                      <a:pt x="4763" y="3010"/>
                    </a:cubicBezTo>
                    <a:cubicBezTo>
                      <a:pt x="4659" y="2872"/>
                      <a:pt x="2480" y="0"/>
                      <a:pt x="105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535775" y="3554225"/>
                <a:ext cx="3217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12871" h="5427" extrusionOk="0">
                    <a:moveTo>
                      <a:pt x="12716" y="0"/>
                    </a:moveTo>
                    <a:cubicBezTo>
                      <a:pt x="12700" y="0"/>
                      <a:pt x="12683" y="3"/>
                      <a:pt x="12669" y="9"/>
                    </a:cubicBezTo>
                    <a:lnTo>
                      <a:pt x="107" y="5164"/>
                    </a:lnTo>
                    <a:cubicBezTo>
                      <a:pt x="36" y="5188"/>
                      <a:pt x="0" y="5271"/>
                      <a:pt x="36" y="5343"/>
                    </a:cubicBezTo>
                    <a:cubicBezTo>
                      <a:pt x="60" y="5391"/>
                      <a:pt x="107" y="5426"/>
                      <a:pt x="155" y="5426"/>
                    </a:cubicBezTo>
                    <a:cubicBezTo>
                      <a:pt x="179" y="5426"/>
                      <a:pt x="191" y="5414"/>
                      <a:pt x="203" y="5414"/>
                    </a:cubicBezTo>
                    <a:lnTo>
                      <a:pt x="12764" y="259"/>
                    </a:lnTo>
                    <a:cubicBezTo>
                      <a:pt x="12835" y="223"/>
                      <a:pt x="12871" y="152"/>
                      <a:pt x="12835" y="80"/>
                    </a:cubicBezTo>
                    <a:cubicBezTo>
                      <a:pt x="12817" y="27"/>
                      <a:pt x="12766" y="0"/>
                      <a:pt x="1271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668225" y="3506350"/>
                <a:ext cx="97350" cy="32077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2831" extrusionOk="0">
                    <a:moveTo>
                      <a:pt x="146" y="1"/>
                    </a:moveTo>
                    <a:cubicBezTo>
                      <a:pt x="133" y="1"/>
                      <a:pt x="120" y="3"/>
                      <a:pt x="108" y="7"/>
                    </a:cubicBezTo>
                    <a:cubicBezTo>
                      <a:pt x="36" y="31"/>
                      <a:pt x="1" y="102"/>
                      <a:pt x="24" y="174"/>
                    </a:cubicBezTo>
                    <a:lnTo>
                      <a:pt x="3620" y="12735"/>
                    </a:lnTo>
                    <a:cubicBezTo>
                      <a:pt x="3632" y="12794"/>
                      <a:pt x="3691" y="12830"/>
                      <a:pt x="3739" y="12830"/>
                    </a:cubicBezTo>
                    <a:lnTo>
                      <a:pt x="3787" y="12830"/>
                    </a:lnTo>
                    <a:cubicBezTo>
                      <a:pt x="3858" y="12806"/>
                      <a:pt x="3894" y="12735"/>
                      <a:pt x="3870" y="12663"/>
                    </a:cubicBezTo>
                    <a:lnTo>
                      <a:pt x="274" y="102"/>
                    </a:lnTo>
                    <a:cubicBezTo>
                      <a:pt x="265" y="43"/>
                      <a:pt x="206" y="1"/>
                      <a:pt x="146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25"/>
            <p:cNvSpPr/>
            <p:nvPr/>
          </p:nvSpPr>
          <p:spPr>
            <a:xfrm rot="10800000" flipH="1">
              <a:off x="8178012" y="3192100"/>
              <a:ext cx="169443" cy="141145"/>
            </a:xfrm>
            <a:custGeom>
              <a:avLst/>
              <a:gdLst/>
              <a:ahLst/>
              <a:cxnLst/>
              <a:rect l="l" t="t" r="r" b="b"/>
              <a:pathLst>
                <a:path w="3904" h="3252" extrusionOk="0">
                  <a:moveTo>
                    <a:pt x="1042" y="0"/>
                  </a:moveTo>
                  <a:cubicBezTo>
                    <a:pt x="260" y="0"/>
                    <a:pt x="0" y="317"/>
                    <a:pt x="105" y="858"/>
                  </a:cubicBezTo>
                  <a:cubicBezTo>
                    <a:pt x="105" y="858"/>
                    <a:pt x="518" y="3251"/>
                    <a:pt x="968" y="3251"/>
                  </a:cubicBezTo>
                  <a:cubicBezTo>
                    <a:pt x="970" y="3251"/>
                    <a:pt x="972" y="3251"/>
                    <a:pt x="974" y="3251"/>
                  </a:cubicBezTo>
                  <a:cubicBezTo>
                    <a:pt x="1427" y="3227"/>
                    <a:pt x="1355" y="1216"/>
                    <a:pt x="1355" y="1215"/>
                  </a:cubicBezTo>
                  <a:lnTo>
                    <a:pt x="1355" y="1215"/>
                  </a:lnTo>
                  <a:cubicBezTo>
                    <a:pt x="1355" y="1216"/>
                    <a:pt x="1527" y="3015"/>
                    <a:pt x="2299" y="3015"/>
                  </a:cubicBezTo>
                  <a:cubicBezTo>
                    <a:pt x="2313" y="3015"/>
                    <a:pt x="2328" y="3014"/>
                    <a:pt x="2343" y="3013"/>
                  </a:cubicBezTo>
                  <a:cubicBezTo>
                    <a:pt x="3141" y="2930"/>
                    <a:pt x="2415" y="1276"/>
                    <a:pt x="2415" y="1275"/>
                  </a:cubicBezTo>
                  <a:lnTo>
                    <a:pt x="2415" y="1275"/>
                  </a:lnTo>
                  <a:cubicBezTo>
                    <a:pt x="2415" y="1276"/>
                    <a:pt x="3365" y="3206"/>
                    <a:pt x="3657" y="3206"/>
                  </a:cubicBezTo>
                  <a:cubicBezTo>
                    <a:pt x="3680" y="3206"/>
                    <a:pt x="3699" y="3194"/>
                    <a:pt x="3713" y="3168"/>
                  </a:cubicBezTo>
                  <a:cubicBezTo>
                    <a:pt x="3903" y="2799"/>
                    <a:pt x="3748" y="465"/>
                    <a:pt x="2117" y="132"/>
                  </a:cubicBezTo>
                  <a:cubicBezTo>
                    <a:pt x="1684" y="43"/>
                    <a:pt x="1328" y="0"/>
                    <a:pt x="1042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5"/>
            <p:cNvGrpSpPr/>
            <p:nvPr/>
          </p:nvGrpSpPr>
          <p:grpSpPr>
            <a:xfrm>
              <a:off x="6129720" y="3192235"/>
              <a:ext cx="2600365" cy="1165208"/>
              <a:chOff x="5881246" y="3386225"/>
              <a:chExt cx="3096778" cy="1387649"/>
            </a:xfrm>
          </p:grpSpPr>
          <p:sp>
            <p:nvSpPr>
              <p:cNvPr id="442" name="Google Shape;442;p25"/>
              <p:cNvSpPr/>
              <p:nvPr/>
            </p:nvSpPr>
            <p:spPr>
              <a:xfrm flipH="1">
                <a:off x="5881246" y="4063700"/>
                <a:ext cx="3096778" cy="710174"/>
              </a:xfrm>
              <a:custGeom>
                <a:avLst/>
                <a:gdLst/>
                <a:ahLst/>
                <a:cxnLst/>
                <a:rect l="l" t="t" r="r" b="b"/>
                <a:pathLst>
                  <a:path w="43780" h="13098" extrusionOk="0">
                    <a:moveTo>
                      <a:pt x="28348" y="1"/>
                    </a:moveTo>
                    <a:cubicBezTo>
                      <a:pt x="18073" y="1"/>
                      <a:pt x="5632" y="1475"/>
                      <a:pt x="5632" y="1475"/>
                    </a:cubicBezTo>
                    <a:cubicBezTo>
                      <a:pt x="3406" y="1701"/>
                      <a:pt x="1" y="8523"/>
                      <a:pt x="3763" y="10893"/>
                    </a:cubicBezTo>
                    <a:cubicBezTo>
                      <a:pt x="5991" y="12296"/>
                      <a:pt x="17773" y="13098"/>
                      <a:pt x="27540" y="13098"/>
                    </a:cubicBezTo>
                    <a:cubicBezTo>
                      <a:pt x="34264" y="13098"/>
                      <a:pt x="40033" y="12718"/>
                      <a:pt x="41077" y="11893"/>
                    </a:cubicBezTo>
                    <a:cubicBezTo>
                      <a:pt x="43637" y="9857"/>
                      <a:pt x="43780" y="4594"/>
                      <a:pt x="41208" y="2082"/>
                    </a:cubicBezTo>
                    <a:cubicBezTo>
                      <a:pt x="39578" y="500"/>
                      <a:pt x="34330" y="1"/>
                      <a:pt x="28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 flipH="1">
                <a:off x="8054729" y="3640896"/>
                <a:ext cx="634754" cy="595769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0988" extrusionOk="0">
                    <a:moveTo>
                      <a:pt x="7759" y="0"/>
                    </a:moveTo>
                    <a:cubicBezTo>
                      <a:pt x="5537" y="0"/>
                      <a:pt x="2828" y="433"/>
                      <a:pt x="1822" y="2367"/>
                    </a:cubicBezTo>
                    <a:cubicBezTo>
                      <a:pt x="0" y="5880"/>
                      <a:pt x="1500" y="10916"/>
                      <a:pt x="2858" y="10987"/>
                    </a:cubicBezTo>
                    <a:cubicBezTo>
                      <a:pt x="2863" y="10988"/>
                      <a:pt x="2869" y="10988"/>
                      <a:pt x="2875" y="10988"/>
                    </a:cubicBezTo>
                    <a:cubicBezTo>
                      <a:pt x="4147" y="10988"/>
                      <a:pt x="6275" y="3675"/>
                      <a:pt x="8709" y="3675"/>
                    </a:cubicBezTo>
                    <a:cubicBezTo>
                      <a:pt x="8876" y="3675"/>
                      <a:pt x="9045" y="3710"/>
                      <a:pt x="9216" y="3784"/>
                    </a:cubicBezTo>
                    <a:cubicBezTo>
                      <a:pt x="9510" y="3912"/>
                      <a:pt x="9761" y="3968"/>
                      <a:pt x="9976" y="3968"/>
                    </a:cubicBezTo>
                    <a:cubicBezTo>
                      <a:pt x="11706" y="3968"/>
                      <a:pt x="11037" y="284"/>
                      <a:pt x="11037" y="284"/>
                    </a:cubicBezTo>
                    <a:cubicBezTo>
                      <a:pt x="11037" y="284"/>
                      <a:pt x="9557" y="0"/>
                      <a:pt x="7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 flipH="1">
                <a:off x="8058090" y="3632058"/>
                <a:ext cx="618488" cy="613662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1318" extrusionOk="0">
                    <a:moveTo>
                      <a:pt x="7501" y="325"/>
                    </a:moveTo>
                    <a:cubicBezTo>
                      <a:pt x="7838" y="325"/>
                      <a:pt x="8170" y="335"/>
                      <a:pt x="8489" y="351"/>
                    </a:cubicBezTo>
                    <a:cubicBezTo>
                      <a:pt x="9537" y="399"/>
                      <a:pt x="10371" y="530"/>
                      <a:pt x="10656" y="578"/>
                    </a:cubicBezTo>
                    <a:cubicBezTo>
                      <a:pt x="10728" y="1066"/>
                      <a:pt x="10978" y="2983"/>
                      <a:pt x="10335" y="3709"/>
                    </a:cubicBezTo>
                    <a:cubicBezTo>
                      <a:pt x="10179" y="3888"/>
                      <a:pt x="9980" y="3972"/>
                      <a:pt x="9730" y="3972"/>
                    </a:cubicBezTo>
                    <a:cubicBezTo>
                      <a:pt x="9714" y="3972"/>
                      <a:pt x="9697" y="3972"/>
                      <a:pt x="9680" y="3971"/>
                    </a:cubicBezTo>
                    <a:cubicBezTo>
                      <a:pt x="9501" y="3959"/>
                      <a:pt x="9287" y="3899"/>
                      <a:pt x="9049" y="3804"/>
                    </a:cubicBezTo>
                    <a:cubicBezTo>
                      <a:pt x="8882" y="3721"/>
                      <a:pt x="8716" y="3685"/>
                      <a:pt x="8549" y="3673"/>
                    </a:cubicBezTo>
                    <a:cubicBezTo>
                      <a:pt x="8524" y="3672"/>
                      <a:pt x="8499" y="3671"/>
                      <a:pt x="8473" y="3671"/>
                    </a:cubicBezTo>
                    <a:cubicBezTo>
                      <a:pt x="6958" y="3671"/>
                      <a:pt x="5660" y="6126"/>
                      <a:pt x="4513" y="8293"/>
                    </a:cubicBezTo>
                    <a:cubicBezTo>
                      <a:pt x="3840" y="9556"/>
                      <a:pt x="3073" y="10984"/>
                      <a:pt x="2642" y="10984"/>
                    </a:cubicBezTo>
                    <a:cubicBezTo>
                      <a:pt x="2638" y="10984"/>
                      <a:pt x="2635" y="10984"/>
                      <a:pt x="2631" y="10984"/>
                    </a:cubicBezTo>
                    <a:cubicBezTo>
                      <a:pt x="2370" y="10972"/>
                      <a:pt x="2060" y="10686"/>
                      <a:pt x="1786" y="10210"/>
                    </a:cubicBezTo>
                    <a:cubicBezTo>
                      <a:pt x="941" y="8733"/>
                      <a:pt x="334" y="5292"/>
                      <a:pt x="1727" y="2614"/>
                    </a:cubicBezTo>
                    <a:cubicBezTo>
                      <a:pt x="2681" y="778"/>
                      <a:pt x="5224" y="325"/>
                      <a:pt x="7501" y="325"/>
                    </a:cubicBezTo>
                    <a:close/>
                    <a:moveTo>
                      <a:pt x="7491" y="1"/>
                    </a:moveTo>
                    <a:cubicBezTo>
                      <a:pt x="5114" y="1"/>
                      <a:pt x="2458" y="497"/>
                      <a:pt x="1441" y="2459"/>
                    </a:cubicBezTo>
                    <a:cubicBezTo>
                      <a:pt x="0" y="5245"/>
                      <a:pt x="619" y="8829"/>
                      <a:pt x="1500" y="10365"/>
                    </a:cubicBezTo>
                    <a:cubicBezTo>
                      <a:pt x="1846" y="10960"/>
                      <a:pt x="2227" y="11293"/>
                      <a:pt x="2620" y="11317"/>
                    </a:cubicBezTo>
                    <a:cubicBezTo>
                      <a:pt x="2626" y="11317"/>
                      <a:pt x="2633" y="11317"/>
                      <a:pt x="2640" y="11317"/>
                    </a:cubicBezTo>
                    <a:cubicBezTo>
                      <a:pt x="3240" y="11317"/>
                      <a:pt x="3821" y="10273"/>
                      <a:pt x="4798" y="8448"/>
                    </a:cubicBezTo>
                    <a:cubicBezTo>
                      <a:pt x="5855" y="6464"/>
                      <a:pt x="7155" y="4005"/>
                      <a:pt x="8469" y="4005"/>
                    </a:cubicBezTo>
                    <a:cubicBezTo>
                      <a:pt x="8488" y="4005"/>
                      <a:pt x="8506" y="4006"/>
                      <a:pt x="8525" y="4007"/>
                    </a:cubicBezTo>
                    <a:cubicBezTo>
                      <a:pt x="8656" y="4007"/>
                      <a:pt x="8787" y="4042"/>
                      <a:pt x="8918" y="4102"/>
                    </a:cubicBezTo>
                    <a:cubicBezTo>
                      <a:pt x="9192" y="4221"/>
                      <a:pt x="9442" y="4280"/>
                      <a:pt x="9668" y="4292"/>
                    </a:cubicBezTo>
                    <a:cubicBezTo>
                      <a:pt x="9697" y="4294"/>
                      <a:pt x="9725" y="4295"/>
                      <a:pt x="9753" y="4295"/>
                    </a:cubicBezTo>
                    <a:cubicBezTo>
                      <a:pt x="10085" y="4295"/>
                      <a:pt x="10365" y="4165"/>
                      <a:pt x="10585" y="3923"/>
                    </a:cubicBezTo>
                    <a:cubicBezTo>
                      <a:pt x="11406" y="2983"/>
                      <a:pt x="10978" y="518"/>
                      <a:pt x="10966" y="411"/>
                    </a:cubicBezTo>
                    <a:cubicBezTo>
                      <a:pt x="10954" y="351"/>
                      <a:pt x="10894" y="292"/>
                      <a:pt x="10835" y="280"/>
                    </a:cubicBezTo>
                    <a:cubicBezTo>
                      <a:pt x="10823" y="280"/>
                      <a:pt x="9835" y="89"/>
                      <a:pt x="8513" y="30"/>
                    </a:cubicBezTo>
                    <a:cubicBezTo>
                      <a:pt x="8182" y="12"/>
                      <a:pt x="7840" y="1"/>
                      <a:pt x="7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 flipH="1">
                <a:off x="7357027" y="3386225"/>
                <a:ext cx="875111" cy="753604"/>
              </a:xfrm>
              <a:custGeom>
                <a:avLst/>
                <a:gdLst/>
                <a:ahLst/>
                <a:cxnLst/>
                <a:rect l="l" t="t" r="r" b="b"/>
                <a:pathLst>
                  <a:path w="16140" h="13899" extrusionOk="0">
                    <a:moveTo>
                      <a:pt x="5880" y="0"/>
                    </a:moveTo>
                    <a:cubicBezTo>
                      <a:pt x="3870" y="0"/>
                      <a:pt x="1091" y="822"/>
                      <a:pt x="483" y="5183"/>
                    </a:cubicBezTo>
                    <a:cubicBezTo>
                      <a:pt x="48" y="8340"/>
                      <a:pt x="1005" y="9061"/>
                      <a:pt x="2234" y="9061"/>
                    </a:cubicBezTo>
                    <a:cubicBezTo>
                      <a:pt x="3269" y="9061"/>
                      <a:pt x="4497" y="8549"/>
                      <a:pt x="5249" y="8549"/>
                    </a:cubicBezTo>
                    <a:cubicBezTo>
                      <a:pt x="5585" y="8549"/>
                      <a:pt x="5825" y="8651"/>
                      <a:pt x="5912" y="8945"/>
                    </a:cubicBezTo>
                    <a:cubicBezTo>
                      <a:pt x="6424" y="10684"/>
                      <a:pt x="4626" y="13148"/>
                      <a:pt x="340" y="13827"/>
                    </a:cubicBezTo>
                    <a:cubicBezTo>
                      <a:pt x="27" y="13877"/>
                      <a:pt x="1" y="13899"/>
                      <a:pt x="197" y="13899"/>
                    </a:cubicBezTo>
                    <a:cubicBezTo>
                      <a:pt x="1694" y="13899"/>
                      <a:pt x="16140" y="12624"/>
                      <a:pt x="16140" y="12624"/>
                    </a:cubicBezTo>
                    <a:cubicBezTo>
                      <a:pt x="13068" y="12303"/>
                      <a:pt x="10889" y="12565"/>
                      <a:pt x="10746" y="9410"/>
                    </a:cubicBezTo>
                    <a:cubicBezTo>
                      <a:pt x="10651" y="7195"/>
                      <a:pt x="15449" y="3838"/>
                      <a:pt x="8031" y="302"/>
                    </a:cubicBezTo>
                    <a:cubicBezTo>
                      <a:pt x="8031" y="302"/>
                      <a:pt x="7097" y="0"/>
                      <a:pt x="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 flipH="1">
                <a:off x="8316882" y="3895079"/>
                <a:ext cx="364250" cy="342399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6315" extrusionOk="0">
                    <a:moveTo>
                      <a:pt x="3501" y="0"/>
                    </a:moveTo>
                    <a:cubicBezTo>
                      <a:pt x="2181" y="0"/>
                      <a:pt x="953" y="96"/>
                      <a:pt x="953" y="96"/>
                    </a:cubicBezTo>
                    <a:cubicBezTo>
                      <a:pt x="1" y="811"/>
                      <a:pt x="953" y="5871"/>
                      <a:pt x="2704" y="6299"/>
                    </a:cubicBezTo>
                    <a:cubicBezTo>
                      <a:pt x="2745" y="6310"/>
                      <a:pt x="2788" y="6315"/>
                      <a:pt x="2832" y="6315"/>
                    </a:cubicBezTo>
                    <a:cubicBezTo>
                      <a:pt x="4167" y="6315"/>
                      <a:pt x="6635" y="1729"/>
                      <a:pt x="6692" y="703"/>
                    </a:cubicBezTo>
                    <a:cubicBezTo>
                      <a:pt x="6718" y="132"/>
                      <a:pt x="5046" y="0"/>
                      <a:pt x="3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 flipH="1">
                <a:off x="7886378" y="3550999"/>
                <a:ext cx="111097" cy="17567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3240" extrusionOk="0">
                    <a:moveTo>
                      <a:pt x="1894" y="1"/>
                    </a:moveTo>
                    <a:cubicBezTo>
                      <a:pt x="1798" y="1"/>
                      <a:pt x="1727" y="60"/>
                      <a:pt x="1727" y="156"/>
                    </a:cubicBezTo>
                    <a:cubicBezTo>
                      <a:pt x="1667" y="1192"/>
                      <a:pt x="1429" y="2739"/>
                      <a:pt x="1072" y="2906"/>
                    </a:cubicBezTo>
                    <a:cubicBezTo>
                      <a:pt x="1068" y="2911"/>
                      <a:pt x="1058" y="2915"/>
                      <a:pt x="1043" y="2915"/>
                    </a:cubicBezTo>
                    <a:cubicBezTo>
                      <a:pt x="1017" y="2915"/>
                      <a:pt x="977" y="2903"/>
                      <a:pt x="917" y="2858"/>
                    </a:cubicBezTo>
                    <a:cubicBezTo>
                      <a:pt x="691" y="2692"/>
                      <a:pt x="441" y="1561"/>
                      <a:pt x="334" y="811"/>
                    </a:cubicBezTo>
                    <a:cubicBezTo>
                      <a:pt x="323" y="723"/>
                      <a:pt x="252" y="666"/>
                      <a:pt x="177" y="666"/>
                    </a:cubicBezTo>
                    <a:cubicBezTo>
                      <a:pt x="170" y="666"/>
                      <a:pt x="162" y="667"/>
                      <a:pt x="155" y="668"/>
                    </a:cubicBezTo>
                    <a:cubicBezTo>
                      <a:pt x="72" y="680"/>
                      <a:pt x="1" y="763"/>
                      <a:pt x="12" y="858"/>
                    </a:cubicBezTo>
                    <a:cubicBezTo>
                      <a:pt x="60" y="1180"/>
                      <a:pt x="310" y="2811"/>
                      <a:pt x="727" y="3120"/>
                    </a:cubicBezTo>
                    <a:cubicBezTo>
                      <a:pt x="834" y="3204"/>
                      <a:pt x="929" y="3228"/>
                      <a:pt x="1013" y="3239"/>
                    </a:cubicBezTo>
                    <a:cubicBezTo>
                      <a:pt x="1096" y="3239"/>
                      <a:pt x="1155" y="3216"/>
                      <a:pt x="1215" y="3192"/>
                    </a:cubicBezTo>
                    <a:cubicBezTo>
                      <a:pt x="1870" y="2882"/>
                      <a:pt x="2025" y="620"/>
                      <a:pt x="2048" y="168"/>
                    </a:cubicBezTo>
                    <a:cubicBezTo>
                      <a:pt x="2048" y="84"/>
                      <a:pt x="1977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9" name="Google Shape;449;p25"/>
          <p:cNvSpPr/>
          <p:nvPr/>
        </p:nvSpPr>
        <p:spPr>
          <a:xfrm>
            <a:off x="7502475" y="1029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8605850" y="6766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533400" y="614631"/>
            <a:ext cx="8072450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Tìm từ nghi vấn trong các câu hỏi dưới đây: </a:t>
            </a: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304525" y="14527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phải chú bé Đất trở thành chú Đất  Nung không ?</a:t>
            </a: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304525" y="22528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Chú bé Đất trở thành chú Đất Nung, phải không ?</a:t>
            </a: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299372" y="3087794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Chú bé Đất trở thành chú Đất Nung à ?</a:t>
            </a:r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837925" y="1928975"/>
            <a:ext cx="10668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695925" y="1928975"/>
            <a:ext cx="914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32"/>
          <p:cNvSpPr>
            <a:spLocks noChangeShapeType="1"/>
          </p:cNvSpPr>
          <p:nvPr/>
        </p:nvSpPr>
        <p:spPr bwMode="auto">
          <a:xfrm>
            <a:off x="6476725" y="2690975"/>
            <a:ext cx="17526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3"/>
          <p:cNvSpPr>
            <a:spLocks noChangeShapeType="1"/>
          </p:cNvSpPr>
          <p:nvPr/>
        </p:nvSpPr>
        <p:spPr bwMode="auto">
          <a:xfrm>
            <a:off x="6248125" y="3529175"/>
            <a:ext cx="3048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273127" y="359248"/>
            <a:ext cx="8597746" cy="1055608"/>
          </a:xfrm>
          <a:prstGeom prst="roundRect">
            <a:avLst>
              <a:gd name="adj" fmla="val 2172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Với mỗi từ hoặc cặp từ nghi vấn vừa tìm được, đặt một câu hỏi. 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1261124" y="1958754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Có phải cậu học lớp 4B không?</a:t>
            </a: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1261124" y="242988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Hôm qua cậu lại nghỉ học, phải không ?</a:t>
            </a: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1261124" y="293920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Bạn thích chơi bóng đá à?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02389" y="15021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>
            <a:off x="1652677" y="2403728"/>
            <a:ext cx="11430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>
            <a:off x="5295900" y="2403728"/>
            <a:ext cx="12192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5833124" y="2925181"/>
            <a:ext cx="17526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5244995" y="3385535"/>
            <a:ext cx="400751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5"/>
          <p:cNvGrpSpPr/>
          <p:nvPr/>
        </p:nvGrpSpPr>
        <p:grpSpPr>
          <a:xfrm>
            <a:off x="7145746" y="2951926"/>
            <a:ext cx="2600365" cy="2390257"/>
            <a:chOff x="6129720" y="1967186"/>
            <a:chExt cx="2600365" cy="2390257"/>
          </a:xfrm>
        </p:grpSpPr>
        <p:grpSp>
          <p:nvGrpSpPr>
            <p:cNvPr id="398" name="Google Shape;398;p25"/>
            <p:cNvGrpSpPr/>
            <p:nvPr/>
          </p:nvGrpSpPr>
          <p:grpSpPr>
            <a:xfrm>
              <a:off x="6416266" y="1967186"/>
              <a:ext cx="1810275" cy="1862748"/>
              <a:chOff x="1992200" y="3069700"/>
              <a:chExt cx="1042725" cy="1072950"/>
            </a:xfrm>
          </p:grpSpPr>
          <p:sp>
            <p:nvSpPr>
              <p:cNvPr id="399" name="Google Shape;399;p25"/>
              <p:cNvSpPr/>
              <p:nvPr/>
            </p:nvSpPr>
            <p:spPr>
              <a:xfrm>
                <a:off x="2773850" y="3780950"/>
                <a:ext cx="2610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6895" extrusionOk="0">
                    <a:moveTo>
                      <a:pt x="560" y="1"/>
                    </a:moveTo>
                    <a:lnTo>
                      <a:pt x="0" y="6894"/>
                    </a:lnTo>
                    <a:lnTo>
                      <a:pt x="10442" y="2810"/>
                    </a:lnTo>
                    <a:lnTo>
                      <a:pt x="9847" y="1739"/>
                    </a:lnTo>
                    <a:cubicBezTo>
                      <a:pt x="8275" y="298"/>
                      <a:pt x="560" y="1"/>
                      <a:pt x="560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2165425" y="3626150"/>
                <a:ext cx="793600" cy="502200"/>
              </a:xfrm>
              <a:custGeom>
                <a:avLst/>
                <a:gdLst/>
                <a:ahLst/>
                <a:cxnLst/>
                <a:rect l="l" t="t" r="r" b="b"/>
                <a:pathLst>
                  <a:path w="31744" h="20088" extrusionOk="0">
                    <a:moveTo>
                      <a:pt x="13853" y="1"/>
                    </a:moveTo>
                    <a:cubicBezTo>
                      <a:pt x="1752" y="1"/>
                      <a:pt x="1" y="19647"/>
                      <a:pt x="1" y="19647"/>
                    </a:cubicBezTo>
                    <a:cubicBezTo>
                      <a:pt x="1" y="19647"/>
                      <a:pt x="9526" y="20087"/>
                      <a:pt x="29028" y="20087"/>
                    </a:cubicBezTo>
                    <a:cubicBezTo>
                      <a:pt x="29028" y="20087"/>
                      <a:pt x="31743" y="3978"/>
                      <a:pt x="16896" y="382"/>
                    </a:cubicBezTo>
                    <a:cubicBezTo>
                      <a:pt x="15815" y="122"/>
                      <a:pt x="14803" y="1"/>
                      <a:pt x="13853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92200" y="3769650"/>
                <a:ext cx="25512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2562" extrusionOk="0">
                    <a:moveTo>
                      <a:pt x="9145" y="0"/>
                    </a:moveTo>
                    <a:cubicBezTo>
                      <a:pt x="9145" y="0"/>
                      <a:pt x="1" y="2739"/>
                      <a:pt x="1" y="6060"/>
                    </a:cubicBezTo>
                    <a:cubicBezTo>
                      <a:pt x="1" y="9382"/>
                      <a:pt x="4108" y="12561"/>
                      <a:pt x="4108" y="12561"/>
                    </a:cubicBezTo>
                    <a:lnTo>
                      <a:pt x="6192" y="12418"/>
                    </a:lnTo>
                    <a:lnTo>
                      <a:pt x="4715" y="6739"/>
                    </a:lnTo>
                    <a:lnTo>
                      <a:pt x="4715" y="6739"/>
                    </a:lnTo>
                    <a:lnTo>
                      <a:pt x="10204" y="6906"/>
                    </a:lnTo>
                    <a:lnTo>
                      <a:pt x="9145" y="0"/>
                    </a:ln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274450" y="3069700"/>
                <a:ext cx="49762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0771" extrusionOk="0">
                    <a:moveTo>
                      <a:pt x="10072" y="0"/>
                    </a:moveTo>
                    <a:cubicBezTo>
                      <a:pt x="9590" y="0"/>
                      <a:pt x="9094" y="33"/>
                      <a:pt x="8582" y="102"/>
                    </a:cubicBezTo>
                    <a:cubicBezTo>
                      <a:pt x="1497" y="1050"/>
                      <a:pt x="0" y="10771"/>
                      <a:pt x="267" y="10771"/>
                    </a:cubicBezTo>
                    <a:cubicBezTo>
                      <a:pt x="269" y="10771"/>
                      <a:pt x="270" y="10770"/>
                      <a:pt x="272" y="10770"/>
                    </a:cubicBezTo>
                    <a:cubicBezTo>
                      <a:pt x="3785" y="9489"/>
                      <a:pt x="7195" y="9085"/>
                      <a:pt x="10099" y="9085"/>
                    </a:cubicBezTo>
                    <a:cubicBezTo>
                      <a:pt x="15048" y="9085"/>
                      <a:pt x="18524" y="10258"/>
                      <a:pt x="18524" y="10258"/>
                    </a:cubicBezTo>
                    <a:cubicBezTo>
                      <a:pt x="18369" y="7150"/>
                      <a:pt x="16012" y="4495"/>
                      <a:pt x="16012" y="4495"/>
                    </a:cubicBezTo>
                    <a:lnTo>
                      <a:pt x="16012" y="4495"/>
                    </a:lnTo>
                    <a:lnTo>
                      <a:pt x="19905" y="5364"/>
                    </a:lnTo>
                    <a:cubicBezTo>
                      <a:pt x="19905" y="5364"/>
                      <a:pt x="16284" y="0"/>
                      <a:pt x="1007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766250" y="3144475"/>
                <a:ext cx="11232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532" extrusionOk="0">
                    <a:moveTo>
                      <a:pt x="1436" y="1"/>
                    </a:moveTo>
                    <a:cubicBezTo>
                      <a:pt x="1315" y="1"/>
                      <a:pt x="1180" y="47"/>
                      <a:pt x="1031" y="159"/>
                    </a:cubicBezTo>
                    <a:cubicBezTo>
                      <a:pt x="584" y="494"/>
                      <a:pt x="451" y="1015"/>
                      <a:pt x="486" y="1412"/>
                    </a:cubicBezTo>
                    <a:lnTo>
                      <a:pt x="486" y="1412"/>
                    </a:lnTo>
                    <a:cubicBezTo>
                      <a:pt x="387" y="1439"/>
                      <a:pt x="296" y="1518"/>
                      <a:pt x="233" y="1671"/>
                    </a:cubicBezTo>
                    <a:cubicBezTo>
                      <a:pt x="0" y="2237"/>
                      <a:pt x="815" y="3532"/>
                      <a:pt x="1503" y="3532"/>
                    </a:cubicBezTo>
                    <a:cubicBezTo>
                      <a:pt x="1626" y="3532"/>
                      <a:pt x="1744" y="3491"/>
                      <a:pt x="1852" y="3397"/>
                    </a:cubicBezTo>
                    <a:cubicBezTo>
                      <a:pt x="1906" y="3352"/>
                      <a:pt x="1954" y="3304"/>
                      <a:pt x="1998" y="3256"/>
                    </a:cubicBezTo>
                    <a:lnTo>
                      <a:pt x="1998" y="3256"/>
                    </a:lnTo>
                    <a:cubicBezTo>
                      <a:pt x="2122" y="3407"/>
                      <a:pt x="2325" y="3511"/>
                      <a:pt x="2623" y="3511"/>
                    </a:cubicBezTo>
                    <a:cubicBezTo>
                      <a:pt x="2803" y="3511"/>
                      <a:pt x="3017" y="3473"/>
                      <a:pt x="3269" y="3385"/>
                    </a:cubicBezTo>
                    <a:cubicBezTo>
                      <a:pt x="4492" y="2954"/>
                      <a:pt x="4238" y="1426"/>
                      <a:pt x="3786" y="1117"/>
                    </a:cubicBezTo>
                    <a:lnTo>
                      <a:pt x="3786" y="1117"/>
                    </a:lnTo>
                    <a:cubicBezTo>
                      <a:pt x="3824" y="625"/>
                      <a:pt x="3503" y="121"/>
                      <a:pt x="2686" y="28"/>
                    </a:cubicBezTo>
                    <a:cubicBezTo>
                      <a:pt x="2611" y="20"/>
                      <a:pt x="2542" y="16"/>
                      <a:pt x="2479" y="16"/>
                    </a:cubicBezTo>
                    <a:cubicBezTo>
                      <a:pt x="2165" y="16"/>
                      <a:pt x="1982" y="111"/>
                      <a:pt x="1888" y="248"/>
                    </a:cubicBezTo>
                    <a:lnTo>
                      <a:pt x="1888" y="248"/>
                    </a:lnTo>
                    <a:cubicBezTo>
                      <a:pt x="1768" y="105"/>
                      <a:pt x="1617" y="1"/>
                      <a:pt x="1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765225" y="3141100"/>
                <a:ext cx="1095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795" extrusionOk="0">
                    <a:moveTo>
                      <a:pt x="1977" y="675"/>
                    </a:moveTo>
                    <a:lnTo>
                      <a:pt x="1977" y="675"/>
                    </a:lnTo>
                    <a:cubicBezTo>
                      <a:pt x="2084" y="877"/>
                      <a:pt x="2155" y="1103"/>
                      <a:pt x="2179" y="1175"/>
                    </a:cubicBezTo>
                    <a:cubicBezTo>
                      <a:pt x="2131" y="1139"/>
                      <a:pt x="2060" y="1056"/>
                      <a:pt x="2012" y="913"/>
                    </a:cubicBezTo>
                    <a:cubicBezTo>
                      <a:pt x="2000" y="865"/>
                      <a:pt x="1977" y="770"/>
                      <a:pt x="1977" y="675"/>
                    </a:cubicBezTo>
                    <a:close/>
                    <a:moveTo>
                      <a:pt x="679" y="1675"/>
                    </a:moveTo>
                    <a:lnTo>
                      <a:pt x="679" y="1675"/>
                    </a:lnTo>
                    <a:cubicBezTo>
                      <a:pt x="798" y="1699"/>
                      <a:pt x="917" y="1806"/>
                      <a:pt x="929" y="1889"/>
                    </a:cubicBezTo>
                    <a:cubicBezTo>
                      <a:pt x="941" y="1925"/>
                      <a:pt x="941" y="1937"/>
                      <a:pt x="893" y="1961"/>
                    </a:cubicBezTo>
                    <a:cubicBezTo>
                      <a:pt x="881" y="1973"/>
                      <a:pt x="869" y="1973"/>
                      <a:pt x="857" y="1973"/>
                    </a:cubicBezTo>
                    <a:cubicBezTo>
                      <a:pt x="798" y="1973"/>
                      <a:pt x="714" y="1865"/>
                      <a:pt x="679" y="1675"/>
                    </a:cubicBezTo>
                    <a:close/>
                    <a:moveTo>
                      <a:pt x="3691" y="1330"/>
                    </a:moveTo>
                    <a:cubicBezTo>
                      <a:pt x="3643" y="1592"/>
                      <a:pt x="3477" y="1830"/>
                      <a:pt x="3250" y="1985"/>
                    </a:cubicBezTo>
                    <a:cubicBezTo>
                      <a:pt x="3143" y="2056"/>
                      <a:pt x="3072" y="2080"/>
                      <a:pt x="3036" y="2092"/>
                    </a:cubicBezTo>
                    <a:cubicBezTo>
                      <a:pt x="3048" y="1949"/>
                      <a:pt x="3274" y="1508"/>
                      <a:pt x="3608" y="1342"/>
                    </a:cubicBezTo>
                    <a:cubicBezTo>
                      <a:pt x="3631" y="1330"/>
                      <a:pt x="3643" y="1330"/>
                      <a:pt x="3667" y="1330"/>
                    </a:cubicBezTo>
                    <a:close/>
                    <a:moveTo>
                      <a:pt x="2215" y="2461"/>
                    </a:moveTo>
                    <a:cubicBezTo>
                      <a:pt x="2227" y="2473"/>
                      <a:pt x="2238" y="2508"/>
                      <a:pt x="2250" y="2568"/>
                    </a:cubicBezTo>
                    <a:cubicBezTo>
                      <a:pt x="2262" y="2711"/>
                      <a:pt x="2215" y="2937"/>
                      <a:pt x="2060" y="3163"/>
                    </a:cubicBezTo>
                    <a:cubicBezTo>
                      <a:pt x="1965" y="2949"/>
                      <a:pt x="2012" y="2687"/>
                      <a:pt x="2143" y="2532"/>
                    </a:cubicBezTo>
                    <a:cubicBezTo>
                      <a:pt x="2179" y="2485"/>
                      <a:pt x="2215" y="2473"/>
                      <a:pt x="2215" y="2461"/>
                    </a:cubicBezTo>
                    <a:close/>
                    <a:moveTo>
                      <a:pt x="1471" y="257"/>
                    </a:moveTo>
                    <a:cubicBezTo>
                      <a:pt x="1577" y="257"/>
                      <a:pt x="1677" y="304"/>
                      <a:pt x="1774" y="401"/>
                    </a:cubicBezTo>
                    <a:cubicBezTo>
                      <a:pt x="1667" y="639"/>
                      <a:pt x="1738" y="949"/>
                      <a:pt x="1834" y="1139"/>
                    </a:cubicBezTo>
                    <a:cubicBezTo>
                      <a:pt x="1881" y="1234"/>
                      <a:pt x="2012" y="1449"/>
                      <a:pt x="2191" y="1449"/>
                    </a:cubicBezTo>
                    <a:cubicBezTo>
                      <a:pt x="2250" y="1449"/>
                      <a:pt x="2393" y="1425"/>
                      <a:pt x="2429" y="1187"/>
                    </a:cubicBezTo>
                    <a:cubicBezTo>
                      <a:pt x="2441" y="1175"/>
                      <a:pt x="2441" y="1151"/>
                      <a:pt x="2429" y="1139"/>
                    </a:cubicBezTo>
                    <a:cubicBezTo>
                      <a:pt x="2429" y="1115"/>
                      <a:pt x="2322" y="711"/>
                      <a:pt x="2096" y="389"/>
                    </a:cubicBezTo>
                    <a:cubicBezTo>
                      <a:pt x="2184" y="318"/>
                      <a:pt x="2319" y="280"/>
                      <a:pt x="2505" y="280"/>
                    </a:cubicBezTo>
                    <a:cubicBezTo>
                      <a:pt x="2569" y="280"/>
                      <a:pt x="2639" y="285"/>
                      <a:pt x="2715" y="294"/>
                    </a:cubicBezTo>
                    <a:cubicBezTo>
                      <a:pt x="3381" y="365"/>
                      <a:pt x="3655" y="722"/>
                      <a:pt x="3703" y="1080"/>
                    </a:cubicBezTo>
                    <a:cubicBezTo>
                      <a:pt x="3685" y="1077"/>
                      <a:pt x="3667" y="1075"/>
                      <a:pt x="3650" y="1075"/>
                    </a:cubicBezTo>
                    <a:cubicBezTo>
                      <a:pt x="3596" y="1075"/>
                      <a:pt x="3545" y="1089"/>
                      <a:pt x="3501" y="1115"/>
                    </a:cubicBezTo>
                    <a:cubicBezTo>
                      <a:pt x="3084" y="1318"/>
                      <a:pt x="2727" y="1901"/>
                      <a:pt x="2798" y="2163"/>
                    </a:cubicBezTo>
                    <a:cubicBezTo>
                      <a:pt x="2822" y="2282"/>
                      <a:pt x="2905" y="2354"/>
                      <a:pt x="3024" y="2354"/>
                    </a:cubicBezTo>
                    <a:cubicBezTo>
                      <a:pt x="3120" y="2354"/>
                      <a:pt x="3239" y="2306"/>
                      <a:pt x="3393" y="2199"/>
                    </a:cubicBezTo>
                    <a:cubicBezTo>
                      <a:pt x="3631" y="2044"/>
                      <a:pt x="3822" y="1806"/>
                      <a:pt x="3905" y="1532"/>
                    </a:cubicBezTo>
                    <a:cubicBezTo>
                      <a:pt x="4024" y="1746"/>
                      <a:pt x="4108" y="2080"/>
                      <a:pt x="4060" y="2425"/>
                    </a:cubicBezTo>
                    <a:cubicBezTo>
                      <a:pt x="4012" y="2758"/>
                      <a:pt x="3846" y="3199"/>
                      <a:pt x="3274" y="3389"/>
                    </a:cubicBezTo>
                    <a:cubicBezTo>
                      <a:pt x="3050" y="3470"/>
                      <a:pt x="2846" y="3509"/>
                      <a:pt x="2670" y="3509"/>
                    </a:cubicBezTo>
                    <a:cubicBezTo>
                      <a:pt x="2481" y="3509"/>
                      <a:pt x="2326" y="3464"/>
                      <a:pt x="2215" y="3378"/>
                    </a:cubicBezTo>
                    <a:cubicBezTo>
                      <a:pt x="2500" y="3008"/>
                      <a:pt x="2560" y="2604"/>
                      <a:pt x="2465" y="2377"/>
                    </a:cubicBezTo>
                    <a:cubicBezTo>
                      <a:pt x="2415" y="2272"/>
                      <a:pt x="2327" y="2215"/>
                      <a:pt x="2226" y="2215"/>
                    </a:cubicBezTo>
                    <a:cubicBezTo>
                      <a:pt x="2134" y="2215"/>
                      <a:pt x="2032" y="2263"/>
                      <a:pt x="1941" y="2366"/>
                    </a:cubicBezTo>
                    <a:cubicBezTo>
                      <a:pt x="1738" y="2616"/>
                      <a:pt x="1679" y="3056"/>
                      <a:pt x="1881" y="3378"/>
                    </a:cubicBezTo>
                    <a:cubicBezTo>
                      <a:pt x="1857" y="3401"/>
                      <a:pt x="1834" y="3413"/>
                      <a:pt x="1810" y="3437"/>
                    </a:cubicBezTo>
                    <a:cubicBezTo>
                      <a:pt x="1738" y="3509"/>
                      <a:pt x="1643" y="3532"/>
                      <a:pt x="1548" y="3532"/>
                    </a:cubicBezTo>
                    <a:cubicBezTo>
                      <a:pt x="1286" y="3532"/>
                      <a:pt x="941" y="3282"/>
                      <a:pt x="679" y="2889"/>
                    </a:cubicBezTo>
                    <a:cubicBezTo>
                      <a:pt x="417" y="2496"/>
                      <a:pt x="298" y="2080"/>
                      <a:pt x="393" y="1854"/>
                    </a:cubicBezTo>
                    <a:cubicBezTo>
                      <a:pt x="405" y="1818"/>
                      <a:pt x="417" y="1794"/>
                      <a:pt x="441" y="1770"/>
                    </a:cubicBezTo>
                    <a:cubicBezTo>
                      <a:pt x="508" y="2050"/>
                      <a:pt x="678" y="2229"/>
                      <a:pt x="860" y="2229"/>
                    </a:cubicBezTo>
                    <a:cubicBezTo>
                      <a:pt x="903" y="2229"/>
                      <a:pt x="946" y="2219"/>
                      <a:pt x="988" y="2199"/>
                    </a:cubicBezTo>
                    <a:cubicBezTo>
                      <a:pt x="1143" y="2127"/>
                      <a:pt x="1215" y="1996"/>
                      <a:pt x="1179" y="1842"/>
                    </a:cubicBezTo>
                    <a:cubicBezTo>
                      <a:pt x="1131" y="1615"/>
                      <a:pt x="893" y="1425"/>
                      <a:pt x="655" y="1401"/>
                    </a:cubicBezTo>
                    <a:cubicBezTo>
                      <a:pt x="655" y="1068"/>
                      <a:pt x="786" y="663"/>
                      <a:pt x="1143" y="389"/>
                    </a:cubicBezTo>
                    <a:cubicBezTo>
                      <a:pt x="1260" y="301"/>
                      <a:pt x="1369" y="257"/>
                      <a:pt x="1471" y="257"/>
                    </a:cubicBezTo>
                    <a:close/>
                    <a:moveTo>
                      <a:pt x="1477" y="1"/>
                    </a:moveTo>
                    <a:cubicBezTo>
                      <a:pt x="1321" y="1"/>
                      <a:pt x="1159" y="63"/>
                      <a:pt x="1000" y="187"/>
                    </a:cubicBezTo>
                    <a:cubicBezTo>
                      <a:pt x="536" y="532"/>
                      <a:pt x="381" y="1056"/>
                      <a:pt x="393" y="1461"/>
                    </a:cubicBezTo>
                    <a:cubicBezTo>
                      <a:pt x="310" y="1508"/>
                      <a:pt x="214" y="1592"/>
                      <a:pt x="155" y="1758"/>
                    </a:cubicBezTo>
                    <a:cubicBezTo>
                      <a:pt x="0" y="2127"/>
                      <a:pt x="226" y="2675"/>
                      <a:pt x="464" y="3032"/>
                    </a:cubicBezTo>
                    <a:cubicBezTo>
                      <a:pt x="786" y="3509"/>
                      <a:pt x="1191" y="3794"/>
                      <a:pt x="1548" y="3794"/>
                    </a:cubicBezTo>
                    <a:cubicBezTo>
                      <a:pt x="1703" y="3794"/>
                      <a:pt x="1857" y="3735"/>
                      <a:pt x="1977" y="3628"/>
                    </a:cubicBezTo>
                    <a:cubicBezTo>
                      <a:pt x="2000" y="3604"/>
                      <a:pt x="2024" y="3592"/>
                      <a:pt x="2048" y="3568"/>
                    </a:cubicBezTo>
                    <a:cubicBezTo>
                      <a:pt x="2167" y="3675"/>
                      <a:pt x="2369" y="3770"/>
                      <a:pt x="2667" y="3770"/>
                    </a:cubicBezTo>
                    <a:cubicBezTo>
                      <a:pt x="2869" y="3770"/>
                      <a:pt x="3096" y="3723"/>
                      <a:pt x="3358" y="3628"/>
                    </a:cubicBezTo>
                    <a:cubicBezTo>
                      <a:pt x="3893" y="3449"/>
                      <a:pt x="4239" y="3032"/>
                      <a:pt x="4310" y="2461"/>
                    </a:cubicBezTo>
                    <a:cubicBezTo>
                      <a:pt x="4382" y="1973"/>
                      <a:pt x="4227" y="1437"/>
                      <a:pt x="3953" y="1199"/>
                    </a:cubicBezTo>
                    <a:cubicBezTo>
                      <a:pt x="3965" y="711"/>
                      <a:pt x="3655" y="139"/>
                      <a:pt x="2739" y="32"/>
                    </a:cubicBezTo>
                    <a:cubicBezTo>
                      <a:pt x="2659" y="24"/>
                      <a:pt x="2586" y="21"/>
                      <a:pt x="2517" y="21"/>
                    </a:cubicBezTo>
                    <a:cubicBezTo>
                      <a:pt x="2257" y="21"/>
                      <a:pt x="2070" y="76"/>
                      <a:pt x="1929" y="199"/>
                    </a:cubicBezTo>
                    <a:cubicBezTo>
                      <a:pt x="1790" y="66"/>
                      <a:pt x="1637" y="1"/>
                      <a:pt x="147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203275" y="3243900"/>
                <a:ext cx="601250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24050" h="8422" extrusionOk="0">
                    <a:moveTo>
                      <a:pt x="12084" y="1"/>
                    </a:moveTo>
                    <a:cubicBezTo>
                      <a:pt x="11711" y="1"/>
                      <a:pt x="11332" y="81"/>
                      <a:pt x="10965" y="266"/>
                    </a:cubicBezTo>
                    <a:cubicBezTo>
                      <a:pt x="10670" y="413"/>
                      <a:pt x="10427" y="576"/>
                      <a:pt x="10230" y="745"/>
                    </a:cubicBezTo>
                    <a:lnTo>
                      <a:pt x="10230" y="745"/>
                    </a:lnTo>
                    <a:cubicBezTo>
                      <a:pt x="9789" y="480"/>
                      <a:pt x="9235" y="300"/>
                      <a:pt x="8629" y="300"/>
                    </a:cubicBezTo>
                    <a:cubicBezTo>
                      <a:pt x="8174" y="300"/>
                      <a:pt x="7689" y="402"/>
                      <a:pt x="7202" y="647"/>
                    </a:cubicBezTo>
                    <a:cubicBezTo>
                      <a:pt x="6808" y="847"/>
                      <a:pt x="6487" y="1064"/>
                      <a:pt x="6230" y="1284"/>
                    </a:cubicBezTo>
                    <a:lnTo>
                      <a:pt x="6230" y="1284"/>
                    </a:lnTo>
                    <a:cubicBezTo>
                      <a:pt x="5996" y="1109"/>
                      <a:pt x="5721" y="997"/>
                      <a:pt x="5427" y="997"/>
                    </a:cubicBezTo>
                    <a:cubicBezTo>
                      <a:pt x="5042" y="997"/>
                      <a:pt x="4625" y="1189"/>
                      <a:pt x="4226" y="1683"/>
                    </a:cubicBezTo>
                    <a:cubicBezTo>
                      <a:pt x="3463" y="2617"/>
                      <a:pt x="3071" y="3699"/>
                      <a:pt x="2972" y="4495"/>
                    </a:cubicBezTo>
                    <a:lnTo>
                      <a:pt x="2972" y="4495"/>
                    </a:lnTo>
                    <a:cubicBezTo>
                      <a:pt x="2942" y="4494"/>
                      <a:pt x="2911" y="4493"/>
                      <a:pt x="2880" y="4493"/>
                    </a:cubicBezTo>
                    <a:cubicBezTo>
                      <a:pt x="1691" y="4493"/>
                      <a:pt x="0" y="5422"/>
                      <a:pt x="702" y="8421"/>
                    </a:cubicBezTo>
                    <a:lnTo>
                      <a:pt x="23597" y="7648"/>
                    </a:lnTo>
                    <a:cubicBezTo>
                      <a:pt x="23597" y="7648"/>
                      <a:pt x="24050" y="4683"/>
                      <a:pt x="22823" y="3802"/>
                    </a:cubicBezTo>
                    <a:cubicBezTo>
                      <a:pt x="22538" y="3597"/>
                      <a:pt x="22170" y="3514"/>
                      <a:pt x="21795" y="3514"/>
                    </a:cubicBezTo>
                    <a:cubicBezTo>
                      <a:pt x="21673" y="3514"/>
                      <a:pt x="21550" y="3523"/>
                      <a:pt x="21429" y="3539"/>
                    </a:cubicBezTo>
                    <a:lnTo>
                      <a:pt x="21429" y="3539"/>
                    </a:lnTo>
                    <a:cubicBezTo>
                      <a:pt x="21258" y="2680"/>
                      <a:pt x="20610" y="1672"/>
                      <a:pt x="19716" y="1528"/>
                    </a:cubicBezTo>
                    <a:cubicBezTo>
                      <a:pt x="19528" y="1497"/>
                      <a:pt x="19353" y="1483"/>
                      <a:pt x="19190" y="1483"/>
                    </a:cubicBezTo>
                    <a:cubicBezTo>
                      <a:pt x="18747" y="1483"/>
                      <a:pt x="18391" y="1588"/>
                      <a:pt x="18113" y="1752"/>
                    </a:cubicBezTo>
                    <a:lnTo>
                      <a:pt x="18113" y="1752"/>
                    </a:lnTo>
                    <a:cubicBezTo>
                      <a:pt x="17830" y="1029"/>
                      <a:pt x="17219" y="389"/>
                      <a:pt x="16354" y="389"/>
                    </a:cubicBezTo>
                    <a:cubicBezTo>
                      <a:pt x="16052" y="389"/>
                      <a:pt x="15719" y="467"/>
                      <a:pt x="15358" y="647"/>
                    </a:cubicBezTo>
                    <a:cubicBezTo>
                      <a:pt x="15025" y="812"/>
                      <a:pt x="14756" y="998"/>
                      <a:pt x="14543" y="1194"/>
                    </a:cubicBezTo>
                    <a:lnTo>
                      <a:pt x="14543" y="1194"/>
                    </a:lnTo>
                    <a:cubicBezTo>
                      <a:pt x="13972" y="539"/>
                      <a:pt x="13050" y="1"/>
                      <a:pt x="1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201750" y="3240775"/>
                <a:ext cx="606050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24242" h="8678" extrusionOk="0">
                    <a:moveTo>
                      <a:pt x="10299" y="1034"/>
                    </a:moveTo>
                    <a:cubicBezTo>
                      <a:pt x="10657" y="1260"/>
                      <a:pt x="10919" y="1546"/>
                      <a:pt x="11061" y="1808"/>
                    </a:cubicBezTo>
                    <a:cubicBezTo>
                      <a:pt x="11181" y="2034"/>
                      <a:pt x="11311" y="2462"/>
                      <a:pt x="10859" y="2700"/>
                    </a:cubicBezTo>
                    <a:cubicBezTo>
                      <a:pt x="10683" y="2798"/>
                      <a:pt x="10515" y="2846"/>
                      <a:pt x="10363" y="2846"/>
                    </a:cubicBezTo>
                    <a:cubicBezTo>
                      <a:pt x="10237" y="2846"/>
                      <a:pt x="10123" y="2813"/>
                      <a:pt x="10026" y="2748"/>
                    </a:cubicBezTo>
                    <a:cubicBezTo>
                      <a:pt x="9823" y="2629"/>
                      <a:pt x="9716" y="2379"/>
                      <a:pt x="9728" y="2093"/>
                    </a:cubicBezTo>
                    <a:cubicBezTo>
                      <a:pt x="9752" y="1724"/>
                      <a:pt x="9954" y="1355"/>
                      <a:pt x="10299" y="1034"/>
                    </a:cubicBezTo>
                    <a:close/>
                    <a:moveTo>
                      <a:pt x="14598" y="1510"/>
                    </a:moveTo>
                    <a:cubicBezTo>
                      <a:pt x="14598" y="1522"/>
                      <a:pt x="14610" y="1522"/>
                      <a:pt x="14621" y="1534"/>
                    </a:cubicBezTo>
                    <a:cubicBezTo>
                      <a:pt x="14991" y="2010"/>
                      <a:pt x="15252" y="2665"/>
                      <a:pt x="14883" y="3093"/>
                    </a:cubicBezTo>
                    <a:cubicBezTo>
                      <a:pt x="14731" y="3256"/>
                      <a:pt x="14586" y="3349"/>
                      <a:pt x="14454" y="3349"/>
                    </a:cubicBezTo>
                    <a:cubicBezTo>
                      <a:pt x="14422" y="3349"/>
                      <a:pt x="14390" y="3343"/>
                      <a:pt x="14359" y="3332"/>
                    </a:cubicBezTo>
                    <a:cubicBezTo>
                      <a:pt x="14181" y="3272"/>
                      <a:pt x="14062" y="3058"/>
                      <a:pt x="14038" y="2784"/>
                    </a:cubicBezTo>
                    <a:cubicBezTo>
                      <a:pt x="14014" y="2415"/>
                      <a:pt x="14169" y="1950"/>
                      <a:pt x="14598" y="1510"/>
                    </a:cubicBezTo>
                    <a:close/>
                    <a:moveTo>
                      <a:pt x="6299" y="1581"/>
                    </a:moveTo>
                    <a:cubicBezTo>
                      <a:pt x="6668" y="1903"/>
                      <a:pt x="6906" y="2391"/>
                      <a:pt x="6906" y="2760"/>
                    </a:cubicBezTo>
                    <a:cubicBezTo>
                      <a:pt x="6906" y="2974"/>
                      <a:pt x="6847" y="3236"/>
                      <a:pt x="6525" y="3355"/>
                    </a:cubicBezTo>
                    <a:cubicBezTo>
                      <a:pt x="6387" y="3406"/>
                      <a:pt x="6258" y="3432"/>
                      <a:pt x="6141" y="3432"/>
                    </a:cubicBezTo>
                    <a:cubicBezTo>
                      <a:pt x="5904" y="3432"/>
                      <a:pt x="5720" y="3328"/>
                      <a:pt x="5632" y="3129"/>
                    </a:cubicBezTo>
                    <a:cubicBezTo>
                      <a:pt x="5501" y="2808"/>
                      <a:pt x="5608" y="2200"/>
                      <a:pt x="6299" y="1581"/>
                    </a:cubicBezTo>
                    <a:close/>
                    <a:moveTo>
                      <a:pt x="18110" y="2069"/>
                    </a:moveTo>
                    <a:lnTo>
                      <a:pt x="18110" y="2069"/>
                    </a:lnTo>
                    <a:cubicBezTo>
                      <a:pt x="18312" y="2700"/>
                      <a:pt x="18241" y="3355"/>
                      <a:pt x="17896" y="3617"/>
                    </a:cubicBezTo>
                    <a:cubicBezTo>
                      <a:pt x="17828" y="3668"/>
                      <a:pt x="17749" y="3718"/>
                      <a:pt x="17679" y="3718"/>
                    </a:cubicBezTo>
                    <a:cubicBezTo>
                      <a:pt x="17650" y="3718"/>
                      <a:pt x="17622" y="3710"/>
                      <a:pt x="17598" y="3689"/>
                    </a:cubicBezTo>
                    <a:cubicBezTo>
                      <a:pt x="17443" y="3570"/>
                      <a:pt x="17407" y="3141"/>
                      <a:pt x="17598" y="2712"/>
                    </a:cubicBezTo>
                    <a:cubicBezTo>
                      <a:pt x="17669" y="2546"/>
                      <a:pt x="17824" y="2284"/>
                      <a:pt x="18110" y="2069"/>
                    </a:cubicBezTo>
                    <a:close/>
                    <a:moveTo>
                      <a:pt x="21384" y="3808"/>
                    </a:moveTo>
                    <a:cubicBezTo>
                      <a:pt x="21444" y="4177"/>
                      <a:pt x="21384" y="4498"/>
                      <a:pt x="21229" y="4653"/>
                    </a:cubicBezTo>
                    <a:cubicBezTo>
                      <a:pt x="21153" y="4745"/>
                      <a:pt x="21042" y="4793"/>
                      <a:pt x="20899" y="4793"/>
                    </a:cubicBezTo>
                    <a:cubicBezTo>
                      <a:pt x="20820" y="4793"/>
                      <a:pt x="20732" y="4778"/>
                      <a:pt x="20634" y="4748"/>
                    </a:cubicBezTo>
                    <a:cubicBezTo>
                      <a:pt x="20372" y="4677"/>
                      <a:pt x="20217" y="4582"/>
                      <a:pt x="20194" y="4486"/>
                    </a:cubicBezTo>
                    <a:cubicBezTo>
                      <a:pt x="20182" y="4379"/>
                      <a:pt x="20313" y="4236"/>
                      <a:pt x="20515" y="4117"/>
                    </a:cubicBezTo>
                    <a:cubicBezTo>
                      <a:pt x="20741" y="3986"/>
                      <a:pt x="21051" y="3867"/>
                      <a:pt x="21384" y="3808"/>
                    </a:cubicBezTo>
                    <a:close/>
                    <a:moveTo>
                      <a:pt x="3156" y="4760"/>
                    </a:moveTo>
                    <a:lnTo>
                      <a:pt x="3156" y="4760"/>
                    </a:lnTo>
                    <a:cubicBezTo>
                      <a:pt x="3477" y="4796"/>
                      <a:pt x="3715" y="4903"/>
                      <a:pt x="3811" y="5034"/>
                    </a:cubicBezTo>
                    <a:cubicBezTo>
                      <a:pt x="3846" y="5070"/>
                      <a:pt x="3930" y="5189"/>
                      <a:pt x="3739" y="5391"/>
                    </a:cubicBezTo>
                    <a:cubicBezTo>
                      <a:pt x="3661" y="5469"/>
                      <a:pt x="3497" y="5634"/>
                      <a:pt x="3367" y="5634"/>
                    </a:cubicBezTo>
                    <a:cubicBezTo>
                      <a:pt x="3338" y="5634"/>
                      <a:pt x="3311" y="5625"/>
                      <a:pt x="3287" y="5606"/>
                    </a:cubicBezTo>
                    <a:cubicBezTo>
                      <a:pt x="3168" y="5498"/>
                      <a:pt x="3120" y="5189"/>
                      <a:pt x="3156" y="4760"/>
                    </a:cubicBezTo>
                    <a:close/>
                    <a:moveTo>
                      <a:pt x="12130" y="0"/>
                    </a:moveTo>
                    <a:cubicBezTo>
                      <a:pt x="11738" y="0"/>
                      <a:pt x="11343" y="83"/>
                      <a:pt x="10966" y="272"/>
                    </a:cubicBezTo>
                    <a:cubicBezTo>
                      <a:pt x="10704" y="403"/>
                      <a:pt x="10478" y="557"/>
                      <a:pt x="10276" y="712"/>
                    </a:cubicBezTo>
                    <a:cubicBezTo>
                      <a:pt x="9829" y="463"/>
                      <a:pt x="9282" y="300"/>
                      <a:pt x="8695" y="300"/>
                    </a:cubicBezTo>
                    <a:cubicBezTo>
                      <a:pt x="8217" y="300"/>
                      <a:pt x="7713" y="408"/>
                      <a:pt x="7216" y="665"/>
                    </a:cubicBezTo>
                    <a:cubicBezTo>
                      <a:pt x="6847" y="843"/>
                      <a:pt x="6537" y="1046"/>
                      <a:pt x="6287" y="1248"/>
                    </a:cubicBezTo>
                    <a:cubicBezTo>
                      <a:pt x="6180" y="1176"/>
                      <a:pt x="6061" y="1117"/>
                      <a:pt x="5942" y="1069"/>
                    </a:cubicBezTo>
                    <a:cubicBezTo>
                      <a:pt x="5826" y="1031"/>
                      <a:pt x="5673" y="996"/>
                      <a:pt x="5495" y="996"/>
                    </a:cubicBezTo>
                    <a:cubicBezTo>
                      <a:pt x="5127" y="996"/>
                      <a:pt x="4654" y="1146"/>
                      <a:pt x="4180" y="1724"/>
                    </a:cubicBezTo>
                    <a:cubicBezTo>
                      <a:pt x="3453" y="2629"/>
                      <a:pt x="3049" y="3677"/>
                      <a:pt x="2918" y="4486"/>
                    </a:cubicBezTo>
                    <a:cubicBezTo>
                      <a:pt x="2596" y="4486"/>
                      <a:pt x="2227" y="4558"/>
                      <a:pt x="1894" y="4713"/>
                    </a:cubicBezTo>
                    <a:cubicBezTo>
                      <a:pt x="1298" y="4986"/>
                      <a:pt x="1" y="5903"/>
                      <a:pt x="632" y="8582"/>
                    </a:cubicBezTo>
                    <a:cubicBezTo>
                      <a:pt x="643" y="8642"/>
                      <a:pt x="703" y="8677"/>
                      <a:pt x="763" y="8677"/>
                    </a:cubicBezTo>
                    <a:cubicBezTo>
                      <a:pt x="763" y="8677"/>
                      <a:pt x="774" y="8677"/>
                      <a:pt x="786" y="8666"/>
                    </a:cubicBezTo>
                    <a:cubicBezTo>
                      <a:pt x="858" y="8654"/>
                      <a:pt x="894" y="8582"/>
                      <a:pt x="882" y="8511"/>
                    </a:cubicBezTo>
                    <a:cubicBezTo>
                      <a:pt x="322" y="6106"/>
                      <a:pt x="1334" y="5248"/>
                      <a:pt x="2001" y="4939"/>
                    </a:cubicBezTo>
                    <a:cubicBezTo>
                      <a:pt x="2298" y="4808"/>
                      <a:pt x="2608" y="4748"/>
                      <a:pt x="2894" y="4736"/>
                    </a:cubicBezTo>
                    <a:lnTo>
                      <a:pt x="2894" y="4736"/>
                    </a:lnTo>
                    <a:cubicBezTo>
                      <a:pt x="2846" y="5237"/>
                      <a:pt x="2929" y="5629"/>
                      <a:pt x="3120" y="5796"/>
                    </a:cubicBezTo>
                    <a:cubicBezTo>
                      <a:pt x="3172" y="5843"/>
                      <a:pt x="3254" y="5890"/>
                      <a:pt x="3364" y="5890"/>
                    </a:cubicBezTo>
                    <a:cubicBezTo>
                      <a:pt x="3506" y="5890"/>
                      <a:pt x="3695" y="5812"/>
                      <a:pt x="3930" y="5558"/>
                    </a:cubicBezTo>
                    <a:cubicBezTo>
                      <a:pt x="4132" y="5332"/>
                      <a:pt x="4168" y="5082"/>
                      <a:pt x="4025" y="4879"/>
                    </a:cubicBezTo>
                    <a:cubicBezTo>
                      <a:pt x="3882" y="4677"/>
                      <a:pt x="3561" y="4534"/>
                      <a:pt x="3180" y="4498"/>
                    </a:cubicBezTo>
                    <a:cubicBezTo>
                      <a:pt x="3299" y="3760"/>
                      <a:pt x="3656" y="2772"/>
                      <a:pt x="4382" y="1879"/>
                    </a:cubicBezTo>
                    <a:cubicBezTo>
                      <a:pt x="4727" y="1461"/>
                      <a:pt x="5100" y="1244"/>
                      <a:pt x="5485" y="1244"/>
                    </a:cubicBezTo>
                    <a:cubicBezTo>
                      <a:pt x="5604" y="1244"/>
                      <a:pt x="5725" y="1265"/>
                      <a:pt x="5847" y="1307"/>
                    </a:cubicBezTo>
                    <a:cubicBezTo>
                      <a:pt x="5930" y="1343"/>
                      <a:pt x="6013" y="1379"/>
                      <a:pt x="6085" y="1415"/>
                    </a:cubicBezTo>
                    <a:cubicBezTo>
                      <a:pt x="5394" y="2069"/>
                      <a:pt x="5192" y="2748"/>
                      <a:pt x="5394" y="3224"/>
                    </a:cubicBezTo>
                    <a:cubicBezTo>
                      <a:pt x="5527" y="3524"/>
                      <a:pt x="5800" y="3684"/>
                      <a:pt x="6139" y="3684"/>
                    </a:cubicBezTo>
                    <a:cubicBezTo>
                      <a:pt x="6285" y="3684"/>
                      <a:pt x="6444" y="3654"/>
                      <a:pt x="6609" y="3593"/>
                    </a:cubicBezTo>
                    <a:cubicBezTo>
                      <a:pt x="6966" y="3462"/>
                      <a:pt x="7168" y="3165"/>
                      <a:pt x="7168" y="2760"/>
                    </a:cubicBezTo>
                    <a:cubicBezTo>
                      <a:pt x="7156" y="2319"/>
                      <a:pt x="6906" y="1772"/>
                      <a:pt x="6489" y="1403"/>
                    </a:cubicBezTo>
                    <a:cubicBezTo>
                      <a:pt x="6716" y="1224"/>
                      <a:pt x="6990" y="1057"/>
                      <a:pt x="7323" y="891"/>
                    </a:cubicBezTo>
                    <a:cubicBezTo>
                      <a:pt x="7798" y="645"/>
                      <a:pt x="8266" y="545"/>
                      <a:pt x="8702" y="545"/>
                    </a:cubicBezTo>
                    <a:cubicBezTo>
                      <a:pt x="9216" y="545"/>
                      <a:pt x="9687" y="684"/>
                      <a:pt x="10073" y="891"/>
                    </a:cubicBezTo>
                    <a:cubicBezTo>
                      <a:pt x="9704" y="1248"/>
                      <a:pt x="9490" y="1665"/>
                      <a:pt x="9466" y="2081"/>
                    </a:cubicBezTo>
                    <a:cubicBezTo>
                      <a:pt x="9454" y="2450"/>
                      <a:pt x="9609" y="2784"/>
                      <a:pt x="9883" y="2962"/>
                    </a:cubicBezTo>
                    <a:cubicBezTo>
                      <a:pt x="10023" y="3052"/>
                      <a:pt x="10184" y="3097"/>
                      <a:pt x="10358" y="3097"/>
                    </a:cubicBezTo>
                    <a:cubicBezTo>
                      <a:pt x="10553" y="3097"/>
                      <a:pt x="10764" y="3040"/>
                      <a:pt x="10978" y="2927"/>
                    </a:cubicBezTo>
                    <a:cubicBezTo>
                      <a:pt x="11431" y="2677"/>
                      <a:pt x="11562" y="2200"/>
                      <a:pt x="11288" y="1688"/>
                    </a:cubicBezTo>
                    <a:cubicBezTo>
                      <a:pt x="11121" y="1379"/>
                      <a:pt x="10859" y="1093"/>
                      <a:pt x="10514" y="855"/>
                    </a:cubicBezTo>
                    <a:cubicBezTo>
                      <a:pt x="10680" y="724"/>
                      <a:pt x="10859" y="605"/>
                      <a:pt x="11073" y="498"/>
                    </a:cubicBezTo>
                    <a:cubicBezTo>
                      <a:pt x="11416" y="328"/>
                      <a:pt x="11775" y="253"/>
                      <a:pt x="12131" y="253"/>
                    </a:cubicBezTo>
                    <a:cubicBezTo>
                      <a:pt x="13000" y="253"/>
                      <a:pt x="13853" y="699"/>
                      <a:pt x="14419" y="1307"/>
                    </a:cubicBezTo>
                    <a:cubicBezTo>
                      <a:pt x="13919" y="1808"/>
                      <a:pt x="13752" y="2367"/>
                      <a:pt x="13788" y="2796"/>
                    </a:cubicBezTo>
                    <a:cubicBezTo>
                      <a:pt x="13812" y="3189"/>
                      <a:pt x="13990" y="3486"/>
                      <a:pt x="14264" y="3570"/>
                    </a:cubicBezTo>
                    <a:cubicBezTo>
                      <a:pt x="14313" y="3588"/>
                      <a:pt x="14376" y="3603"/>
                      <a:pt x="14451" y="3603"/>
                    </a:cubicBezTo>
                    <a:cubicBezTo>
                      <a:pt x="14615" y="3603"/>
                      <a:pt x="14833" y="3530"/>
                      <a:pt x="15062" y="3260"/>
                    </a:cubicBezTo>
                    <a:cubicBezTo>
                      <a:pt x="15467" y="2808"/>
                      <a:pt x="15360" y="2081"/>
                      <a:pt x="14812" y="1367"/>
                    </a:cubicBezTo>
                    <a:cubicBezTo>
                      <a:pt x="14800" y="1355"/>
                      <a:pt x="14788" y="1343"/>
                      <a:pt x="14776" y="1331"/>
                    </a:cubicBezTo>
                    <a:cubicBezTo>
                      <a:pt x="14967" y="1176"/>
                      <a:pt x="15193" y="1022"/>
                      <a:pt x="15467" y="879"/>
                    </a:cubicBezTo>
                    <a:cubicBezTo>
                      <a:pt x="15823" y="702"/>
                      <a:pt x="16137" y="632"/>
                      <a:pt x="16411" y="632"/>
                    </a:cubicBezTo>
                    <a:cubicBezTo>
                      <a:pt x="17193" y="632"/>
                      <a:pt x="17654" y="1201"/>
                      <a:pt x="17848" y="1510"/>
                    </a:cubicBezTo>
                    <a:cubicBezTo>
                      <a:pt x="17908" y="1605"/>
                      <a:pt x="17967" y="1712"/>
                      <a:pt x="18015" y="1819"/>
                    </a:cubicBezTo>
                    <a:cubicBezTo>
                      <a:pt x="17622" y="2093"/>
                      <a:pt x="17431" y="2439"/>
                      <a:pt x="17360" y="2605"/>
                    </a:cubicBezTo>
                    <a:cubicBezTo>
                      <a:pt x="17134" y="3117"/>
                      <a:pt x="17169" y="3677"/>
                      <a:pt x="17431" y="3891"/>
                    </a:cubicBezTo>
                    <a:cubicBezTo>
                      <a:pt x="17475" y="3923"/>
                      <a:pt x="17556" y="3967"/>
                      <a:pt x="17670" y="3967"/>
                    </a:cubicBezTo>
                    <a:cubicBezTo>
                      <a:pt x="17771" y="3967"/>
                      <a:pt x="17899" y="3932"/>
                      <a:pt x="18050" y="3820"/>
                    </a:cubicBezTo>
                    <a:cubicBezTo>
                      <a:pt x="18539" y="3439"/>
                      <a:pt x="18574" y="2641"/>
                      <a:pt x="18324" y="1927"/>
                    </a:cubicBezTo>
                    <a:cubicBezTo>
                      <a:pt x="18561" y="1808"/>
                      <a:pt x="18865" y="1732"/>
                      <a:pt x="19247" y="1732"/>
                    </a:cubicBezTo>
                    <a:cubicBezTo>
                      <a:pt x="19402" y="1732"/>
                      <a:pt x="19571" y="1744"/>
                      <a:pt x="19753" y="1772"/>
                    </a:cubicBezTo>
                    <a:cubicBezTo>
                      <a:pt x="20515" y="1903"/>
                      <a:pt x="21039" y="2700"/>
                      <a:pt x="21265" y="3332"/>
                    </a:cubicBezTo>
                    <a:cubicBezTo>
                      <a:pt x="21289" y="3415"/>
                      <a:pt x="21313" y="3486"/>
                      <a:pt x="21325" y="3558"/>
                    </a:cubicBezTo>
                    <a:cubicBezTo>
                      <a:pt x="20956" y="3617"/>
                      <a:pt x="20622" y="3748"/>
                      <a:pt x="20384" y="3891"/>
                    </a:cubicBezTo>
                    <a:cubicBezTo>
                      <a:pt x="20063" y="4082"/>
                      <a:pt x="19908" y="4308"/>
                      <a:pt x="19944" y="4522"/>
                    </a:cubicBezTo>
                    <a:cubicBezTo>
                      <a:pt x="19967" y="4736"/>
                      <a:pt x="20182" y="4891"/>
                      <a:pt x="20563" y="4998"/>
                    </a:cubicBezTo>
                    <a:cubicBezTo>
                      <a:pt x="20686" y="5033"/>
                      <a:pt x="20795" y="5048"/>
                      <a:pt x="20892" y="5048"/>
                    </a:cubicBezTo>
                    <a:cubicBezTo>
                      <a:pt x="21157" y="5048"/>
                      <a:pt x="21324" y="4937"/>
                      <a:pt x="21420" y="4832"/>
                    </a:cubicBezTo>
                    <a:cubicBezTo>
                      <a:pt x="21622" y="4605"/>
                      <a:pt x="21706" y="4224"/>
                      <a:pt x="21634" y="3772"/>
                    </a:cubicBezTo>
                    <a:cubicBezTo>
                      <a:pt x="21709" y="3766"/>
                      <a:pt x="21784" y="3762"/>
                      <a:pt x="21858" y="3762"/>
                    </a:cubicBezTo>
                    <a:cubicBezTo>
                      <a:pt x="22209" y="3762"/>
                      <a:pt x="22547" y="3837"/>
                      <a:pt x="22813" y="4034"/>
                    </a:cubicBezTo>
                    <a:cubicBezTo>
                      <a:pt x="23956" y="4856"/>
                      <a:pt x="23527" y="7725"/>
                      <a:pt x="23527" y="7749"/>
                    </a:cubicBezTo>
                    <a:cubicBezTo>
                      <a:pt x="23515" y="7820"/>
                      <a:pt x="23563" y="7880"/>
                      <a:pt x="23634" y="7892"/>
                    </a:cubicBezTo>
                    <a:cubicBezTo>
                      <a:pt x="23641" y="7893"/>
                      <a:pt x="23647" y="7893"/>
                      <a:pt x="23653" y="7893"/>
                    </a:cubicBezTo>
                    <a:cubicBezTo>
                      <a:pt x="23708" y="7893"/>
                      <a:pt x="23767" y="7849"/>
                      <a:pt x="23777" y="7784"/>
                    </a:cubicBezTo>
                    <a:cubicBezTo>
                      <a:pt x="23801" y="7665"/>
                      <a:pt x="24242" y="4736"/>
                      <a:pt x="22956" y="3820"/>
                    </a:cubicBezTo>
                    <a:cubicBezTo>
                      <a:pt x="22646" y="3597"/>
                      <a:pt x="22250" y="3508"/>
                      <a:pt x="21857" y="3508"/>
                    </a:cubicBezTo>
                    <a:cubicBezTo>
                      <a:pt x="21767" y="3508"/>
                      <a:pt x="21676" y="3513"/>
                      <a:pt x="21587" y="3522"/>
                    </a:cubicBezTo>
                    <a:cubicBezTo>
                      <a:pt x="21563" y="3439"/>
                      <a:pt x="21539" y="3343"/>
                      <a:pt x="21515" y="3260"/>
                    </a:cubicBezTo>
                    <a:cubicBezTo>
                      <a:pt x="21265" y="2546"/>
                      <a:pt x="20670" y="1665"/>
                      <a:pt x="19801" y="1522"/>
                    </a:cubicBezTo>
                    <a:cubicBezTo>
                      <a:pt x="19603" y="1491"/>
                      <a:pt x="19421" y="1477"/>
                      <a:pt x="19253" y="1477"/>
                    </a:cubicBezTo>
                    <a:cubicBezTo>
                      <a:pt x="18834" y="1477"/>
                      <a:pt x="18504" y="1564"/>
                      <a:pt x="18241" y="1700"/>
                    </a:cubicBezTo>
                    <a:cubicBezTo>
                      <a:pt x="18181" y="1581"/>
                      <a:pt x="18134" y="1474"/>
                      <a:pt x="18062" y="1379"/>
                    </a:cubicBezTo>
                    <a:cubicBezTo>
                      <a:pt x="17660" y="724"/>
                      <a:pt x="17080" y="383"/>
                      <a:pt x="16420" y="383"/>
                    </a:cubicBezTo>
                    <a:cubicBezTo>
                      <a:pt x="16083" y="383"/>
                      <a:pt x="15725" y="472"/>
                      <a:pt x="15360" y="653"/>
                    </a:cubicBezTo>
                    <a:cubicBezTo>
                      <a:pt x="15062" y="807"/>
                      <a:pt x="14824" y="962"/>
                      <a:pt x="14610" y="1141"/>
                    </a:cubicBezTo>
                    <a:cubicBezTo>
                      <a:pt x="14003" y="484"/>
                      <a:pt x="13076" y="0"/>
                      <a:pt x="1213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22875" y="3416325"/>
                <a:ext cx="796050" cy="558250"/>
              </a:xfrm>
              <a:custGeom>
                <a:avLst/>
                <a:gdLst/>
                <a:ahLst/>
                <a:cxnLst/>
                <a:rect l="l" t="t" r="r" b="b"/>
                <a:pathLst>
                  <a:path w="31842" h="22330" extrusionOk="0">
                    <a:moveTo>
                      <a:pt x="26980" y="0"/>
                    </a:moveTo>
                    <a:lnTo>
                      <a:pt x="3918" y="1524"/>
                    </a:lnTo>
                    <a:cubicBezTo>
                      <a:pt x="715" y="2406"/>
                      <a:pt x="2429" y="5751"/>
                      <a:pt x="2429" y="5751"/>
                    </a:cubicBezTo>
                    <a:cubicBezTo>
                      <a:pt x="2429" y="5751"/>
                      <a:pt x="0" y="6275"/>
                      <a:pt x="870" y="9383"/>
                    </a:cubicBezTo>
                    <a:cubicBezTo>
                      <a:pt x="990" y="9812"/>
                      <a:pt x="1168" y="10141"/>
                      <a:pt x="1376" y="10386"/>
                    </a:cubicBezTo>
                    <a:lnTo>
                      <a:pt x="1376" y="10386"/>
                    </a:lnTo>
                    <a:cubicBezTo>
                      <a:pt x="721" y="11426"/>
                      <a:pt x="414" y="13087"/>
                      <a:pt x="1334" y="14395"/>
                    </a:cubicBezTo>
                    <a:cubicBezTo>
                      <a:pt x="2123" y="15519"/>
                      <a:pt x="2904" y="15980"/>
                      <a:pt x="3572" y="16065"/>
                    </a:cubicBezTo>
                    <a:lnTo>
                      <a:pt x="3572" y="16065"/>
                    </a:lnTo>
                    <a:cubicBezTo>
                      <a:pt x="3420" y="17295"/>
                      <a:pt x="3625" y="18834"/>
                      <a:pt x="4263" y="19622"/>
                    </a:cubicBezTo>
                    <a:cubicBezTo>
                      <a:pt x="5497" y="21139"/>
                      <a:pt x="6782" y="21705"/>
                      <a:pt x="7911" y="21705"/>
                    </a:cubicBezTo>
                    <a:cubicBezTo>
                      <a:pt x="8482" y="21705"/>
                      <a:pt x="9014" y="21560"/>
                      <a:pt x="9478" y="21319"/>
                    </a:cubicBezTo>
                    <a:lnTo>
                      <a:pt x="9478" y="21319"/>
                    </a:lnTo>
                    <a:cubicBezTo>
                      <a:pt x="9892" y="21529"/>
                      <a:pt x="10400" y="21721"/>
                      <a:pt x="11014" y="21884"/>
                    </a:cubicBezTo>
                    <a:cubicBezTo>
                      <a:pt x="12184" y="22197"/>
                      <a:pt x="13224" y="22330"/>
                      <a:pt x="14133" y="22330"/>
                    </a:cubicBezTo>
                    <a:cubicBezTo>
                      <a:pt x="16260" y="22330"/>
                      <a:pt x="17669" y="21605"/>
                      <a:pt x="18346" y="20774"/>
                    </a:cubicBezTo>
                    <a:lnTo>
                      <a:pt x="18346" y="20774"/>
                    </a:lnTo>
                    <a:cubicBezTo>
                      <a:pt x="18826" y="21020"/>
                      <a:pt x="19416" y="21182"/>
                      <a:pt x="20104" y="21182"/>
                    </a:cubicBezTo>
                    <a:cubicBezTo>
                      <a:pt x="20539" y="21182"/>
                      <a:pt x="21015" y="21117"/>
                      <a:pt x="21527" y="20967"/>
                    </a:cubicBezTo>
                    <a:cubicBezTo>
                      <a:pt x="22933" y="20551"/>
                      <a:pt x="23878" y="19801"/>
                      <a:pt x="24439" y="18999"/>
                    </a:cubicBezTo>
                    <a:lnTo>
                      <a:pt x="24439" y="18999"/>
                    </a:lnTo>
                    <a:cubicBezTo>
                      <a:pt x="24773" y="19160"/>
                      <a:pt x="25160" y="19257"/>
                      <a:pt x="25595" y="19257"/>
                    </a:cubicBezTo>
                    <a:cubicBezTo>
                      <a:pt x="26234" y="19257"/>
                      <a:pt x="26976" y="19048"/>
                      <a:pt x="27801" y="18527"/>
                    </a:cubicBezTo>
                    <a:cubicBezTo>
                      <a:pt x="29753" y="17295"/>
                      <a:pt x="30010" y="15640"/>
                      <a:pt x="29574" y="14429"/>
                    </a:cubicBezTo>
                    <a:lnTo>
                      <a:pt x="29574" y="14429"/>
                    </a:lnTo>
                    <a:cubicBezTo>
                      <a:pt x="30443" y="14199"/>
                      <a:pt x="31239" y="13612"/>
                      <a:pt x="31492" y="12490"/>
                    </a:cubicBezTo>
                    <a:cubicBezTo>
                      <a:pt x="31842" y="10946"/>
                      <a:pt x="31261" y="9438"/>
                      <a:pt x="30452" y="8514"/>
                    </a:cubicBezTo>
                    <a:lnTo>
                      <a:pt x="30452" y="8514"/>
                    </a:lnTo>
                    <a:cubicBezTo>
                      <a:pt x="31082" y="7877"/>
                      <a:pt x="31438" y="6934"/>
                      <a:pt x="30921" y="5787"/>
                    </a:cubicBezTo>
                    <a:cubicBezTo>
                      <a:pt x="30182" y="4129"/>
                      <a:pt x="29011" y="4035"/>
                      <a:pt x="28756" y="4035"/>
                    </a:cubicBezTo>
                    <a:cubicBezTo>
                      <a:pt x="28724" y="4035"/>
                      <a:pt x="28706" y="4037"/>
                      <a:pt x="28706" y="4037"/>
                    </a:cubicBezTo>
                    <a:cubicBezTo>
                      <a:pt x="28706" y="4037"/>
                      <a:pt x="29861" y="596"/>
                      <a:pt x="26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130600" y="3413000"/>
                <a:ext cx="791500" cy="565025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2601" extrusionOk="0">
                    <a:moveTo>
                      <a:pt x="28564" y="7861"/>
                    </a:moveTo>
                    <a:cubicBezTo>
                      <a:pt x="28695" y="7861"/>
                      <a:pt x="28814" y="7884"/>
                      <a:pt x="28933" y="7920"/>
                    </a:cubicBezTo>
                    <a:cubicBezTo>
                      <a:pt x="29338" y="8051"/>
                      <a:pt x="29683" y="8301"/>
                      <a:pt x="29981" y="8623"/>
                    </a:cubicBezTo>
                    <a:cubicBezTo>
                      <a:pt x="29909" y="8682"/>
                      <a:pt x="29850" y="8742"/>
                      <a:pt x="29790" y="8789"/>
                    </a:cubicBezTo>
                    <a:cubicBezTo>
                      <a:pt x="29251" y="9223"/>
                      <a:pt x="28644" y="9426"/>
                      <a:pt x="28205" y="9426"/>
                    </a:cubicBezTo>
                    <a:cubicBezTo>
                      <a:pt x="28004" y="9426"/>
                      <a:pt x="27839" y="9383"/>
                      <a:pt x="27731" y="9301"/>
                    </a:cubicBezTo>
                    <a:cubicBezTo>
                      <a:pt x="27504" y="9135"/>
                      <a:pt x="27576" y="8801"/>
                      <a:pt x="27683" y="8551"/>
                    </a:cubicBezTo>
                    <a:cubicBezTo>
                      <a:pt x="27909" y="8015"/>
                      <a:pt x="28243" y="7861"/>
                      <a:pt x="28564" y="7861"/>
                    </a:cubicBezTo>
                    <a:close/>
                    <a:moveTo>
                      <a:pt x="2368" y="9657"/>
                    </a:moveTo>
                    <a:cubicBezTo>
                      <a:pt x="2525" y="9657"/>
                      <a:pt x="2686" y="9717"/>
                      <a:pt x="2835" y="9885"/>
                    </a:cubicBezTo>
                    <a:cubicBezTo>
                      <a:pt x="3073" y="10135"/>
                      <a:pt x="3132" y="10385"/>
                      <a:pt x="3025" y="10599"/>
                    </a:cubicBezTo>
                    <a:cubicBezTo>
                      <a:pt x="2917" y="10836"/>
                      <a:pt x="2605" y="10985"/>
                      <a:pt x="2256" y="10985"/>
                    </a:cubicBezTo>
                    <a:cubicBezTo>
                      <a:pt x="2219" y="10985"/>
                      <a:pt x="2182" y="10983"/>
                      <a:pt x="2144" y="10980"/>
                    </a:cubicBezTo>
                    <a:cubicBezTo>
                      <a:pt x="1799" y="10944"/>
                      <a:pt x="1477" y="10778"/>
                      <a:pt x="1227" y="10504"/>
                    </a:cubicBezTo>
                    <a:cubicBezTo>
                      <a:pt x="1382" y="10266"/>
                      <a:pt x="1561" y="10075"/>
                      <a:pt x="1739" y="9920"/>
                    </a:cubicBezTo>
                    <a:cubicBezTo>
                      <a:pt x="1892" y="9804"/>
                      <a:pt x="2124" y="9657"/>
                      <a:pt x="2368" y="9657"/>
                    </a:cubicBezTo>
                    <a:close/>
                    <a:moveTo>
                      <a:pt x="27457" y="13087"/>
                    </a:moveTo>
                    <a:cubicBezTo>
                      <a:pt x="27623" y="13087"/>
                      <a:pt x="27778" y="13123"/>
                      <a:pt x="27897" y="13171"/>
                    </a:cubicBezTo>
                    <a:cubicBezTo>
                      <a:pt x="28338" y="13349"/>
                      <a:pt x="28814" y="13826"/>
                      <a:pt x="29088" y="14469"/>
                    </a:cubicBezTo>
                    <a:cubicBezTo>
                      <a:pt x="28921" y="14504"/>
                      <a:pt x="28766" y="14528"/>
                      <a:pt x="28647" y="14540"/>
                    </a:cubicBezTo>
                    <a:cubicBezTo>
                      <a:pt x="28534" y="14551"/>
                      <a:pt x="28422" y="14556"/>
                      <a:pt x="28313" y="14556"/>
                    </a:cubicBezTo>
                    <a:cubicBezTo>
                      <a:pt x="27441" y="14556"/>
                      <a:pt x="26748" y="14236"/>
                      <a:pt x="26600" y="13897"/>
                    </a:cubicBezTo>
                    <a:cubicBezTo>
                      <a:pt x="26516" y="13718"/>
                      <a:pt x="26600" y="13528"/>
                      <a:pt x="26838" y="13326"/>
                    </a:cubicBezTo>
                    <a:cubicBezTo>
                      <a:pt x="27040" y="13147"/>
                      <a:pt x="27266" y="13087"/>
                      <a:pt x="27457" y="13087"/>
                    </a:cubicBezTo>
                    <a:close/>
                    <a:moveTo>
                      <a:pt x="4586" y="14476"/>
                    </a:moveTo>
                    <a:cubicBezTo>
                      <a:pt x="4815" y="14476"/>
                      <a:pt x="4969" y="14550"/>
                      <a:pt x="5025" y="14695"/>
                    </a:cubicBezTo>
                    <a:cubicBezTo>
                      <a:pt x="5144" y="15004"/>
                      <a:pt x="4835" y="15588"/>
                      <a:pt x="4263" y="15897"/>
                    </a:cubicBezTo>
                    <a:cubicBezTo>
                      <a:pt x="4100" y="15984"/>
                      <a:pt x="3838" y="16091"/>
                      <a:pt x="3505" y="16091"/>
                    </a:cubicBezTo>
                    <a:cubicBezTo>
                      <a:pt x="3472" y="16091"/>
                      <a:pt x="3440" y="16090"/>
                      <a:pt x="3406" y="16088"/>
                    </a:cubicBezTo>
                    <a:cubicBezTo>
                      <a:pt x="3442" y="15826"/>
                      <a:pt x="3501" y="15576"/>
                      <a:pt x="3573" y="15362"/>
                    </a:cubicBezTo>
                    <a:cubicBezTo>
                      <a:pt x="3728" y="14885"/>
                      <a:pt x="3954" y="14588"/>
                      <a:pt x="4204" y="14528"/>
                    </a:cubicBezTo>
                    <a:cubicBezTo>
                      <a:pt x="4347" y="14493"/>
                      <a:pt x="4475" y="14476"/>
                      <a:pt x="4586" y="14476"/>
                    </a:cubicBezTo>
                    <a:close/>
                    <a:moveTo>
                      <a:pt x="23754" y="16088"/>
                    </a:moveTo>
                    <a:cubicBezTo>
                      <a:pt x="24171" y="16088"/>
                      <a:pt x="24480" y="16350"/>
                      <a:pt x="24599" y="16826"/>
                    </a:cubicBezTo>
                    <a:cubicBezTo>
                      <a:pt x="24742" y="17421"/>
                      <a:pt x="24587" y="18207"/>
                      <a:pt x="24087" y="18969"/>
                    </a:cubicBezTo>
                    <a:cubicBezTo>
                      <a:pt x="24004" y="18921"/>
                      <a:pt x="23921" y="18874"/>
                      <a:pt x="23849" y="18826"/>
                    </a:cubicBezTo>
                    <a:cubicBezTo>
                      <a:pt x="23040" y="18255"/>
                      <a:pt x="22730" y="17350"/>
                      <a:pt x="22849" y="16766"/>
                    </a:cubicBezTo>
                    <a:cubicBezTo>
                      <a:pt x="22897" y="16516"/>
                      <a:pt x="23051" y="16195"/>
                      <a:pt x="23516" y="16112"/>
                    </a:cubicBezTo>
                    <a:cubicBezTo>
                      <a:pt x="23599" y="16088"/>
                      <a:pt x="23671" y="16088"/>
                      <a:pt x="23754" y="16088"/>
                    </a:cubicBezTo>
                    <a:close/>
                    <a:moveTo>
                      <a:pt x="17110" y="18636"/>
                    </a:moveTo>
                    <a:cubicBezTo>
                      <a:pt x="17241" y="18636"/>
                      <a:pt x="17396" y="18671"/>
                      <a:pt x="17575" y="18731"/>
                    </a:cubicBezTo>
                    <a:cubicBezTo>
                      <a:pt x="18229" y="18957"/>
                      <a:pt x="18503" y="19493"/>
                      <a:pt x="18313" y="20148"/>
                    </a:cubicBezTo>
                    <a:cubicBezTo>
                      <a:pt x="18253" y="20350"/>
                      <a:pt x="18146" y="20541"/>
                      <a:pt x="18003" y="20743"/>
                    </a:cubicBezTo>
                    <a:cubicBezTo>
                      <a:pt x="17551" y="20493"/>
                      <a:pt x="17217" y="20172"/>
                      <a:pt x="16991" y="19850"/>
                    </a:cubicBezTo>
                    <a:cubicBezTo>
                      <a:pt x="16694" y="19422"/>
                      <a:pt x="16610" y="18981"/>
                      <a:pt x="16765" y="18779"/>
                    </a:cubicBezTo>
                    <a:cubicBezTo>
                      <a:pt x="16836" y="18683"/>
                      <a:pt x="16955" y="18636"/>
                      <a:pt x="17110" y="18636"/>
                    </a:cubicBezTo>
                    <a:close/>
                    <a:moveTo>
                      <a:pt x="9645" y="17409"/>
                    </a:moveTo>
                    <a:cubicBezTo>
                      <a:pt x="9871" y="17409"/>
                      <a:pt x="10062" y="17469"/>
                      <a:pt x="10228" y="17600"/>
                    </a:cubicBezTo>
                    <a:cubicBezTo>
                      <a:pt x="10740" y="17993"/>
                      <a:pt x="10931" y="18576"/>
                      <a:pt x="10788" y="19267"/>
                    </a:cubicBezTo>
                    <a:cubicBezTo>
                      <a:pt x="10633" y="19993"/>
                      <a:pt x="10050" y="20826"/>
                      <a:pt x="9169" y="21315"/>
                    </a:cubicBezTo>
                    <a:cubicBezTo>
                      <a:pt x="8300" y="20850"/>
                      <a:pt x="7800" y="20279"/>
                      <a:pt x="7716" y="19624"/>
                    </a:cubicBezTo>
                    <a:cubicBezTo>
                      <a:pt x="7597" y="18779"/>
                      <a:pt x="8204" y="18017"/>
                      <a:pt x="8823" y="17659"/>
                    </a:cubicBezTo>
                    <a:cubicBezTo>
                      <a:pt x="9109" y="17493"/>
                      <a:pt x="9395" y="17409"/>
                      <a:pt x="9645" y="17409"/>
                    </a:cubicBezTo>
                    <a:close/>
                    <a:moveTo>
                      <a:pt x="26673" y="1"/>
                    </a:moveTo>
                    <a:cubicBezTo>
                      <a:pt x="26611" y="1"/>
                      <a:pt x="26561" y="46"/>
                      <a:pt x="26540" y="110"/>
                    </a:cubicBezTo>
                    <a:cubicBezTo>
                      <a:pt x="26528" y="169"/>
                      <a:pt x="26576" y="241"/>
                      <a:pt x="26647" y="253"/>
                    </a:cubicBezTo>
                    <a:cubicBezTo>
                      <a:pt x="27350" y="407"/>
                      <a:pt x="27862" y="741"/>
                      <a:pt x="28171" y="1276"/>
                    </a:cubicBezTo>
                    <a:cubicBezTo>
                      <a:pt x="28838" y="2431"/>
                      <a:pt x="28278" y="4110"/>
                      <a:pt x="28278" y="4134"/>
                    </a:cubicBezTo>
                    <a:cubicBezTo>
                      <a:pt x="28266" y="4170"/>
                      <a:pt x="28266" y="4217"/>
                      <a:pt x="28302" y="4253"/>
                    </a:cubicBezTo>
                    <a:cubicBezTo>
                      <a:pt x="28326" y="4289"/>
                      <a:pt x="28362" y="4301"/>
                      <a:pt x="28409" y="4301"/>
                    </a:cubicBezTo>
                    <a:cubicBezTo>
                      <a:pt x="28410" y="4301"/>
                      <a:pt x="28424" y="4300"/>
                      <a:pt x="28447" y="4300"/>
                    </a:cubicBezTo>
                    <a:cubicBezTo>
                      <a:pt x="28667" y="4300"/>
                      <a:pt x="29784" y="4377"/>
                      <a:pt x="30493" y="5967"/>
                    </a:cubicBezTo>
                    <a:cubicBezTo>
                      <a:pt x="31017" y="7134"/>
                      <a:pt x="30576" y="7980"/>
                      <a:pt x="30136" y="8456"/>
                    </a:cubicBezTo>
                    <a:cubicBezTo>
                      <a:pt x="29778" y="8075"/>
                      <a:pt x="29374" y="7801"/>
                      <a:pt x="29005" y="7682"/>
                    </a:cubicBezTo>
                    <a:cubicBezTo>
                      <a:pt x="28849" y="7631"/>
                      <a:pt x="28700" y="7606"/>
                      <a:pt x="28558" y="7606"/>
                    </a:cubicBezTo>
                    <a:cubicBezTo>
                      <a:pt x="28071" y="7606"/>
                      <a:pt x="27676" y="7902"/>
                      <a:pt x="27445" y="8456"/>
                    </a:cubicBezTo>
                    <a:cubicBezTo>
                      <a:pt x="27183" y="9087"/>
                      <a:pt x="27409" y="9385"/>
                      <a:pt x="27576" y="9504"/>
                    </a:cubicBezTo>
                    <a:cubicBezTo>
                      <a:pt x="27729" y="9622"/>
                      <a:pt x="27946" y="9678"/>
                      <a:pt x="28196" y="9678"/>
                    </a:cubicBezTo>
                    <a:cubicBezTo>
                      <a:pt x="28725" y="9678"/>
                      <a:pt x="29404" y="9428"/>
                      <a:pt x="29945" y="8992"/>
                    </a:cubicBezTo>
                    <a:cubicBezTo>
                      <a:pt x="30005" y="8944"/>
                      <a:pt x="30076" y="8885"/>
                      <a:pt x="30148" y="8813"/>
                    </a:cubicBezTo>
                    <a:cubicBezTo>
                      <a:pt x="30981" y="9873"/>
                      <a:pt x="31302" y="11516"/>
                      <a:pt x="31052" y="12599"/>
                    </a:cubicBezTo>
                    <a:cubicBezTo>
                      <a:pt x="30791" y="13730"/>
                      <a:pt x="29993" y="14207"/>
                      <a:pt x="29338" y="14409"/>
                    </a:cubicBezTo>
                    <a:cubicBezTo>
                      <a:pt x="29064" y="13730"/>
                      <a:pt x="28576" y="13171"/>
                      <a:pt x="27993" y="12933"/>
                    </a:cubicBezTo>
                    <a:cubicBezTo>
                      <a:pt x="27814" y="12863"/>
                      <a:pt x="27638" y="12828"/>
                      <a:pt x="27468" y="12828"/>
                    </a:cubicBezTo>
                    <a:cubicBezTo>
                      <a:pt x="27175" y="12828"/>
                      <a:pt x="26900" y="12931"/>
                      <a:pt x="26659" y="13135"/>
                    </a:cubicBezTo>
                    <a:cubicBezTo>
                      <a:pt x="26230" y="13504"/>
                      <a:pt x="26290" y="13838"/>
                      <a:pt x="26361" y="14004"/>
                    </a:cubicBezTo>
                    <a:cubicBezTo>
                      <a:pt x="26563" y="14482"/>
                      <a:pt x="27389" y="14817"/>
                      <a:pt x="28324" y="14817"/>
                    </a:cubicBezTo>
                    <a:cubicBezTo>
                      <a:pt x="28439" y="14817"/>
                      <a:pt x="28555" y="14812"/>
                      <a:pt x="28671" y="14802"/>
                    </a:cubicBezTo>
                    <a:cubicBezTo>
                      <a:pt x="28802" y="14790"/>
                      <a:pt x="28981" y="14766"/>
                      <a:pt x="29171" y="14719"/>
                    </a:cubicBezTo>
                    <a:cubicBezTo>
                      <a:pt x="29243" y="14909"/>
                      <a:pt x="29278" y="15123"/>
                      <a:pt x="29302" y="15350"/>
                    </a:cubicBezTo>
                    <a:cubicBezTo>
                      <a:pt x="29362" y="16052"/>
                      <a:pt x="29207" y="17421"/>
                      <a:pt x="27421" y="18552"/>
                    </a:cubicBezTo>
                    <a:cubicBezTo>
                      <a:pt x="26577" y="19082"/>
                      <a:pt x="25866" y="19259"/>
                      <a:pt x="25291" y="19259"/>
                    </a:cubicBezTo>
                    <a:cubicBezTo>
                      <a:pt x="24909" y="19259"/>
                      <a:pt x="24587" y="19181"/>
                      <a:pt x="24325" y="19076"/>
                    </a:cubicBezTo>
                    <a:cubicBezTo>
                      <a:pt x="24814" y="18302"/>
                      <a:pt x="25016" y="17457"/>
                      <a:pt x="24849" y="16766"/>
                    </a:cubicBezTo>
                    <a:cubicBezTo>
                      <a:pt x="24696" y="16162"/>
                      <a:pt x="24278" y="15822"/>
                      <a:pt x="23732" y="15822"/>
                    </a:cubicBezTo>
                    <a:cubicBezTo>
                      <a:pt x="23643" y="15822"/>
                      <a:pt x="23551" y="15831"/>
                      <a:pt x="23456" y="15850"/>
                    </a:cubicBezTo>
                    <a:cubicBezTo>
                      <a:pt x="22992" y="15945"/>
                      <a:pt x="22682" y="16254"/>
                      <a:pt x="22587" y="16719"/>
                    </a:cubicBezTo>
                    <a:cubicBezTo>
                      <a:pt x="22432" y="17493"/>
                      <a:pt x="22909" y="18481"/>
                      <a:pt x="23706" y="19029"/>
                    </a:cubicBezTo>
                    <a:cubicBezTo>
                      <a:pt x="23766" y="19076"/>
                      <a:pt x="23849" y="19124"/>
                      <a:pt x="23933" y="19171"/>
                    </a:cubicBezTo>
                    <a:cubicBezTo>
                      <a:pt x="23373" y="19922"/>
                      <a:pt x="22468" y="20600"/>
                      <a:pt x="21182" y="20969"/>
                    </a:cubicBezTo>
                    <a:cubicBezTo>
                      <a:pt x="20675" y="21120"/>
                      <a:pt x="20204" y="21186"/>
                      <a:pt x="19772" y="21186"/>
                    </a:cubicBezTo>
                    <a:cubicBezTo>
                      <a:pt x="19181" y="21186"/>
                      <a:pt x="18663" y="21062"/>
                      <a:pt x="18229" y="20862"/>
                    </a:cubicBezTo>
                    <a:cubicBezTo>
                      <a:pt x="18384" y="20648"/>
                      <a:pt x="18491" y="20434"/>
                      <a:pt x="18551" y="20219"/>
                    </a:cubicBezTo>
                    <a:cubicBezTo>
                      <a:pt x="18789" y="19445"/>
                      <a:pt x="18444" y="18767"/>
                      <a:pt x="17658" y="18493"/>
                    </a:cubicBezTo>
                    <a:cubicBezTo>
                      <a:pt x="17436" y="18416"/>
                      <a:pt x="17254" y="18386"/>
                      <a:pt x="17107" y="18386"/>
                    </a:cubicBezTo>
                    <a:cubicBezTo>
                      <a:pt x="16796" y="18386"/>
                      <a:pt x="16635" y="18519"/>
                      <a:pt x="16563" y="18624"/>
                    </a:cubicBezTo>
                    <a:cubicBezTo>
                      <a:pt x="16324" y="18921"/>
                      <a:pt x="16408" y="19469"/>
                      <a:pt x="16777" y="19993"/>
                    </a:cubicBezTo>
                    <a:cubicBezTo>
                      <a:pt x="17015" y="20338"/>
                      <a:pt x="17372" y="20684"/>
                      <a:pt x="17837" y="20946"/>
                    </a:cubicBezTo>
                    <a:cubicBezTo>
                      <a:pt x="17134" y="21713"/>
                      <a:pt x="15771" y="22335"/>
                      <a:pt x="13808" y="22335"/>
                    </a:cubicBezTo>
                    <a:cubicBezTo>
                      <a:pt x="12909" y="22335"/>
                      <a:pt x="11885" y="22205"/>
                      <a:pt x="10740" y="21898"/>
                    </a:cubicBezTo>
                    <a:cubicBezTo>
                      <a:pt x="10252" y="21767"/>
                      <a:pt x="9812" y="21624"/>
                      <a:pt x="9443" y="21446"/>
                    </a:cubicBezTo>
                    <a:cubicBezTo>
                      <a:pt x="10252" y="20957"/>
                      <a:pt x="10859" y="20172"/>
                      <a:pt x="11038" y="19314"/>
                    </a:cubicBezTo>
                    <a:cubicBezTo>
                      <a:pt x="11205" y="18529"/>
                      <a:pt x="10979" y="17850"/>
                      <a:pt x="10383" y="17397"/>
                    </a:cubicBezTo>
                    <a:cubicBezTo>
                      <a:pt x="10176" y="17237"/>
                      <a:pt x="9922" y="17156"/>
                      <a:pt x="9644" y="17156"/>
                    </a:cubicBezTo>
                    <a:cubicBezTo>
                      <a:pt x="9345" y="17156"/>
                      <a:pt x="9019" y="17248"/>
                      <a:pt x="8693" y="17433"/>
                    </a:cubicBezTo>
                    <a:cubicBezTo>
                      <a:pt x="8002" y="17838"/>
                      <a:pt x="7323" y="18695"/>
                      <a:pt x="7454" y="19660"/>
                    </a:cubicBezTo>
                    <a:cubicBezTo>
                      <a:pt x="7526" y="20195"/>
                      <a:pt x="7859" y="20862"/>
                      <a:pt x="8871" y="21446"/>
                    </a:cubicBezTo>
                    <a:cubicBezTo>
                      <a:pt x="8704" y="21517"/>
                      <a:pt x="8538" y="21577"/>
                      <a:pt x="8359" y="21624"/>
                    </a:cubicBezTo>
                    <a:cubicBezTo>
                      <a:pt x="8111" y="21682"/>
                      <a:pt x="7861" y="21711"/>
                      <a:pt x="7611" y="21711"/>
                    </a:cubicBezTo>
                    <a:cubicBezTo>
                      <a:pt x="6376" y="21711"/>
                      <a:pt x="5138" y="21008"/>
                      <a:pt x="4049" y="19672"/>
                    </a:cubicBezTo>
                    <a:cubicBezTo>
                      <a:pt x="3466" y="18957"/>
                      <a:pt x="3251" y="17528"/>
                      <a:pt x="3370" y="16350"/>
                    </a:cubicBezTo>
                    <a:lnTo>
                      <a:pt x="3370" y="16350"/>
                    </a:lnTo>
                    <a:cubicBezTo>
                      <a:pt x="3415" y="16353"/>
                      <a:pt x="3459" y="16355"/>
                      <a:pt x="3504" y="16355"/>
                    </a:cubicBezTo>
                    <a:cubicBezTo>
                      <a:pt x="3787" y="16355"/>
                      <a:pt x="4085" y="16288"/>
                      <a:pt x="4382" y="16124"/>
                    </a:cubicBezTo>
                    <a:cubicBezTo>
                      <a:pt x="5037" y="15778"/>
                      <a:pt x="5442" y="15064"/>
                      <a:pt x="5264" y="14600"/>
                    </a:cubicBezTo>
                    <a:cubicBezTo>
                      <a:pt x="5217" y="14468"/>
                      <a:pt x="5058" y="14218"/>
                      <a:pt x="4589" y="14218"/>
                    </a:cubicBezTo>
                    <a:cubicBezTo>
                      <a:pt x="4464" y="14218"/>
                      <a:pt x="4317" y="14235"/>
                      <a:pt x="4144" y="14278"/>
                    </a:cubicBezTo>
                    <a:cubicBezTo>
                      <a:pt x="3799" y="14361"/>
                      <a:pt x="3513" y="14707"/>
                      <a:pt x="3323" y="15278"/>
                    </a:cubicBezTo>
                    <a:cubicBezTo>
                      <a:pt x="3251" y="15516"/>
                      <a:pt x="3192" y="15778"/>
                      <a:pt x="3144" y="16052"/>
                    </a:cubicBezTo>
                    <a:cubicBezTo>
                      <a:pt x="2585" y="15945"/>
                      <a:pt x="1882" y="15540"/>
                      <a:pt x="1132" y="14457"/>
                    </a:cubicBezTo>
                    <a:cubicBezTo>
                      <a:pt x="299" y="13266"/>
                      <a:pt x="501" y="11742"/>
                      <a:pt x="1084" y="10730"/>
                    </a:cubicBezTo>
                    <a:lnTo>
                      <a:pt x="1084" y="10730"/>
                    </a:lnTo>
                    <a:cubicBezTo>
                      <a:pt x="1382" y="11016"/>
                      <a:pt x="1727" y="11194"/>
                      <a:pt x="2120" y="11230"/>
                    </a:cubicBezTo>
                    <a:cubicBezTo>
                      <a:pt x="2169" y="11235"/>
                      <a:pt x="2217" y="11237"/>
                      <a:pt x="2265" y="11237"/>
                    </a:cubicBezTo>
                    <a:cubicBezTo>
                      <a:pt x="2708" y="11237"/>
                      <a:pt x="3102" y="11041"/>
                      <a:pt x="3263" y="10718"/>
                    </a:cubicBezTo>
                    <a:cubicBezTo>
                      <a:pt x="3418" y="10409"/>
                      <a:pt x="3335" y="10039"/>
                      <a:pt x="3025" y="9706"/>
                    </a:cubicBezTo>
                    <a:cubicBezTo>
                      <a:pt x="2843" y="9501"/>
                      <a:pt x="2618" y="9399"/>
                      <a:pt x="2373" y="9399"/>
                    </a:cubicBezTo>
                    <a:cubicBezTo>
                      <a:pt x="2122" y="9399"/>
                      <a:pt x="1850" y="9507"/>
                      <a:pt x="1584" y="9718"/>
                    </a:cubicBezTo>
                    <a:cubicBezTo>
                      <a:pt x="1394" y="9873"/>
                      <a:pt x="1215" y="10063"/>
                      <a:pt x="1061" y="10289"/>
                    </a:cubicBezTo>
                    <a:cubicBezTo>
                      <a:pt x="906" y="10063"/>
                      <a:pt x="775" y="9789"/>
                      <a:pt x="680" y="9480"/>
                    </a:cubicBezTo>
                    <a:cubicBezTo>
                      <a:pt x="394" y="8456"/>
                      <a:pt x="441" y="7622"/>
                      <a:pt x="822" y="6991"/>
                    </a:cubicBezTo>
                    <a:cubicBezTo>
                      <a:pt x="1299" y="6206"/>
                      <a:pt x="2132" y="6015"/>
                      <a:pt x="2144" y="6015"/>
                    </a:cubicBezTo>
                    <a:cubicBezTo>
                      <a:pt x="2180" y="6003"/>
                      <a:pt x="2216" y="5979"/>
                      <a:pt x="2227" y="5944"/>
                    </a:cubicBezTo>
                    <a:cubicBezTo>
                      <a:pt x="2251" y="5908"/>
                      <a:pt x="2251" y="5860"/>
                      <a:pt x="2227" y="5825"/>
                    </a:cubicBezTo>
                    <a:cubicBezTo>
                      <a:pt x="2227" y="5813"/>
                      <a:pt x="1442" y="4253"/>
                      <a:pt x="1977" y="3050"/>
                    </a:cubicBezTo>
                    <a:cubicBezTo>
                      <a:pt x="2239" y="2443"/>
                      <a:pt x="2799" y="2015"/>
                      <a:pt x="3644" y="1788"/>
                    </a:cubicBezTo>
                    <a:cubicBezTo>
                      <a:pt x="3704" y="1765"/>
                      <a:pt x="3751" y="1693"/>
                      <a:pt x="3728" y="1634"/>
                    </a:cubicBezTo>
                    <a:cubicBezTo>
                      <a:pt x="3717" y="1571"/>
                      <a:pt x="3661" y="1536"/>
                      <a:pt x="3600" y="1536"/>
                    </a:cubicBezTo>
                    <a:cubicBezTo>
                      <a:pt x="3591" y="1536"/>
                      <a:pt x="3582" y="1537"/>
                      <a:pt x="3573" y="1538"/>
                    </a:cubicBezTo>
                    <a:cubicBezTo>
                      <a:pt x="2656" y="1788"/>
                      <a:pt x="2037" y="2265"/>
                      <a:pt x="1739" y="2943"/>
                    </a:cubicBezTo>
                    <a:cubicBezTo>
                      <a:pt x="1251" y="4051"/>
                      <a:pt x="1751" y="5372"/>
                      <a:pt x="1942" y="5801"/>
                    </a:cubicBezTo>
                    <a:cubicBezTo>
                      <a:pt x="1644" y="5896"/>
                      <a:pt x="1013" y="6182"/>
                      <a:pt x="608" y="6860"/>
                    </a:cubicBezTo>
                    <a:cubicBezTo>
                      <a:pt x="191" y="7551"/>
                      <a:pt x="132" y="8456"/>
                      <a:pt x="441" y="9551"/>
                    </a:cubicBezTo>
                    <a:cubicBezTo>
                      <a:pt x="549" y="9932"/>
                      <a:pt x="703" y="10266"/>
                      <a:pt x="906" y="10528"/>
                    </a:cubicBezTo>
                    <a:cubicBezTo>
                      <a:pt x="263" y="11623"/>
                      <a:pt x="1" y="13302"/>
                      <a:pt x="918" y="14611"/>
                    </a:cubicBezTo>
                    <a:cubicBezTo>
                      <a:pt x="1215" y="15028"/>
                      <a:pt x="2061" y="16088"/>
                      <a:pt x="3120" y="16314"/>
                    </a:cubicBezTo>
                    <a:cubicBezTo>
                      <a:pt x="2989" y="17552"/>
                      <a:pt x="3216" y="19052"/>
                      <a:pt x="3847" y="19838"/>
                    </a:cubicBezTo>
                    <a:cubicBezTo>
                      <a:pt x="5247" y="21553"/>
                      <a:pt x="6621" y="21961"/>
                      <a:pt x="7600" y="21961"/>
                    </a:cubicBezTo>
                    <a:cubicBezTo>
                      <a:pt x="7919" y="21961"/>
                      <a:pt x="8196" y="21918"/>
                      <a:pt x="8419" y="21862"/>
                    </a:cubicBezTo>
                    <a:cubicBezTo>
                      <a:pt x="8681" y="21803"/>
                      <a:pt x="8919" y="21719"/>
                      <a:pt x="9157" y="21600"/>
                    </a:cubicBezTo>
                    <a:cubicBezTo>
                      <a:pt x="9562" y="21803"/>
                      <a:pt x="10062" y="21981"/>
                      <a:pt x="10669" y="22148"/>
                    </a:cubicBezTo>
                    <a:cubicBezTo>
                      <a:pt x="11871" y="22470"/>
                      <a:pt x="12931" y="22600"/>
                      <a:pt x="13848" y="22600"/>
                    </a:cubicBezTo>
                    <a:cubicBezTo>
                      <a:pt x="15967" y="22600"/>
                      <a:pt x="17360" y="21886"/>
                      <a:pt x="18063" y="21065"/>
                    </a:cubicBezTo>
                    <a:cubicBezTo>
                      <a:pt x="18543" y="21298"/>
                      <a:pt x="19119" y="21443"/>
                      <a:pt x="19780" y="21443"/>
                    </a:cubicBezTo>
                    <a:cubicBezTo>
                      <a:pt x="20233" y="21443"/>
                      <a:pt x="20726" y="21374"/>
                      <a:pt x="21254" y="21219"/>
                    </a:cubicBezTo>
                    <a:cubicBezTo>
                      <a:pt x="22813" y="20767"/>
                      <a:pt x="23694" y="19945"/>
                      <a:pt x="24171" y="19291"/>
                    </a:cubicBezTo>
                    <a:cubicBezTo>
                      <a:pt x="24469" y="19420"/>
                      <a:pt x="24843" y="19518"/>
                      <a:pt x="25288" y="19518"/>
                    </a:cubicBezTo>
                    <a:cubicBezTo>
                      <a:pt x="25907" y="19518"/>
                      <a:pt x="26665" y="19328"/>
                      <a:pt x="27552" y="18767"/>
                    </a:cubicBezTo>
                    <a:cubicBezTo>
                      <a:pt x="29457" y="17564"/>
                      <a:pt x="29624" y="16100"/>
                      <a:pt x="29564" y="15326"/>
                    </a:cubicBezTo>
                    <a:cubicBezTo>
                      <a:pt x="29540" y="15088"/>
                      <a:pt x="29493" y="14861"/>
                      <a:pt x="29421" y="14647"/>
                    </a:cubicBezTo>
                    <a:cubicBezTo>
                      <a:pt x="30148" y="14433"/>
                      <a:pt x="31029" y="13909"/>
                      <a:pt x="31302" y="12659"/>
                    </a:cubicBezTo>
                    <a:cubicBezTo>
                      <a:pt x="31660" y="11087"/>
                      <a:pt x="31100" y="9599"/>
                      <a:pt x="30314" y="8658"/>
                    </a:cubicBezTo>
                    <a:cubicBezTo>
                      <a:pt x="30802" y="8123"/>
                      <a:pt x="31326" y="7182"/>
                      <a:pt x="30731" y="5872"/>
                    </a:cubicBezTo>
                    <a:cubicBezTo>
                      <a:pt x="30040" y="4324"/>
                      <a:pt x="28993" y="4074"/>
                      <a:pt x="28564" y="4051"/>
                    </a:cubicBezTo>
                    <a:cubicBezTo>
                      <a:pt x="28695" y="3574"/>
                      <a:pt x="28993" y="2193"/>
                      <a:pt x="28385" y="1145"/>
                    </a:cubicBezTo>
                    <a:cubicBezTo>
                      <a:pt x="28052" y="550"/>
                      <a:pt x="27481" y="169"/>
                      <a:pt x="26695" y="2"/>
                    </a:cubicBezTo>
                    <a:cubicBezTo>
                      <a:pt x="26687" y="1"/>
                      <a:pt x="26680" y="1"/>
                      <a:pt x="2667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240750" y="3345300"/>
                <a:ext cx="539675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2289" extrusionOk="0">
                    <a:moveTo>
                      <a:pt x="11908" y="0"/>
                    </a:moveTo>
                    <a:cubicBezTo>
                      <a:pt x="5495" y="0"/>
                      <a:pt x="1051" y="3982"/>
                      <a:pt x="619" y="4115"/>
                    </a:cubicBezTo>
                    <a:cubicBezTo>
                      <a:pt x="0" y="4318"/>
                      <a:pt x="453" y="10902"/>
                      <a:pt x="3608" y="12093"/>
                    </a:cubicBezTo>
                    <a:cubicBezTo>
                      <a:pt x="3965" y="12229"/>
                      <a:pt x="4295" y="12289"/>
                      <a:pt x="4600" y="12289"/>
                    </a:cubicBezTo>
                    <a:cubicBezTo>
                      <a:pt x="6533" y="12289"/>
                      <a:pt x="7475" y="9878"/>
                      <a:pt x="8061" y="9199"/>
                    </a:cubicBezTo>
                    <a:cubicBezTo>
                      <a:pt x="8974" y="8144"/>
                      <a:pt x="9933" y="7749"/>
                      <a:pt x="10887" y="7749"/>
                    </a:cubicBezTo>
                    <a:cubicBezTo>
                      <a:pt x="13719" y="7749"/>
                      <a:pt x="16513" y="11227"/>
                      <a:pt x="17981" y="11227"/>
                    </a:cubicBezTo>
                    <a:cubicBezTo>
                      <a:pt x="18055" y="11227"/>
                      <a:pt x="18126" y="11218"/>
                      <a:pt x="18193" y="11200"/>
                    </a:cubicBezTo>
                    <a:cubicBezTo>
                      <a:pt x="21301" y="10354"/>
                      <a:pt x="21586" y="3127"/>
                      <a:pt x="21181" y="2877"/>
                    </a:cubicBezTo>
                    <a:cubicBezTo>
                      <a:pt x="17832" y="747"/>
                      <a:pt x="14685" y="0"/>
                      <a:pt x="11908" y="0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475600" y="3438350"/>
                <a:ext cx="559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35" extrusionOk="0">
                    <a:moveTo>
                      <a:pt x="227" y="1"/>
                    </a:moveTo>
                    <a:cubicBezTo>
                      <a:pt x="155" y="1"/>
                      <a:pt x="107" y="60"/>
                      <a:pt x="96" y="131"/>
                    </a:cubicBezTo>
                    <a:cubicBezTo>
                      <a:pt x="60" y="1370"/>
                      <a:pt x="0" y="5454"/>
                      <a:pt x="548" y="5799"/>
                    </a:cubicBezTo>
                    <a:cubicBezTo>
                      <a:pt x="584" y="5823"/>
                      <a:pt x="631" y="5835"/>
                      <a:pt x="667" y="5835"/>
                    </a:cubicBezTo>
                    <a:cubicBezTo>
                      <a:pt x="703" y="5835"/>
                      <a:pt x="738" y="5823"/>
                      <a:pt x="774" y="5811"/>
                    </a:cubicBezTo>
                    <a:cubicBezTo>
                      <a:pt x="1465" y="5465"/>
                      <a:pt x="2179" y="3727"/>
                      <a:pt x="2215" y="3656"/>
                    </a:cubicBezTo>
                    <a:cubicBezTo>
                      <a:pt x="2239" y="3584"/>
                      <a:pt x="2203" y="3513"/>
                      <a:pt x="2143" y="3477"/>
                    </a:cubicBezTo>
                    <a:cubicBezTo>
                      <a:pt x="2128" y="3472"/>
                      <a:pt x="2113" y="3470"/>
                      <a:pt x="2098" y="3470"/>
                    </a:cubicBezTo>
                    <a:cubicBezTo>
                      <a:pt x="2044" y="3470"/>
                      <a:pt x="1995" y="3502"/>
                      <a:pt x="1977" y="3549"/>
                    </a:cubicBezTo>
                    <a:cubicBezTo>
                      <a:pt x="1774" y="4037"/>
                      <a:pt x="1167" y="5323"/>
                      <a:pt x="679" y="5585"/>
                    </a:cubicBezTo>
                    <a:cubicBezTo>
                      <a:pt x="393" y="5406"/>
                      <a:pt x="286" y="2608"/>
                      <a:pt x="357" y="131"/>
                    </a:cubicBezTo>
                    <a:cubicBezTo>
                      <a:pt x="357" y="60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476500" y="3589225"/>
                <a:ext cx="628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586" extrusionOk="0">
                    <a:moveTo>
                      <a:pt x="141" y="0"/>
                    </a:moveTo>
                    <a:cubicBezTo>
                      <a:pt x="134" y="0"/>
                      <a:pt x="126" y="1"/>
                      <a:pt x="119" y="2"/>
                    </a:cubicBezTo>
                    <a:cubicBezTo>
                      <a:pt x="48" y="2"/>
                      <a:pt x="0" y="73"/>
                      <a:pt x="12" y="133"/>
                    </a:cubicBezTo>
                    <a:cubicBezTo>
                      <a:pt x="36" y="371"/>
                      <a:pt x="274" y="2407"/>
                      <a:pt x="1095" y="2586"/>
                    </a:cubicBezTo>
                    <a:lnTo>
                      <a:pt x="1203" y="2586"/>
                    </a:lnTo>
                    <a:cubicBezTo>
                      <a:pt x="2000" y="2586"/>
                      <a:pt x="2453" y="764"/>
                      <a:pt x="2500" y="550"/>
                    </a:cubicBezTo>
                    <a:cubicBezTo>
                      <a:pt x="2512" y="478"/>
                      <a:pt x="2477" y="407"/>
                      <a:pt x="2405" y="395"/>
                    </a:cubicBezTo>
                    <a:cubicBezTo>
                      <a:pt x="2396" y="393"/>
                      <a:pt x="2387" y="393"/>
                      <a:pt x="2378" y="393"/>
                    </a:cubicBezTo>
                    <a:cubicBezTo>
                      <a:pt x="2316" y="393"/>
                      <a:pt x="2261" y="428"/>
                      <a:pt x="2250" y="490"/>
                    </a:cubicBezTo>
                    <a:cubicBezTo>
                      <a:pt x="2079" y="1223"/>
                      <a:pt x="1643" y="2329"/>
                      <a:pt x="1208" y="2329"/>
                    </a:cubicBezTo>
                    <a:cubicBezTo>
                      <a:pt x="1190" y="2329"/>
                      <a:pt x="1172" y="2327"/>
                      <a:pt x="1155" y="2324"/>
                    </a:cubicBezTo>
                    <a:cubicBezTo>
                      <a:pt x="667" y="2228"/>
                      <a:pt x="345" y="919"/>
                      <a:pt x="262" y="109"/>
                    </a:cubicBezTo>
                    <a:cubicBezTo>
                      <a:pt x="251" y="45"/>
                      <a:pt x="202" y="0"/>
                      <a:pt x="14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565200" y="3424350"/>
                <a:ext cx="5092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680" extrusionOk="0">
                    <a:moveTo>
                      <a:pt x="131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691"/>
                      <a:pt x="24" y="2525"/>
                      <a:pt x="536" y="2668"/>
                    </a:cubicBezTo>
                    <a:cubicBezTo>
                      <a:pt x="560" y="2680"/>
                      <a:pt x="572" y="2680"/>
                      <a:pt x="595" y="2680"/>
                    </a:cubicBezTo>
                    <a:cubicBezTo>
                      <a:pt x="1107" y="2680"/>
                      <a:pt x="1750" y="1084"/>
                      <a:pt x="2012" y="370"/>
                    </a:cubicBezTo>
                    <a:cubicBezTo>
                      <a:pt x="2036" y="299"/>
                      <a:pt x="2000" y="227"/>
                      <a:pt x="1941" y="203"/>
                    </a:cubicBezTo>
                    <a:cubicBezTo>
                      <a:pt x="1926" y="198"/>
                      <a:pt x="1910" y="196"/>
                      <a:pt x="1895" y="196"/>
                    </a:cubicBezTo>
                    <a:cubicBezTo>
                      <a:pt x="1841" y="196"/>
                      <a:pt x="1793" y="228"/>
                      <a:pt x="1774" y="275"/>
                    </a:cubicBezTo>
                    <a:cubicBezTo>
                      <a:pt x="1321" y="1517"/>
                      <a:pt x="800" y="2432"/>
                      <a:pt x="620" y="2432"/>
                    </a:cubicBezTo>
                    <a:cubicBezTo>
                      <a:pt x="616" y="2432"/>
                      <a:pt x="611" y="2431"/>
                      <a:pt x="607" y="2430"/>
                    </a:cubicBezTo>
                    <a:cubicBezTo>
                      <a:pt x="405" y="2370"/>
                      <a:pt x="250" y="1323"/>
                      <a:pt x="262" y="132"/>
                    </a:cubicBezTo>
                    <a:cubicBezTo>
                      <a:pt x="262" y="60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365750" y="3432700"/>
                <a:ext cx="533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251" extrusionOk="0">
                    <a:moveTo>
                      <a:pt x="2013" y="0"/>
                    </a:moveTo>
                    <a:cubicBezTo>
                      <a:pt x="1942" y="0"/>
                      <a:pt x="1882" y="48"/>
                      <a:pt x="1882" y="119"/>
                    </a:cubicBezTo>
                    <a:cubicBezTo>
                      <a:pt x="1846" y="1584"/>
                      <a:pt x="1632" y="2929"/>
                      <a:pt x="1442" y="2989"/>
                    </a:cubicBezTo>
                    <a:cubicBezTo>
                      <a:pt x="1239" y="2989"/>
                      <a:pt x="691" y="1858"/>
                      <a:pt x="263" y="536"/>
                    </a:cubicBezTo>
                    <a:cubicBezTo>
                      <a:pt x="252" y="484"/>
                      <a:pt x="188" y="450"/>
                      <a:pt x="132" y="450"/>
                    </a:cubicBezTo>
                    <a:cubicBezTo>
                      <a:pt x="124" y="450"/>
                      <a:pt x="116" y="451"/>
                      <a:pt x="108" y="453"/>
                    </a:cubicBezTo>
                    <a:cubicBezTo>
                      <a:pt x="37" y="477"/>
                      <a:pt x="1" y="548"/>
                      <a:pt x="25" y="619"/>
                    </a:cubicBezTo>
                    <a:cubicBezTo>
                      <a:pt x="275" y="1417"/>
                      <a:pt x="930" y="3251"/>
                      <a:pt x="1442" y="3251"/>
                    </a:cubicBezTo>
                    <a:lnTo>
                      <a:pt x="1477" y="3251"/>
                    </a:lnTo>
                    <a:cubicBezTo>
                      <a:pt x="2001" y="3167"/>
                      <a:pt x="2108" y="1036"/>
                      <a:pt x="2132" y="131"/>
                    </a:cubicBezTo>
                    <a:cubicBezTo>
                      <a:pt x="2132" y="60"/>
                      <a:pt x="2084" y="0"/>
                      <a:pt x="201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613400" y="3474075"/>
                <a:ext cx="97075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82" extrusionOk="0">
                    <a:moveTo>
                      <a:pt x="1942" y="0"/>
                    </a:moveTo>
                    <a:cubicBezTo>
                      <a:pt x="870" y="0"/>
                      <a:pt x="1" y="869"/>
                      <a:pt x="1" y="1941"/>
                    </a:cubicBezTo>
                    <a:cubicBezTo>
                      <a:pt x="1" y="3013"/>
                      <a:pt x="870" y="3882"/>
                      <a:pt x="1942" y="3882"/>
                    </a:cubicBezTo>
                    <a:cubicBezTo>
                      <a:pt x="3013" y="3882"/>
                      <a:pt x="3882" y="3013"/>
                      <a:pt x="3882" y="1941"/>
                    </a:cubicBezTo>
                    <a:cubicBezTo>
                      <a:pt x="3882" y="869"/>
                      <a:pt x="3013" y="0"/>
                      <a:pt x="194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295225" y="3517225"/>
                <a:ext cx="9735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94" extrusionOk="0">
                    <a:moveTo>
                      <a:pt x="1953" y="1"/>
                    </a:moveTo>
                    <a:cubicBezTo>
                      <a:pt x="869" y="1"/>
                      <a:pt x="0" y="870"/>
                      <a:pt x="0" y="1953"/>
                    </a:cubicBezTo>
                    <a:cubicBezTo>
                      <a:pt x="0" y="3025"/>
                      <a:pt x="869" y="3894"/>
                      <a:pt x="1953" y="3894"/>
                    </a:cubicBezTo>
                    <a:cubicBezTo>
                      <a:pt x="3024" y="3894"/>
                      <a:pt x="3893" y="3025"/>
                      <a:pt x="3893" y="1953"/>
                    </a:cubicBezTo>
                    <a:cubicBezTo>
                      <a:pt x="3893" y="870"/>
                      <a:pt x="3024" y="1"/>
                      <a:pt x="1953" y="1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793200" y="3418100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1" y="1"/>
                      <a:pt x="0" y="882"/>
                      <a:pt x="0" y="1989"/>
                    </a:cubicBezTo>
                    <a:cubicBezTo>
                      <a:pt x="0" y="3085"/>
                      <a:pt x="881" y="3966"/>
                      <a:pt x="1977" y="3966"/>
                    </a:cubicBezTo>
                    <a:cubicBezTo>
                      <a:pt x="3072" y="3966"/>
                      <a:pt x="3965" y="3085"/>
                      <a:pt x="3965" y="1989"/>
                    </a:cubicBezTo>
                    <a:cubicBezTo>
                      <a:pt x="3965" y="882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818500" y="3439225"/>
                <a:ext cx="458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038" extrusionOk="0">
                    <a:moveTo>
                      <a:pt x="1531" y="0"/>
                    </a:moveTo>
                    <a:cubicBezTo>
                      <a:pt x="1277" y="0"/>
                      <a:pt x="814" y="57"/>
                      <a:pt x="477" y="394"/>
                    </a:cubicBezTo>
                    <a:cubicBezTo>
                      <a:pt x="131" y="728"/>
                      <a:pt x="0" y="1239"/>
                      <a:pt x="84" y="1930"/>
                    </a:cubicBezTo>
                    <a:cubicBezTo>
                      <a:pt x="96" y="1990"/>
                      <a:pt x="143" y="2037"/>
                      <a:pt x="215" y="2037"/>
                    </a:cubicBezTo>
                    <a:lnTo>
                      <a:pt x="227" y="2037"/>
                    </a:lnTo>
                    <a:cubicBezTo>
                      <a:pt x="298" y="2025"/>
                      <a:pt x="346" y="1966"/>
                      <a:pt x="334" y="1894"/>
                    </a:cubicBezTo>
                    <a:cubicBezTo>
                      <a:pt x="262" y="1299"/>
                      <a:pt x="369" y="847"/>
                      <a:pt x="655" y="573"/>
                    </a:cubicBezTo>
                    <a:cubicBezTo>
                      <a:pt x="941" y="296"/>
                      <a:pt x="1353" y="258"/>
                      <a:pt x="1556" y="258"/>
                    </a:cubicBezTo>
                    <a:cubicBezTo>
                      <a:pt x="1632" y="258"/>
                      <a:pt x="1679" y="263"/>
                      <a:pt x="1679" y="263"/>
                    </a:cubicBezTo>
                    <a:cubicBezTo>
                      <a:pt x="1686" y="264"/>
                      <a:pt x="1694" y="265"/>
                      <a:pt x="1701" y="265"/>
                    </a:cubicBezTo>
                    <a:cubicBezTo>
                      <a:pt x="1762" y="265"/>
                      <a:pt x="1811" y="220"/>
                      <a:pt x="1822" y="156"/>
                    </a:cubicBezTo>
                    <a:cubicBezTo>
                      <a:pt x="1834" y="85"/>
                      <a:pt x="1786" y="25"/>
                      <a:pt x="1715" y="13"/>
                    </a:cubicBezTo>
                    <a:cubicBezTo>
                      <a:pt x="1704" y="10"/>
                      <a:pt x="1635" y="0"/>
                      <a:pt x="153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2138050" y="3447875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2" y="1"/>
                      <a:pt x="1" y="893"/>
                      <a:pt x="1" y="1989"/>
                    </a:cubicBezTo>
                    <a:cubicBezTo>
                      <a:pt x="1" y="3084"/>
                      <a:pt x="882" y="3965"/>
                      <a:pt x="1977" y="3965"/>
                    </a:cubicBezTo>
                    <a:cubicBezTo>
                      <a:pt x="3072" y="3965"/>
                      <a:pt x="3965" y="3084"/>
                      <a:pt x="3965" y="1989"/>
                    </a:cubicBezTo>
                    <a:cubicBezTo>
                      <a:pt x="3965" y="893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60675" y="3471725"/>
                <a:ext cx="527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762" extrusionOk="0">
                    <a:moveTo>
                      <a:pt x="670" y="0"/>
                    </a:moveTo>
                    <a:cubicBezTo>
                      <a:pt x="359" y="0"/>
                      <a:pt x="121" y="87"/>
                      <a:pt x="108" y="94"/>
                    </a:cubicBezTo>
                    <a:cubicBezTo>
                      <a:pt x="36" y="118"/>
                      <a:pt x="0" y="190"/>
                      <a:pt x="24" y="249"/>
                    </a:cubicBezTo>
                    <a:cubicBezTo>
                      <a:pt x="43" y="306"/>
                      <a:pt x="92" y="340"/>
                      <a:pt x="147" y="340"/>
                    </a:cubicBezTo>
                    <a:cubicBezTo>
                      <a:pt x="161" y="340"/>
                      <a:pt x="176" y="337"/>
                      <a:pt x="191" y="332"/>
                    </a:cubicBezTo>
                    <a:cubicBezTo>
                      <a:pt x="198" y="332"/>
                      <a:pt x="408" y="258"/>
                      <a:pt x="675" y="258"/>
                    </a:cubicBezTo>
                    <a:cubicBezTo>
                      <a:pt x="860" y="258"/>
                      <a:pt x="1072" y="294"/>
                      <a:pt x="1263" y="416"/>
                    </a:cubicBezTo>
                    <a:cubicBezTo>
                      <a:pt x="1596" y="630"/>
                      <a:pt x="1798" y="1035"/>
                      <a:pt x="1846" y="1642"/>
                    </a:cubicBezTo>
                    <a:cubicBezTo>
                      <a:pt x="1858" y="1702"/>
                      <a:pt x="1917" y="1761"/>
                      <a:pt x="1977" y="1761"/>
                    </a:cubicBezTo>
                    <a:cubicBezTo>
                      <a:pt x="1989" y="1761"/>
                      <a:pt x="1989" y="1761"/>
                      <a:pt x="1989" y="1749"/>
                    </a:cubicBezTo>
                    <a:cubicBezTo>
                      <a:pt x="2060" y="1749"/>
                      <a:pt x="2108" y="1690"/>
                      <a:pt x="2108" y="1618"/>
                    </a:cubicBezTo>
                    <a:cubicBezTo>
                      <a:pt x="2036" y="928"/>
                      <a:pt x="1798" y="451"/>
                      <a:pt x="1405" y="201"/>
                    </a:cubicBezTo>
                    <a:cubicBezTo>
                      <a:pt x="1160" y="46"/>
                      <a:pt x="896" y="0"/>
                      <a:pt x="6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395225" y="3143625"/>
                <a:ext cx="21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1" extrusionOk="0">
                    <a:moveTo>
                      <a:pt x="703" y="1"/>
                    </a:moveTo>
                    <a:cubicBezTo>
                      <a:pt x="679" y="1"/>
                      <a:pt x="653" y="9"/>
                      <a:pt x="632" y="26"/>
                    </a:cubicBezTo>
                    <a:cubicBezTo>
                      <a:pt x="608" y="38"/>
                      <a:pt x="1" y="431"/>
                      <a:pt x="36" y="1122"/>
                    </a:cubicBezTo>
                    <a:cubicBezTo>
                      <a:pt x="36" y="1193"/>
                      <a:pt x="96" y="1241"/>
                      <a:pt x="155" y="1241"/>
                    </a:cubicBezTo>
                    <a:lnTo>
                      <a:pt x="167" y="1241"/>
                    </a:lnTo>
                    <a:cubicBezTo>
                      <a:pt x="239" y="1241"/>
                      <a:pt x="298" y="1181"/>
                      <a:pt x="286" y="1110"/>
                    </a:cubicBezTo>
                    <a:cubicBezTo>
                      <a:pt x="263" y="574"/>
                      <a:pt x="775" y="240"/>
                      <a:pt x="775" y="240"/>
                    </a:cubicBezTo>
                    <a:cubicBezTo>
                      <a:pt x="834" y="205"/>
                      <a:pt x="846" y="121"/>
                      <a:pt x="810" y="62"/>
                    </a:cubicBezTo>
                    <a:cubicBezTo>
                      <a:pt x="788" y="24"/>
                      <a:pt x="746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370525" y="3194950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7" y="1"/>
                    </a:moveTo>
                    <a:cubicBezTo>
                      <a:pt x="691" y="1"/>
                      <a:pt x="666" y="8"/>
                      <a:pt x="643" y="21"/>
                    </a:cubicBezTo>
                    <a:cubicBezTo>
                      <a:pt x="620" y="45"/>
                      <a:pt x="0" y="438"/>
                      <a:pt x="36" y="1116"/>
                    </a:cubicBezTo>
                    <a:cubicBezTo>
                      <a:pt x="48" y="1188"/>
                      <a:pt x="96" y="1247"/>
                      <a:pt x="167" y="1247"/>
                    </a:cubicBezTo>
                    <a:lnTo>
                      <a:pt x="179" y="1247"/>
                    </a:lnTo>
                    <a:cubicBezTo>
                      <a:pt x="250" y="1235"/>
                      <a:pt x="298" y="1176"/>
                      <a:pt x="298" y="1104"/>
                    </a:cubicBezTo>
                    <a:cubicBezTo>
                      <a:pt x="274" y="569"/>
                      <a:pt x="774" y="247"/>
                      <a:pt x="786" y="235"/>
                    </a:cubicBezTo>
                    <a:cubicBezTo>
                      <a:pt x="846" y="200"/>
                      <a:pt x="858" y="116"/>
                      <a:pt x="822" y="57"/>
                    </a:cubicBezTo>
                    <a:cubicBezTo>
                      <a:pt x="800" y="20"/>
                      <a:pt x="759" y="1"/>
                      <a:pt x="71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350275" y="3160425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4" y="1"/>
                    </a:moveTo>
                    <a:cubicBezTo>
                      <a:pt x="690" y="1"/>
                      <a:pt x="666" y="8"/>
                      <a:pt x="644" y="21"/>
                    </a:cubicBezTo>
                    <a:cubicBezTo>
                      <a:pt x="620" y="33"/>
                      <a:pt x="1" y="426"/>
                      <a:pt x="36" y="1116"/>
                    </a:cubicBezTo>
                    <a:cubicBezTo>
                      <a:pt x="36" y="1188"/>
                      <a:pt x="96" y="1247"/>
                      <a:pt x="167" y="1247"/>
                    </a:cubicBezTo>
                    <a:cubicBezTo>
                      <a:pt x="239" y="1235"/>
                      <a:pt x="298" y="1176"/>
                      <a:pt x="298" y="1104"/>
                    </a:cubicBezTo>
                    <a:cubicBezTo>
                      <a:pt x="263" y="569"/>
                      <a:pt x="775" y="235"/>
                      <a:pt x="775" y="235"/>
                    </a:cubicBezTo>
                    <a:cubicBezTo>
                      <a:pt x="834" y="199"/>
                      <a:pt x="858" y="116"/>
                      <a:pt x="822" y="57"/>
                    </a:cubicBezTo>
                    <a:cubicBezTo>
                      <a:pt x="793" y="19"/>
                      <a:pt x="753" y="1"/>
                      <a:pt x="714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327075" y="3205750"/>
                <a:ext cx="2115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4" extrusionOk="0">
                    <a:moveTo>
                      <a:pt x="693" y="1"/>
                    </a:moveTo>
                    <a:cubicBezTo>
                      <a:pt x="672" y="1"/>
                      <a:pt x="650" y="6"/>
                      <a:pt x="631" y="18"/>
                    </a:cubicBezTo>
                    <a:cubicBezTo>
                      <a:pt x="607" y="41"/>
                      <a:pt x="0" y="434"/>
                      <a:pt x="24" y="1125"/>
                    </a:cubicBezTo>
                    <a:cubicBezTo>
                      <a:pt x="36" y="1196"/>
                      <a:pt x="83" y="1244"/>
                      <a:pt x="155" y="1244"/>
                    </a:cubicBezTo>
                    <a:lnTo>
                      <a:pt x="167" y="1244"/>
                    </a:lnTo>
                    <a:cubicBezTo>
                      <a:pt x="238" y="1244"/>
                      <a:pt x="286" y="1184"/>
                      <a:pt x="286" y="1113"/>
                    </a:cubicBezTo>
                    <a:cubicBezTo>
                      <a:pt x="262" y="577"/>
                      <a:pt x="762" y="244"/>
                      <a:pt x="774" y="244"/>
                    </a:cubicBezTo>
                    <a:cubicBezTo>
                      <a:pt x="834" y="196"/>
                      <a:pt x="845" y="125"/>
                      <a:pt x="810" y="65"/>
                    </a:cubicBezTo>
                    <a:cubicBezTo>
                      <a:pt x="785" y="25"/>
                      <a:pt x="739" y="1"/>
                      <a:pt x="69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472925" y="3085925"/>
                <a:ext cx="348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25" extrusionOk="0">
                    <a:moveTo>
                      <a:pt x="870" y="0"/>
                    </a:moveTo>
                    <a:cubicBezTo>
                      <a:pt x="626" y="0"/>
                      <a:pt x="316" y="60"/>
                      <a:pt x="60" y="298"/>
                    </a:cubicBezTo>
                    <a:cubicBezTo>
                      <a:pt x="12" y="346"/>
                      <a:pt x="0" y="429"/>
                      <a:pt x="60" y="489"/>
                    </a:cubicBezTo>
                    <a:cubicBezTo>
                      <a:pt x="83" y="512"/>
                      <a:pt x="119" y="524"/>
                      <a:pt x="143" y="524"/>
                    </a:cubicBezTo>
                    <a:cubicBezTo>
                      <a:pt x="179" y="524"/>
                      <a:pt x="214" y="512"/>
                      <a:pt x="238" y="489"/>
                    </a:cubicBezTo>
                    <a:cubicBezTo>
                      <a:pt x="438" y="301"/>
                      <a:pt x="684" y="255"/>
                      <a:pt x="879" y="255"/>
                    </a:cubicBezTo>
                    <a:cubicBezTo>
                      <a:pt x="1068" y="255"/>
                      <a:pt x="1209" y="298"/>
                      <a:pt x="1215" y="298"/>
                    </a:cubicBezTo>
                    <a:cubicBezTo>
                      <a:pt x="1227" y="303"/>
                      <a:pt x="1240" y="306"/>
                      <a:pt x="1254" y="306"/>
                    </a:cubicBezTo>
                    <a:cubicBezTo>
                      <a:pt x="1306" y="306"/>
                      <a:pt x="1360" y="271"/>
                      <a:pt x="1369" y="215"/>
                    </a:cubicBezTo>
                    <a:cubicBezTo>
                      <a:pt x="1393" y="155"/>
                      <a:pt x="1357" y="72"/>
                      <a:pt x="1286" y="60"/>
                    </a:cubicBezTo>
                    <a:cubicBezTo>
                      <a:pt x="1274" y="54"/>
                      <a:pt x="1102" y="0"/>
                      <a:pt x="8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85100" y="3116750"/>
                <a:ext cx="2147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245" extrusionOk="0">
                    <a:moveTo>
                      <a:pt x="703" y="1"/>
                    </a:moveTo>
                    <a:cubicBezTo>
                      <a:pt x="683" y="1"/>
                      <a:pt x="663" y="6"/>
                      <a:pt x="644" y="18"/>
                    </a:cubicBezTo>
                    <a:cubicBezTo>
                      <a:pt x="620" y="41"/>
                      <a:pt x="1" y="434"/>
                      <a:pt x="37" y="1125"/>
                    </a:cubicBezTo>
                    <a:cubicBezTo>
                      <a:pt x="37" y="1196"/>
                      <a:pt x="96" y="1244"/>
                      <a:pt x="167" y="1244"/>
                    </a:cubicBezTo>
                    <a:cubicBezTo>
                      <a:pt x="239" y="1244"/>
                      <a:pt x="298" y="1184"/>
                      <a:pt x="298" y="1113"/>
                    </a:cubicBezTo>
                    <a:cubicBezTo>
                      <a:pt x="263" y="577"/>
                      <a:pt x="775" y="244"/>
                      <a:pt x="775" y="244"/>
                    </a:cubicBezTo>
                    <a:cubicBezTo>
                      <a:pt x="834" y="196"/>
                      <a:pt x="858" y="125"/>
                      <a:pt x="822" y="65"/>
                    </a:cubicBezTo>
                    <a:cubicBezTo>
                      <a:pt x="790" y="25"/>
                      <a:pt x="747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427675" y="3103150"/>
                <a:ext cx="29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955" extrusionOk="0">
                    <a:moveTo>
                      <a:pt x="1043" y="0"/>
                    </a:moveTo>
                    <a:cubicBezTo>
                      <a:pt x="1037" y="0"/>
                      <a:pt x="1030" y="1"/>
                      <a:pt x="1024" y="2"/>
                    </a:cubicBezTo>
                    <a:cubicBezTo>
                      <a:pt x="989" y="14"/>
                      <a:pt x="274" y="133"/>
                      <a:pt x="24" y="776"/>
                    </a:cubicBezTo>
                    <a:cubicBezTo>
                      <a:pt x="0" y="847"/>
                      <a:pt x="36" y="919"/>
                      <a:pt x="108" y="943"/>
                    </a:cubicBezTo>
                    <a:cubicBezTo>
                      <a:pt x="119" y="943"/>
                      <a:pt x="131" y="955"/>
                      <a:pt x="155" y="955"/>
                    </a:cubicBezTo>
                    <a:cubicBezTo>
                      <a:pt x="203" y="955"/>
                      <a:pt x="250" y="919"/>
                      <a:pt x="274" y="871"/>
                    </a:cubicBezTo>
                    <a:cubicBezTo>
                      <a:pt x="465" y="359"/>
                      <a:pt x="1060" y="264"/>
                      <a:pt x="1060" y="264"/>
                    </a:cubicBezTo>
                    <a:cubicBezTo>
                      <a:pt x="1131" y="252"/>
                      <a:pt x="1179" y="181"/>
                      <a:pt x="1167" y="109"/>
                    </a:cubicBezTo>
                    <a:cubicBezTo>
                      <a:pt x="1157" y="45"/>
                      <a:pt x="1098" y="0"/>
                      <a:pt x="104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452975" y="3118000"/>
                <a:ext cx="33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611" extrusionOk="0">
                    <a:moveTo>
                      <a:pt x="981" y="1"/>
                    </a:moveTo>
                    <a:cubicBezTo>
                      <a:pt x="724" y="1"/>
                      <a:pt x="334" y="66"/>
                      <a:pt x="48" y="396"/>
                    </a:cubicBezTo>
                    <a:cubicBezTo>
                      <a:pt x="0" y="444"/>
                      <a:pt x="0" y="527"/>
                      <a:pt x="60" y="575"/>
                    </a:cubicBezTo>
                    <a:cubicBezTo>
                      <a:pt x="84" y="599"/>
                      <a:pt x="119" y="611"/>
                      <a:pt x="143" y="611"/>
                    </a:cubicBezTo>
                    <a:cubicBezTo>
                      <a:pt x="179" y="611"/>
                      <a:pt x="215" y="599"/>
                      <a:pt x="239" y="563"/>
                    </a:cubicBezTo>
                    <a:cubicBezTo>
                      <a:pt x="463" y="308"/>
                      <a:pt x="783" y="261"/>
                      <a:pt x="988" y="261"/>
                    </a:cubicBezTo>
                    <a:cubicBezTo>
                      <a:pt x="1109" y="261"/>
                      <a:pt x="1191" y="277"/>
                      <a:pt x="1191" y="277"/>
                    </a:cubicBezTo>
                    <a:cubicBezTo>
                      <a:pt x="1198" y="278"/>
                      <a:pt x="1206" y="279"/>
                      <a:pt x="1213" y="279"/>
                    </a:cubicBezTo>
                    <a:cubicBezTo>
                      <a:pt x="1277" y="279"/>
                      <a:pt x="1335" y="234"/>
                      <a:pt x="1346" y="170"/>
                    </a:cubicBezTo>
                    <a:cubicBezTo>
                      <a:pt x="1358" y="111"/>
                      <a:pt x="1310" y="39"/>
                      <a:pt x="1251" y="27"/>
                    </a:cubicBezTo>
                    <a:cubicBezTo>
                      <a:pt x="1237" y="23"/>
                      <a:pt x="1132" y="1"/>
                      <a:pt x="98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269625" y="3388100"/>
                <a:ext cx="409600" cy="139225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5569" extrusionOk="0">
                    <a:moveTo>
                      <a:pt x="11764" y="0"/>
                    </a:moveTo>
                    <a:cubicBezTo>
                      <a:pt x="7831" y="0"/>
                      <a:pt x="2358" y="332"/>
                      <a:pt x="2358" y="332"/>
                    </a:cubicBezTo>
                    <a:cubicBezTo>
                      <a:pt x="0" y="987"/>
                      <a:pt x="417" y="4094"/>
                      <a:pt x="3774" y="5344"/>
                    </a:cubicBezTo>
                    <a:cubicBezTo>
                      <a:pt x="4193" y="5500"/>
                      <a:pt x="4559" y="5569"/>
                      <a:pt x="4881" y="5569"/>
                    </a:cubicBezTo>
                    <a:cubicBezTo>
                      <a:pt x="7148" y="5569"/>
                      <a:pt x="7259" y="2139"/>
                      <a:pt x="8739" y="1284"/>
                    </a:cubicBezTo>
                    <a:cubicBezTo>
                      <a:pt x="8893" y="1196"/>
                      <a:pt x="9031" y="1157"/>
                      <a:pt x="9157" y="1157"/>
                    </a:cubicBezTo>
                    <a:cubicBezTo>
                      <a:pt x="10402" y="1157"/>
                      <a:pt x="10484" y="5036"/>
                      <a:pt x="13084" y="5036"/>
                    </a:cubicBezTo>
                    <a:cubicBezTo>
                      <a:pt x="13116" y="5036"/>
                      <a:pt x="13148" y="5036"/>
                      <a:pt x="13180" y="5035"/>
                    </a:cubicBezTo>
                    <a:cubicBezTo>
                      <a:pt x="16133" y="4928"/>
                      <a:pt x="16383" y="1153"/>
                      <a:pt x="15657" y="356"/>
                    </a:cubicBezTo>
                    <a:cubicBezTo>
                      <a:pt x="15410" y="88"/>
                      <a:pt x="13792" y="0"/>
                      <a:pt x="11764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342850" y="3418525"/>
                <a:ext cx="64600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20" extrusionOk="0">
                    <a:moveTo>
                      <a:pt x="2467" y="0"/>
                    </a:moveTo>
                    <a:cubicBezTo>
                      <a:pt x="2454" y="0"/>
                      <a:pt x="2442" y="3"/>
                      <a:pt x="2429" y="8"/>
                    </a:cubicBezTo>
                    <a:cubicBezTo>
                      <a:pt x="1167" y="341"/>
                      <a:pt x="72" y="1877"/>
                      <a:pt x="36" y="1937"/>
                    </a:cubicBezTo>
                    <a:cubicBezTo>
                      <a:pt x="0" y="1996"/>
                      <a:pt x="0" y="2056"/>
                      <a:pt x="60" y="2091"/>
                    </a:cubicBezTo>
                    <a:cubicBezTo>
                      <a:pt x="72" y="2103"/>
                      <a:pt x="72" y="2103"/>
                      <a:pt x="83" y="2115"/>
                    </a:cubicBezTo>
                    <a:cubicBezTo>
                      <a:pt x="95" y="2118"/>
                      <a:pt x="106" y="2119"/>
                      <a:pt x="117" y="2119"/>
                    </a:cubicBezTo>
                    <a:cubicBezTo>
                      <a:pt x="153" y="2119"/>
                      <a:pt x="187" y="2104"/>
                      <a:pt x="214" y="2067"/>
                    </a:cubicBezTo>
                    <a:cubicBezTo>
                      <a:pt x="226" y="2056"/>
                      <a:pt x="1298" y="543"/>
                      <a:pt x="2489" y="222"/>
                    </a:cubicBezTo>
                    <a:cubicBezTo>
                      <a:pt x="2548" y="198"/>
                      <a:pt x="2584" y="139"/>
                      <a:pt x="2560" y="79"/>
                    </a:cubicBezTo>
                    <a:cubicBezTo>
                      <a:pt x="2551" y="32"/>
                      <a:pt x="2512" y="0"/>
                      <a:pt x="2467" y="0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369625" y="3444075"/>
                <a:ext cx="375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17" extrusionOk="0">
                    <a:moveTo>
                      <a:pt x="1380" y="1"/>
                    </a:moveTo>
                    <a:cubicBezTo>
                      <a:pt x="1365" y="1"/>
                      <a:pt x="1350" y="3"/>
                      <a:pt x="1334" y="10"/>
                    </a:cubicBezTo>
                    <a:cubicBezTo>
                      <a:pt x="584" y="307"/>
                      <a:pt x="60" y="1010"/>
                      <a:pt x="36" y="1034"/>
                    </a:cubicBezTo>
                    <a:cubicBezTo>
                      <a:pt x="1" y="1081"/>
                      <a:pt x="13" y="1153"/>
                      <a:pt x="60" y="1188"/>
                    </a:cubicBezTo>
                    <a:cubicBezTo>
                      <a:pt x="72" y="1200"/>
                      <a:pt x="84" y="1200"/>
                      <a:pt x="96" y="1212"/>
                    </a:cubicBezTo>
                    <a:cubicBezTo>
                      <a:pt x="107" y="1215"/>
                      <a:pt x="118" y="1216"/>
                      <a:pt x="129" y="1216"/>
                    </a:cubicBezTo>
                    <a:cubicBezTo>
                      <a:pt x="165" y="1216"/>
                      <a:pt x="197" y="1201"/>
                      <a:pt x="215" y="1165"/>
                    </a:cubicBezTo>
                    <a:cubicBezTo>
                      <a:pt x="227" y="1165"/>
                      <a:pt x="727" y="498"/>
                      <a:pt x="1418" y="212"/>
                    </a:cubicBezTo>
                    <a:cubicBezTo>
                      <a:pt x="1477" y="188"/>
                      <a:pt x="1501" y="117"/>
                      <a:pt x="1477" y="69"/>
                    </a:cubicBezTo>
                    <a:cubicBezTo>
                      <a:pt x="1459" y="25"/>
                      <a:pt x="1422" y="1"/>
                      <a:pt x="1380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2561025" y="3411800"/>
                <a:ext cx="646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15" extrusionOk="0">
                    <a:moveTo>
                      <a:pt x="2453" y="1"/>
                    </a:moveTo>
                    <a:cubicBezTo>
                      <a:pt x="2445" y="1"/>
                      <a:pt x="2437" y="1"/>
                      <a:pt x="2429" y="3"/>
                    </a:cubicBezTo>
                    <a:cubicBezTo>
                      <a:pt x="1179" y="348"/>
                      <a:pt x="84" y="1872"/>
                      <a:pt x="36" y="1944"/>
                    </a:cubicBezTo>
                    <a:cubicBezTo>
                      <a:pt x="0" y="1991"/>
                      <a:pt x="12" y="2063"/>
                      <a:pt x="60" y="2098"/>
                    </a:cubicBezTo>
                    <a:cubicBezTo>
                      <a:pt x="72" y="2098"/>
                      <a:pt x="84" y="2110"/>
                      <a:pt x="96" y="2110"/>
                    </a:cubicBezTo>
                    <a:cubicBezTo>
                      <a:pt x="108" y="2113"/>
                      <a:pt x="119" y="2115"/>
                      <a:pt x="131" y="2115"/>
                    </a:cubicBezTo>
                    <a:cubicBezTo>
                      <a:pt x="166" y="2115"/>
                      <a:pt x="197" y="2101"/>
                      <a:pt x="215" y="2075"/>
                    </a:cubicBezTo>
                    <a:cubicBezTo>
                      <a:pt x="227" y="2051"/>
                      <a:pt x="1310" y="539"/>
                      <a:pt x="2489" y="217"/>
                    </a:cubicBezTo>
                    <a:cubicBezTo>
                      <a:pt x="2548" y="205"/>
                      <a:pt x="2584" y="146"/>
                      <a:pt x="2572" y="86"/>
                    </a:cubicBezTo>
                    <a:cubicBezTo>
                      <a:pt x="2562" y="34"/>
                      <a:pt x="2506" y="1"/>
                      <a:pt x="2453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2588100" y="3437225"/>
                <a:ext cx="3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17" extrusionOk="0">
                    <a:moveTo>
                      <a:pt x="1375" y="1"/>
                    </a:moveTo>
                    <a:cubicBezTo>
                      <a:pt x="1361" y="1"/>
                      <a:pt x="1347" y="4"/>
                      <a:pt x="1334" y="10"/>
                    </a:cubicBezTo>
                    <a:cubicBezTo>
                      <a:pt x="584" y="319"/>
                      <a:pt x="60" y="1010"/>
                      <a:pt x="37" y="1046"/>
                    </a:cubicBezTo>
                    <a:cubicBezTo>
                      <a:pt x="1" y="1093"/>
                      <a:pt x="13" y="1165"/>
                      <a:pt x="60" y="1200"/>
                    </a:cubicBezTo>
                    <a:cubicBezTo>
                      <a:pt x="72" y="1200"/>
                      <a:pt x="84" y="1212"/>
                      <a:pt x="96" y="1212"/>
                    </a:cubicBezTo>
                    <a:cubicBezTo>
                      <a:pt x="105" y="1215"/>
                      <a:pt x="115" y="1217"/>
                      <a:pt x="125" y="1217"/>
                    </a:cubicBezTo>
                    <a:cubicBezTo>
                      <a:pt x="155" y="1217"/>
                      <a:pt x="188" y="1203"/>
                      <a:pt x="215" y="1177"/>
                    </a:cubicBezTo>
                    <a:cubicBezTo>
                      <a:pt x="215" y="1165"/>
                      <a:pt x="715" y="498"/>
                      <a:pt x="1418" y="212"/>
                    </a:cubicBezTo>
                    <a:cubicBezTo>
                      <a:pt x="1465" y="188"/>
                      <a:pt x="1501" y="129"/>
                      <a:pt x="1477" y="69"/>
                    </a:cubicBezTo>
                    <a:cubicBezTo>
                      <a:pt x="1460" y="25"/>
                      <a:pt x="1416" y="1"/>
                      <a:pt x="1375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2090025" y="4045400"/>
                <a:ext cx="1007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3890" extrusionOk="0">
                    <a:moveTo>
                      <a:pt x="1337" y="1"/>
                    </a:moveTo>
                    <a:cubicBezTo>
                      <a:pt x="153" y="1"/>
                      <a:pt x="1" y="874"/>
                      <a:pt x="159" y="1531"/>
                    </a:cubicBezTo>
                    <a:cubicBezTo>
                      <a:pt x="159" y="1531"/>
                      <a:pt x="664" y="3889"/>
                      <a:pt x="1114" y="3889"/>
                    </a:cubicBezTo>
                    <a:cubicBezTo>
                      <a:pt x="1117" y="3889"/>
                      <a:pt x="1121" y="3889"/>
                      <a:pt x="1124" y="3889"/>
                    </a:cubicBezTo>
                    <a:cubicBezTo>
                      <a:pt x="1576" y="3841"/>
                      <a:pt x="1422" y="1841"/>
                      <a:pt x="1422" y="1841"/>
                    </a:cubicBezTo>
                    <a:lnTo>
                      <a:pt x="1422" y="1841"/>
                    </a:lnTo>
                    <a:cubicBezTo>
                      <a:pt x="1422" y="1841"/>
                      <a:pt x="1656" y="3596"/>
                      <a:pt x="2408" y="3596"/>
                    </a:cubicBezTo>
                    <a:cubicBezTo>
                      <a:pt x="2432" y="3596"/>
                      <a:pt x="2456" y="3595"/>
                      <a:pt x="2481" y="3591"/>
                    </a:cubicBezTo>
                    <a:cubicBezTo>
                      <a:pt x="3279" y="3484"/>
                      <a:pt x="2481" y="1865"/>
                      <a:pt x="2481" y="1865"/>
                    </a:cubicBezTo>
                    <a:lnTo>
                      <a:pt x="2481" y="1865"/>
                    </a:lnTo>
                    <a:cubicBezTo>
                      <a:pt x="2482" y="1865"/>
                      <a:pt x="3495" y="3740"/>
                      <a:pt x="3792" y="3740"/>
                    </a:cubicBezTo>
                    <a:cubicBezTo>
                      <a:pt x="3817" y="3740"/>
                      <a:pt x="3837" y="3727"/>
                      <a:pt x="3850" y="3698"/>
                    </a:cubicBezTo>
                    <a:cubicBezTo>
                      <a:pt x="4029" y="3329"/>
                      <a:pt x="3458" y="317"/>
                      <a:pt x="1826" y="43"/>
                    </a:cubicBezTo>
                    <a:cubicBezTo>
                      <a:pt x="1647" y="14"/>
                      <a:pt x="1484" y="1"/>
                      <a:pt x="133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5"/>
            <p:cNvGrpSpPr/>
            <p:nvPr/>
          </p:nvGrpSpPr>
          <p:grpSpPr>
            <a:xfrm>
              <a:off x="8043381" y="2636676"/>
              <a:ext cx="659269" cy="637682"/>
              <a:chOff x="498550" y="3453525"/>
              <a:chExt cx="428375" cy="414375"/>
            </a:xfrm>
          </p:grpSpPr>
          <p:sp>
            <p:nvSpPr>
              <p:cNvPr id="435" name="Google Shape;435;p25"/>
              <p:cNvSpPr/>
              <p:nvPr/>
            </p:nvSpPr>
            <p:spPr>
              <a:xfrm>
                <a:off x="498550" y="3453525"/>
                <a:ext cx="428375" cy="414375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6575" extrusionOk="0">
                    <a:moveTo>
                      <a:pt x="13467" y="1"/>
                    </a:moveTo>
                    <a:lnTo>
                      <a:pt x="1" y="4644"/>
                    </a:lnTo>
                    <a:lnTo>
                      <a:pt x="4192" y="16574"/>
                    </a:lnTo>
                    <a:lnTo>
                      <a:pt x="17134" y="12967"/>
                    </a:lnTo>
                    <a:lnTo>
                      <a:pt x="134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687875" y="3499075"/>
                <a:ext cx="17475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990" extrusionOk="0">
                    <a:moveTo>
                      <a:pt x="1929" y="262"/>
                    </a:moveTo>
                    <a:cubicBezTo>
                      <a:pt x="2227" y="262"/>
                      <a:pt x="2572" y="393"/>
                      <a:pt x="2989" y="643"/>
                    </a:cubicBezTo>
                    <a:cubicBezTo>
                      <a:pt x="3191" y="774"/>
                      <a:pt x="3298" y="941"/>
                      <a:pt x="3322" y="1167"/>
                    </a:cubicBezTo>
                    <a:cubicBezTo>
                      <a:pt x="3382" y="2239"/>
                      <a:pt x="1358" y="4013"/>
                      <a:pt x="727" y="4549"/>
                    </a:cubicBezTo>
                    <a:cubicBezTo>
                      <a:pt x="643" y="3715"/>
                      <a:pt x="465" y="1036"/>
                      <a:pt x="1453" y="393"/>
                    </a:cubicBezTo>
                    <a:cubicBezTo>
                      <a:pt x="1596" y="310"/>
                      <a:pt x="1751" y="262"/>
                      <a:pt x="1929" y="262"/>
                    </a:cubicBezTo>
                    <a:close/>
                    <a:moveTo>
                      <a:pt x="5001" y="5596"/>
                    </a:moveTo>
                    <a:cubicBezTo>
                      <a:pt x="5013" y="5596"/>
                      <a:pt x="5037" y="5596"/>
                      <a:pt x="5049" y="5608"/>
                    </a:cubicBezTo>
                    <a:cubicBezTo>
                      <a:pt x="5049" y="6192"/>
                      <a:pt x="4882" y="6608"/>
                      <a:pt x="4691" y="6692"/>
                    </a:cubicBezTo>
                    <a:cubicBezTo>
                      <a:pt x="4672" y="6701"/>
                      <a:pt x="4652" y="6705"/>
                      <a:pt x="4633" y="6705"/>
                    </a:cubicBezTo>
                    <a:cubicBezTo>
                      <a:pt x="4499" y="6705"/>
                      <a:pt x="4374" y="6511"/>
                      <a:pt x="4322" y="6418"/>
                    </a:cubicBezTo>
                    <a:cubicBezTo>
                      <a:pt x="4215" y="6239"/>
                      <a:pt x="4203" y="6061"/>
                      <a:pt x="4299" y="5918"/>
                    </a:cubicBezTo>
                    <a:cubicBezTo>
                      <a:pt x="4406" y="5727"/>
                      <a:pt x="4668" y="5608"/>
                      <a:pt x="4977" y="5608"/>
                    </a:cubicBezTo>
                    <a:cubicBezTo>
                      <a:pt x="4989" y="5608"/>
                      <a:pt x="4989" y="5608"/>
                      <a:pt x="5001" y="5596"/>
                    </a:cubicBezTo>
                    <a:close/>
                    <a:moveTo>
                      <a:pt x="1932" y="0"/>
                    </a:moveTo>
                    <a:cubicBezTo>
                      <a:pt x="1702" y="0"/>
                      <a:pt x="1495" y="60"/>
                      <a:pt x="1310" y="179"/>
                    </a:cubicBezTo>
                    <a:cubicBezTo>
                      <a:pt x="0" y="1012"/>
                      <a:pt x="465" y="4644"/>
                      <a:pt x="477" y="4822"/>
                    </a:cubicBezTo>
                    <a:cubicBezTo>
                      <a:pt x="489" y="4834"/>
                      <a:pt x="489" y="4846"/>
                      <a:pt x="489" y="4846"/>
                    </a:cubicBezTo>
                    <a:cubicBezTo>
                      <a:pt x="489" y="4870"/>
                      <a:pt x="500" y="4882"/>
                      <a:pt x="512" y="4894"/>
                    </a:cubicBezTo>
                    <a:cubicBezTo>
                      <a:pt x="524" y="4918"/>
                      <a:pt x="536" y="4918"/>
                      <a:pt x="560" y="4930"/>
                    </a:cubicBezTo>
                    <a:cubicBezTo>
                      <a:pt x="572" y="4941"/>
                      <a:pt x="596" y="4941"/>
                      <a:pt x="608" y="4941"/>
                    </a:cubicBezTo>
                    <a:lnTo>
                      <a:pt x="655" y="4941"/>
                    </a:lnTo>
                    <a:cubicBezTo>
                      <a:pt x="667" y="4930"/>
                      <a:pt x="679" y="4930"/>
                      <a:pt x="679" y="4930"/>
                    </a:cubicBezTo>
                    <a:cubicBezTo>
                      <a:pt x="760" y="4889"/>
                      <a:pt x="2623" y="3892"/>
                      <a:pt x="3862" y="3892"/>
                    </a:cubicBezTo>
                    <a:cubicBezTo>
                      <a:pt x="4073" y="3892"/>
                      <a:pt x="4266" y="3921"/>
                      <a:pt x="4429" y="3989"/>
                    </a:cubicBezTo>
                    <a:cubicBezTo>
                      <a:pt x="4656" y="4084"/>
                      <a:pt x="4799" y="4239"/>
                      <a:pt x="4870" y="4477"/>
                    </a:cubicBezTo>
                    <a:cubicBezTo>
                      <a:pt x="4965" y="4775"/>
                      <a:pt x="5025" y="5072"/>
                      <a:pt x="5037" y="5334"/>
                    </a:cubicBezTo>
                    <a:lnTo>
                      <a:pt x="5001" y="5334"/>
                    </a:lnTo>
                    <a:cubicBezTo>
                      <a:pt x="4988" y="5334"/>
                      <a:pt x="4975" y="5334"/>
                      <a:pt x="4962" y="5334"/>
                    </a:cubicBezTo>
                    <a:cubicBezTo>
                      <a:pt x="4562" y="5334"/>
                      <a:pt x="4222" y="5510"/>
                      <a:pt x="4072" y="5787"/>
                    </a:cubicBezTo>
                    <a:cubicBezTo>
                      <a:pt x="3929" y="6013"/>
                      <a:pt x="3941" y="6287"/>
                      <a:pt x="4096" y="6561"/>
                    </a:cubicBezTo>
                    <a:cubicBezTo>
                      <a:pt x="4292" y="6896"/>
                      <a:pt x="4494" y="6973"/>
                      <a:pt x="4640" y="6973"/>
                    </a:cubicBezTo>
                    <a:cubicBezTo>
                      <a:pt x="4706" y="6973"/>
                      <a:pt x="4761" y="6957"/>
                      <a:pt x="4799" y="6942"/>
                    </a:cubicBezTo>
                    <a:cubicBezTo>
                      <a:pt x="5096" y="6811"/>
                      <a:pt x="5311" y="6311"/>
                      <a:pt x="5322" y="5644"/>
                    </a:cubicBezTo>
                    <a:cubicBezTo>
                      <a:pt x="5846" y="5787"/>
                      <a:pt x="6358" y="6239"/>
                      <a:pt x="6715" y="6918"/>
                    </a:cubicBezTo>
                    <a:cubicBezTo>
                      <a:pt x="6739" y="6966"/>
                      <a:pt x="6787" y="6989"/>
                      <a:pt x="6835" y="6989"/>
                    </a:cubicBezTo>
                    <a:cubicBezTo>
                      <a:pt x="6858" y="6989"/>
                      <a:pt x="6882" y="6989"/>
                      <a:pt x="6906" y="6977"/>
                    </a:cubicBezTo>
                    <a:cubicBezTo>
                      <a:pt x="6966" y="6942"/>
                      <a:pt x="6989" y="6858"/>
                      <a:pt x="6954" y="6799"/>
                    </a:cubicBezTo>
                    <a:cubicBezTo>
                      <a:pt x="6406" y="5787"/>
                      <a:pt x="5739" y="5465"/>
                      <a:pt x="5311" y="5370"/>
                    </a:cubicBezTo>
                    <a:cubicBezTo>
                      <a:pt x="5287" y="5072"/>
                      <a:pt x="5239" y="4739"/>
                      <a:pt x="5132" y="4394"/>
                    </a:cubicBezTo>
                    <a:cubicBezTo>
                      <a:pt x="5037" y="4084"/>
                      <a:pt x="4834" y="3870"/>
                      <a:pt x="4537" y="3739"/>
                    </a:cubicBezTo>
                    <a:cubicBezTo>
                      <a:pt x="4344" y="3662"/>
                      <a:pt x="4120" y="3630"/>
                      <a:pt x="3878" y="3630"/>
                    </a:cubicBezTo>
                    <a:cubicBezTo>
                      <a:pt x="3106" y="3630"/>
                      <a:pt x="2154" y="3964"/>
                      <a:pt x="1465" y="4263"/>
                    </a:cubicBezTo>
                    <a:cubicBezTo>
                      <a:pt x="2334" y="3465"/>
                      <a:pt x="3644" y="2108"/>
                      <a:pt x="3584" y="1155"/>
                    </a:cubicBezTo>
                    <a:cubicBezTo>
                      <a:pt x="3560" y="846"/>
                      <a:pt x="3406" y="596"/>
                      <a:pt x="3120" y="417"/>
                    </a:cubicBezTo>
                    <a:cubicBezTo>
                      <a:pt x="2675" y="138"/>
                      <a:pt x="2279" y="0"/>
                      <a:pt x="1932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586975" y="3542000"/>
                <a:ext cx="119675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7428" extrusionOk="0">
                    <a:moveTo>
                      <a:pt x="1060" y="272"/>
                    </a:moveTo>
                    <a:cubicBezTo>
                      <a:pt x="2024" y="272"/>
                      <a:pt x="3584" y="1962"/>
                      <a:pt x="4334" y="2903"/>
                    </a:cubicBezTo>
                    <a:cubicBezTo>
                      <a:pt x="3405" y="2724"/>
                      <a:pt x="869" y="2177"/>
                      <a:pt x="369" y="1331"/>
                    </a:cubicBezTo>
                    <a:cubicBezTo>
                      <a:pt x="286" y="1188"/>
                      <a:pt x="274" y="1046"/>
                      <a:pt x="334" y="903"/>
                    </a:cubicBezTo>
                    <a:cubicBezTo>
                      <a:pt x="464" y="522"/>
                      <a:pt x="667" y="319"/>
                      <a:pt x="953" y="272"/>
                    </a:cubicBezTo>
                    <a:close/>
                    <a:moveTo>
                      <a:pt x="1614" y="4505"/>
                    </a:moveTo>
                    <a:cubicBezTo>
                      <a:pt x="1832" y="4505"/>
                      <a:pt x="2058" y="4611"/>
                      <a:pt x="2274" y="4820"/>
                    </a:cubicBezTo>
                    <a:cubicBezTo>
                      <a:pt x="2441" y="4987"/>
                      <a:pt x="2453" y="5070"/>
                      <a:pt x="2465" y="5070"/>
                    </a:cubicBezTo>
                    <a:cubicBezTo>
                      <a:pt x="2449" y="5082"/>
                      <a:pt x="2411" y="5090"/>
                      <a:pt x="2355" y="5090"/>
                    </a:cubicBezTo>
                    <a:cubicBezTo>
                      <a:pt x="2195" y="5090"/>
                      <a:pt x="1888" y="5029"/>
                      <a:pt x="1536" y="4844"/>
                    </a:cubicBezTo>
                    <a:cubicBezTo>
                      <a:pt x="1453" y="4796"/>
                      <a:pt x="1334" y="4725"/>
                      <a:pt x="1215" y="4629"/>
                    </a:cubicBezTo>
                    <a:cubicBezTo>
                      <a:pt x="1215" y="4629"/>
                      <a:pt x="1226" y="4629"/>
                      <a:pt x="1238" y="4617"/>
                    </a:cubicBezTo>
                    <a:cubicBezTo>
                      <a:pt x="1358" y="4542"/>
                      <a:pt x="1485" y="4505"/>
                      <a:pt x="1614" y="4505"/>
                    </a:cubicBezTo>
                    <a:close/>
                    <a:moveTo>
                      <a:pt x="1056" y="0"/>
                    </a:moveTo>
                    <a:cubicBezTo>
                      <a:pt x="1008" y="0"/>
                      <a:pt x="962" y="3"/>
                      <a:pt x="917" y="10"/>
                    </a:cubicBezTo>
                    <a:cubicBezTo>
                      <a:pt x="536" y="69"/>
                      <a:pt x="250" y="343"/>
                      <a:pt x="83" y="807"/>
                    </a:cubicBezTo>
                    <a:cubicBezTo>
                      <a:pt x="0" y="1034"/>
                      <a:pt x="12" y="1260"/>
                      <a:pt x="143" y="1462"/>
                    </a:cubicBezTo>
                    <a:cubicBezTo>
                      <a:pt x="500" y="2070"/>
                      <a:pt x="1679" y="2522"/>
                      <a:pt x="2739" y="2808"/>
                    </a:cubicBezTo>
                    <a:cubicBezTo>
                      <a:pt x="2012" y="2820"/>
                      <a:pt x="1262" y="2903"/>
                      <a:pt x="845" y="3213"/>
                    </a:cubicBezTo>
                    <a:cubicBezTo>
                      <a:pt x="655" y="3355"/>
                      <a:pt x="536" y="3546"/>
                      <a:pt x="512" y="3760"/>
                    </a:cubicBezTo>
                    <a:cubicBezTo>
                      <a:pt x="464" y="4082"/>
                      <a:pt x="595" y="4379"/>
                      <a:pt x="822" y="4629"/>
                    </a:cubicBezTo>
                    <a:cubicBezTo>
                      <a:pt x="405" y="5129"/>
                      <a:pt x="203" y="6082"/>
                      <a:pt x="619" y="7332"/>
                    </a:cubicBezTo>
                    <a:cubicBezTo>
                      <a:pt x="643" y="7392"/>
                      <a:pt x="691" y="7427"/>
                      <a:pt x="750" y="7427"/>
                    </a:cubicBezTo>
                    <a:cubicBezTo>
                      <a:pt x="762" y="7427"/>
                      <a:pt x="774" y="7427"/>
                      <a:pt x="786" y="7415"/>
                    </a:cubicBezTo>
                    <a:cubicBezTo>
                      <a:pt x="857" y="7392"/>
                      <a:pt x="893" y="7320"/>
                      <a:pt x="869" y="7249"/>
                    </a:cubicBezTo>
                    <a:cubicBezTo>
                      <a:pt x="488" y="6106"/>
                      <a:pt x="655" y="5249"/>
                      <a:pt x="1012" y="4820"/>
                    </a:cubicBezTo>
                    <a:cubicBezTo>
                      <a:pt x="1226" y="4998"/>
                      <a:pt x="1488" y="5141"/>
                      <a:pt x="1762" y="5237"/>
                    </a:cubicBezTo>
                    <a:cubicBezTo>
                      <a:pt x="1870" y="5273"/>
                      <a:pt x="2122" y="5357"/>
                      <a:pt x="2344" y="5357"/>
                    </a:cubicBezTo>
                    <a:cubicBezTo>
                      <a:pt x="2489" y="5357"/>
                      <a:pt x="2620" y="5321"/>
                      <a:pt x="2691" y="5213"/>
                    </a:cubicBezTo>
                    <a:cubicBezTo>
                      <a:pt x="2834" y="4987"/>
                      <a:pt x="2548" y="4725"/>
                      <a:pt x="2453" y="4629"/>
                    </a:cubicBezTo>
                    <a:cubicBezTo>
                      <a:pt x="2188" y="4372"/>
                      <a:pt x="1891" y="4242"/>
                      <a:pt x="1602" y="4242"/>
                    </a:cubicBezTo>
                    <a:cubicBezTo>
                      <a:pt x="1423" y="4242"/>
                      <a:pt x="1247" y="4291"/>
                      <a:pt x="1084" y="4391"/>
                    </a:cubicBezTo>
                    <a:cubicBezTo>
                      <a:pt x="1060" y="4415"/>
                      <a:pt x="1036" y="4427"/>
                      <a:pt x="1012" y="4451"/>
                    </a:cubicBezTo>
                    <a:cubicBezTo>
                      <a:pt x="857" y="4272"/>
                      <a:pt x="738" y="4058"/>
                      <a:pt x="774" y="3796"/>
                    </a:cubicBezTo>
                    <a:cubicBezTo>
                      <a:pt x="798" y="3653"/>
                      <a:pt x="869" y="3534"/>
                      <a:pt x="1000" y="3427"/>
                    </a:cubicBezTo>
                    <a:cubicBezTo>
                      <a:pt x="1371" y="3154"/>
                      <a:pt x="2076" y="3075"/>
                      <a:pt x="2766" y="3075"/>
                    </a:cubicBezTo>
                    <a:cubicBezTo>
                      <a:pt x="3672" y="3075"/>
                      <a:pt x="4552" y="3211"/>
                      <a:pt x="4620" y="3224"/>
                    </a:cubicBezTo>
                    <a:lnTo>
                      <a:pt x="4691" y="3224"/>
                    </a:lnTo>
                    <a:cubicBezTo>
                      <a:pt x="4703" y="3213"/>
                      <a:pt x="4715" y="3213"/>
                      <a:pt x="4727" y="3201"/>
                    </a:cubicBezTo>
                    <a:cubicBezTo>
                      <a:pt x="4727" y="3201"/>
                      <a:pt x="4739" y="3201"/>
                      <a:pt x="4739" y="3189"/>
                    </a:cubicBezTo>
                    <a:cubicBezTo>
                      <a:pt x="4751" y="3189"/>
                      <a:pt x="4763" y="3177"/>
                      <a:pt x="4763" y="3165"/>
                    </a:cubicBezTo>
                    <a:cubicBezTo>
                      <a:pt x="4775" y="3153"/>
                      <a:pt x="4786" y="3129"/>
                      <a:pt x="4786" y="3117"/>
                    </a:cubicBezTo>
                    <a:cubicBezTo>
                      <a:pt x="4786" y="3093"/>
                      <a:pt x="4786" y="3070"/>
                      <a:pt x="4786" y="3058"/>
                    </a:cubicBezTo>
                    <a:cubicBezTo>
                      <a:pt x="4775" y="3046"/>
                      <a:pt x="4775" y="3022"/>
                      <a:pt x="4763" y="3010"/>
                    </a:cubicBezTo>
                    <a:cubicBezTo>
                      <a:pt x="4659" y="2872"/>
                      <a:pt x="2480" y="0"/>
                      <a:pt x="105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535775" y="3554225"/>
                <a:ext cx="3217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12871" h="5427" extrusionOk="0">
                    <a:moveTo>
                      <a:pt x="12716" y="0"/>
                    </a:moveTo>
                    <a:cubicBezTo>
                      <a:pt x="12700" y="0"/>
                      <a:pt x="12683" y="3"/>
                      <a:pt x="12669" y="9"/>
                    </a:cubicBezTo>
                    <a:lnTo>
                      <a:pt x="107" y="5164"/>
                    </a:lnTo>
                    <a:cubicBezTo>
                      <a:pt x="36" y="5188"/>
                      <a:pt x="0" y="5271"/>
                      <a:pt x="36" y="5343"/>
                    </a:cubicBezTo>
                    <a:cubicBezTo>
                      <a:pt x="60" y="5391"/>
                      <a:pt x="107" y="5426"/>
                      <a:pt x="155" y="5426"/>
                    </a:cubicBezTo>
                    <a:cubicBezTo>
                      <a:pt x="179" y="5426"/>
                      <a:pt x="191" y="5414"/>
                      <a:pt x="203" y="5414"/>
                    </a:cubicBezTo>
                    <a:lnTo>
                      <a:pt x="12764" y="259"/>
                    </a:lnTo>
                    <a:cubicBezTo>
                      <a:pt x="12835" y="223"/>
                      <a:pt x="12871" y="152"/>
                      <a:pt x="12835" y="80"/>
                    </a:cubicBezTo>
                    <a:cubicBezTo>
                      <a:pt x="12817" y="27"/>
                      <a:pt x="12766" y="0"/>
                      <a:pt x="1271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668225" y="3506350"/>
                <a:ext cx="97350" cy="32077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2831" extrusionOk="0">
                    <a:moveTo>
                      <a:pt x="146" y="1"/>
                    </a:moveTo>
                    <a:cubicBezTo>
                      <a:pt x="133" y="1"/>
                      <a:pt x="120" y="3"/>
                      <a:pt x="108" y="7"/>
                    </a:cubicBezTo>
                    <a:cubicBezTo>
                      <a:pt x="36" y="31"/>
                      <a:pt x="1" y="102"/>
                      <a:pt x="24" y="174"/>
                    </a:cubicBezTo>
                    <a:lnTo>
                      <a:pt x="3620" y="12735"/>
                    </a:lnTo>
                    <a:cubicBezTo>
                      <a:pt x="3632" y="12794"/>
                      <a:pt x="3691" y="12830"/>
                      <a:pt x="3739" y="12830"/>
                    </a:cubicBezTo>
                    <a:lnTo>
                      <a:pt x="3787" y="12830"/>
                    </a:lnTo>
                    <a:cubicBezTo>
                      <a:pt x="3858" y="12806"/>
                      <a:pt x="3894" y="12735"/>
                      <a:pt x="3870" y="12663"/>
                    </a:cubicBezTo>
                    <a:lnTo>
                      <a:pt x="274" y="102"/>
                    </a:lnTo>
                    <a:cubicBezTo>
                      <a:pt x="265" y="43"/>
                      <a:pt x="206" y="1"/>
                      <a:pt x="146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25"/>
            <p:cNvSpPr/>
            <p:nvPr/>
          </p:nvSpPr>
          <p:spPr>
            <a:xfrm rot="10800000" flipH="1">
              <a:off x="8178012" y="3192100"/>
              <a:ext cx="169443" cy="141145"/>
            </a:xfrm>
            <a:custGeom>
              <a:avLst/>
              <a:gdLst/>
              <a:ahLst/>
              <a:cxnLst/>
              <a:rect l="l" t="t" r="r" b="b"/>
              <a:pathLst>
                <a:path w="3904" h="3252" extrusionOk="0">
                  <a:moveTo>
                    <a:pt x="1042" y="0"/>
                  </a:moveTo>
                  <a:cubicBezTo>
                    <a:pt x="260" y="0"/>
                    <a:pt x="0" y="317"/>
                    <a:pt x="105" y="858"/>
                  </a:cubicBezTo>
                  <a:cubicBezTo>
                    <a:pt x="105" y="858"/>
                    <a:pt x="518" y="3251"/>
                    <a:pt x="968" y="3251"/>
                  </a:cubicBezTo>
                  <a:cubicBezTo>
                    <a:pt x="970" y="3251"/>
                    <a:pt x="972" y="3251"/>
                    <a:pt x="974" y="3251"/>
                  </a:cubicBezTo>
                  <a:cubicBezTo>
                    <a:pt x="1427" y="3227"/>
                    <a:pt x="1355" y="1216"/>
                    <a:pt x="1355" y="1215"/>
                  </a:cubicBezTo>
                  <a:lnTo>
                    <a:pt x="1355" y="1215"/>
                  </a:lnTo>
                  <a:cubicBezTo>
                    <a:pt x="1355" y="1216"/>
                    <a:pt x="1527" y="3015"/>
                    <a:pt x="2299" y="3015"/>
                  </a:cubicBezTo>
                  <a:cubicBezTo>
                    <a:pt x="2313" y="3015"/>
                    <a:pt x="2328" y="3014"/>
                    <a:pt x="2343" y="3013"/>
                  </a:cubicBezTo>
                  <a:cubicBezTo>
                    <a:pt x="3141" y="2930"/>
                    <a:pt x="2415" y="1276"/>
                    <a:pt x="2415" y="1275"/>
                  </a:cubicBezTo>
                  <a:lnTo>
                    <a:pt x="2415" y="1275"/>
                  </a:lnTo>
                  <a:cubicBezTo>
                    <a:pt x="2415" y="1276"/>
                    <a:pt x="3365" y="3206"/>
                    <a:pt x="3657" y="3206"/>
                  </a:cubicBezTo>
                  <a:cubicBezTo>
                    <a:pt x="3680" y="3206"/>
                    <a:pt x="3699" y="3194"/>
                    <a:pt x="3713" y="3168"/>
                  </a:cubicBezTo>
                  <a:cubicBezTo>
                    <a:pt x="3903" y="2799"/>
                    <a:pt x="3748" y="465"/>
                    <a:pt x="2117" y="132"/>
                  </a:cubicBezTo>
                  <a:cubicBezTo>
                    <a:pt x="1684" y="43"/>
                    <a:pt x="1328" y="0"/>
                    <a:pt x="1042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5"/>
            <p:cNvGrpSpPr/>
            <p:nvPr/>
          </p:nvGrpSpPr>
          <p:grpSpPr>
            <a:xfrm>
              <a:off x="6129720" y="3192235"/>
              <a:ext cx="2600365" cy="1165208"/>
              <a:chOff x="5881246" y="3386225"/>
              <a:chExt cx="3096778" cy="1387649"/>
            </a:xfrm>
          </p:grpSpPr>
          <p:sp>
            <p:nvSpPr>
              <p:cNvPr id="442" name="Google Shape;442;p25"/>
              <p:cNvSpPr/>
              <p:nvPr/>
            </p:nvSpPr>
            <p:spPr>
              <a:xfrm flipH="1">
                <a:off x="5881246" y="4063700"/>
                <a:ext cx="3096778" cy="710174"/>
              </a:xfrm>
              <a:custGeom>
                <a:avLst/>
                <a:gdLst/>
                <a:ahLst/>
                <a:cxnLst/>
                <a:rect l="l" t="t" r="r" b="b"/>
                <a:pathLst>
                  <a:path w="43780" h="13098" extrusionOk="0">
                    <a:moveTo>
                      <a:pt x="28348" y="1"/>
                    </a:moveTo>
                    <a:cubicBezTo>
                      <a:pt x="18073" y="1"/>
                      <a:pt x="5632" y="1475"/>
                      <a:pt x="5632" y="1475"/>
                    </a:cubicBezTo>
                    <a:cubicBezTo>
                      <a:pt x="3406" y="1701"/>
                      <a:pt x="1" y="8523"/>
                      <a:pt x="3763" y="10893"/>
                    </a:cubicBezTo>
                    <a:cubicBezTo>
                      <a:pt x="5991" y="12296"/>
                      <a:pt x="17773" y="13098"/>
                      <a:pt x="27540" y="13098"/>
                    </a:cubicBezTo>
                    <a:cubicBezTo>
                      <a:pt x="34264" y="13098"/>
                      <a:pt x="40033" y="12718"/>
                      <a:pt x="41077" y="11893"/>
                    </a:cubicBezTo>
                    <a:cubicBezTo>
                      <a:pt x="43637" y="9857"/>
                      <a:pt x="43780" y="4594"/>
                      <a:pt x="41208" y="2082"/>
                    </a:cubicBezTo>
                    <a:cubicBezTo>
                      <a:pt x="39578" y="500"/>
                      <a:pt x="34330" y="1"/>
                      <a:pt x="28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 flipH="1">
                <a:off x="8054729" y="3640896"/>
                <a:ext cx="634754" cy="595769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0988" extrusionOk="0">
                    <a:moveTo>
                      <a:pt x="7759" y="0"/>
                    </a:moveTo>
                    <a:cubicBezTo>
                      <a:pt x="5537" y="0"/>
                      <a:pt x="2828" y="433"/>
                      <a:pt x="1822" y="2367"/>
                    </a:cubicBezTo>
                    <a:cubicBezTo>
                      <a:pt x="0" y="5880"/>
                      <a:pt x="1500" y="10916"/>
                      <a:pt x="2858" y="10987"/>
                    </a:cubicBezTo>
                    <a:cubicBezTo>
                      <a:pt x="2863" y="10988"/>
                      <a:pt x="2869" y="10988"/>
                      <a:pt x="2875" y="10988"/>
                    </a:cubicBezTo>
                    <a:cubicBezTo>
                      <a:pt x="4147" y="10988"/>
                      <a:pt x="6275" y="3675"/>
                      <a:pt x="8709" y="3675"/>
                    </a:cubicBezTo>
                    <a:cubicBezTo>
                      <a:pt x="8876" y="3675"/>
                      <a:pt x="9045" y="3710"/>
                      <a:pt x="9216" y="3784"/>
                    </a:cubicBezTo>
                    <a:cubicBezTo>
                      <a:pt x="9510" y="3912"/>
                      <a:pt x="9761" y="3968"/>
                      <a:pt x="9976" y="3968"/>
                    </a:cubicBezTo>
                    <a:cubicBezTo>
                      <a:pt x="11706" y="3968"/>
                      <a:pt x="11037" y="284"/>
                      <a:pt x="11037" y="284"/>
                    </a:cubicBezTo>
                    <a:cubicBezTo>
                      <a:pt x="11037" y="284"/>
                      <a:pt x="9557" y="0"/>
                      <a:pt x="7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 flipH="1">
                <a:off x="8058090" y="3632058"/>
                <a:ext cx="618488" cy="613662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1318" extrusionOk="0">
                    <a:moveTo>
                      <a:pt x="7501" y="325"/>
                    </a:moveTo>
                    <a:cubicBezTo>
                      <a:pt x="7838" y="325"/>
                      <a:pt x="8170" y="335"/>
                      <a:pt x="8489" y="351"/>
                    </a:cubicBezTo>
                    <a:cubicBezTo>
                      <a:pt x="9537" y="399"/>
                      <a:pt x="10371" y="530"/>
                      <a:pt x="10656" y="578"/>
                    </a:cubicBezTo>
                    <a:cubicBezTo>
                      <a:pt x="10728" y="1066"/>
                      <a:pt x="10978" y="2983"/>
                      <a:pt x="10335" y="3709"/>
                    </a:cubicBezTo>
                    <a:cubicBezTo>
                      <a:pt x="10179" y="3888"/>
                      <a:pt x="9980" y="3972"/>
                      <a:pt x="9730" y="3972"/>
                    </a:cubicBezTo>
                    <a:cubicBezTo>
                      <a:pt x="9714" y="3972"/>
                      <a:pt x="9697" y="3972"/>
                      <a:pt x="9680" y="3971"/>
                    </a:cubicBezTo>
                    <a:cubicBezTo>
                      <a:pt x="9501" y="3959"/>
                      <a:pt x="9287" y="3899"/>
                      <a:pt x="9049" y="3804"/>
                    </a:cubicBezTo>
                    <a:cubicBezTo>
                      <a:pt x="8882" y="3721"/>
                      <a:pt x="8716" y="3685"/>
                      <a:pt x="8549" y="3673"/>
                    </a:cubicBezTo>
                    <a:cubicBezTo>
                      <a:pt x="8524" y="3672"/>
                      <a:pt x="8499" y="3671"/>
                      <a:pt x="8473" y="3671"/>
                    </a:cubicBezTo>
                    <a:cubicBezTo>
                      <a:pt x="6958" y="3671"/>
                      <a:pt x="5660" y="6126"/>
                      <a:pt x="4513" y="8293"/>
                    </a:cubicBezTo>
                    <a:cubicBezTo>
                      <a:pt x="3840" y="9556"/>
                      <a:pt x="3073" y="10984"/>
                      <a:pt x="2642" y="10984"/>
                    </a:cubicBezTo>
                    <a:cubicBezTo>
                      <a:pt x="2638" y="10984"/>
                      <a:pt x="2635" y="10984"/>
                      <a:pt x="2631" y="10984"/>
                    </a:cubicBezTo>
                    <a:cubicBezTo>
                      <a:pt x="2370" y="10972"/>
                      <a:pt x="2060" y="10686"/>
                      <a:pt x="1786" y="10210"/>
                    </a:cubicBezTo>
                    <a:cubicBezTo>
                      <a:pt x="941" y="8733"/>
                      <a:pt x="334" y="5292"/>
                      <a:pt x="1727" y="2614"/>
                    </a:cubicBezTo>
                    <a:cubicBezTo>
                      <a:pt x="2681" y="778"/>
                      <a:pt x="5224" y="325"/>
                      <a:pt x="7501" y="325"/>
                    </a:cubicBezTo>
                    <a:close/>
                    <a:moveTo>
                      <a:pt x="7491" y="1"/>
                    </a:moveTo>
                    <a:cubicBezTo>
                      <a:pt x="5114" y="1"/>
                      <a:pt x="2458" y="497"/>
                      <a:pt x="1441" y="2459"/>
                    </a:cubicBezTo>
                    <a:cubicBezTo>
                      <a:pt x="0" y="5245"/>
                      <a:pt x="619" y="8829"/>
                      <a:pt x="1500" y="10365"/>
                    </a:cubicBezTo>
                    <a:cubicBezTo>
                      <a:pt x="1846" y="10960"/>
                      <a:pt x="2227" y="11293"/>
                      <a:pt x="2620" y="11317"/>
                    </a:cubicBezTo>
                    <a:cubicBezTo>
                      <a:pt x="2626" y="11317"/>
                      <a:pt x="2633" y="11317"/>
                      <a:pt x="2640" y="11317"/>
                    </a:cubicBezTo>
                    <a:cubicBezTo>
                      <a:pt x="3240" y="11317"/>
                      <a:pt x="3821" y="10273"/>
                      <a:pt x="4798" y="8448"/>
                    </a:cubicBezTo>
                    <a:cubicBezTo>
                      <a:pt x="5855" y="6464"/>
                      <a:pt x="7155" y="4005"/>
                      <a:pt x="8469" y="4005"/>
                    </a:cubicBezTo>
                    <a:cubicBezTo>
                      <a:pt x="8488" y="4005"/>
                      <a:pt x="8506" y="4006"/>
                      <a:pt x="8525" y="4007"/>
                    </a:cubicBezTo>
                    <a:cubicBezTo>
                      <a:pt x="8656" y="4007"/>
                      <a:pt x="8787" y="4042"/>
                      <a:pt x="8918" y="4102"/>
                    </a:cubicBezTo>
                    <a:cubicBezTo>
                      <a:pt x="9192" y="4221"/>
                      <a:pt x="9442" y="4280"/>
                      <a:pt x="9668" y="4292"/>
                    </a:cubicBezTo>
                    <a:cubicBezTo>
                      <a:pt x="9697" y="4294"/>
                      <a:pt x="9725" y="4295"/>
                      <a:pt x="9753" y="4295"/>
                    </a:cubicBezTo>
                    <a:cubicBezTo>
                      <a:pt x="10085" y="4295"/>
                      <a:pt x="10365" y="4165"/>
                      <a:pt x="10585" y="3923"/>
                    </a:cubicBezTo>
                    <a:cubicBezTo>
                      <a:pt x="11406" y="2983"/>
                      <a:pt x="10978" y="518"/>
                      <a:pt x="10966" y="411"/>
                    </a:cubicBezTo>
                    <a:cubicBezTo>
                      <a:pt x="10954" y="351"/>
                      <a:pt x="10894" y="292"/>
                      <a:pt x="10835" y="280"/>
                    </a:cubicBezTo>
                    <a:cubicBezTo>
                      <a:pt x="10823" y="280"/>
                      <a:pt x="9835" y="89"/>
                      <a:pt x="8513" y="30"/>
                    </a:cubicBezTo>
                    <a:cubicBezTo>
                      <a:pt x="8182" y="12"/>
                      <a:pt x="7840" y="1"/>
                      <a:pt x="7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 flipH="1">
                <a:off x="7357027" y="3386225"/>
                <a:ext cx="875111" cy="753604"/>
              </a:xfrm>
              <a:custGeom>
                <a:avLst/>
                <a:gdLst/>
                <a:ahLst/>
                <a:cxnLst/>
                <a:rect l="l" t="t" r="r" b="b"/>
                <a:pathLst>
                  <a:path w="16140" h="13899" extrusionOk="0">
                    <a:moveTo>
                      <a:pt x="5880" y="0"/>
                    </a:moveTo>
                    <a:cubicBezTo>
                      <a:pt x="3870" y="0"/>
                      <a:pt x="1091" y="822"/>
                      <a:pt x="483" y="5183"/>
                    </a:cubicBezTo>
                    <a:cubicBezTo>
                      <a:pt x="48" y="8340"/>
                      <a:pt x="1005" y="9061"/>
                      <a:pt x="2234" y="9061"/>
                    </a:cubicBezTo>
                    <a:cubicBezTo>
                      <a:pt x="3269" y="9061"/>
                      <a:pt x="4497" y="8549"/>
                      <a:pt x="5249" y="8549"/>
                    </a:cubicBezTo>
                    <a:cubicBezTo>
                      <a:pt x="5585" y="8549"/>
                      <a:pt x="5825" y="8651"/>
                      <a:pt x="5912" y="8945"/>
                    </a:cubicBezTo>
                    <a:cubicBezTo>
                      <a:pt x="6424" y="10684"/>
                      <a:pt x="4626" y="13148"/>
                      <a:pt x="340" y="13827"/>
                    </a:cubicBezTo>
                    <a:cubicBezTo>
                      <a:pt x="27" y="13877"/>
                      <a:pt x="1" y="13899"/>
                      <a:pt x="197" y="13899"/>
                    </a:cubicBezTo>
                    <a:cubicBezTo>
                      <a:pt x="1694" y="13899"/>
                      <a:pt x="16140" y="12624"/>
                      <a:pt x="16140" y="12624"/>
                    </a:cubicBezTo>
                    <a:cubicBezTo>
                      <a:pt x="13068" y="12303"/>
                      <a:pt x="10889" y="12565"/>
                      <a:pt x="10746" y="9410"/>
                    </a:cubicBezTo>
                    <a:cubicBezTo>
                      <a:pt x="10651" y="7195"/>
                      <a:pt x="15449" y="3838"/>
                      <a:pt x="8031" y="302"/>
                    </a:cubicBezTo>
                    <a:cubicBezTo>
                      <a:pt x="8031" y="302"/>
                      <a:pt x="7097" y="0"/>
                      <a:pt x="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 flipH="1">
                <a:off x="8316882" y="3895079"/>
                <a:ext cx="364250" cy="342399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6315" extrusionOk="0">
                    <a:moveTo>
                      <a:pt x="3501" y="0"/>
                    </a:moveTo>
                    <a:cubicBezTo>
                      <a:pt x="2181" y="0"/>
                      <a:pt x="953" y="96"/>
                      <a:pt x="953" y="96"/>
                    </a:cubicBezTo>
                    <a:cubicBezTo>
                      <a:pt x="1" y="811"/>
                      <a:pt x="953" y="5871"/>
                      <a:pt x="2704" y="6299"/>
                    </a:cubicBezTo>
                    <a:cubicBezTo>
                      <a:pt x="2745" y="6310"/>
                      <a:pt x="2788" y="6315"/>
                      <a:pt x="2832" y="6315"/>
                    </a:cubicBezTo>
                    <a:cubicBezTo>
                      <a:pt x="4167" y="6315"/>
                      <a:pt x="6635" y="1729"/>
                      <a:pt x="6692" y="703"/>
                    </a:cubicBezTo>
                    <a:cubicBezTo>
                      <a:pt x="6718" y="132"/>
                      <a:pt x="5046" y="0"/>
                      <a:pt x="3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 flipH="1">
                <a:off x="7886378" y="3550999"/>
                <a:ext cx="111097" cy="17567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3240" extrusionOk="0">
                    <a:moveTo>
                      <a:pt x="1894" y="1"/>
                    </a:moveTo>
                    <a:cubicBezTo>
                      <a:pt x="1798" y="1"/>
                      <a:pt x="1727" y="60"/>
                      <a:pt x="1727" y="156"/>
                    </a:cubicBezTo>
                    <a:cubicBezTo>
                      <a:pt x="1667" y="1192"/>
                      <a:pt x="1429" y="2739"/>
                      <a:pt x="1072" y="2906"/>
                    </a:cubicBezTo>
                    <a:cubicBezTo>
                      <a:pt x="1068" y="2911"/>
                      <a:pt x="1058" y="2915"/>
                      <a:pt x="1043" y="2915"/>
                    </a:cubicBezTo>
                    <a:cubicBezTo>
                      <a:pt x="1017" y="2915"/>
                      <a:pt x="977" y="2903"/>
                      <a:pt x="917" y="2858"/>
                    </a:cubicBezTo>
                    <a:cubicBezTo>
                      <a:pt x="691" y="2692"/>
                      <a:pt x="441" y="1561"/>
                      <a:pt x="334" y="811"/>
                    </a:cubicBezTo>
                    <a:cubicBezTo>
                      <a:pt x="323" y="723"/>
                      <a:pt x="252" y="666"/>
                      <a:pt x="177" y="666"/>
                    </a:cubicBezTo>
                    <a:cubicBezTo>
                      <a:pt x="170" y="666"/>
                      <a:pt x="162" y="667"/>
                      <a:pt x="155" y="668"/>
                    </a:cubicBezTo>
                    <a:cubicBezTo>
                      <a:pt x="72" y="680"/>
                      <a:pt x="1" y="763"/>
                      <a:pt x="12" y="858"/>
                    </a:cubicBezTo>
                    <a:cubicBezTo>
                      <a:pt x="60" y="1180"/>
                      <a:pt x="310" y="2811"/>
                      <a:pt x="727" y="3120"/>
                    </a:cubicBezTo>
                    <a:cubicBezTo>
                      <a:pt x="834" y="3204"/>
                      <a:pt x="929" y="3228"/>
                      <a:pt x="1013" y="3239"/>
                    </a:cubicBezTo>
                    <a:cubicBezTo>
                      <a:pt x="1096" y="3239"/>
                      <a:pt x="1155" y="3216"/>
                      <a:pt x="1215" y="3192"/>
                    </a:cubicBezTo>
                    <a:cubicBezTo>
                      <a:pt x="1870" y="2882"/>
                      <a:pt x="2025" y="620"/>
                      <a:pt x="2048" y="168"/>
                    </a:cubicBezTo>
                    <a:cubicBezTo>
                      <a:pt x="2048" y="84"/>
                      <a:pt x="1977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9" name="Google Shape;449;p25"/>
          <p:cNvSpPr/>
          <p:nvPr/>
        </p:nvSpPr>
        <p:spPr>
          <a:xfrm>
            <a:off x="7502475" y="1029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8605850" y="6766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459574" y="264996"/>
            <a:ext cx="8072450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Trong các câu dưới đây, câu nào không phải là câu hỏi và không được dùng dấu chấm hỏi ?</a:t>
            </a: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0F27E89F-206C-42C3-92AB-311768BC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6" y="1588412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cs typeface="Calibri" panose="020F0502020204030204" pitchFamily="34" charset="0"/>
              </a:rPr>
              <a:t>a) </a:t>
            </a:r>
            <a:r>
              <a:rPr lang="en-US" altLang="en-US" sz="2400" b="1">
                <a:cs typeface="Calibri" panose="020F0502020204030204" pitchFamily="34" charset="0"/>
              </a:rPr>
              <a:t>Bạn có thích chơi diều không ?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192226BE-D2AE-473A-BD3D-136764C5C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56" y="2036087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Calibri" panose="020F0502020204030204" pitchFamily="34" charset="0"/>
              </a:rPr>
              <a:t> </a:t>
            </a:r>
            <a:r>
              <a:rPr lang="vi-VN" altLang="en-US" sz="2400" b="1">
                <a:cs typeface="Calibri" panose="020F0502020204030204" pitchFamily="34" charset="0"/>
              </a:rPr>
              <a:t>b) </a:t>
            </a:r>
            <a:r>
              <a:rPr lang="en-US" altLang="en-US" sz="2400" b="1">
                <a:cs typeface="Calibri" panose="020F0502020204030204" pitchFamily="34" charset="0"/>
              </a:rPr>
              <a:t>Tôi không biết bạn có thích chơi diều không ?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4996D7FD-8F5E-4139-98CB-BB1FDDBE0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6" y="2502812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cs typeface="Calibri" panose="020F0502020204030204" pitchFamily="34" charset="0"/>
              </a:rPr>
              <a:t>c) </a:t>
            </a:r>
            <a:r>
              <a:rPr lang="en-US" altLang="en-US" sz="2400" b="1">
                <a:cs typeface="Calibri" panose="020F0502020204030204" pitchFamily="34" charset="0"/>
              </a:rPr>
              <a:t>Hãy cho tôi biết bạn thích trò chơi nào nhất ?</a:t>
            </a:r>
          </a:p>
        </p:txBody>
      </p:sp>
      <p:sp>
        <p:nvSpPr>
          <p:cNvPr id="66" name="Text Box 9">
            <a:extLst>
              <a:ext uri="{FF2B5EF4-FFF2-40B4-BE49-F238E27FC236}">
                <a16:creationId xmlns:a16="http://schemas.microsoft.com/office/drawing/2014/main" id="{25B2A3E6-D2A3-4347-B730-72E6F782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6" y="2960012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cs typeface="Calibri" panose="020F0502020204030204" pitchFamily="34" charset="0"/>
              </a:rPr>
              <a:t>d) </a:t>
            </a:r>
            <a:r>
              <a:rPr lang="en-US" altLang="en-US" sz="2400" b="1">
                <a:cs typeface="Calibri" panose="020F0502020204030204" pitchFamily="34" charset="0"/>
              </a:rPr>
              <a:t>Ai dạy bạn làm đèn ông sao đấy ?</a:t>
            </a:r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F9DB7F40-CD7E-40C8-A0FA-E6A51C717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6" y="3417212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cs typeface="Calibri" panose="020F0502020204030204" pitchFamily="34" charset="0"/>
              </a:rPr>
              <a:t>e) </a:t>
            </a:r>
            <a:r>
              <a:rPr lang="en-US" altLang="en-US" sz="2400" b="1">
                <a:cs typeface="Calibri" panose="020F0502020204030204" pitchFamily="34" charset="0"/>
              </a:rPr>
              <a:t>Thử xem ai khéo tay hơn nào 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28CB5B-63D6-4E4B-B4DD-5B7CFC25F908}"/>
              </a:ext>
            </a:extLst>
          </p:cNvPr>
          <p:cNvSpPr/>
          <p:nvPr/>
        </p:nvSpPr>
        <p:spPr>
          <a:xfrm>
            <a:off x="1124706" y="209303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CC2A472-04D6-410C-95ED-49F302B71235}"/>
              </a:ext>
            </a:extLst>
          </p:cNvPr>
          <p:cNvSpPr/>
          <p:nvPr/>
        </p:nvSpPr>
        <p:spPr>
          <a:xfrm>
            <a:off x="1109466" y="2574954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E1FB867-B1FF-4BB0-BC18-35E776D871AD}"/>
              </a:ext>
            </a:extLst>
          </p:cNvPr>
          <p:cNvSpPr/>
          <p:nvPr/>
        </p:nvSpPr>
        <p:spPr>
          <a:xfrm>
            <a:off x="1124706" y="3495315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10699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1" grpId="0" animBg="1"/>
      <p:bldP spid="62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>
            <a:extLst>
              <a:ext uri="{FF2B5EF4-FFF2-40B4-BE49-F238E27FC236}">
                <a16:creationId xmlns:a16="http://schemas.microsoft.com/office/drawing/2014/main" id="{968C536A-9984-4537-870F-6C918F268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90" y="1147940"/>
            <a:ext cx="2971800" cy="81724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không biết bạn có thích chơi diều không.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D5D563B-E161-4A0B-BF86-A95310A0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90" y="2521267"/>
            <a:ext cx="2971800" cy="81724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Hãy cho tôi biết bạn thích trò chơi nào nhất.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6B9679B-2FB8-4DAC-B436-A0D1A5377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90" y="4007167"/>
            <a:ext cx="2971800" cy="81724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Thử xem ai khéo tay hơn nào.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DAD77E8-5F42-4CB1-A205-E2B9856F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" y="361950"/>
            <a:ext cx="8404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không phải là câu hỏi, không được dùng dấu chấm hỏi :</a:t>
            </a:r>
            <a:endParaRPr lang="en-US" altLang="en-US" sz="2100" b="1">
              <a:solidFill>
                <a:srgbClr val="0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2B50EA0-1F07-4780-8EE9-9893599E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490" y="1149667"/>
            <a:ext cx="2057400" cy="881539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kiến của người nói.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C0169918-EF3A-42B4-B122-61169ABE9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490" y="2749867"/>
            <a:ext cx="2057400" cy="495866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đề nghị.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500E66F6-1667-43A1-A8FB-D4E67764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490" y="4121467"/>
            <a:ext cx="2057400" cy="495866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đề nghị. </a:t>
            </a:r>
          </a:p>
        </p:txBody>
      </p:sp>
      <p:sp>
        <p:nvSpPr>
          <p:cNvPr id="18" name="Line 23">
            <a:extLst>
              <a:ext uri="{FF2B5EF4-FFF2-40B4-BE49-F238E27FC236}">
                <a16:creationId xmlns:a16="http://schemas.microsoft.com/office/drawing/2014/main" id="{4376933D-CF1F-45EE-BB8A-76AE57E34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5790" y="1549717"/>
            <a:ext cx="685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E76195BD-64CB-471A-BA1B-BFA837DA7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2940" y="2864167"/>
            <a:ext cx="685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4CCABE52-68A1-416A-A807-A697A303B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508" y="4350067"/>
            <a:ext cx="691515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05616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0"/>
          <p:cNvSpPr txBox="1">
            <a:spLocks noGrp="1"/>
          </p:cNvSpPr>
          <p:nvPr>
            <p:ph type="title"/>
          </p:nvPr>
        </p:nvSpPr>
        <p:spPr>
          <a:xfrm>
            <a:off x="579857" y="1834388"/>
            <a:ext cx="5697479" cy="114204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TẠM BIỆT CÁC EM! </a:t>
            </a:r>
            <a:endParaRPr sz="6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716" name="Google Shape;716;p30"/>
          <p:cNvGrpSpPr/>
          <p:nvPr/>
        </p:nvGrpSpPr>
        <p:grpSpPr>
          <a:xfrm>
            <a:off x="6542102" y="2302981"/>
            <a:ext cx="2363241" cy="2840519"/>
            <a:chOff x="459575" y="2658750"/>
            <a:chExt cx="1148375" cy="1380300"/>
          </a:xfrm>
        </p:grpSpPr>
        <p:sp>
          <p:nvSpPr>
            <p:cNvPr id="717" name="Google Shape;717;p30"/>
            <p:cNvSpPr/>
            <p:nvPr/>
          </p:nvSpPr>
          <p:spPr>
            <a:xfrm>
              <a:off x="1206400" y="3699100"/>
              <a:ext cx="128600" cy="289050"/>
            </a:xfrm>
            <a:custGeom>
              <a:avLst/>
              <a:gdLst/>
              <a:ahLst/>
              <a:cxnLst/>
              <a:rect l="l" t="t" r="r" b="b"/>
              <a:pathLst>
                <a:path w="5144" h="11562" extrusionOk="0">
                  <a:moveTo>
                    <a:pt x="5144" y="0"/>
                  </a:moveTo>
                  <a:lnTo>
                    <a:pt x="0" y="1417"/>
                  </a:lnTo>
                  <a:lnTo>
                    <a:pt x="1048" y="11561"/>
                  </a:lnTo>
                  <a:lnTo>
                    <a:pt x="4632" y="10561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988800" y="3666650"/>
              <a:ext cx="107175" cy="325950"/>
            </a:xfrm>
            <a:custGeom>
              <a:avLst/>
              <a:gdLst/>
              <a:ahLst/>
              <a:cxnLst/>
              <a:rect l="l" t="t" r="r" b="b"/>
              <a:pathLst>
                <a:path w="4287" h="13038" extrusionOk="0">
                  <a:moveTo>
                    <a:pt x="1" y="1"/>
                  </a:moveTo>
                  <a:lnTo>
                    <a:pt x="405" y="13038"/>
                  </a:lnTo>
                  <a:lnTo>
                    <a:pt x="3977" y="12931"/>
                  </a:lnTo>
                  <a:lnTo>
                    <a:pt x="4287" y="33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923325" y="3943925"/>
              <a:ext cx="177125" cy="93925"/>
            </a:xfrm>
            <a:custGeom>
              <a:avLst/>
              <a:gdLst/>
              <a:ahLst/>
              <a:cxnLst/>
              <a:rect l="l" t="t" r="r" b="b"/>
              <a:pathLst>
                <a:path w="7085" h="3757" extrusionOk="0">
                  <a:moveTo>
                    <a:pt x="5832" y="1"/>
                  </a:moveTo>
                  <a:cubicBezTo>
                    <a:pt x="5782" y="1"/>
                    <a:pt x="5730" y="6"/>
                    <a:pt x="5679" y="18"/>
                  </a:cubicBezTo>
                  <a:lnTo>
                    <a:pt x="2453" y="649"/>
                  </a:lnTo>
                  <a:cubicBezTo>
                    <a:pt x="2346" y="673"/>
                    <a:pt x="2250" y="709"/>
                    <a:pt x="2155" y="780"/>
                  </a:cubicBezTo>
                  <a:cubicBezTo>
                    <a:pt x="1762" y="1066"/>
                    <a:pt x="631" y="1983"/>
                    <a:pt x="107" y="3316"/>
                  </a:cubicBezTo>
                  <a:cubicBezTo>
                    <a:pt x="0" y="3590"/>
                    <a:pt x="4477" y="3709"/>
                    <a:pt x="6311" y="3757"/>
                  </a:cubicBezTo>
                  <a:cubicBezTo>
                    <a:pt x="6739" y="3757"/>
                    <a:pt x="7084" y="3411"/>
                    <a:pt x="7061" y="2983"/>
                  </a:cubicBezTo>
                  <a:cubicBezTo>
                    <a:pt x="7013" y="2233"/>
                    <a:pt x="6870" y="1125"/>
                    <a:pt x="6465" y="375"/>
                  </a:cubicBezTo>
                  <a:cubicBezTo>
                    <a:pt x="6336" y="146"/>
                    <a:pt x="6090" y="1"/>
                    <a:pt x="583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1209075" y="3939700"/>
              <a:ext cx="169975" cy="91900"/>
            </a:xfrm>
            <a:custGeom>
              <a:avLst/>
              <a:gdLst/>
              <a:ahLst/>
              <a:cxnLst/>
              <a:rect l="l" t="t" r="r" b="b"/>
              <a:pathLst>
                <a:path w="6799" h="3676" extrusionOk="0">
                  <a:moveTo>
                    <a:pt x="1451" y="0"/>
                  </a:moveTo>
                  <a:cubicBezTo>
                    <a:pt x="1121" y="0"/>
                    <a:pt x="805" y="176"/>
                    <a:pt x="655" y="485"/>
                  </a:cubicBezTo>
                  <a:cubicBezTo>
                    <a:pt x="322" y="1128"/>
                    <a:pt x="155" y="1997"/>
                    <a:pt x="72" y="2664"/>
                  </a:cubicBezTo>
                  <a:cubicBezTo>
                    <a:pt x="0" y="3199"/>
                    <a:pt x="429" y="3676"/>
                    <a:pt x="977" y="3676"/>
                  </a:cubicBezTo>
                  <a:cubicBezTo>
                    <a:pt x="2858" y="3664"/>
                    <a:pt x="6799" y="3592"/>
                    <a:pt x="6632" y="3330"/>
                  </a:cubicBezTo>
                  <a:cubicBezTo>
                    <a:pt x="5953" y="2283"/>
                    <a:pt x="5215" y="1354"/>
                    <a:pt x="4870" y="937"/>
                  </a:cubicBezTo>
                  <a:cubicBezTo>
                    <a:pt x="4751" y="782"/>
                    <a:pt x="4572" y="675"/>
                    <a:pt x="4370" y="628"/>
                  </a:cubicBezTo>
                  <a:lnTo>
                    <a:pt x="1643" y="20"/>
                  </a:lnTo>
                  <a:cubicBezTo>
                    <a:pt x="1579" y="7"/>
                    <a:pt x="1515" y="0"/>
                    <a:pt x="1451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63450" y="3400250"/>
              <a:ext cx="216425" cy="323875"/>
            </a:xfrm>
            <a:custGeom>
              <a:avLst/>
              <a:gdLst/>
              <a:ahLst/>
              <a:cxnLst/>
              <a:rect l="l" t="t" r="r" b="b"/>
              <a:pathLst>
                <a:path w="8657" h="12955" extrusionOk="0">
                  <a:moveTo>
                    <a:pt x="8049" y="1"/>
                  </a:moveTo>
                  <a:cubicBezTo>
                    <a:pt x="8049" y="1"/>
                    <a:pt x="1" y="4263"/>
                    <a:pt x="2668" y="12954"/>
                  </a:cubicBezTo>
                  <a:lnTo>
                    <a:pt x="8656" y="12419"/>
                  </a:lnTo>
                  <a:lnTo>
                    <a:pt x="8049" y="1"/>
                  </a:ln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1349850" y="2829200"/>
              <a:ext cx="170900" cy="147925"/>
            </a:xfrm>
            <a:custGeom>
              <a:avLst/>
              <a:gdLst/>
              <a:ahLst/>
              <a:cxnLst/>
              <a:rect l="l" t="t" r="r" b="b"/>
              <a:pathLst>
                <a:path w="6836" h="5917" extrusionOk="0">
                  <a:moveTo>
                    <a:pt x="3745" y="1"/>
                  </a:moveTo>
                  <a:cubicBezTo>
                    <a:pt x="3680" y="1"/>
                    <a:pt x="3589" y="47"/>
                    <a:pt x="3466" y="149"/>
                  </a:cubicBezTo>
                  <a:cubicBezTo>
                    <a:pt x="2394" y="1042"/>
                    <a:pt x="1775" y="2911"/>
                    <a:pt x="1775" y="2911"/>
                  </a:cubicBezTo>
                  <a:cubicBezTo>
                    <a:pt x="1775" y="2911"/>
                    <a:pt x="1814" y="643"/>
                    <a:pt x="1387" y="643"/>
                  </a:cubicBezTo>
                  <a:cubicBezTo>
                    <a:pt x="1343" y="643"/>
                    <a:pt x="1294" y="667"/>
                    <a:pt x="1239" y="721"/>
                  </a:cubicBezTo>
                  <a:cubicBezTo>
                    <a:pt x="878" y="1071"/>
                    <a:pt x="0" y="5917"/>
                    <a:pt x="2133" y="5917"/>
                  </a:cubicBezTo>
                  <a:cubicBezTo>
                    <a:pt x="2464" y="5917"/>
                    <a:pt x="2868" y="5800"/>
                    <a:pt x="3358" y="5531"/>
                  </a:cubicBezTo>
                  <a:cubicBezTo>
                    <a:pt x="3358" y="5531"/>
                    <a:pt x="6835" y="2471"/>
                    <a:pt x="5883" y="2447"/>
                  </a:cubicBezTo>
                  <a:cubicBezTo>
                    <a:pt x="5875" y="2447"/>
                    <a:pt x="5867" y="2447"/>
                    <a:pt x="5859" y="2447"/>
                  </a:cubicBezTo>
                  <a:cubicBezTo>
                    <a:pt x="4965" y="2447"/>
                    <a:pt x="3763" y="3689"/>
                    <a:pt x="3761" y="3689"/>
                  </a:cubicBezTo>
                  <a:cubicBezTo>
                    <a:pt x="3761" y="3689"/>
                    <a:pt x="3765" y="3684"/>
                    <a:pt x="3775" y="3673"/>
                  </a:cubicBezTo>
                  <a:cubicBezTo>
                    <a:pt x="3929" y="3509"/>
                    <a:pt x="5568" y="899"/>
                    <a:pt x="5052" y="899"/>
                  </a:cubicBezTo>
                  <a:cubicBezTo>
                    <a:pt x="5008" y="899"/>
                    <a:pt x="4948" y="918"/>
                    <a:pt x="4871" y="959"/>
                  </a:cubicBezTo>
                  <a:cubicBezTo>
                    <a:pt x="4188" y="1320"/>
                    <a:pt x="3410" y="2289"/>
                    <a:pt x="3079" y="2752"/>
                  </a:cubicBezTo>
                  <a:lnTo>
                    <a:pt x="3079" y="2752"/>
                  </a:lnTo>
                  <a:cubicBezTo>
                    <a:pt x="3429" y="2043"/>
                    <a:pt x="4179" y="1"/>
                    <a:pt x="3745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1405225" y="2892850"/>
              <a:ext cx="36925" cy="52900"/>
            </a:xfrm>
            <a:custGeom>
              <a:avLst/>
              <a:gdLst/>
              <a:ahLst/>
              <a:cxnLst/>
              <a:rect l="l" t="t" r="r" b="b"/>
              <a:pathLst>
                <a:path w="1477" h="2116" extrusionOk="0">
                  <a:moveTo>
                    <a:pt x="157" y="1"/>
                  </a:moveTo>
                  <a:cubicBezTo>
                    <a:pt x="113" y="1"/>
                    <a:pt x="71" y="22"/>
                    <a:pt x="48" y="68"/>
                  </a:cubicBezTo>
                  <a:cubicBezTo>
                    <a:pt x="0" y="127"/>
                    <a:pt x="24" y="211"/>
                    <a:pt x="84" y="246"/>
                  </a:cubicBezTo>
                  <a:cubicBezTo>
                    <a:pt x="131" y="282"/>
                    <a:pt x="1251" y="985"/>
                    <a:pt x="703" y="1913"/>
                  </a:cubicBezTo>
                  <a:cubicBezTo>
                    <a:pt x="667" y="1973"/>
                    <a:pt x="691" y="2056"/>
                    <a:pt x="751" y="2092"/>
                  </a:cubicBezTo>
                  <a:cubicBezTo>
                    <a:pt x="774" y="2104"/>
                    <a:pt x="798" y="2116"/>
                    <a:pt x="822" y="2116"/>
                  </a:cubicBezTo>
                  <a:cubicBezTo>
                    <a:pt x="870" y="2116"/>
                    <a:pt x="917" y="2092"/>
                    <a:pt x="941" y="2044"/>
                  </a:cubicBezTo>
                  <a:cubicBezTo>
                    <a:pt x="1477" y="1127"/>
                    <a:pt x="715" y="318"/>
                    <a:pt x="227" y="20"/>
                  </a:cubicBezTo>
                  <a:cubicBezTo>
                    <a:pt x="205" y="7"/>
                    <a:pt x="181" y="1"/>
                    <a:pt x="15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1188825" y="2915975"/>
              <a:ext cx="232800" cy="420900"/>
            </a:xfrm>
            <a:custGeom>
              <a:avLst/>
              <a:gdLst/>
              <a:ahLst/>
              <a:cxnLst/>
              <a:rect l="l" t="t" r="r" b="b"/>
              <a:pathLst>
                <a:path w="9312" h="16836" extrusionOk="0">
                  <a:moveTo>
                    <a:pt x="7394" y="0"/>
                  </a:moveTo>
                  <a:cubicBezTo>
                    <a:pt x="3656" y="3429"/>
                    <a:pt x="1" y="9263"/>
                    <a:pt x="1" y="9263"/>
                  </a:cubicBezTo>
                  <a:cubicBezTo>
                    <a:pt x="215" y="15061"/>
                    <a:pt x="6156" y="16835"/>
                    <a:pt x="6156" y="16835"/>
                  </a:cubicBezTo>
                  <a:lnTo>
                    <a:pt x="9311" y="2310"/>
                  </a:lnTo>
                  <a:lnTo>
                    <a:pt x="7394" y="0"/>
                  </a:ln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599775" y="3168825"/>
              <a:ext cx="1008175" cy="661725"/>
            </a:xfrm>
            <a:custGeom>
              <a:avLst/>
              <a:gdLst/>
              <a:ahLst/>
              <a:cxnLst/>
              <a:rect l="l" t="t" r="r" b="b"/>
              <a:pathLst>
                <a:path w="40327" h="26469" extrusionOk="0">
                  <a:moveTo>
                    <a:pt x="18141" y="1"/>
                  </a:moveTo>
                  <a:cubicBezTo>
                    <a:pt x="14398" y="1"/>
                    <a:pt x="11426" y="1697"/>
                    <a:pt x="10013" y="2697"/>
                  </a:cubicBezTo>
                  <a:cubicBezTo>
                    <a:pt x="6918" y="4900"/>
                    <a:pt x="0" y="25129"/>
                    <a:pt x="2977" y="26212"/>
                  </a:cubicBezTo>
                  <a:cubicBezTo>
                    <a:pt x="3469" y="26389"/>
                    <a:pt x="4610" y="26469"/>
                    <a:pt x="6190" y="26469"/>
                  </a:cubicBezTo>
                  <a:cubicBezTo>
                    <a:pt x="14172" y="26469"/>
                    <a:pt x="33348" y="24439"/>
                    <a:pt x="36528" y="22700"/>
                  </a:cubicBezTo>
                  <a:cubicBezTo>
                    <a:pt x="40327" y="20616"/>
                    <a:pt x="33457" y="11270"/>
                    <a:pt x="33457" y="11270"/>
                  </a:cubicBezTo>
                  <a:cubicBezTo>
                    <a:pt x="28149" y="2408"/>
                    <a:pt x="22599" y="1"/>
                    <a:pt x="18141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636625" y="2881850"/>
              <a:ext cx="486750" cy="396800"/>
            </a:xfrm>
            <a:custGeom>
              <a:avLst/>
              <a:gdLst/>
              <a:ahLst/>
              <a:cxnLst/>
              <a:rect l="l" t="t" r="r" b="b"/>
              <a:pathLst>
                <a:path w="19470" h="15872" extrusionOk="0">
                  <a:moveTo>
                    <a:pt x="8870" y="0"/>
                  </a:moveTo>
                  <a:cubicBezTo>
                    <a:pt x="1158" y="0"/>
                    <a:pt x="1" y="10228"/>
                    <a:pt x="4348" y="14462"/>
                  </a:cubicBezTo>
                  <a:cubicBezTo>
                    <a:pt x="5364" y="15448"/>
                    <a:pt x="6625" y="15872"/>
                    <a:pt x="7979" y="15872"/>
                  </a:cubicBezTo>
                  <a:cubicBezTo>
                    <a:pt x="12688" y="15872"/>
                    <a:pt x="18508" y="10744"/>
                    <a:pt x="18933" y="6342"/>
                  </a:cubicBezTo>
                  <a:cubicBezTo>
                    <a:pt x="19469" y="686"/>
                    <a:pt x="9980" y="67"/>
                    <a:pt x="9980" y="67"/>
                  </a:cubicBezTo>
                  <a:cubicBezTo>
                    <a:pt x="9596" y="22"/>
                    <a:pt x="9226" y="0"/>
                    <a:pt x="8870" y="0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490875" y="2658750"/>
              <a:ext cx="443175" cy="346200"/>
            </a:xfrm>
            <a:custGeom>
              <a:avLst/>
              <a:gdLst/>
              <a:ahLst/>
              <a:cxnLst/>
              <a:rect l="l" t="t" r="r" b="b"/>
              <a:pathLst>
                <a:path w="17727" h="13848" extrusionOk="0">
                  <a:moveTo>
                    <a:pt x="7677" y="0"/>
                  </a:moveTo>
                  <a:cubicBezTo>
                    <a:pt x="7633" y="0"/>
                    <a:pt x="7590" y="1"/>
                    <a:pt x="7547" y="2"/>
                  </a:cubicBezTo>
                  <a:cubicBezTo>
                    <a:pt x="3211" y="120"/>
                    <a:pt x="0" y="7972"/>
                    <a:pt x="603" y="7972"/>
                  </a:cubicBezTo>
                  <a:cubicBezTo>
                    <a:pt x="611" y="7972"/>
                    <a:pt x="620" y="7970"/>
                    <a:pt x="629" y="7967"/>
                  </a:cubicBezTo>
                  <a:cubicBezTo>
                    <a:pt x="1344" y="7765"/>
                    <a:pt x="4868" y="6682"/>
                    <a:pt x="4868" y="6681"/>
                  </a:cubicBezTo>
                  <a:lnTo>
                    <a:pt x="4868" y="6681"/>
                  </a:lnTo>
                  <a:cubicBezTo>
                    <a:pt x="4868" y="6682"/>
                    <a:pt x="4154" y="13492"/>
                    <a:pt x="5606" y="13837"/>
                  </a:cubicBezTo>
                  <a:cubicBezTo>
                    <a:pt x="5636" y="13844"/>
                    <a:pt x="5669" y="13848"/>
                    <a:pt x="5707" y="13848"/>
                  </a:cubicBezTo>
                  <a:cubicBezTo>
                    <a:pt x="7490" y="13848"/>
                    <a:pt x="17727" y="5896"/>
                    <a:pt x="17727" y="5896"/>
                  </a:cubicBezTo>
                  <a:cubicBezTo>
                    <a:pt x="17727" y="5896"/>
                    <a:pt x="12053" y="0"/>
                    <a:pt x="7677" y="0"/>
                  </a:cubicBezTo>
                  <a:close/>
                </a:path>
              </a:pathLst>
            </a:custGeom>
            <a:solidFill>
              <a:srgbClr val="E74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459575" y="2823100"/>
              <a:ext cx="81875" cy="81575"/>
            </a:xfrm>
            <a:custGeom>
              <a:avLst/>
              <a:gdLst/>
              <a:ahLst/>
              <a:cxnLst/>
              <a:rect l="l" t="t" r="r" b="b"/>
              <a:pathLst>
                <a:path w="3275" h="3263" extrusionOk="0">
                  <a:moveTo>
                    <a:pt x="1631" y="0"/>
                  </a:moveTo>
                  <a:cubicBezTo>
                    <a:pt x="738" y="0"/>
                    <a:pt x="0" y="727"/>
                    <a:pt x="0" y="1631"/>
                  </a:cubicBezTo>
                  <a:cubicBezTo>
                    <a:pt x="0" y="2536"/>
                    <a:pt x="738" y="3263"/>
                    <a:pt x="1631" y="3263"/>
                  </a:cubicBezTo>
                  <a:cubicBezTo>
                    <a:pt x="2536" y="3263"/>
                    <a:pt x="3274" y="2536"/>
                    <a:pt x="3274" y="1631"/>
                  </a:cubicBezTo>
                  <a:cubicBezTo>
                    <a:pt x="3274" y="727"/>
                    <a:pt x="2536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543450" y="2734625"/>
              <a:ext cx="486725" cy="334675"/>
            </a:xfrm>
            <a:custGeom>
              <a:avLst/>
              <a:gdLst/>
              <a:ahLst/>
              <a:cxnLst/>
              <a:rect l="l" t="t" r="r" b="b"/>
              <a:pathLst>
                <a:path w="19469" h="13387" extrusionOk="0">
                  <a:moveTo>
                    <a:pt x="15480" y="0"/>
                  </a:moveTo>
                  <a:cubicBezTo>
                    <a:pt x="14878" y="0"/>
                    <a:pt x="14453" y="236"/>
                    <a:pt x="14185" y="581"/>
                  </a:cubicBezTo>
                  <a:lnTo>
                    <a:pt x="14185" y="581"/>
                  </a:lnTo>
                  <a:cubicBezTo>
                    <a:pt x="14066" y="527"/>
                    <a:pt x="13938" y="492"/>
                    <a:pt x="13802" y="479"/>
                  </a:cubicBezTo>
                  <a:cubicBezTo>
                    <a:pt x="13728" y="473"/>
                    <a:pt x="13655" y="470"/>
                    <a:pt x="13584" y="470"/>
                  </a:cubicBezTo>
                  <a:cubicBezTo>
                    <a:pt x="12189" y="470"/>
                    <a:pt x="11180" y="1647"/>
                    <a:pt x="10819" y="2827"/>
                  </a:cubicBezTo>
                  <a:lnTo>
                    <a:pt x="10819" y="2827"/>
                  </a:lnTo>
                  <a:cubicBezTo>
                    <a:pt x="10595" y="2732"/>
                    <a:pt x="10361" y="2654"/>
                    <a:pt x="10123" y="2599"/>
                  </a:cubicBezTo>
                  <a:cubicBezTo>
                    <a:pt x="10014" y="2574"/>
                    <a:pt x="9907" y="2562"/>
                    <a:pt x="9802" y="2562"/>
                  </a:cubicBezTo>
                  <a:cubicBezTo>
                    <a:pt x="8741" y="2562"/>
                    <a:pt x="7903" y="3774"/>
                    <a:pt x="7571" y="4935"/>
                  </a:cubicBezTo>
                  <a:lnTo>
                    <a:pt x="7571" y="4935"/>
                  </a:lnTo>
                  <a:cubicBezTo>
                    <a:pt x="7404" y="4877"/>
                    <a:pt x="7218" y="4831"/>
                    <a:pt x="7016" y="4801"/>
                  </a:cubicBezTo>
                  <a:cubicBezTo>
                    <a:pt x="6933" y="4789"/>
                    <a:pt x="6854" y="4784"/>
                    <a:pt x="6776" y="4784"/>
                  </a:cubicBezTo>
                  <a:cubicBezTo>
                    <a:pt x="5704" y="4784"/>
                    <a:pt x="5073" y="5889"/>
                    <a:pt x="4902" y="6961"/>
                  </a:cubicBezTo>
                  <a:lnTo>
                    <a:pt x="4902" y="6961"/>
                  </a:lnTo>
                  <a:cubicBezTo>
                    <a:pt x="4824" y="6930"/>
                    <a:pt x="4743" y="6901"/>
                    <a:pt x="4658" y="6873"/>
                  </a:cubicBezTo>
                  <a:cubicBezTo>
                    <a:pt x="4472" y="6813"/>
                    <a:pt x="4299" y="6785"/>
                    <a:pt x="4141" y="6785"/>
                  </a:cubicBezTo>
                  <a:cubicBezTo>
                    <a:pt x="3180" y="6785"/>
                    <a:pt x="2709" y="7789"/>
                    <a:pt x="2487" y="8588"/>
                  </a:cubicBezTo>
                  <a:lnTo>
                    <a:pt x="2487" y="8588"/>
                  </a:lnTo>
                  <a:cubicBezTo>
                    <a:pt x="2399" y="8571"/>
                    <a:pt x="2308" y="8561"/>
                    <a:pt x="2214" y="8561"/>
                  </a:cubicBezTo>
                  <a:cubicBezTo>
                    <a:pt x="2053" y="8561"/>
                    <a:pt x="1883" y="8588"/>
                    <a:pt x="1705" y="8647"/>
                  </a:cubicBezTo>
                  <a:cubicBezTo>
                    <a:pt x="355" y="9097"/>
                    <a:pt x="0" y="13387"/>
                    <a:pt x="3312" y="13387"/>
                  </a:cubicBezTo>
                  <a:cubicBezTo>
                    <a:pt x="3416" y="13387"/>
                    <a:pt x="3523" y="13383"/>
                    <a:pt x="3634" y="13374"/>
                  </a:cubicBezTo>
                  <a:cubicBezTo>
                    <a:pt x="4411" y="13313"/>
                    <a:pt x="4929" y="12942"/>
                    <a:pt x="5231" y="12498"/>
                  </a:cubicBezTo>
                  <a:lnTo>
                    <a:pt x="5231" y="12498"/>
                  </a:lnTo>
                  <a:cubicBezTo>
                    <a:pt x="5520" y="12828"/>
                    <a:pt x="5934" y="13073"/>
                    <a:pt x="6465" y="13073"/>
                  </a:cubicBezTo>
                  <a:cubicBezTo>
                    <a:pt x="6734" y="13073"/>
                    <a:pt x="7033" y="13010"/>
                    <a:pt x="7361" y="12862"/>
                  </a:cubicBezTo>
                  <a:cubicBezTo>
                    <a:pt x="8201" y="12484"/>
                    <a:pt x="8645" y="11933"/>
                    <a:pt x="8832" y="11399"/>
                  </a:cubicBezTo>
                  <a:lnTo>
                    <a:pt x="8832" y="11399"/>
                  </a:lnTo>
                  <a:cubicBezTo>
                    <a:pt x="9083" y="11562"/>
                    <a:pt x="9390" y="11669"/>
                    <a:pt x="9749" y="11669"/>
                  </a:cubicBezTo>
                  <a:cubicBezTo>
                    <a:pt x="10078" y="11669"/>
                    <a:pt x="10450" y="11579"/>
                    <a:pt x="10861" y="11362"/>
                  </a:cubicBezTo>
                  <a:cubicBezTo>
                    <a:pt x="11658" y="10936"/>
                    <a:pt x="12108" y="10363"/>
                    <a:pt x="12295" y="9809"/>
                  </a:cubicBezTo>
                  <a:lnTo>
                    <a:pt x="12295" y="9809"/>
                  </a:lnTo>
                  <a:cubicBezTo>
                    <a:pt x="12430" y="9829"/>
                    <a:pt x="12571" y="9839"/>
                    <a:pt x="12719" y="9839"/>
                  </a:cubicBezTo>
                  <a:cubicBezTo>
                    <a:pt x="13020" y="9839"/>
                    <a:pt x="13347" y="9796"/>
                    <a:pt x="13695" y="9695"/>
                  </a:cubicBezTo>
                  <a:cubicBezTo>
                    <a:pt x="14974" y="9325"/>
                    <a:pt x="15540" y="8344"/>
                    <a:pt x="15627" y="7414"/>
                  </a:cubicBezTo>
                  <a:lnTo>
                    <a:pt x="15627" y="7414"/>
                  </a:lnTo>
                  <a:cubicBezTo>
                    <a:pt x="15650" y="7415"/>
                    <a:pt x="15673" y="7416"/>
                    <a:pt x="15696" y="7416"/>
                  </a:cubicBezTo>
                  <a:cubicBezTo>
                    <a:pt x="15889" y="7416"/>
                    <a:pt x="16100" y="7381"/>
                    <a:pt x="16326" y="7302"/>
                  </a:cubicBezTo>
                  <a:cubicBezTo>
                    <a:pt x="17543" y="6878"/>
                    <a:pt x="17854" y="5601"/>
                    <a:pt x="17689" y="4544"/>
                  </a:cubicBezTo>
                  <a:lnTo>
                    <a:pt x="17689" y="4544"/>
                  </a:lnTo>
                  <a:cubicBezTo>
                    <a:pt x="19469" y="4044"/>
                    <a:pt x="19014" y="874"/>
                    <a:pt x="16291" y="122"/>
                  </a:cubicBezTo>
                  <a:cubicBezTo>
                    <a:pt x="15991" y="38"/>
                    <a:pt x="15721" y="0"/>
                    <a:pt x="15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790850" y="3025300"/>
              <a:ext cx="54200" cy="54100"/>
            </a:xfrm>
            <a:custGeom>
              <a:avLst/>
              <a:gdLst/>
              <a:ahLst/>
              <a:cxnLst/>
              <a:rect l="l" t="t" r="r" b="b"/>
              <a:pathLst>
                <a:path w="2168" h="2164" extrusionOk="0">
                  <a:moveTo>
                    <a:pt x="1337" y="0"/>
                  </a:moveTo>
                  <a:cubicBezTo>
                    <a:pt x="1311" y="0"/>
                    <a:pt x="1285" y="7"/>
                    <a:pt x="1263" y="20"/>
                  </a:cubicBezTo>
                  <a:cubicBezTo>
                    <a:pt x="1203" y="68"/>
                    <a:pt x="1192" y="151"/>
                    <a:pt x="1239" y="211"/>
                  </a:cubicBezTo>
                  <a:cubicBezTo>
                    <a:pt x="1418" y="473"/>
                    <a:pt x="1858" y="1235"/>
                    <a:pt x="1751" y="1640"/>
                  </a:cubicBezTo>
                  <a:cubicBezTo>
                    <a:pt x="1715" y="1747"/>
                    <a:pt x="1668" y="1806"/>
                    <a:pt x="1561" y="1854"/>
                  </a:cubicBezTo>
                  <a:cubicBezTo>
                    <a:pt x="1500" y="1882"/>
                    <a:pt x="1439" y="1894"/>
                    <a:pt x="1379" y="1894"/>
                  </a:cubicBezTo>
                  <a:cubicBezTo>
                    <a:pt x="818" y="1894"/>
                    <a:pt x="275" y="816"/>
                    <a:pt x="275" y="794"/>
                  </a:cubicBezTo>
                  <a:cubicBezTo>
                    <a:pt x="248" y="750"/>
                    <a:pt x="196" y="726"/>
                    <a:pt x="146" y="726"/>
                  </a:cubicBezTo>
                  <a:cubicBezTo>
                    <a:pt x="129" y="726"/>
                    <a:pt x="112" y="729"/>
                    <a:pt x="96" y="735"/>
                  </a:cubicBezTo>
                  <a:cubicBezTo>
                    <a:pt x="25" y="771"/>
                    <a:pt x="1" y="854"/>
                    <a:pt x="37" y="913"/>
                  </a:cubicBezTo>
                  <a:cubicBezTo>
                    <a:pt x="60" y="973"/>
                    <a:pt x="644" y="2164"/>
                    <a:pt x="1382" y="2164"/>
                  </a:cubicBezTo>
                  <a:cubicBezTo>
                    <a:pt x="1477" y="2164"/>
                    <a:pt x="1573" y="2140"/>
                    <a:pt x="1680" y="2092"/>
                  </a:cubicBezTo>
                  <a:cubicBezTo>
                    <a:pt x="1846" y="2021"/>
                    <a:pt x="1954" y="1890"/>
                    <a:pt x="2001" y="1711"/>
                  </a:cubicBezTo>
                  <a:cubicBezTo>
                    <a:pt x="2168" y="1116"/>
                    <a:pt x="1525" y="163"/>
                    <a:pt x="1453" y="56"/>
                  </a:cubicBezTo>
                  <a:cubicBezTo>
                    <a:pt x="1424" y="19"/>
                    <a:pt x="1380" y="0"/>
                    <a:pt x="1337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929575" y="2950900"/>
              <a:ext cx="50625" cy="52600"/>
            </a:xfrm>
            <a:custGeom>
              <a:avLst/>
              <a:gdLst/>
              <a:ahLst/>
              <a:cxnLst/>
              <a:rect l="l" t="t" r="r" b="b"/>
              <a:pathLst>
                <a:path w="2025" h="2104" extrusionOk="0">
                  <a:moveTo>
                    <a:pt x="1315" y="1"/>
                  </a:moveTo>
                  <a:cubicBezTo>
                    <a:pt x="1301" y="1"/>
                    <a:pt x="1287" y="3"/>
                    <a:pt x="1274" y="8"/>
                  </a:cubicBezTo>
                  <a:cubicBezTo>
                    <a:pt x="1203" y="44"/>
                    <a:pt x="1167" y="115"/>
                    <a:pt x="1203" y="187"/>
                  </a:cubicBezTo>
                  <a:cubicBezTo>
                    <a:pt x="1429" y="722"/>
                    <a:pt x="1691" y="1592"/>
                    <a:pt x="1584" y="1842"/>
                  </a:cubicBezTo>
                  <a:cubicBezTo>
                    <a:pt x="1576" y="1845"/>
                    <a:pt x="1567" y="1846"/>
                    <a:pt x="1557" y="1846"/>
                  </a:cubicBezTo>
                  <a:cubicBezTo>
                    <a:pt x="1366" y="1846"/>
                    <a:pt x="781" y="1331"/>
                    <a:pt x="250" y="687"/>
                  </a:cubicBezTo>
                  <a:cubicBezTo>
                    <a:pt x="223" y="652"/>
                    <a:pt x="183" y="633"/>
                    <a:pt x="142" y="633"/>
                  </a:cubicBezTo>
                  <a:cubicBezTo>
                    <a:pt x="114" y="633"/>
                    <a:pt x="85" y="643"/>
                    <a:pt x="60" y="663"/>
                  </a:cubicBezTo>
                  <a:cubicBezTo>
                    <a:pt x="0" y="710"/>
                    <a:pt x="0" y="794"/>
                    <a:pt x="48" y="853"/>
                  </a:cubicBezTo>
                  <a:cubicBezTo>
                    <a:pt x="369" y="1246"/>
                    <a:pt x="1119" y="2104"/>
                    <a:pt x="1572" y="2104"/>
                  </a:cubicBezTo>
                  <a:cubicBezTo>
                    <a:pt x="1619" y="2104"/>
                    <a:pt x="1655" y="2104"/>
                    <a:pt x="1691" y="2092"/>
                  </a:cubicBezTo>
                  <a:cubicBezTo>
                    <a:pt x="1739" y="2068"/>
                    <a:pt x="1798" y="2020"/>
                    <a:pt x="1846" y="1925"/>
                  </a:cubicBezTo>
                  <a:cubicBezTo>
                    <a:pt x="2024" y="1508"/>
                    <a:pt x="1548" y="318"/>
                    <a:pt x="1441" y="79"/>
                  </a:cubicBezTo>
                  <a:cubicBezTo>
                    <a:pt x="1422" y="33"/>
                    <a:pt x="1367" y="1"/>
                    <a:pt x="1315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940275" y="3107625"/>
              <a:ext cx="82775" cy="79825"/>
            </a:xfrm>
            <a:custGeom>
              <a:avLst/>
              <a:gdLst/>
              <a:ahLst/>
              <a:cxnLst/>
              <a:rect l="l" t="t" r="r" b="b"/>
              <a:pathLst>
                <a:path w="3311" h="3193" extrusionOk="0">
                  <a:moveTo>
                    <a:pt x="1858" y="0"/>
                  </a:moveTo>
                  <a:cubicBezTo>
                    <a:pt x="1834" y="0"/>
                    <a:pt x="1809" y="8"/>
                    <a:pt x="1787" y="25"/>
                  </a:cubicBezTo>
                  <a:cubicBezTo>
                    <a:pt x="1727" y="61"/>
                    <a:pt x="1703" y="145"/>
                    <a:pt x="1739" y="204"/>
                  </a:cubicBezTo>
                  <a:cubicBezTo>
                    <a:pt x="1751" y="228"/>
                    <a:pt x="2954" y="2181"/>
                    <a:pt x="2084" y="2812"/>
                  </a:cubicBezTo>
                  <a:cubicBezTo>
                    <a:pt x="1982" y="2888"/>
                    <a:pt x="1874" y="2922"/>
                    <a:pt x="1764" y="2922"/>
                  </a:cubicBezTo>
                  <a:cubicBezTo>
                    <a:pt x="1720" y="2922"/>
                    <a:pt x="1676" y="2917"/>
                    <a:pt x="1632" y="2907"/>
                  </a:cubicBezTo>
                  <a:cubicBezTo>
                    <a:pt x="1049" y="2752"/>
                    <a:pt x="453" y="1692"/>
                    <a:pt x="275" y="1299"/>
                  </a:cubicBezTo>
                  <a:cubicBezTo>
                    <a:pt x="257" y="1256"/>
                    <a:pt x="209" y="1226"/>
                    <a:pt x="156" y="1226"/>
                  </a:cubicBezTo>
                  <a:cubicBezTo>
                    <a:pt x="136" y="1226"/>
                    <a:pt x="116" y="1230"/>
                    <a:pt x="96" y="1240"/>
                  </a:cubicBezTo>
                  <a:cubicBezTo>
                    <a:pt x="25" y="1264"/>
                    <a:pt x="1" y="1347"/>
                    <a:pt x="37" y="1419"/>
                  </a:cubicBezTo>
                  <a:cubicBezTo>
                    <a:pt x="60" y="1478"/>
                    <a:pt x="739" y="2943"/>
                    <a:pt x="1561" y="3157"/>
                  </a:cubicBezTo>
                  <a:cubicBezTo>
                    <a:pt x="1632" y="3181"/>
                    <a:pt x="1703" y="3193"/>
                    <a:pt x="1763" y="3193"/>
                  </a:cubicBezTo>
                  <a:cubicBezTo>
                    <a:pt x="1930" y="3193"/>
                    <a:pt x="2096" y="3133"/>
                    <a:pt x="2239" y="3026"/>
                  </a:cubicBezTo>
                  <a:cubicBezTo>
                    <a:pt x="3311" y="2252"/>
                    <a:pt x="2025" y="156"/>
                    <a:pt x="1965" y="61"/>
                  </a:cubicBezTo>
                  <a:cubicBezTo>
                    <a:pt x="1943" y="24"/>
                    <a:pt x="1901" y="0"/>
                    <a:pt x="1858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755450" y="3099325"/>
              <a:ext cx="93475" cy="93175"/>
            </a:xfrm>
            <a:custGeom>
              <a:avLst/>
              <a:gdLst/>
              <a:ahLst/>
              <a:cxnLst/>
              <a:rect l="l" t="t" r="r" b="b"/>
              <a:pathLst>
                <a:path w="3739" h="3727" extrusionOk="0">
                  <a:moveTo>
                    <a:pt x="1869" y="0"/>
                  </a:moveTo>
                  <a:cubicBezTo>
                    <a:pt x="845" y="0"/>
                    <a:pt x="0" y="834"/>
                    <a:pt x="0" y="1870"/>
                  </a:cubicBezTo>
                  <a:cubicBezTo>
                    <a:pt x="0" y="2894"/>
                    <a:pt x="845" y="3727"/>
                    <a:pt x="1869" y="3727"/>
                  </a:cubicBezTo>
                  <a:cubicBezTo>
                    <a:pt x="2905" y="3727"/>
                    <a:pt x="3739" y="2894"/>
                    <a:pt x="3739" y="1870"/>
                  </a:cubicBezTo>
                  <a:cubicBezTo>
                    <a:pt x="3739" y="834"/>
                    <a:pt x="2905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983750" y="2963000"/>
              <a:ext cx="93475" cy="93475"/>
            </a:xfrm>
            <a:custGeom>
              <a:avLst/>
              <a:gdLst/>
              <a:ahLst/>
              <a:cxnLst/>
              <a:rect l="l" t="t" r="r" b="b"/>
              <a:pathLst>
                <a:path w="3739" h="3739" extrusionOk="0">
                  <a:moveTo>
                    <a:pt x="1869" y="0"/>
                  </a:moveTo>
                  <a:cubicBezTo>
                    <a:pt x="834" y="0"/>
                    <a:pt x="0" y="846"/>
                    <a:pt x="0" y="1870"/>
                  </a:cubicBezTo>
                  <a:cubicBezTo>
                    <a:pt x="0" y="2905"/>
                    <a:pt x="834" y="3739"/>
                    <a:pt x="1869" y="3739"/>
                  </a:cubicBezTo>
                  <a:cubicBezTo>
                    <a:pt x="2905" y="3739"/>
                    <a:pt x="3739" y="2905"/>
                    <a:pt x="3739" y="1870"/>
                  </a:cubicBezTo>
                  <a:cubicBezTo>
                    <a:pt x="3739" y="846"/>
                    <a:pt x="2905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609000" y="3113300"/>
              <a:ext cx="64900" cy="64925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98" y="1"/>
                  </a:moveTo>
                  <a:cubicBezTo>
                    <a:pt x="584" y="1"/>
                    <a:pt x="0" y="584"/>
                    <a:pt x="0" y="1299"/>
                  </a:cubicBezTo>
                  <a:cubicBezTo>
                    <a:pt x="0" y="2013"/>
                    <a:pt x="584" y="2596"/>
                    <a:pt x="1298" y="2596"/>
                  </a:cubicBezTo>
                  <a:cubicBezTo>
                    <a:pt x="2012" y="2596"/>
                    <a:pt x="2596" y="2013"/>
                    <a:pt x="2596" y="1299"/>
                  </a:cubicBezTo>
                  <a:cubicBezTo>
                    <a:pt x="2596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621500" y="3135000"/>
              <a:ext cx="41400" cy="25075"/>
            </a:xfrm>
            <a:custGeom>
              <a:avLst/>
              <a:gdLst/>
              <a:ahLst/>
              <a:cxnLst/>
              <a:rect l="l" t="t" r="r" b="b"/>
              <a:pathLst>
                <a:path w="1656" h="1003" extrusionOk="0">
                  <a:moveTo>
                    <a:pt x="582" y="1"/>
                  </a:moveTo>
                  <a:cubicBezTo>
                    <a:pt x="325" y="1"/>
                    <a:pt x="122" y="66"/>
                    <a:pt x="107" y="73"/>
                  </a:cubicBezTo>
                  <a:cubicBezTo>
                    <a:pt x="36" y="97"/>
                    <a:pt x="0" y="169"/>
                    <a:pt x="24" y="240"/>
                  </a:cubicBezTo>
                  <a:cubicBezTo>
                    <a:pt x="43" y="297"/>
                    <a:pt x="92" y="331"/>
                    <a:pt x="146" y="331"/>
                  </a:cubicBezTo>
                  <a:cubicBezTo>
                    <a:pt x="161" y="331"/>
                    <a:pt x="176" y="328"/>
                    <a:pt x="191" y="324"/>
                  </a:cubicBezTo>
                  <a:cubicBezTo>
                    <a:pt x="191" y="324"/>
                    <a:pt x="362" y="272"/>
                    <a:pt x="574" y="272"/>
                  </a:cubicBezTo>
                  <a:cubicBezTo>
                    <a:pt x="715" y="272"/>
                    <a:pt x="874" y="295"/>
                    <a:pt x="1012" y="371"/>
                  </a:cubicBezTo>
                  <a:cubicBezTo>
                    <a:pt x="1191" y="478"/>
                    <a:pt x="1310" y="657"/>
                    <a:pt x="1369" y="907"/>
                  </a:cubicBezTo>
                  <a:cubicBezTo>
                    <a:pt x="1381" y="966"/>
                    <a:pt x="1441" y="1002"/>
                    <a:pt x="1500" y="1002"/>
                  </a:cubicBezTo>
                  <a:lnTo>
                    <a:pt x="1536" y="1002"/>
                  </a:lnTo>
                  <a:cubicBezTo>
                    <a:pt x="1608" y="990"/>
                    <a:pt x="1655" y="907"/>
                    <a:pt x="1631" y="835"/>
                  </a:cubicBezTo>
                  <a:cubicBezTo>
                    <a:pt x="1548" y="514"/>
                    <a:pt x="1393" y="276"/>
                    <a:pt x="1143" y="133"/>
                  </a:cubicBezTo>
                  <a:cubicBezTo>
                    <a:pt x="959" y="31"/>
                    <a:pt x="758" y="1"/>
                    <a:pt x="58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1024825" y="2850475"/>
              <a:ext cx="64900" cy="64925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98" y="1"/>
                  </a:moveTo>
                  <a:cubicBezTo>
                    <a:pt x="584" y="1"/>
                    <a:pt x="0" y="572"/>
                    <a:pt x="0" y="1298"/>
                  </a:cubicBezTo>
                  <a:cubicBezTo>
                    <a:pt x="0" y="2013"/>
                    <a:pt x="584" y="2596"/>
                    <a:pt x="1298" y="2596"/>
                  </a:cubicBezTo>
                  <a:cubicBezTo>
                    <a:pt x="2012" y="2596"/>
                    <a:pt x="2596" y="2013"/>
                    <a:pt x="2596" y="1298"/>
                  </a:cubicBezTo>
                  <a:cubicBezTo>
                    <a:pt x="2596" y="572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1045650" y="2862250"/>
              <a:ext cx="19375" cy="44500"/>
            </a:xfrm>
            <a:custGeom>
              <a:avLst/>
              <a:gdLst/>
              <a:ahLst/>
              <a:cxnLst/>
              <a:rect l="l" t="t" r="r" b="b"/>
              <a:pathLst>
                <a:path w="775" h="1780" extrusionOk="0">
                  <a:moveTo>
                    <a:pt x="489" y="0"/>
                  </a:moveTo>
                  <a:cubicBezTo>
                    <a:pt x="449" y="0"/>
                    <a:pt x="409" y="19"/>
                    <a:pt x="382" y="54"/>
                  </a:cubicBezTo>
                  <a:cubicBezTo>
                    <a:pt x="370" y="65"/>
                    <a:pt x="1" y="518"/>
                    <a:pt x="72" y="1042"/>
                  </a:cubicBezTo>
                  <a:cubicBezTo>
                    <a:pt x="108" y="1316"/>
                    <a:pt x="263" y="1554"/>
                    <a:pt x="548" y="1756"/>
                  </a:cubicBezTo>
                  <a:cubicBezTo>
                    <a:pt x="560" y="1768"/>
                    <a:pt x="596" y="1780"/>
                    <a:pt x="620" y="1780"/>
                  </a:cubicBezTo>
                  <a:cubicBezTo>
                    <a:pt x="667" y="1780"/>
                    <a:pt x="703" y="1756"/>
                    <a:pt x="727" y="1720"/>
                  </a:cubicBezTo>
                  <a:cubicBezTo>
                    <a:pt x="775" y="1661"/>
                    <a:pt x="763" y="1578"/>
                    <a:pt x="703" y="1530"/>
                  </a:cubicBezTo>
                  <a:cubicBezTo>
                    <a:pt x="489" y="1387"/>
                    <a:pt x="358" y="1208"/>
                    <a:pt x="334" y="1006"/>
                  </a:cubicBezTo>
                  <a:cubicBezTo>
                    <a:pt x="286" y="601"/>
                    <a:pt x="584" y="232"/>
                    <a:pt x="596" y="220"/>
                  </a:cubicBezTo>
                  <a:cubicBezTo>
                    <a:pt x="644" y="161"/>
                    <a:pt x="632" y="77"/>
                    <a:pt x="572" y="30"/>
                  </a:cubicBezTo>
                  <a:cubicBezTo>
                    <a:pt x="547" y="10"/>
                    <a:pt x="518" y="0"/>
                    <a:pt x="48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650375" y="3552775"/>
              <a:ext cx="928825" cy="338350"/>
            </a:xfrm>
            <a:custGeom>
              <a:avLst/>
              <a:gdLst/>
              <a:ahLst/>
              <a:cxnLst/>
              <a:rect l="l" t="t" r="r" b="b"/>
              <a:pathLst>
                <a:path w="37153" h="13534" extrusionOk="0">
                  <a:moveTo>
                    <a:pt x="16518" y="0"/>
                  </a:moveTo>
                  <a:cubicBezTo>
                    <a:pt x="16512" y="0"/>
                    <a:pt x="16507" y="2"/>
                    <a:pt x="16502" y="7"/>
                  </a:cubicBezTo>
                  <a:cubicBezTo>
                    <a:pt x="16228" y="293"/>
                    <a:pt x="14919" y="924"/>
                    <a:pt x="14919" y="924"/>
                  </a:cubicBezTo>
                  <a:cubicBezTo>
                    <a:pt x="14919" y="924"/>
                    <a:pt x="17229" y="8889"/>
                    <a:pt x="17098" y="9175"/>
                  </a:cubicBezTo>
                  <a:cubicBezTo>
                    <a:pt x="16967" y="9449"/>
                    <a:pt x="131" y="11235"/>
                    <a:pt x="72" y="11390"/>
                  </a:cubicBezTo>
                  <a:cubicBezTo>
                    <a:pt x="0" y="11545"/>
                    <a:pt x="500" y="13473"/>
                    <a:pt x="1107" y="13533"/>
                  </a:cubicBezTo>
                  <a:cubicBezTo>
                    <a:pt x="1111" y="13533"/>
                    <a:pt x="1116" y="13533"/>
                    <a:pt x="1122" y="13533"/>
                  </a:cubicBezTo>
                  <a:cubicBezTo>
                    <a:pt x="2136" y="13533"/>
                    <a:pt x="36126" y="8777"/>
                    <a:pt x="36517" y="7925"/>
                  </a:cubicBezTo>
                  <a:cubicBezTo>
                    <a:pt x="36904" y="7079"/>
                    <a:pt x="37153" y="5781"/>
                    <a:pt x="36405" y="5781"/>
                  </a:cubicBezTo>
                  <a:cubicBezTo>
                    <a:pt x="36394" y="5781"/>
                    <a:pt x="36384" y="5781"/>
                    <a:pt x="36374" y="5782"/>
                  </a:cubicBezTo>
                  <a:cubicBezTo>
                    <a:pt x="35606" y="5817"/>
                    <a:pt x="21057" y="8616"/>
                    <a:pt x="20014" y="8616"/>
                  </a:cubicBezTo>
                  <a:cubicBezTo>
                    <a:pt x="20005" y="8616"/>
                    <a:pt x="19998" y="8616"/>
                    <a:pt x="19991" y="8616"/>
                  </a:cubicBezTo>
                  <a:cubicBezTo>
                    <a:pt x="19171" y="8569"/>
                    <a:pt x="16866" y="0"/>
                    <a:pt x="16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53925" y="3762950"/>
              <a:ext cx="144725" cy="111600"/>
            </a:xfrm>
            <a:custGeom>
              <a:avLst/>
              <a:gdLst/>
              <a:ahLst/>
              <a:cxnLst/>
              <a:rect l="l" t="t" r="r" b="b"/>
              <a:pathLst>
                <a:path w="5789" h="4464" extrusionOk="0">
                  <a:moveTo>
                    <a:pt x="3603" y="0"/>
                  </a:moveTo>
                  <a:cubicBezTo>
                    <a:pt x="2873" y="0"/>
                    <a:pt x="1060" y="1864"/>
                    <a:pt x="1060" y="1864"/>
                  </a:cubicBezTo>
                  <a:cubicBezTo>
                    <a:pt x="1060" y="1864"/>
                    <a:pt x="1" y="3876"/>
                    <a:pt x="1656" y="4400"/>
                  </a:cubicBezTo>
                  <a:cubicBezTo>
                    <a:pt x="1797" y="4444"/>
                    <a:pt x="1957" y="4464"/>
                    <a:pt x="2129" y="4464"/>
                  </a:cubicBezTo>
                  <a:cubicBezTo>
                    <a:pt x="3542" y="4464"/>
                    <a:pt x="5788" y="3127"/>
                    <a:pt x="5311" y="2745"/>
                  </a:cubicBezTo>
                  <a:cubicBezTo>
                    <a:pt x="5186" y="2642"/>
                    <a:pt x="4989" y="2603"/>
                    <a:pt x="4760" y="2603"/>
                  </a:cubicBezTo>
                  <a:cubicBezTo>
                    <a:pt x="4006" y="2603"/>
                    <a:pt x="2906" y="3030"/>
                    <a:pt x="2906" y="3030"/>
                  </a:cubicBezTo>
                  <a:cubicBezTo>
                    <a:pt x="2906" y="3030"/>
                    <a:pt x="5585" y="1709"/>
                    <a:pt x="4882" y="1292"/>
                  </a:cubicBezTo>
                  <a:cubicBezTo>
                    <a:pt x="4778" y="1229"/>
                    <a:pt x="4648" y="1203"/>
                    <a:pt x="4502" y="1203"/>
                  </a:cubicBezTo>
                  <a:cubicBezTo>
                    <a:pt x="3675" y="1203"/>
                    <a:pt x="2334" y="2054"/>
                    <a:pt x="2334" y="2054"/>
                  </a:cubicBezTo>
                  <a:cubicBezTo>
                    <a:pt x="2334" y="2054"/>
                    <a:pt x="4584" y="554"/>
                    <a:pt x="3763" y="42"/>
                  </a:cubicBezTo>
                  <a:cubicBezTo>
                    <a:pt x="3719" y="13"/>
                    <a:pt x="3665" y="0"/>
                    <a:pt x="3603" y="0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668225" y="2675575"/>
              <a:ext cx="40500" cy="11225"/>
            </a:xfrm>
            <a:custGeom>
              <a:avLst/>
              <a:gdLst/>
              <a:ahLst/>
              <a:cxnLst/>
              <a:rect l="l" t="t" r="r" b="b"/>
              <a:pathLst>
                <a:path w="1620" h="449" extrusionOk="0">
                  <a:moveTo>
                    <a:pt x="775" y="0"/>
                  </a:moveTo>
                  <a:cubicBezTo>
                    <a:pt x="397" y="0"/>
                    <a:pt x="110" y="124"/>
                    <a:pt x="96" y="139"/>
                  </a:cubicBezTo>
                  <a:cubicBezTo>
                    <a:pt x="24" y="163"/>
                    <a:pt x="1" y="246"/>
                    <a:pt x="24" y="305"/>
                  </a:cubicBezTo>
                  <a:cubicBezTo>
                    <a:pt x="50" y="358"/>
                    <a:pt x="96" y="391"/>
                    <a:pt x="146" y="391"/>
                  </a:cubicBezTo>
                  <a:cubicBezTo>
                    <a:pt x="165" y="391"/>
                    <a:pt x="184" y="386"/>
                    <a:pt x="203" y="377"/>
                  </a:cubicBezTo>
                  <a:cubicBezTo>
                    <a:pt x="210" y="377"/>
                    <a:pt x="452" y="271"/>
                    <a:pt x="772" y="271"/>
                  </a:cubicBezTo>
                  <a:cubicBezTo>
                    <a:pt x="966" y="271"/>
                    <a:pt x="1189" y="310"/>
                    <a:pt x="1405" y="436"/>
                  </a:cubicBezTo>
                  <a:cubicBezTo>
                    <a:pt x="1429" y="448"/>
                    <a:pt x="1453" y="448"/>
                    <a:pt x="1477" y="448"/>
                  </a:cubicBezTo>
                  <a:cubicBezTo>
                    <a:pt x="1525" y="448"/>
                    <a:pt x="1560" y="424"/>
                    <a:pt x="1584" y="389"/>
                  </a:cubicBezTo>
                  <a:cubicBezTo>
                    <a:pt x="1620" y="317"/>
                    <a:pt x="1608" y="234"/>
                    <a:pt x="1536" y="198"/>
                  </a:cubicBezTo>
                  <a:cubicBezTo>
                    <a:pt x="1277" y="48"/>
                    <a:pt x="1008" y="0"/>
                    <a:pt x="775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650950" y="2705075"/>
              <a:ext cx="36950" cy="16850"/>
            </a:xfrm>
            <a:custGeom>
              <a:avLst/>
              <a:gdLst/>
              <a:ahLst/>
              <a:cxnLst/>
              <a:rect l="l" t="t" r="r" b="b"/>
              <a:pathLst>
                <a:path w="1478" h="674" extrusionOk="0">
                  <a:moveTo>
                    <a:pt x="974" y="0"/>
                  </a:moveTo>
                  <a:cubicBezTo>
                    <a:pt x="338" y="0"/>
                    <a:pt x="57" y="451"/>
                    <a:pt x="37" y="471"/>
                  </a:cubicBezTo>
                  <a:cubicBezTo>
                    <a:pt x="1" y="530"/>
                    <a:pt x="25" y="614"/>
                    <a:pt x="84" y="661"/>
                  </a:cubicBezTo>
                  <a:cubicBezTo>
                    <a:pt x="108" y="673"/>
                    <a:pt x="132" y="673"/>
                    <a:pt x="156" y="673"/>
                  </a:cubicBezTo>
                  <a:cubicBezTo>
                    <a:pt x="203" y="673"/>
                    <a:pt x="239" y="649"/>
                    <a:pt x="263" y="614"/>
                  </a:cubicBezTo>
                  <a:cubicBezTo>
                    <a:pt x="273" y="604"/>
                    <a:pt x="486" y="264"/>
                    <a:pt x="987" y="264"/>
                  </a:cubicBezTo>
                  <a:cubicBezTo>
                    <a:pt x="1080" y="264"/>
                    <a:pt x="1184" y="276"/>
                    <a:pt x="1299" y="304"/>
                  </a:cubicBezTo>
                  <a:cubicBezTo>
                    <a:pt x="1311" y="308"/>
                    <a:pt x="1324" y="310"/>
                    <a:pt x="1336" y="310"/>
                  </a:cubicBezTo>
                  <a:cubicBezTo>
                    <a:pt x="1394" y="310"/>
                    <a:pt x="1446" y="268"/>
                    <a:pt x="1465" y="209"/>
                  </a:cubicBezTo>
                  <a:cubicBezTo>
                    <a:pt x="1477" y="137"/>
                    <a:pt x="1442" y="66"/>
                    <a:pt x="1370" y="54"/>
                  </a:cubicBezTo>
                  <a:cubicBezTo>
                    <a:pt x="1225" y="16"/>
                    <a:pt x="1093" y="0"/>
                    <a:pt x="974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93225" y="2717225"/>
              <a:ext cx="36925" cy="16000"/>
            </a:xfrm>
            <a:custGeom>
              <a:avLst/>
              <a:gdLst/>
              <a:ahLst/>
              <a:cxnLst/>
              <a:rect l="l" t="t" r="r" b="b"/>
              <a:pathLst>
                <a:path w="1477" h="640" extrusionOk="0">
                  <a:moveTo>
                    <a:pt x="1129" y="1"/>
                  </a:moveTo>
                  <a:cubicBezTo>
                    <a:pt x="263" y="1"/>
                    <a:pt x="46" y="394"/>
                    <a:pt x="24" y="449"/>
                  </a:cubicBezTo>
                  <a:cubicBezTo>
                    <a:pt x="0" y="509"/>
                    <a:pt x="24" y="592"/>
                    <a:pt x="95" y="628"/>
                  </a:cubicBezTo>
                  <a:cubicBezTo>
                    <a:pt x="119" y="628"/>
                    <a:pt x="131" y="640"/>
                    <a:pt x="155" y="640"/>
                  </a:cubicBezTo>
                  <a:cubicBezTo>
                    <a:pt x="203" y="640"/>
                    <a:pt x="250" y="604"/>
                    <a:pt x="274" y="556"/>
                  </a:cubicBezTo>
                  <a:cubicBezTo>
                    <a:pt x="274" y="556"/>
                    <a:pt x="440" y="266"/>
                    <a:pt x="1159" y="266"/>
                  </a:cubicBezTo>
                  <a:cubicBezTo>
                    <a:pt x="1210" y="266"/>
                    <a:pt x="1265" y="267"/>
                    <a:pt x="1322" y="271"/>
                  </a:cubicBezTo>
                  <a:cubicBezTo>
                    <a:pt x="1328" y="272"/>
                    <a:pt x="1334" y="272"/>
                    <a:pt x="1340" y="272"/>
                  </a:cubicBezTo>
                  <a:cubicBezTo>
                    <a:pt x="1405" y="272"/>
                    <a:pt x="1465" y="217"/>
                    <a:pt x="1465" y="151"/>
                  </a:cubicBezTo>
                  <a:cubicBezTo>
                    <a:pt x="1477" y="80"/>
                    <a:pt x="1417" y="9"/>
                    <a:pt x="1346" y="9"/>
                  </a:cubicBezTo>
                  <a:cubicBezTo>
                    <a:pt x="1269" y="3"/>
                    <a:pt x="1197" y="1"/>
                    <a:pt x="1129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703650" y="2703150"/>
              <a:ext cx="35150" cy="22925"/>
            </a:xfrm>
            <a:custGeom>
              <a:avLst/>
              <a:gdLst/>
              <a:ahLst/>
              <a:cxnLst/>
              <a:rect l="l" t="t" r="r" b="b"/>
              <a:pathLst>
                <a:path w="1406" h="917" extrusionOk="0">
                  <a:moveTo>
                    <a:pt x="143" y="0"/>
                  </a:moveTo>
                  <a:cubicBezTo>
                    <a:pt x="84" y="0"/>
                    <a:pt x="12" y="48"/>
                    <a:pt x="0" y="131"/>
                  </a:cubicBezTo>
                  <a:cubicBezTo>
                    <a:pt x="0" y="203"/>
                    <a:pt x="48" y="262"/>
                    <a:pt x="131" y="274"/>
                  </a:cubicBezTo>
                  <a:cubicBezTo>
                    <a:pt x="131" y="274"/>
                    <a:pt x="810" y="334"/>
                    <a:pt x="1143" y="845"/>
                  </a:cubicBezTo>
                  <a:cubicBezTo>
                    <a:pt x="1167" y="893"/>
                    <a:pt x="1203" y="917"/>
                    <a:pt x="1251" y="917"/>
                  </a:cubicBezTo>
                  <a:cubicBezTo>
                    <a:pt x="1274" y="917"/>
                    <a:pt x="1310" y="905"/>
                    <a:pt x="1322" y="893"/>
                  </a:cubicBezTo>
                  <a:cubicBezTo>
                    <a:pt x="1393" y="845"/>
                    <a:pt x="1405" y="762"/>
                    <a:pt x="1370" y="703"/>
                  </a:cubicBezTo>
                  <a:cubicBezTo>
                    <a:pt x="953" y="72"/>
                    <a:pt x="179" y="12"/>
                    <a:pt x="143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726875" y="2685850"/>
              <a:ext cx="35425" cy="22675"/>
            </a:xfrm>
            <a:custGeom>
              <a:avLst/>
              <a:gdLst/>
              <a:ahLst/>
              <a:cxnLst/>
              <a:rect l="l" t="t" r="r" b="b"/>
              <a:pathLst>
                <a:path w="1417" h="907" extrusionOk="0">
                  <a:moveTo>
                    <a:pt x="181" y="0"/>
                  </a:moveTo>
                  <a:cubicBezTo>
                    <a:pt x="153" y="0"/>
                    <a:pt x="136" y="2"/>
                    <a:pt x="131" y="2"/>
                  </a:cubicBezTo>
                  <a:cubicBezTo>
                    <a:pt x="60" y="2"/>
                    <a:pt x="0" y="73"/>
                    <a:pt x="12" y="144"/>
                  </a:cubicBezTo>
                  <a:cubicBezTo>
                    <a:pt x="12" y="210"/>
                    <a:pt x="72" y="265"/>
                    <a:pt x="136" y="265"/>
                  </a:cubicBezTo>
                  <a:cubicBezTo>
                    <a:pt x="142" y="265"/>
                    <a:pt x="149" y="265"/>
                    <a:pt x="155" y="264"/>
                  </a:cubicBezTo>
                  <a:cubicBezTo>
                    <a:pt x="157" y="264"/>
                    <a:pt x="166" y="263"/>
                    <a:pt x="179" y="263"/>
                  </a:cubicBezTo>
                  <a:cubicBezTo>
                    <a:pt x="297" y="263"/>
                    <a:pt x="801" y="292"/>
                    <a:pt x="1143" y="847"/>
                  </a:cubicBezTo>
                  <a:cubicBezTo>
                    <a:pt x="1167" y="883"/>
                    <a:pt x="1215" y="906"/>
                    <a:pt x="1262" y="906"/>
                  </a:cubicBezTo>
                  <a:cubicBezTo>
                    <a:pt x="1286" y="906"/>
                    <a:pt x="1310" y="895"/>
                    <a:pt x="1334" y="883"/>
                  </a:cubicBezTo>
                  <a:cubicBezTo>
                    <a:pt x="1393" y="847"/>
                    <a:pt x="1417" y="764"/>
                    <a:pt x="1369" y="704"/>
                  </a:cubicBezTo>
                  <a:cubicBezTo>
                    <a:pt x="957" y="45"/>
                    <a:pt x="358" y="0"/>
                    <a:pt x="18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767650" y="2715325"/>
              <a:ext cx="35150" cy="22675"/>
            </a:xfrm>
            <a:custGeom>
              <a:avLst/>
              <a:gdLst/>
              <a:ahLst/>
              <a:cxnLst/>
              <a:rect l="l" t="t" r="r" b="b"/>
              <a:pathLst>
                <a:path w="1406" h="907" extrusionOk="0">
                  <a:moveTo>
                    <a:pt x="170" y="0"/>
                  </a:moveTo>
                  <a:cubicBezTo>
                    <a:pt x="142" y="0"/>
                    <a:pt x="124" y="1"/>
                    <a:pt x="119" y="1"/>
                  </a:cubicBezTo>
                  <a:cubicBezTo>
                    <a:pt x="48" y="13"/>
                    <a:pt x="0" y="73"/>
                    <a:pt x="0" y="156"/>
                  </a:cubicBezTo>
                  <a:cubicBezTo>
                    <a:pt x="12" y="227"/>
                    <a:pt x="72" y="275"/>
                    <a:pt x="143" y="275"/>
                  </a:cubicBezTo>
                  <a:cubicBezTo>
                    <a:pt x="146" y="275"/>
                    <a:pt x="159" y="274"/>
                    <a:pt x="181" y="274"/>
                  </a:cubicBezTo>
                  <a:cubicBezTo>
                    <a:pt x="319" y="274"/>
                    <a:pt x="803" y="310"/>
                    <a:pt x="1143" y="847"/>
                  </a:cubicBezTo>
                  <a:cubicBezTo>
                    <a:pt x="1167" y="894"/>
                    <a:pt x="1203" y="906"/>
                    <a:pt x="1250" y="906"/>
                  </a:cubicBezTo>
                  <a:cubicBezTo>
                    <a:pt x="1274" y="906"/>
                    <a:pt x="1298" y="906"/>
                    <a:pt x="1322" y="894"/>
                  </a:cubicBezTo>
                  <a:cubicBezTo>
                    <a:pt x="1381" y="859"/>
                    <a:pt x="1405" y="775"/>
                    <a:pt x="1369" y="704"/>
                  </a:cubicBezTo>
                  <a:cubicBezTo>
                    <a:pt x="958" y="45"/>
                    <a:pt x="350" y="0"/>
                    <a:pt x="17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622675" y="2687800"/>
              <a:ext cx="37250" cy="16850"/>
            </a:xfrm>
            <a:custGeom>
              <a:avLst/>
              <a:gdLst/>
              <a:ahLst/>
              <a:cxnLst/>
              <a:rect l="l" t="t" r="r" b="b"/>
              <a:pathLst>
                <a:path w="1490" h="674" extrusionOk="0">
                  <a:moveTo>
                    <a:pt x="1148" y="0"/>
                  </a:moveTo>
                  <a:cubicBezTo>
                    <a:pt x="746" y="0"/>
                    <a:pt x="205" y="350"/>
                    <a:pt x="72" y="436"/>
                  </a:cubicBezTo>
                  <a:cubicBezTo>
                    <a:pt x="13" y="471"/>
                    <a:pt x="1" y="555"/>
                    <a:pt x="37" y="626"/>
                  </a:cubicBezTo>
                  <a:cubicBezTo>
                    <a:pt x="60" y="662"/>
                    <a:pt x="108" y="674"/>
                    <a:pt x="156" y="674"/>
                  </a:cubicBezTo>
                  <a:cubicBezTo>
                    <a:pt x="179" y="674"/>
                    <a:pt x="203" y="674"/>
                    <a:pt x="227" y="662"/>
                  </a:cubicBezTo>
                  <a:cubicBezTo>
                    <a:pt x="493" y="475"/>
                    <a:pt x="914" y="263"/>
                    <a:pt x="1139" y="263"/>
                  </a:cubicBezTo>
                  <a:cubicBezTo>
                    <a:pt x="1186" y="263"/>
                    <a:pt x="1224" y="272"/>
                    <a:pt x="1251" y="293"/>
                  </a:cubicBezTo>
                  <a:cubicBezTo>
                    <a:pt x="1276" y="313"/>
                    <a:pt x="1305" y="322"/>
                    <a:pt x="1334" y="322"/>
                  </a:cubicBezTo>
                  <a:cubicBezTo>
                    <a:pt x="1374" y="322"/>
                    <a:pt x="1414" y="304"/>
                    <a:pt x="1442" y="269"/>
                  </a:cubicBezTo>
                  <a:cubicBezTo>
                    <a:pt x="1489" y="209"/>
                    <a:pt x="1477" y="126"/>
                    <a:pt x="1418" y="78"/>
                  </a:cubicBezTo>
                  <a:cubicBezTo>
                    <a:pt x="1343" y="23"/>
                    <a:pt x="1250" y="0"/>
                    <a:pt x="1148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370700" y="3048300"/>
              <a:ext cx="18175" cy="35275"/>
            </a:xfrm>
            <a:custGeom>
              <a:avLst/>
              <a:gdLst/>
              <a:ahLst/>
              <a:cxnLst/>
              <a:rect l="l" t="t" r="r" b="b"/>
              <a:pathLst>
                <a:path w="727" h="1411" extrusionOk="0">
                  <a:moveTo>
                    <a:pt x="569" y="0"/>
                  </a:moveTo>
                  <a:cubicBezTo>
                    <a:pt x="523" y="0"/>
                    <a:pt x="477" y="24"/>
                    <a:pt x="453" y="65"/>
                  </a:cubicBezTo>
                  <a:cubicBezTo>
                    <a:pt x="405" y="148"/>
                    <a:pt x="0" y="886"/>
                    <a:pt x="72" y="1303"/>
                  </a:cubicBezTo>
                  <a:cubicBezTo>
                    <a:pt x="84" y="1363"/>
                    <a:pt x="143" y="1410"/>
                    <a:pt x="203" y="1410"/>
                  </a:cubicBezTo>
                  <a:lnTo>
                    <a:pt x="227" y="1410"/>
                  </a:lnTo>
                  <a:cubicBezTo>
                    <a:pt x="298" y="1398"/>
                    <a:pt x="357" y="1327"/>
                    <a:pt x="334" y="1256"/>
                  </a:cubicBezTo>
                  <a:cubicBezTo>
                    <a:pt x="298" y="1017"/>
                    <a:pt x="524" y="482"/>
                    <a:pt x="691" y="208"/>
                  </a:cubicBezTo>
                  <a:cubicBezTo>
                    <a:pt x="727" y="136"/>
                    <a:pt x="703" y="53"/>
                    <a:pt x="631" y="17"/>
                  </a:cubicBezTo>
                  <a:cubicBezTo>
                    <a:pt x="612" y="6"/>
                    <a:pt x="591" y="0"/>
                    <a:pt x="56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352550" y="3116450"/>
              <a:ext cx="18175" cy="34975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573" y="1"/>
                  </a:moveTo>
                  <a:cubicBezTo>
                    <a:pt x="523" y="1"/>
                    <a:pt x="477" y="25"/>
                    <a:pt x="452" y="65"/>
                  </a:cubicBezTo>
                  <a:cubicBezTo>
                    <a:pt x="405" y="149"/>
                    <a:pt x="0" y="887"/>
                    <a:pt x="83" y="1292"/>
                  </a:cubicBezTo>
                  <a:cubicBezTo>
                    <a:pt x="83" y="1363"/>
                    <a:pt x="143" y="1399"/>
                    <a:pt x="214" y="1399"/>
                  </a:cubicBezTo>
                  <a:lnTo>
                    <a:pt x="238" y="1399"/>
                  </a:lnTo>
                  <a:cubicBezTo>
                    <a:pt x="310" y="1387"/>
                    <a:pt x="357" y="1327"/>
                    <a:pt x="345" y="1244"/>
                  </a:cubicBezTo>
                  <a:cubicBezTo>
                    <a:pt x="298" y="1006"/>
                    <a:pt x="536" y="482"/>
                    <a:pt x="691" y="196"/>
                  </a:cubicBezTo>
                  <a:cubicBezTo>
                    <a:pt x="726" y="125"/>
                    <a:pt x="702" y="53"/>
                    <a:pt x="643" y="18"/>
                  </a:cubicBezTo>
                  <a:cubicBezTo>
                    <a:pt x="620" y="6"/>
                    <a:pt x="596" y="1"/>
                    <a:pt x="573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335575" y="3066150"/>
              <a:ext cx="18175" cy="35275"/>
            </a:xfrm>
            <a:custGeom>
              <a:avLst/>
              <a:gdLst/>
              <a:ahLst/>
              <a:cxnLst/>
              <a:rect l="l" t="t" r="r" b="b"/>
              <a:pathLst>
                <a:path w="727" h="1411" extrusionOk="0">
                  <a:moveTo>
                    <a:pt x="569" y="1"/>
                  </a:moveTo>
                  <a:cubicBezTo>
                    <a:pt x="523" y="1"/>
                    <a:pt x="477" y="25"/>
                    <a:pt x="453" y="65"/>
                  </a:cubicBezTo>
                  <a:cubicBezTo>
                    <a:pt x="405" y="149"/>
                    <a:pt x="0" y="887"/>
                    <a:pt x="72" y="1292"/>
                  </a:cubicBezTo>
                  <a:cubicBezTo>
                    <a:pt x="84" y="1363"/>
                    <a:pt x="143" y="1411"/>
                    <a:pt x="203" y="1411"/>
                  </a:cubicBezTo>
                  <a:lnTo>
                    <a:pt x="227" y="1411"/>
                  </a:lnTo>
                  <a:cubicBezTo>
                    <a:pt x="298" y="1399"/>
                    <a:pt x="346" y="1327"/>
                    <a:pt x="334" y="1256"/>
                  </a:cubicBezTo>
                  <a:cubicBezTo>
                    <a:pt x="298" y="1006"/>
                    <a:pt x="524" y="482"/>
                    <a:pt x="691" y="196"/>
                  </a:cubicBezTo>
                  <a:cubicBezTo>
                    <a:pt x="727" y="137"/>
                    <a:pt x="703" y="53"/>
                    <a:pt x="631" y="18"/>
                  </a:cubicBezTo>
                  <a:cubicBezTo>
                    <a:pt x="612" y="6"/>
                    <a:pt x="591" y="1"/>
                    <a:pt x="569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1352550" y="3005150"/>
              <a:ext cx="18175" cy="35250"/>
            </a:xfrm>
            <a:custGeom>
              <a:avLst/>
              <a:gdLst/>
              <a:ahLst/>
              <a:cxnLst/>
              <a:rect l="l" t="t" r="r" b="b"/>
              <a:pathLst>
                <a:path w="727" h="1410" extrusionOk="0">
                  <a:moveTo>
                    <a:pt x="575" y="0"/>
                  </a:moveTo>
                  <a:cubicBezTo>
                    <a:pt x="524" y="0"/>
                    <a:pt x="477" y="27"/>
                    <a:pt x="452" y="76"/>
                  </a:cubicBezTo>
                  <a:cubicBezTo>
                    <a:pt x="405" y="160"/>
                    <a:pt x="0" y="886"/>
                    <a:pt x="83" y="1303"/>
                  </a:cubicBezTo>
                  <a:cubicBezTo>
                    <a:pt x="83" y="1362"/>
                    <a:pt x="143" y="1410"/>
                    <a:pt x="214" y="1410"/>
                  </a:cubicBezTo>
                  <a:lnTo>
                    <a:pt x="238" y="1410"/>
                  </a:lnTo>
                  <a:cubicBezTo>
                    <a:pt x="310" y="1398"/>
                    <a:pt x="357" y="1327"/>
                    <a:pt x="345" y="1255"/>
                  </a:cubicBezTo>
                  <a:cubicBezTo>
                    <a:pt x="298" y="1017"/>
                    <a:pt x="536" y="481"/>
                    <a:pt x="691" y="207"/>
                  </a:cubicBezTo>
                  <a:cubicBezTo>
                    <a:pt x="726" y="136"/>
                    <a:pt x="702" y="53"/>
                    <a:pt x="643" y="17"/>
                  </a:cubicBezTo>
                  <a:cubicBezTo>
                    <a:pt x="621" y="6"/>
                    <a:pt x="598" y="0"/>
                    <a:pt x="575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1327225" y="3145125"/>
              <a:ext cx="12550" cy="36075"/>
            </a:xfrm>
            <a:custGeom>
              <a:avLst/>
              <a:gdLst/>
              <a:ahLst/>
              <a:cxnLst/>
              <a:rect l="l" t="t" r="r" b="b"/>
              <a:pathLst>
                <a:path w="502" h="1443" extrusionOk="0">
                  <a:moveTo>
                    <a:pt x="221" y="0"/>
                  </a:moveTo>
                  <a:cubicBezTo>
                    <a:pt x="156" y="0"/>
                    <a:pt x="95" y="56"/>
                    <a:pt x="84" y="121"/>
                  </a:cubicBezTo>
                  <a:cubicBezTo>
                    <a:pt x="84" y="216"/>
                    <a:pt x="1" y="1014"/>
                    <a:pt x="239" y="1383"/>
                  </a:cubicBezTo>
                  <a:cubicBezTo>
                    <a:pt x="263" y="1419"/>
                    <a:pt x="299" y="1443"/>
                    <a:pt x="346" y="1443"/>
                  </a:cubicBezTo>
                  <a:cubicBezTo>
                    <a:pt x="370" y="1443"/>
                    <a:pt x="394" y="1431"/>
                    <a:pt x="418" y="1419"/>
                  </a:cubicBezTo>
                  <a:cubicBezTo>
                    <a:pt x="477" y="1383"/>
                    <a:pt x="501" y="1300"/>
                    <a:pt x="465" y="1240"/>
                  </a:cubicBezTo>
                  <a:cubicBezTo>
                    <a:pt x="299" y="990"/>
                    <a:pt x="334" y="371"/>
                    <a:pt x="358" y="157"/>
                  </a:cubicBezTo>
                  <a:cubicBezTo>
                    <a:pt x="370" y="85"/>
                    <a:pt x="311" y="14"/>
                    <a:pt x="239" y="2"/>
                  </a:cubicBezTo>
                  <a:cubicBezTo>
                    <a:pt x="233" y="1"/>
                    <a:pt x="227" y="0"/>
                    <a:pt x="22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924200" y="2842525"/>
              <a:ext cx="33975" cy="44600"/>
            </a:xfrm>
            <a:custGeom>
              <a:avLst/>
              <a:gdLst/>
              <a:ahLst/>
              <a:cxnLst/>
              <a:rect l="l" t="t" r="r" b="b"/>
              <a:pathLst>
                <a:path w="1359" h="1784" extrusionOk="0">
                  <a:moveTo>
                    <a:pt x="794" y="0"/>
                  </a:moveTo>
                  <a:cubicBezTo>
                    <a:pt x="776" y="0"/>
                    <a:pt x="757" y="3"/>
                    <a:pt x="739" y="9"/>
                  </a:cubicBezTo>
                  <a:cubicBezTo>
                    <a:pt x="680" y="45"/>
                    <a:pt x="644" y="128"/>
                    <a:pt x="680" y="188"/>
                  </a:cubicBezTo>
                  <a:cubicBezTo>
                    <a:pt x="691" y="223"/>
                    <a:pt x="1025" y="997"/>
                    <a:pt x="96" y="1521"/>
                  </a:cubicBezTo>
                  <a:cubicBezTo>
                    <a:pt x="25" y="1569"/>
                    <a:pt x="1" y="1652"/>
                    <a:pt x="37" y="1712"/>
                  </a:cubicBezTo>
                  <a:cubicBezTo>
                    <a:pt x="60" y="1759"/>
                    <a:pt x="108" y="1783"/>
                    <a:pt x="156" y="1783"/>
                  </a:cubicBezTo>
                  <a:cubicBezTo>
                    <a:pt x="180" y="1783"/>
                    <a:pt x="203" y="1771"/>
                    <a:pt x="227" y="1759"/>
                  </a:cubicBezTo>
                  <a:cubicBezTo>
                    <a:pt x="1358" y="1105"/>
                    <a:pt x="918" y="92"/>
                    <a:pt x="918" y="81"/>
                  </a:cubicBezTo>
                  <a:cubicBezTo>
                    <a:pt x="900" y="27"/>
                    <a:pt x="848" y="0"/>
                    <a:pt x="794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616425" y="3025650"/>
              <a:ext cx="48550" cy="17150"/>
            </a:xfrm>
            <a:custGeom>
              <a:avLst/>
              <a:gdLst/>
              <a:ahLst/>
              <a:cxnLst/>
              <a:rect l="l" t="t" r="r" b="b"/>
              <a:pathLst>
                <a:path w="1942" h="686" extrusionOk="0">
                  <a:moveTo>
                    <a:pt x="1787" y="1"/>
                  </a:moveTo>
                  <a:cubicBezTo>
                    <a:pt x="1747" y="1"/>
                    <a:pt x="1707" y="19"/>
                    <a:pt x="1680" y="54"/>
                  </a:cubicBezTo>
                  <a:cubicBezTo>
                    <a:pt x="1663" y="71"/>
                    <a:pt x="1396" y="417"/>
                    <a:pt x="911" y="417"/>
                  </a:cubicBezTo>
                  <a:cubicBezTo>
                    <a:pt x="717" y="417"/>
                    <a:pt x="489" y="362"/>
                    <a:pt x="227" y="209"/>
                  </a:cubicBezTo>
                  <a:cubicBezTo>
                    <a:pt x="208" y="197"/>
                    <a:pt x="186" y="192"/>
                    <a:pt x="165" y="192"/>
                  </a:cubicBezTo>
                  <a:cubicBezTo>
                    <a:pt x="119" y="192"/>
                    <a:pt x="73" y="216"/>
                    <a:pt x="48" y="257"/>
                  </a:cubicBezTo>
                  <a:cubicBezTo>
                    <a:pt x="1" y="316"/>
                    <a:pt x="25" y="399"/>
                    <a:pt x="96" y="435"/>
                  </a:cubicBezTo>
                  <a:cubicBezTo>
                    <a:pt x="394" y="626"/>
                    <a:pt x="680" y="685"/>
                    <a:pt x="906" y="685"/>
                  </a:cubicBezTo>
                  <a:cubicBezTo>
                    <a:pt x="1537" y="685"/>
                    <a:pt x="1882" y="221"/>
                    <a:pt x="1894" y="209"/>
                  </a:cubicBezTo>
                  <a:cubicBezTo>
                    <a:pt x="1942" y="149"/>
                    <a:pt x="1930" y="66"/>
                    <a:pt x="1870" y="30"/>
                  </a:cubicBezTo>
                  <a:cubicBezTo>
                    <a:pt x="1845" y="10"/>
                    <a:pt x="1816" y="1"/>
                    <a:pt x="178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855750" y="2918150"/>
              <a:ext cx="44975" cy="24025"/>
            </a:xfrm>
            <a:custGeom>
              <a:avLst/>
              <a:gdLst/>
              <a:ahLst/>
              <a:cxnLst/>
              <a:rect l="l" t="t" r="r" b="b"/>
              <a:pathLst>
                <a:path w="1799" h="961" extrusionOk="0">
                  <a:moveTo>
                    <a:pt x="1652" y="1"/>
                  </a:moveTo>
                  <a:cubicBezTo>
                    <a:pt x="1599" y="1"/>
                    <a:pt x="1543" y="35"/>
                    <a:pt x="1524" y="92"/>
                  </a:cubicBezTo>
                  <a:cubicBezTo>
                    <a:pt x="1514" y="112"/>
                    <a:pt x="1294" y="693"/>
                    <a:pt x="578" y="693"/>
                  </a:cubicBezTo>
                  <a:cubicBezTo>
                    <a:pt x="459" y="693"/>
                    <a:pt x="327" y="677"/>
                    <a:pt x="179" y="639"/>
                  </a:cubicBezTo>
                  <a:cubicBezTo>
                    <a:pt x="166" y="635"/>
                    <a:pt x="154" y="633"/>
                    <a:pt x="141" y="633"/>
                  </a:cubicBezTo>
                  <a:cubicBezTo>
                    <a:pt x="84" y="633"/>
                    <a:pt x="32" y="676"/>
                    <a:pt x="12" y="735"/>
                  </a:cubicBezTo>
                  <a:cubicBezTo>
                    <a:pt x="0" y="806"/>
                    <a:pt x="36" y="877"/>
                    <a:pt x="108" y="901"/>
                  </a:cubicBezTo>
                  <a:cubicBezTo>
                    <a:pt x="286" y="949"/>
                    <a:pt x="441" y="961"/>
                    <a:pt x="584" y="961"/>
                  </a:cubicBezTo>
                  <a:cubicBezTo>
                    <a:pt x="1477" y="961"/>
                    <a:pt x="1775" y="187"/>
                    <a:pt x="1775" y="175"/>
                  </a:cubicBezTo>
                  <a:cubicBezTo>
                    <a:pt x="1798" y="104"/>
                    <a:pt x="1763" y="32"/>
                    <a:pt x="1691" y="8"/>
                  </a:cubicBezTo>
                  <a:cubicBezTo>
                    <a:pt x="1679" y="3"/>
                    <a:pt x="1665" y="1"/>
                    <a:pt x="165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689950" y="2998900"/>
              <a:ext cx="47050" cy="20975"/>
            </a:xfrm>
            <a:custGeom>
              <a:avLst/>
              <a:gdLst/>
              <a:ahLst/>
              <a:cxnLst/>
              <a:rect l="l" t="t" r="r" b="b"/>
              <a:pathLst>
                <a:path w="1882" h="839" extrusionOk="0">
                  <a:moveTo>
                    <a:pt x="1721" y="0"/>
                  </a:moveTo>
                  <a:cubicBezTo>
                    <a:pt x="1674" y="0"/>
                    <a:pt x="1633" y="27"/>
                    <a:pt x="1608" y="76"/>
                  </a:cubicBezTo>
                  <a:cubicBezTo>
                    <a:pt x="1589" y="95"/>
                    <a:pt x="1338" y="571"/>
                    <a:pt x="742" y="571"/>
                  </a:cubicBezTo>
                  <a:cubicBezTo>
                    <a:pt x="586" y="571"/>
                    <a:pt x="408" y="539"/>
                    <a:pt x="203" y="457"/>
                  </a:cubicBezTo>
                  <a:cubicBezTo>
                    <a:pt x="188" y="452"/>
                    <a:pt x="173" y="450"/>
                    <a:pt x="159" y="450"/>
                  </a:cubicBezTo>
                  <a:cubicBezTo>
                    <a:pt x="103" y="450"/>
                    <a:pt x="53" y="484"/>
                    <a:pt x="25" y="541"/>
                  </a:cubicBezTo>
                  <a:cubicBezTo>
                    <a:pt x="1" y="600"/>
                    <a:pt x="36" y="684"/>
                    <a:pt x="108" y="707"/>
                  </a:cubicBezTo>
                  <a:cubicBezTo>
                    <a:pt x="346" y="803"/>
                    <a:pt x="548" y="838"/>
                    <a:pt x="739" y="838"/>
                  </a:cubicBezTo>
                  <a:cubicBezTo>
                    <a:pt x="1501" y="838"/>
                    <a:pt x="1846" y="195"/>
                    <a:pt x="1846" y="195"/>
                  </a:cubicBezTo>
                  <a:cubicBezTo>
                    <a:pt x="1882" y="124"/>
                    <a:pt x="1846" y="53"/>
                    <a:pt x="1787" y="17"/>
                  </a:cubicBezTo>
                  <a:cubicBezTo>
                    <a:pt x="1765" y="6"/>
                    <a:pt x="1742" y="0"/>
                    <a:pt x="172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962900" y="2786300"/>
              <a:ext cx="31575" cy="46350"/>
            </a:xfrm>
            <a:custGeom>
              <a:avLst/>
              <a:gdLst/>
              <a:ahLst/>
              <a:cxnLst/>
              <a:rect l="l" t="t" r="r" b="b"/>
              <a:pathLst>
                <a:path w="1263" h="1854" extrusionOk="0">
                  <a:moveTo>
                    <a:pt x="559" y="0"/>
                  </a:moveTo>
                  <a:cubicBezTo>
                    <a:pt x="535" y="0"/>
                    <a:pt x="510" y="7"/>
                    <a:pt x="489" y="20"/>
                  </a:cubicBezTo>
                  <a:cubicBezTo>
                    <a:pt x="429" y="67"/>
                    <a:pt x="406" y="151"/>
                    <a:pt x="453" y="210"/>
                  </a:cubicBezTo>
                  <a:cubicBezTo>
                    <a:pt x="465" y="234"/>
                    <a:pt x="918" y="948"/>
                    <a:pt x="72" y="1615"/>
                  </a:cubicBezTo>
                  <a:cubicBezTo>
                    <a:pt x="13" y="1663"/>
                    <a:pt x="1" y="1746"/>
                    <a:pt x="48" y="1806"/>
                  </a:cubicBezTo>
                  <a:cubicBezTo>
                    <a:pt x="84" y="1841"/>
                    <a:pt x="120" y="1853"/>
                    <a:pt x="156" y="1853"/>
                  </a:cubicBezTo>
                  <a:cubicBezTo>
                    <a:pt x="191" y="1853"/>
                    <a:pt x="215" y="1841"/>
                    <a:pt x="239" y="1830"/>
                  </a:cubicBezTo>
                  <a:cubicBezTo>
                    <a:pt x="1263" y="1008"/>
                    <a:pt x="679" y="67"/>
                    <a:pt x="679" y="67"/>
                  </a:cubicBezTo>
                  <a:cubicBezTo>
                    <a:pt x="649" y="22"/>
                    <a:pt x="604" y="0"/>
                    <a:pt x="55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802175" y="2900450"/>
              <a:ext cx="41700" cy="28625"/>
            </a:xfrm>
            <a:custGeom>
              <a:avLst/>
              <a:gdLst/>
              <a:ahLst/>
              <a:cxnLst/>
              <a:rect l="l" t="t" r="r" b="b"/>
              <a:pathLst>
                <a:path w="1668" h="1145" extrusionOk="0">
                  <a:moveTo>
                    <a:pt x="1526" y="0"/>
                  </a:moveTo>
                  <a:cubicBezTo>
                    <a:pt x="1463" y="0"/>
                    <a:pt x="1404" y="45"/>
                    <a:pt x="1393" y="109"/>
                  </a:cubicBezTo>
                  <a:cubicBezTo>
                    <a:pt x="1382" y="143"/>
                    <a:pt x="1233" y="879"/>
                    <a:pt x="321" y="879"/>
                  </a:cubicBezTo>
                  <a:cubicBezTo>
                    <a:pt x="268" y="879"/>
                    <a:pt x="213" y="876"/>
                    <a:pt x="155" y="871"/>
                  </a:cubicBezTo>
                  <a:cubicBezTo>
                    <a:pt x="72" y="871"/>
                    <a:pt x="12" y="919"/>
                    <a:pt x="0" y="990"/>
                  </a:cubicBezTo>
                  <a:cubicBezTo>
                    <a:pt x="0" y="1074"/>
                    <a:pt x="60" y="1133"/>
                    <a:pt x="131" y="1145"/>
                  </a:cubicBezTo>
                  <a:lnTo>
                    <a:pt x="310" y="1145"/>
                  </a:lnTo>
                  <a:cubicBezTo>
                    <a:pt x="1453" y="1145"/>
                    <a:pt x="1655" y="169"/>
                    <a:pt x="1655" y="157"/>
                  </a:cubicBezTo>
                  <a:cubicBezTo>
                    <a:pt x="1667" y="85"/>
                    <a:pt x="1620" y="14"/>
                    <a:pt x="1548" y="2"/>
                  </a:cubicBezTo>
                  <a:cubicBezTo>
                    <a:pt x="1541" y="1"/>
                    <a:pt x="1533" y="0"/>
                    <a:pt x="152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712275" y="2934375"/>
              <a:ext cx="41700" cy="28950"/>
            </a:xfrm>
            <a:custGeom>
              <a:avLst/>
              <a:gdLst/>
              <a:ahLst/>
              <a:cxnLst/>
              <a:rect l="l" t="t" r="r" b="b"/>
              <a:pathLst>
                <a:path w="1668" h="1158" extrusionOk="0">
                  <a:moveTo>
                    <a:pt x="1526" y="0"/>
                  </a:moveTo>
                  <a:cubicBezTo>
                    <a:pt x="1463" y="0"/>
                    <a:pt x="1404" y="45"/>
                    <a:pt x="1394" y="109"/>
                  </a:cubicBezTo>
                  <a:cubicBezTo>
                    <a:pt x="1382" y="143"/>
                    <a:pt x="1233" y="879"/>
                    <a:pt x="322" y="879"/>
                  </a:cubicBezTo>
                  <a:cubicBezTo>
                    <a:pt x="269" y="879"/>
                    <a:pt x="213" y="877"/>
                    <a:pt x="155" y="871"/>
                  </a:cubicBezTo>
                  <a:cubicBezTo>
                    <a:pt x="72" y="871"/>
                    <a:pt x="13" y="931"/>
                    <a:pt x="13" y="1002"/>
                  </a:cubicBezTo>
                  <a:cubicBezTo>
                    <a:pt x="1" y="1074"/>
                    <a:pt x="60" y="1133"/>
                    <a:pt x="132" y="1145"/>
                  </a:cubicBezTo>
                  <a:cubicBezTo>
                    <a:pt x="191" y="1145"/>
                    <a:pt x="263" y="1157"/>
                    <a:pt x="322" y="1157"/>
                  </a:cubicBezTo>
                  <a:cubicBezTo>
                    <a:pt x="1453" y="1157"/>
                    <a:pt x="1656" y="169"/>
                    <a:pt x="1656" y="157"/>
                  </a:cubicBezTo>
                  <a:cubicBezTo>
                    <a:pt x="1668" y="86"/>
                    <a:pt x="1620" y="14"/>
                    <a:pt x="1548" y="2"/>
                  </a:cubicBezTo>
                  <a:cubicBezTo>
                    <a:pt x="1541" y="1"/>
                    <a:pt x="1534" y="0"/>
                    <a:pt x="152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883725" y="2828225"/>
              <a:ext cx="33950" cy="44300"/>
            </a:xfrm>
            <a:custGeom>
              <a:avLst/>
              <a:gdLst/>
              <a:ahLst/>
              <a:cxnLst/>
              <a:rect l="l" t="t" r="r" b="b"/>
              <a:pathLst>
                <a:path w="1358" h="1772" extrusionOk="0">
                  <a:moveTo>
                    <a:pt x="787" y="1"/>
                  </a:moveTo>
                  <a:cubicBezTo>
                    <a:pt x="770" y="1"/>
                    <a:pt x="754" y="4"/>
                    <a:pt x="739" y="10"/>
                  </a:cubicBezTo>
                  <a:cubicBezTo>
                    <a:pt x="667" y="45"/>
                    <a:pt x="644" y="117"/>
                    <a:pt x="667" y="188"/>
                  </a:cubicBezTo>
                  <a:cubicBezTo>
                    <a:pt x="679" y="224"/>
                    <a:pt x="1013" y="998"/>
                    <a:pt x="84" y="1522"/>
                  </a:cubicBezTo>
                  <a:cubicBezTo>
                    <a:pt x="24" y="1557"/>
                    <a:pt x="1" y="1641"/>
                    <a:pt x="36" y="1712"/>
                  </a:cubicBezTo>
                  <a:cubicBezTo>
                    <a:pt x="60" y="1748"/>
                    <a:pt x="108" y="1772"/>
                    <a:pt x="155" y="1772"/>
                  </a:cubicBezTo>
                  <a:cubicBezTo>
                    <a:pt x="179" y="1772"/>
                    <a:pt x="191" y="1772"/>
                    <a:pt x="215" y="1760"/>
                  </a:cubicBezTo>
                  <a:cubicBezTo>
                    <a:pt x="1358" y="1105"/>
                    <a:pt x="917" y="93"/>
                    <a:pt x="917" y="81"/>
                  </a:cubicBezTo>
                  <a:cubicBezTo>
                    <a:pt x="891" y="28"/>
                    <a:pt x="837" y="1"/>
                    <a:pt x="78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762875" y="2956550"/>
              <a:ext cx="44375" cy="25225"/>
            </a:xfrm>
            <a:custGeom>
              <a:avLst/>
              <a:gdLst/>
              <a:ahLst/>
              <a:cxnLst/>
              <a:rect l="l" t="t" r="r" b="b"/>
              <a:pathLst>
                <a:path w="1775" h="1009" extrusionOk="0">
                  <a:moveTo>
                    <a:pt x="1622" y="1"/>
                  </a:moveTo>
                  <a:cubicBezTo>
                    <a:pt x="1564" y="1"/>
                    <a:pt x="1510" y="35"/>
                    <a:pt x="1501" y="92"/>
                  </a:cubicBezTo>
                  <a:cubicBezTo>
                    <a:pt x="1490" y="123"/>
                    <a:pt x="1276" y="747"/>
                    <a:pt x="515" y="747"/>
                  </a:cubicBezTo>
                  <a:cubicBezTo>
                    <a:pt x="413" y="747"/>
                    <a:pt x="302" y="736"/>
                    <a:pt x="179" y="711"/>
                  </a:cubicBezTo>
                  <a:cubicBezTo>
                    <a:pt x="167" y="706"/>
                    <a:pt x="154" y="705"/>
                    <a:pt x="142" y="705"/>
                  </a:cubicBezTo>
                  <a:cubicBezTo>
                    <a:pt x="84" y="705"/>
                    <a:pt x="32" y="747"/>
                    <a:pt x="13" y="806"/>
                  </a:cubicBezTo>
                  <a:cubicBezTo>
                    <a:pt x="1" y="877"/>
                    <a:pt x="48" y="949"/>
                    <a:pt x="120" y="973"/>
                  </a:cubicBezTo>
                  <a:cubicBezTo>
                    <a:pt x="263" y="996"/>
                    <a:pt x="394" y="1008"/>
                    <a:pt x="525" y="1008"/>
                  </a:cubicBezTo>
                  <a:cubicBezTo>
                    <a:pt x="1477" y="1008"/>
                    <a:pt x="1751" y="187"/>
                    <a:pt x="1751" y="175"/>
                  </a:cubicBezTo>
                  <a:cubicBezTo>
                    <a:pt x="1775" y="103"/>
                    <a:pt x="1739" y="32"/>
                    <a:pt x="1668" y="8"/>
                  </a:cubicBezTo>
                  <a:cubicBezTo>
                    <a:pt x="1653" y="3"/>
                    <a:pt x="1637" y="1"/>
                    <a:pt x="162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70600" y="3256650"/>
              <a:ext cx="899250" cy="599925"/>
            </a:xfrm>
            <a:custGeom>
              <a:avLst/>
              <a:gdLst/>
              <a:ahLst/>
              <a:cxnLst/>
              <a:rect l="l" t="t" r="r" b="b"/>
              <a:pathLst>
                <a:path w="35970" h="23997" extrusionOk="0">
                  <a:moveTo>
                    <a:pt x="24386" y="1"/>
                  </a:moveTo>
                  <a:cubicBezTo>
                    <a:pt x="24230" y="1"/>
                    <a:pt x="20313" y="5697"/>
                    <a:pt x="20313" y="5697"/>
                  </a:cubicBezTo>
                  <a:cubicBezTo>
                    <a:pt x="20313" y="5697"/>
                    <a:pt x="17491" y="10876"/>
                    <a:pt x="16539" y="11221"/>
                  </a:cubicBezTo>
                  <a:cubicBezTo>
                    <a:pt x="16492" y="11238"/>
                    <a:pt x="16439" y="11247"/>
                    <a:pt x="16379" y="11247"/>
                  </a:cubicBezTo>
                  <a:cubicBezTo>
                    <a:pt x="15178" y="11247"/>
                    <a:pt x="11324" y="8019"/>
                    <a:pt x="11324" y="8019"/>
                  </a:cubicBezTo>
                  <a:cubicBezTo>
                    <a:pt x="11324" y="8019"/>
                    <a:pt x="10482" y="7920"/>
                    <a:pt x="9460" y="7920"/>
                  </a:cubicBezTo>
                  <a:cubicBezTo>
                    <a:pt x="8268" y="7920"/>
                    <a:pt x="6832" y="8054"/>
                    <a:pt x="6204" y="8638"/>
                  </a:cubicBezTo>
                  <a:cubicBezTo>
                    <a:pt x="5037" y="9733"/>
                    <a:pt x="1" y="23997"/>
                    <a:pt x="1" y="23997"/>
                  </a:cubicBezTo>
                  <a:cubicBezTo>
                    <a:pt x="1" y="23997"/>
                    <a:pt x="35970" y="19151"/>
                    <a:pt x="35517" y="17639"/>
                  </a:cubicBezTo>
                  <a:cubicBezTo>
                    <a:pt x="30397" y="732"/>
                    <a:pt x="23825" y="1161"/>
                    <a:pt x="24349" y="113"/>
                  </a:cubicBezTo>
                  <a:cubicBezTo>
                    <a:pt x="24387" y="36"/>
                    <a:pt x="24399" y="1"/>
                    <a:pt x="24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081675" y="3341675"/>
              <a:ext cx="215825" cy="230875"/>
            </a:xfrm>
            <a:custGeom>
              <a:avLst/>
              <a:gdLst/>
              <a:ahLst/>
              <a:cxnLst/>
              <a:rect l="l" t="t" r="r" b="b"/>
              <a:pathLst>
                <a:path w="8633" h="9235" extrusionOk="0">
                  <a:moveTo>
                    <a:pt x="7021" y="0"/>
                  </a:moveTo>
                  <a:cubicBezTo>
                    <a:pt x="6990" y="0"/>
                    <a:pt x="6959" y="7"/>
                    <a:pt x="6930" y="22"/>
                  </a:cubicBezTo>
                  <a:cubicBezTo>
                    <a:pt x="6835" y="69"/>
                    <a:pt x="6799" y="165"/>
                    <a:pt x="6835" y="248"/>
                  </a:cubicBezTo>
                  <a:cubicBezTo>
                    <a:pt x="7370" y="1343"/>
                    <a:pt x="8097" y="3272"/>
                    <a:pt x="7751" y="3772"/>
                  </a:cubicBezTo>
                  <a:cubicBezTo>
                    <a:pt x="7394" y="4284"/>
                    <a:pt x="4525" y="4951"/>
                    <a:pt x="2798" y="5249"/>
                  </a:cubicBezTo>
                  <a:cubicBezTo>
                    <a:pt x="2751" y="5261"/>
                    <a:pt x="2703" y="5296"/>
                    <a:pt x="2667" y="5332"/>
                  </a:cubicBezTo>
                  <a:cubicBezTo>
                    <a:pt x="2632" y="5368"/>
                    <a:pt x="2620" y="5427"/>
                    <a:pt x="2632" y="5463"/>
                  </a:cubicBezTo>
                  <a:cubicBezTo>
                    <a:pt x="2644" y="5487"/>
                    <a:pt x="3167" y="7725"/>
                    <a:pt x="3036" y="8439"/>
                  </a:cubicBezTo>
                  <a:cubicBezTo>
                    <a:pt x="2976" y="8759"/>
                    <a:pt x="1834" y="8895"/>
                    <a:pt x="800" y="8895"/>
                  </a:cubicBezTo>
                  <a:cubicBezTo>
                    <a:pt x="602" y="8895"/>
                    <a:pt x="408" y="8890"/>
                    <a:pt x="227" y="8880"/>
                  </a:cubicBezTo>
                  <a:cubicBezTo>
                    <a:pt x="220" y="8879"/>
                    <a:pt x="213" y="8879"/>
                    <a:pt x="206" y="8879"/>
                  </a:cubicBezTo>
                  <a:cubicBezTo>
                    <a:pt x="118" y="8879"/>
                    <a:pt x="35" y="8947"/>
                    <a:pt x="24" y="9035"/>
                  </a:cubicBezTo>
                  <a:cubicBezTo>
                    <a:pt x="0" y="9130"/>
                    <a:pt x="72" y="9213"/>
                    <a:pt x="179" y="9213"/>
                  </a:cubicBezTo>
                  <a:cubicBezTo>
                    <a:pt x="309" y="9222"/>
                    <a:pt x="571" y="9235"/>
                    <a:pt x="891" y="9235"/>
                  </a:cubicBezTo>
                  <a:cubicBezTo>
                    <a:pt x="1476" y="9235"/>
                    <a:pt x="2259" y="9192"/>
                    <a:pt x="2798" y="8999"/>
                  </a:cubicBezTo>
                  <a:cubicBezTo>
                    <a:pt x="3120" y="8880"/>
                    <a:pt x="3358" y="8713"/>
                    <a:pt x="3406" y="8463"/>
                  </a:cubicBezTo>
                  <a:cubicBezTo>
                    <a:pt x="3525" y="7808"/>
                    <a:pt x="3167" y="6106"/>
                    <a:pt x="3036" y="5546"/>
                  </a:cubicBezTo>
                  <a:cubicBezTo>
                    <a:pt x="4013" y="5368"/>
                    <a:pt x="7549" y="4689"/>
                    <a:pt x="8061" y="3939"/>
                  </a:cubicBezTo>
                  <a:cubicBezTo>
                    <a:pt x="8632" y="3106"/>
                    <a:pt x="7335" y="403"/>
                    <a:pt x="7180" y="93"/>
                  </a:cubicBezTo>
                  <a:cubicBezTo>
                    <a:pt x="7155" y="35"/>
                    <a:pt x="7090" y="0"/>
                    <a:pt x="702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252225" y="3042475"/>
              <a:ext cx="137850" cy="290150"/>
            </a:xfrm>
            <a:custGeom>
              <a:avLst/>
              <a:gdLst/>
              <a:ahLst/>
              <a:cxnLst/>
              <a:rect l="l" t="t" r="r" b="b"/>
              <a:pathLst>
                <a:path w="5514" h="11606" extrusionOk="0">
                  <a:moveTo>
                    <a:pt x="155" y="0"/>
                  </a:moveTo>
                  <a:lnTo>
                    <a:pt x="1" y="10847"/>
                  </a:lnTo>
                  <a:cubicBezTo>
                    <a:pt x="1" y="10847"/>
                    <a:pt x="2221" y="11605"/>
                    <a:pt x="3201" y="11605"/>
                  </a:cubicBezTo>
                  <a:cubicBezTo>
                    <a:pt x="3418" y="11605"/>
                    <a:pt x="3574" y="11568"/>
                    <a:pt x="3632" y="11478"/>
                  </a:cubicBezTo>
                  <a:cubicBezTo>
                    <a:pt x="3965" y="10978"/>
                    <a:pt x="5513" y="5322"/>
                    <a:pt x="5251" y="4989"/>
                  </a:cubicBezTo>
                  <a:cubicBezTo>
                    <a:pt x="4549" y="414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613450" y="3427400"/>
              <a:ext cx="315500" cy="251675"/>
            </a:xfrm>
            <a:custGeom>
              <a:avLst/>
              <a:gdLst/>
              <a:ahLst/>
              <a:cxnLst/>
              <a:rect l="l" t="t" r="r" b="b"/>
              <a:pathLst>
                <a:path w="12620" h="10067" extrusionOk="0">
                  <a:moveTo>
                    <a:pt x="5020" y="1"/>
                  </a:moveTo>
                  <a:cubicBezTo>
                    <a:pt x="4267" y="1"/>
                    <a:pt x="3668" y="111"/>
                    <a:pt x="3382" y="415"/>
                  </a:cubicBezTo>
                  <a:cubicBezTo>
                    <a:pt x="2251" y="1605"/>
                    <a:pt x="1" y="6475"/>
                    <a:pt x="1" y="6475"/>
                  </a:cubicBezTo>
                  <a:cubicBezTo>
                    <a:pt x="1" y="6475"/>
                    <a:pt x="5037" y="9535"/>
                    <a:pt x="6966" y="10047"/>
                  </a:cubicBezTo>
                  <a:cubicBezTo>
                    <a:pt x="7015" y="10060"/>
                    <a:pt x="7064" y="10066"/>
                    <a:pt x="7115" y="10066"/>
                  </a:cubicBezTo>
                  <a:cubicBezTo>
                    <a:pt x="9058" y="10066"/>
                    <a:pt x="12620" y="718"/>
                    <a:pt x="11643" y="718"/>
                  </a:cubicBezTo>
                  <a:cubicBezTo>
                    <a:pt x="11629" y="718"/>
                    <a:pt x="11614" y="720"/>
                    <a:pt x="11597" y="724"/>
                  </a:cubicBezTo>
                  <a:cubicBezTo>
                    <a:pt x="11509" y="746"/>
                    <a:pt x="11393" y="756"/>
                    <a:pt x="11253" y="756"/>
                  </a:cubicBezTo>
                  <a:cubicBezTo>
                    <a:pt x="10026" y="756"/>
                    <a:pt x="6994" y="1"/>
                    <a:pt x="50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890875" y="3367775"/>
              <a:ext cx="134275" cy="190850"/>
            </a:xfrm>
            <a:custGeom>
              <a:avLst/>
              <a:gdLst/>
              <a:ahLst/>
              <a:cxnLst/>
              <a:rect l="l" t="t" r="r" b="b"/>
              <a:pathLst>
                <a:path w="5371" h="7634" extrusionOk="0">
                  <a:moveTo>
                    <a:pt x="2498" y="1"/>
                  </a:moveTo>
                  <a:cubicBezTo>
                    <a:pt x="2436" y="1"/>
                    <a:pt x="2372" y="27"/>
                    <a:pt x="2334" y="73"/>
                  </a:cubicBezTo>
                  <a:cubicBezTo>
                    <a:pt x="1941" y="609"/>
                    <a:pt x="0" y="3312"/>
                    <a:pt x="227" y="4002"/>
                  </a:cubicBezTo>
                  <a:cubicBezTo>
                    <a:pt x="274" y="4133"/>
                    <a:pt x="370" y="4193"/>
                    <a:pt x="441" y="4217"/>
                  </a:cubicBezTo>
                  <a:cubicBezTo>
                    <a:pt x="1024" y="4407"/>
                    <a:pt x="3179" y="4764"/>
                    <a:pt x="4072" y="4919"/>
                  </a:cubicBezTo>
                  <a:cubicBezTo>
                    <a:pt x="3501" y="5348"/>
                    <a:pt x="2489" y="6217"/>
                    <a:pt x="2703" y="6776"/>
                  </a:cubicBezTo>
                  <a:cubicBezTo>
                    <a:pt x="2989" y="7455"/>
                    <a:pt x="4918" y="7622"/>
                    <a:pt x="5132" y="7634"/>
                  </a:cubicBezTo>
                  <a:lnTo>
                    <a:pt x="5203" y="7634"/>
                  </a:lnTo>
                  <a:cubicBezTo>
                    <a:pt x="5275" y="7610"/>
                    <a:pt x="5334" y="7550"/>
                    <a:pt x="5346" y="7491"/>
                  </a:cubicBezTo>
                  <a:cubicBezTo>
                    <a:pt x="5370" y="7395"/>
                    <a:pt x="5299" y="7312"/>
                    <a:pt x="5192" y="7300"/>
                  </a:cubicBezTo>
                  <a:cubicBezTo>
                    <a:pt x="4394" y="7241"/>
                    <a:pt x="3203" y="6991"/>
                    <a:pt x="3060" y="6645"/>
                  </a:cubicBezTo>
                  <a:cubicBezTo>
                    <a:pt x="2929" y="6312"/>
                    <a:pt x="3906" y="5431"/>
                    <a:pt x="4608" y="4943"/>
                  </a:cubicBezTo>
                  <a:cubicBezTo>
                    <a:pt x="4668" y="4895"/>
                    <a:pt x="4703" y="4836"/>
                    <a:pt x="4691" y="4764"/>
                  </a:cubicBezTo>
                  <a:cubicBezTo>
                    <a:pt x="4668" y="4705"/>
                    <a:pt x="4620" y="4657"/>
                    <a:pt x="4549" y="4645"/>
                  </a:cubicBezTo>
                  <a:cubicBezTo>
                    <a:pt x="4513" y="4645"/>
                    <a:pt x="1298" y="4133"/>
                    <a:pt x="596" y="3907"/>
                  </a:cubicBezTo>
                  <a:cubicBezTo>
                    <a:pt x="417" y="3681"/>
                    <a:pt x="1346" y="2014"/>
                    <a:pt x="2644" y="252"/>
                  </a:cubicBezTo>
                  <a:cubicBezTo>
                    <a:pt x="2703" y="168"/>
                    <a:pt x="2679" y="73"/>
                    <a:pt x="2596" y="26"/>
                  </a:cubicBezTo>
                  <a:cubicBezTo>
                    <a:pt x="2566" y="9"/>
                    <a:pt x="2532" y="1"/>
                    <a:pt x="24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761700" y="3484250"/>
              <a:ext cx="76500" cy="108225"/>
            </a:xfrm>
            <a:custGeom>
              <a:avLst/>
              <a:gdLst/>
              <a:ahLst/>
              <a:cxnLst/>
              <a:rect l="l" t="t" r="r" b="b"/>
              <a:pathLst>
                <a:path w="3060" h="4329" extrusionOk="0">
                  <a:moveTo>
                    <a:pt x="2847" y="0"/>
                  </a:moveTo>
                  <a:cubicBezTo>
                    <a:pt x="2809" y="0"/>
                    <a:pt x="2771" y="11"/>
                    <a:pt x="2739" y="34"/>
                  </a:cubicBezTo>
                  <a:cubicBezTo>
                    <a:pt x="2036" y="474"/>
                    <a:pt x="250" y="3725"/>
                    <a:pt x="48" y="4094"/>
                  </a:cubicBezTo>
                  <a:cubicBezTo>
                    <a:pt x="0" y="4177"/>
                    <a:pt x="36" y="4284"/>
                    <a:pt x="131" y="4320"/>
                  </a:cubicBezTo>
                  <a:cubicBezTo>
                    <a:pt x="149" y="4326"/>
                    <a:pt x="170" y="4329"/>
                    <a:pt x="191" y="4329"/>
                  </a:cubicBezTo>
                  <a:cubicBezTo>
                    <a:pt x="211" y="4329"/>
                    <a:pt x="232" y="4326"/>
                    <a:pt x="250" y="4320"/>
                  </a:cubicBezTo>
                  <a:cubicBezTo>
                    <a:pt x="310" y="4308"/>
                    <a:pt x="357" y="4272"/>
                    <a:pt x="381" y="4225"/>
                  </a:cubicBezTo>
                  <a:cubicBezTo>
                    <a:pt x="1155" y="2808"/>
                    <a:pt x="2477" y="593"/>
                    <a:pt x="2941" y="308"/>
                  </a:cubicBezTo>
                  <a:cubicBezTo>
                    <a:pt x="3036" y="248"/>
                    <a:pt x="3060" y="141"/>
                    <a:pt x="3000" y="70"/>
                  </a:cubicBezTo>
                  <a:cubicBezTo>
                    <a:pt x="2964" y="26"/>
                    <a:pt x="2906" y="0"/>
                    <a:pt x="284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498550" y="3453525"/>
              <a:ext cx="428375" cy="414375"/>
            </a:xfrm>
            <a:custGeom>
              <a:avLst/>
              <a:gdLst/>
              <a:ahLst/>
              <a:cxnLst/>
              <a:rect l="l" t="t" r="r" b="b"/>
              <a:pathLst>
                <a:path w="17135" h="16575" extrusionOk="0">
                  <a:moveTo>
                    <a:pt x="13467" y="1"/>
                  </a:moveTo>
                  <a:lnTo>
                    <a:pt x="1" y="4644"/>
                  </a:lnTo>
                  <a:lnTo>
                    <a:pt x="4192" y="16574"/>
                  </a:lnTo>
                  <a:lnTo>
                    <a:pt x="17134" y="12967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687875" y="3499075"/>
              <a:ext cx="174750" cy="174750"/>
            </a:xfrm>
            <a:custGeom>
              <a:avLst/>
              <a:gdLst/>
              <a:ahLst/>
              <a:cxnLst/>
              <a:rect l="l" t="t" r="r" b="b"/>
              <a:pathLst>
                <a:path w="6990" h="6990" extrusionOk="0">
                  <a:moveTo>
                    <a:pt x="1929" y="262"/>
                  </a:moveTo>
                  <a:cubicBezTo>
                    <a:pt x="2227" y="262"/>
                    <a:pt x="2572" y="393"/>
                    <a:pt x="2989" y="643"/>
                  </a:cubicBezTo>
                  <a:cubicBezTo>
                    <a:pt x="3191" y="774"/>
                    <a:pt x="3298" y="941"/>
                    <a:pt x="3322" y="1167"/>
                  </a:cubicBezTo>
                  <a:cubicBezTo>
                    <a:pt x="3382" y="2239"/>
                    <a:pt x="1358" y="4013"/>
                    <a:pt x="727" y="4549"/>
                  </a:cubicBezTo>
                  <a:cubicBezTo>
                    <a:pt x="643" y="3715"/>
                    <a:pt x="465" y="1036"/>
                    <a:pt x="1453" y="393"/>
                  </a:cubicBezTo>
                  <a:cubicBezTo>
                    <a:pt x="1596" y="310"/>
                    <a:pt x="1751" y="262"/>
                    <a:pt x="1929" y="262"/>
                  </a:cubicBezTo>
                  <a:close/>
                  <a:moveTo>
                    <a:pt x="5001" y="5596"/>
                  </a:moveTo>
                  <a:cubicBezTo>
                    <a:pt x="5013" y="5596"/>
                    <a:pt x="5037" y="5596"/>
                    <a:pt x="5049" y="5608"/>
                  </a:cubicBezTo>
                  <a:cubicBezTo>
                    <a:pt x="5049" y="6192"/>
                    <a:pt x="4882" y="6608"/>
                    <a:pt x="4691" y="6692"/>
                  </a:cubicBezTo>
                  <a:cubicBezTo>
                    <a:pt x="4672" y="6701"/>
                    <a:pt x="4652" y="6705"/>
                    <a:pt x="4633" y="6705"/>
                  </a:cubicBezTo>
                  <a:cubicBezTo>
                    <a:pt x="4499" y="6705"/>
                    <a:pt x="4374" y="6511"/>
                    <a:pt x="4322" y="6418"/>
                  </a:cubicBezTo>
                  <a:cubicBezTo>
                    <a:pt x="4215" y="6239"/>
                    <a:pt x="4203" y="6061"/>
                    <a:pt x="4299" y="5918"/>
                  </a:cubicBezTo>
                  <a:cubicBezTo>
                    <a:pt x="4406" y="5727"/>
                    <a:pt x="4668" y="5608"/>
                    <a:pt x="4977" y="5608"/>
                  </a:cubicBezTo>
                  <a:cubicBezTo>
                    <a:pt x="4989" y="5608"/>
                    <a:pt x="4989" y="5608"/>
                    <a:pt x="5001" y="5596"/>
                  </a:cubicBezTo>
                  <a:close/>
                  <a:moveTo>
                    <a:pt x="1932" y="0"/>
                  </a:moveTo>
                  <a:cubicBezTo>
                    <a:pt x="1702" y="0"/>
                    <a:pt x="1495" y="60"/>
                    <a:pt x="1310" y="179"/>
                  </a:cubicBezTo>
                  <a:cubicBezTo>
                    <a:pt x="0" y="1012"/>
                    <a:pt x="465" y="4644"/>
                    <a:pt x="477" y="4822"/>
                  </a:cubicBezTo>
                  <a:cubicBezTo>
                    <a:pt x="489" y="4834"/>
                    <a:pt x="489" y="4846"/>
                    <a:pt x="489" y="4846"/>
                  </a:cubicBezTo>
                  <a:cubicBezTo>
                    <a:pt x="489" y="4870"/>
                    <a:pt x="500" y="4882"/>
                    <a:pt x="512" y="4894"/>
                  </a:cubicBezTo>
                  <a:cubicBezTo>
                    <a:pt x="524" y="4918"/>
                    <a:pt x="536" y="4918"/>
                    <a:pt x="560" y="4930"/>
                  </a:cubicBezTo>
                  <a:cubicBezTo>
                    <a:pt x="572" y="4941"/>
                    <a:pt x="596" y="4941"/>
                    <a:pt x="608" y="4941"/>
                  </a:cubicBezTo>
                  <a:lnTo>
                    <a:pt x="655" y="4941"/>
                  </a:lnTo>
                  <a:cubicBezTo>
                    <a:pt x="667" y="4930"/>
                    <a:pt x="679" y="4930"/>
                    <a:pt x="679" y="4930"/>
                  </a:cubicBezTo>
                  <a:cubicBezTo>
                    <a:pt x="760" y="4889"/>
                    <a:pt x="2623" y="3892"/>
                    <a:pt x="3862" y="3892"/>
                  </a:cubicBezTo>
                  <a:cubicBezTo>
                    <a:pt x="4073" y="3892"/>
                    <a:pt x="4266" y="3921"/>
                    <a:pt x="4429" y="3989"/>
                  </a:cubicBezTo>
                  <a:cubicBezTo>
                    <a:pt x="4656" y="4084"/>
                    <a:pt x="4799" y="4239"/>
                    <a:pt x="4870" y="4477"/>
                  </a:cubicBezTo>
                  <a:cubicBezTo>
                    <a:pt x="4965" y="4775"/>
                    <a:pt x="5025" y="5072"/>
                    <a:pt x="5037" y="5334"/>
                  </a:cubicBezTo>
                  <a:lnTo>
                    <a:pt x="5001" y="5334"/>
                  </a:lnTo>
                  <a:cubicBezTo>
                    <a:pt x="4988" y="5334"/>
                    <a:pt x="4975" y="5334"/>
                    <a:pt x="4962" y="5334"/>
                  </a:cubicBezTo>
                  <a:cubicBezTo>
                    <a:pt x="4562" y="5334"/>
                    <a:pt x="4222" y="5510"/>
                    <a:pt x="4072" y="5787"/>
                  </a:cubicBezTo>
                  <a:cubicBezTo>
                    <a:pt x="3929" y="6013"/>
                    <a:pt x="3941" y="6287"/>
                    <a:pt x="4096" y="6561"/>
                  </a:cubicBezTo>
                  <a:cubicBezTo>
                    <a:pt x="4292" y="6896"/>
                    <a:pt x="4494" y="6973"/>
                    <a:pt x="4640" y="6973"/>
                  </a:cubicBezTo>
                  <a:cubicBezTo>
                    <a:pt x="4706" y="6973"/>
                    <a:pt x="4761" y="6957"/>
                    <a:pt x="4799" y="6942"/>
                  </a:cubicBezTo>
                  <a:cubicBezTo>
                    <a:pt x="5096" y="6811"/>
                    <a:pt x="5311" y="6311"/>
                    <a:pt x="5322" y="5644"/>
                  </a:cubicBezTo>
                  <a:cubicBezTo>
                    <a:pt x="5846" y="5787"/>
                    <a:pt x="6358" y="6239"/>
                    <a:pt x="6715" y="6918"/>
                  </a:cubicBezTo>
                  <a:cubicBezTo>
                    <a:pt x="6739" y="6966"/>
                    <a:pt x="6787" y="6989"/>
                    <a:pt x="6835" y="6989"/>
                  </a:cubicBezTo>
                  <a:cubicBezTo>
                    <a:pt x="6858" y="6989"/>
                    <a:pt x="6882" y="6989"/>
                    <a:pt x="6906" y="6977"/>
                  </a:cubicBezTo>
                  <a:cubicBezTo>
                    <a:pt x="6966" y="6942"/>
                    <a:pt x="6989" y="6858"/>
                    <a:pt x="6954" y="6799"/>
                  </a:cubicBezTo>
                  <a:cubicBezTo>
                    <a:pt x="6406" y="5787"/>
                    <a:pt x="5739" y="5465"/>
                    <a:pt x="5311" y="5370"/>
                  </a:cubicBezTo>
                  <a:cubicBezTo>
                    <a:pt x="5287" y="5072"/>
                    <a:pt x="5239" y="4739"/>
                    <a:pt x="5132" y="4394"/>
                  </a:cubicBezTo>
                  <a:cubicBezTo>
                    <a:pt x="5037" y="4084"/>
                    <a:pt x="4834" y="3870"/>
                    <a:pt x="4537" y="3739"/>
                  </a:cubicBezTo>
                  <a:cubicBezTo>
                    <a:pt x="4344" y="3662"/>
                    <a:pt x="4120" y="3630"/>
                    <a:pt x="3878" y="3630"/>
                  </a:cubicBezTo>
                  <a:cubicBezTo>
                    <a:pt x="3106" y="3630"/>
                    <a:pt x="2154" y="3964"/>
                    <a:pt x="1465" y="4263"/>
                  </a:cubicBezTo>
                  <a:cubicBezTo>
                    <a:pt x="2334" y="3465"/>
                    <a:pt x="3644" y="2108"/>
                    <a:pt x="3584" y="1155"/>
                  </a:cubicBezTo>
                  <a:cubicBezTo>
                    <a:pt x="3560" y="846"/>
                    <a:pt x="3406" y="596"/>
                    <a:pt x="3120" y="417"/>
                  </a:cubicBezTo>
                  <a:cubicBezTo>
                    <a:pt x="2675" y="138"/>
                    <a:pt x="2279" y="0"/>
                    <a:pt x="1932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586975" y="3542000"/>
              <a:ext cx="119675" cy="185700"/>
            </a:xfrm>
            <a:custGeom>
              <a:avLst/>
              <a:gdLst/>
              <a:ahLst/>
              <a:cxnLst/>
              <a:rect l="l" t="t" r="r" b="b"/>
              <a:pathLst>
                <a:path w="4787" h="7428" extrusionOk="0">
                  <a:moveTo>
                    <a:pt x="1060" y="272"/>
                  </a:moveTo>
                  <a:cubicBezTo>
                    <a:pt x="2024" y="272"/>
                    <a:pt x="3584" y="1962"/>
                    <a:pt x="4334" y="2903"/>
                  </a:cubicBezTo>
                  <a:cubicBezTo>
                    <a:pt x="3405" y="2724"/>
                    <a:pt x="869" y="2177"/>
                    <a:pt x="369" y="1331"/>
                  </a:cubicBezTo>
                  <a:cubicBezTo>
                    <a:pt x="286" y="1188"/>
                    <a:pt x="274" y="1046"/>
                    <a:pt x="334" y="903"/>
                  </a:cubicBezTo>
                  <a:cubicBezTo>
                    <a:pt x="464" y="522"/>
                    <a:pt x="667" y="319"/>
                    <a:pt x="953" y="272"/>
                  </a:cubicBezTo>
                  <a:close/>
                  <a:moveTo>
                    <a:pt x="1614" y="4505"/>
                  </a:moveTo>
                  <a:cubicBezTo>
                    <a:pt x="1832" y="4505"/>
                    <a:pt x="2058" y="4611"/>
                    <a:pt x="2274" y="4820"/>
                  </a:cubicBezTo>
                  <a:cubicBezTo>
                    <a:pt x="2441" y="4987"/>
                    <a:pt x="2453" y="5070"/>
                    <a:pt x="2465" y="5070"/>
                  </a:cubicBezTo>
                  <a:cubicBezTo>
                    <a:pt x="2449" y="5082"/>
                    <a:pt x="2411" y="5090"/>
                    <a:pt x="2355" y="5090"/>
                  </a:cubicBezTo>
                  <a:cubicBezTo>
                    <a:pt x="2195" y="5090"/>
                    <a:pt x="1888" y="5029"/>
                    <a:pt x="1536" y="4844"/>
                  </a:cubicBezTo>
                  <a:cubicBezTo>
                    <a:pt x="1453" y="4796"/>
                    <a:pt x="1334" y="4725"/>
                    <a:pt x="1215" y="4629"/>
                  </a:cubicBezTo>
                  <a:cubicBezTo>
                    <a:pt x="1215" y="4629"/>
                    <a:pt x="1226" y="4629"/>
                    <a:pt x="1238" y="4617"/>
                  </a:cubicBezTo>
                  <a:cubicBezTo>
                    <a:pt x="1358" y="4542"/>
                    <a:pt x="1485" y="4505"/>
                    <a:pt x="1614" y="4505"/>
                  </a:cubicBezTo>
                  <a:close/>
                  <a:moveTo>
                    <a:pt x="1056" y="0"/>
                  </a:moveTo>
                  <a:cubicBezTo>
                    <a:pt x="1008" y="0"/>
                    <a:pt x="962" y="3"/>
                    <a:pt x="917" y="10"/>
                  </a:cubicBezTo>
                  <a:cubicBezTo>
                    <a:pt x="536" y="69"/>
                    <a:pt x="250" y="343"/>
                    <a:pt x="83" y="807"/>
                  </a:cubicBezTo>
                  <a:cubicBezTo>
                    <a:pt x="0" y="1034"/>
                    <a:pt x="12" y="1260"/>
                    <a:pt x="143" y="1462"/>
                  </a:cubicBezTo>
                  <a:cubicBezTo>
                    <a:pt x="500" y="2070"/>
                    <a:pt x="1679" y="2522"/>
                    <a:pt x="2739" y="2808"/>
                  </a:cubicBezTo>
                  <a:cubicBezTo>
                    <a:pt x="2012" y="2820"/>
                    <a:pt x="1262" y="2903"/>
                    <a:pt x="845" y="3213"/>
                  </a:cubicBezTo>
                  <a:cubicBezTo>
                    <a:pt x="655" y="3355"/>
                    <a:pt x="536" y="3546"/>
                    <a:pt x="512" y="3760"/>
                  </a:cubicBezTo>
                  <a:cubicBezTo>
                    <a:pt x="464" y="4082"/>
                    <a:pt x="595" y="4379"/>
                    <a:pt x="822" y="4629"/>
                  </a:cubicBezTo>
                  <a:cubicBezTo>
                    <a:pt x="405" y="5129"/>
                    <a:pt x="203" y="6082"/>
                    <a:pt x="619" y="7332"/>
                  </a:cubicBezTo>
                  <a:cubicBezTo>
                    <a:pt x="643" y="7392"/>
                    <a:pt x="691" y="7427"/>
                    <a:pt x="750" y="7427"/>
                  </a:cubicBezTo>
                  <a:cubicBezTo>
                    <a:pt x="762" y="7427"/>
                    <a:pt x="774" y="7427"/>
                    <a:pt x="786" y="7415"/>
                  </a:cubicBezTo>
                  <a:cubicBezTo>
                    <a:pt x="857" y="7392"/>
                    <a:pt x="893" y="7320"/>
                    <a:pt x="869" y="7249"/>
                  </a:cubicBezTo>
                  <a:cubicBezTo>
                    <a:pt x="488" y="6106"/>
                    <a:pt x="655" y="5249"/>
                    <a:pt x="1012" y="4820"/>
                  </a:cubicBezTo>
                  <a:cubicBezTo>
                    <a:pt x="1226" y="4998"/>
                    <a:pt x="1488" y="5141"/>
                    <a:pt x="1762" y="5237"/>
                  </a:cubicBezTo>
                  <a:cubicBezTo>
                    <a:pt x="1870" y="5273"/>
                    <a:pt x="2122" y="5357"/>
                    <a:pt x="2344" y="5357"/>
                  </a:cubicBezTo>
                  <a:cubicBezTo>
                    <a:pt x="2489" y="5357"/>
                    <a:pt x="2620" y="5321"/>
                    <a:pt x="2691" y="5213"/>
                  </a:cubicBezTo>
                  <a:cubicBezTo>
                    <a:pt x="2834" y="4987"/>
                    <a:pt x="2548" y="4725"/>
                    <a:pt x="2453" y="4629"/>
                  </a:cubicBezTo>
                  <a:cubicBezTo>
                    <a:pt x="2188" y="4372"/>
                    <a:pt x="1891" y="4242"/>
                    <a:pt x="1602" y="4242"/>
                  </a:cubicBezTo>
                  <a:cubicBezTo>
                    <a:pt x="1423" y="4242"/>
                    <a:pt x="1247" y="4291"/>
                    <a:pt x="1084" y="4391"/>
                  </a:cubicBezTo>
                  <a:cubicBezTo>
                    <a:pt x="1060" y="4415"/>
                    <a:pt x="1036" y="4427"/>
                    <a:pt x="1012" y="4451"/>
                  </a:cubicBezTo>
                  <a:cubicBezTo>
                    <a:pt x="857" y="4272"/>
                    <a:pt x="738" y="4058"/>
                    <a:pt x="774" y="3796"/>
                  </a:cubicBezTo>
                  <a:cubicBezTo>
                    <a:pt x="798" y="3653"/>
                    <a:pt x="869" y="3534"/>
                    <a:pt x="1000" y="3427"/>
                  </a:cubicBezTo>
                  <a:cubicBezTo>
                    <a:pt x="1371" y="3154"/>
                    <a:pt x="2076" y="3075"/>
                    <a:pt x="2766" y="3075"/>
                  </a:cubicBezTo>
                  <a:cubicBezTo>
                    <a:pt x="3672" y="3075"/>
                    <a:pt x="4552" y="3211"/>
                    <a:pt x="4620" y="3224"/>
                  </a:cubicBezTo>
                  <a:lnTo>
                    <a:pt x="4691" y="3224"/>
                  </a:lnTo>
                  <a:cubicBezTo>
                    <a:pt x="4703" y="3213"/>
                    <a:pt x="4715" y="3213"/>
                    <a:pt x="4727" y="3201"/>
                  </a:cubicBezTo>
                  <a:cubicBezTo>
                    <a:pt x="4727" y="3201"/>
                    <a:pt x="4739" y="3201"/>
                    <a:pt x="4739" y="3189"/>
                  </a:cubicBezTo>
                  <a:cubicBezTo>
                    <a:pt x="4751" y="3189"/>
                    <a:pt x="4763" y="3177"/>
                    <a:pt x="4763" y="3165"/>
                  </a:cubicBezTo>
                  <a:cubicBezTo>
                    <a:pt x="4775" y="3153"/>
                    <a:pt x="4786" y="3129"/>
                    <a:pt x="4786" y="3117"/>
                  </a:cubicBezTo>
                  <a:cubicBezTo>
                    <a:pt x="4786" y="3093"/>
                    <a:pt x="4786" y="3070"/>
                    <a:pt x="4786" y="3058"/>
                  </a:cubicBezTo>
                  <a:cubicBezTo>
                    <a:pt x="4775" y="3046"/>
                    <a:pt x="4775" y="3022"/>
                    <a:pt x="4763" y="3010"/>
                  </a:cubicBezTo>
                  <a:cubicBezTo>
                    <a:pt x="4659" y="2872"/>
                    <a:pt x="2480" y="0"/>
                    <a:pt x="105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535775" y="3554225"/>
              <a:ext cx="321775" cy="135675"/>
            </a:xfrm>
            <a:custGeom>
              <a:avLst/>
              <a:gdLst/>
              <a:ahLst/>
              <a:cxnLst/>
              <a:rect l="l" t="t" r="r" b="b"/>
              <a:pathLst>
                <a:path w="12871" h="5427" extrusionOk="0">
                  <a:moveTo>
                    <a:pt x="12716" y="0"/>
                  </a:moveTo>
                  <a:cubicBezTo>
                    <a:pt x="12700" y="0"/>
                    <a:pt x="12683" y="3"/>
                    <a:pt x="12669" y="9"/>
                  </a:cubicBezTo>
                  <a:lnTo>
                    <a:pt x="107" y="5164"/>
                  </a:lnTo>
                  <a:cubicBezTo>
                    <a:pt x="36" y="5188"/>
                    <a:pt x="0" y="5271"/>
                    <a:pt x="36" y="5343"/>
                  </a:cubicBezTo>
                  <a:cubicBezTo>
                    <a:pt x="60" y="5391"/>
                    <a:pt x="107" y="5426"/>
                    <a:pt x="155" y="5426"/>
                  </a:cubicBezTo>
                  <a:cubicBezTo>
                    <a:pt x="179" y="5426"/>
                    <a:pt x="191" y="5414"/>
                    <a:pt x="203" y="5414"/>
                  </a:cubicBezTo>
                  <a:lnTo>
                    <a:pt x="12764" y="259"/>
                  </a:lnTo>
                  <a:cubicBezTo>
                    <a:pt x="12835" y="223"/>
                    <a:pt x="12871" y="152"/>
                    <a:pt x="12835" y="80"/>
                  </a:cubicBezTo>
                  <a:cubicBezTo>
                    <a:pt x="12817" y="27"/>
                    <a:pt x="12766" y="0"/>
                    <a:pt x="1271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668225" y="3506350"/>
              <a:ext cx="97350" cy="320775"/>
            </a:xfrm>
            <a:custGeom>
              <a:avLst/>
              <a:gdLst/>
              <a:ahLst/>
              <a:cxnLst/>
              <a:rect l="l" t="t" r="r" b="b"/>
              <a:pathLst>
                <a:path w="3894" h="12831" extrusionOk="0">
                  <a:moveTo>
                    <a:pt x="146" y="1"/>
                  </a:moveTo>
                  <a:cubicBezTo>
                    <a:pt x="133" y="1"/>
                    <a:pt x="120" y="3"/>
                    <a:pt x="108" y="7"/>
                  </a:cubicBezTo>
                  <a:cubicBezTo>
                    <a:pt x="36" y="31"/>
                    <a:pt x="1" y="102"/>
                    <a:pt x="24" y="174"/>
                  </a:cubicBezTo>
                  <a:lnTo>
                    <a:pt x="3620" y="12735"/>
                  </a:lnTo>
                  <a:cubicBezTo>
                    <a:pt x="3632" y="12794"/>
                    <a:pt x="3691" y="12830"/>
                    <a:pt x="3739" y="12830"/>
                  </a:cubicBezTo>
                  <a:lnTo>
                    <a:pt x="3787" y="12830"/>
                  </a:lnTo>
                  <a:cubicBezTo>
                    <a:pt x="3858" y="12806"/>
                    <a:pt x="3894" y="12735"/>
                    <a:pt x="3870" y="12663"/>
                  </a:cubicBezTo>
                  <a:lnTo>
                    <a:pt x="274" y="102"/>
                  </a:lnTo>
                  <a:cubicBezTo>
                    <a:pt x="265" y="43"/>
                    <a:pt x="206" y="1"/>
                    <a:pt x="146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576850" y="2840950"/>
              <a:ext cx="715425" cy="623575"/>
            </a:xfrm>
            <a:custGeom>
              <a:avLst/>
              <a:gdLst/>
              <a:ahLst/>
              <a:cxnLst/>
              <a:rect l="l" t="t" r="r" b="b"/>
              <a:pathLst>
                <a:path w="28617" h="24943" extrusionOk="0">
                  <a:moveTo>
                    <a:pt x="15375" y="1"/>
                  </a:moveTo>
                  <a:cubicBezTo>
                    <a:pt x="14388" y="1"/>
                    <a:pt x="13913" y="1042"/>
                    <a:pt x="14050" y="1703"/>
                  </a:cubicBezTo>
                  <a:cubicBezTo>
                    <a:pt x="14204" y="2453"/>
                    <a:pt x="23980" y="5132"/>
                    <a:pt x="19741" y="8442"/>
                  </a:cubicBezTo>
                  <a:cubicBezTo>
                    <a:pt x="18729" y="9227"/>
                    <a:pt x="18087" y="9507"/>
                    <a:pt x="17642" y="9507"/>
                  </a:cubicBezTo>
                  <a:cubicBezTo>
                    <a:pt x="16539" y="9507"/>
                    <a:pt x="16648" y="7789"/>
                    <a:pt x="15342" y="7789"/>
                  </a:cubicBezTo>
                  <a:cubicBezTo>
                    <a:pt x="14962" y="7789"/>
                    <a:pt x="14461" y="7935"/>
                    <a:pt x="13776" y="8311"/>
                  </a:cubicBezTo>
                  <a:cubicBezTo>
                    <a:pt x="9263" y="10788"/>
                    <a:pt x="15895" y="13014"/>
                    <a:pt x="10585" y="14681"/>
                  </a:cubicBezTo>
                  <a:cubicBezTo>
                    <a:pt x="10141" y="14819"/>
                    <a:pt x="9727" y="14883"/>
                    <a:pt x="9342" y="14883"/>
                  </a:cubicBezTo>
                  <a:cubicBezTo>
                    <a:pt x="5118" y="14883"/>
                    <a:pt x="4358" y="7252"/>
                    <a:pt x="4358" y="7252"/>
                  </a:cubicBezTo>
                  <a:cubicBezTo>
                    <a:pt x="4358" y="7252"/>
                    <a:pt x="4167" y="6723"/>
                    <a:pt x="3516" y="6723"/>
                  </a:cubicBezTo>
                  <a:cubicBezTo>
                    <a:pt x="3151" y="6723"/>
                    <a:pt x="2642" y="6889"/>
                    <a:pt x="1941" y="7406"/>
                  </a:cubicBezTo>
                  <a:cubicBezTo>
                    <a:pt x="0" y="8859"/>
                    <a:pt x="3525" y="11633"/>
                    <a:pt x="3358" y="13514"/>
                  </a:cubicBezTo>
                  <a:cubicBezTo>
                    <a:pt x="3203" y="15395"/>
                    <a:pt x="2239" y="18217"/>
                    <a:pt x="2584" y="21420"/>
                  </a:cubicBezTo>
                  <a:cubicBezTo>
                    <a:pt x="2801" y="23443"/>
                    <a:pt x="8205" y="24943"/>
                    <a:pt x="13636" y="24943"/>
                  </a:cubicBezTo>
                  <a:cubicBezTo>
                    <a:pt x="16835" y="24943"/>
                    <a:pt x="20043" y="24422"/>
                    <a:pt x="22205" y="23182"/>
                  </a:cubicBezTo>
                  <a:cubicBezTo>
                    <a:pt x="28028" y="19836"/>
                    <a:pt x="27754" y="18253"/>
                    <a:pt x="28242" y="10954"/>
                  </a:cubicBezTo>
                  <a:cubicBezTo>
                    <a:pt x="28616" y="5216"/>
                    <a:pt x="26408" y="2532"/>
                    <a:pt x="24381" y="2532"/>
                  </a:cubicBezTo>
                  <a:cubicBezTo>
                    <a:pt x="23830" y="2532"/>
                    <a:pt x="23293" y="2731"/>
                    <a:pt x="22825" y="3120"/>
                  </a:cubicBezTo>
                  <a:cubicBezTo>
                    <a:pt x="22460" y="3423"/>
                    <a:pt x="22057" y="3551"/>
                    <a:pt x="21633" y="3551"/>
                  </a:cubicBezTo>
                  <a:cubicBezTo>
                    <a:pt x="19512" y="3551"/>
                    <a:pt x="16862" y="358"/>
                    <a:pt x="15800" y="60"/>
                  </a:cubicBezTo>
                  <a:cubicBezTo>
                    <a:pt x="15649" y="19"/>
                    <a:pt x="15508" y="1"/>
                    <a:pt x="15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666450" y="2922600"/>
              <a:ext cx="609025" cy="511300"/>
            </a:xfrm>
            <a:custGeom>
              <a:avLst/>
              <a:gdLst/>
              <a:ahLst/>
              <a:cxnLst/>
              <a:rect l="l" t="t" r="r" b="b"/>
              <a:pathLst>
                <a:path w="24361" h="20452" extrusionOk="0">
                  <a:moveTo>
                    <a:pt x="21241" y="2831"/>
                  </a:moveTo>
                  <a:cubicBezTo>
                    <a:pt x="21455" y="2831"/>
                    <a:pt x="21669" y="2902"/>
                    <a:pt x="21824" y="2974"/>
                  </a:cubicBezTo>
                  <a:cubicBezTo>
                    <a:pt x="22158" y="3116"/>
                    <a:pt x="22527" y="3390"/>
                    <a:pt x="22836" y="3712"/>
                  </a:cubicBezTo>
                  <a:cubicBezTo>
                    <a:pt x="22741" y="3807"/>
                    <a:pt x="22634" y="3878"/>
                    <a:pt x="22527" y="3926"/>
                  </a:cubicBezTo>
                  <a:cubicBezTo>
                    <a:pt x="22262" y="4061"/>
                    <a:pt x="21938" y="4128"/>
                    <a:pt x="21632" y="4128"/>
                  </a:cubicBezTo>
                  <a:cubicBezTo>
                    <a:pt x="21262" y="4128"/>
                    <a:pt x="20917" y="4031"/>
                    <a:pt x="20729" y="3843"/>
                  </a:cubicBezTo>
                  <a:cubicBezTo>
                    <a:pt x="20550" y="3676"/>
                    <a:pt x="20526" y="3450"/>
                    <a:pt x="20657" y="3188"/>
                  </a:cubicBezTo>
                  <a:cubicBezTo>
                    <a:pt x="20788" y="2914"/>
                    <a:pt x="21015" y="2831"/>
                    <a:pt x="21241" y="2831"/>
                  </a:cubicBezTo>
                  <a:close/>
                  <a:moveTo>
                    <a:pt x="21741" y="6545"/>
                  </a:moveTo>
                  <a:cubicBezTo>
                    <a:pt x="21848" y="6545"/>
                    <a:pt x="21967" y="6569"/>
                    <a:pt x="22098" y="6629"/>
                  </a:cubicBezTo>
                  <a:cubicBezTo>
                    <a:pt x="22384" y="6748"/>
                    <a:pt x="22682" y="7022"/>
                    <a:pt x="22943" y="7415"/>
                  </a:cubicBezTo>
                  <a:cubicBezTo>
                    <a:pt x="22515" y="7772"/>
                    <a:pt x="22003" y="7998"/>
                    <a:pt x="21586" y="8046"/>
                  </a:cubicBezTo>
                  <a:cubicBezTo>
                    <a:pt x="21527" y="8052"/>
                    <a:pt x="21472" y="8056"/>
                    <a:pt x="21420" y="8056"/>
                  </a:cubicBezTo>
                  <a:cubicBezTo>
                    <a:pt x="21199" y="8056"/>
                    <a:pt x="21042" y="7995"/>
                    <a:pt x="20955" y="7879"/>
                  </a:cubicBezTo>
                  <a:cubicBezTo>
                    <a:pt x="20836" y="7712"/>
                    <a:pt x="20872" y="7426"/>
                    <a:pt x="21050" y="7069"/>
                  </a:cubicBezTo>
                  <a:cubicBezTo>
                    <a:pt x="21217" y="6724"/>
                    <a:pt x="21455" y="6545"/>
                    <a:pt x="21741" y="6545"/>
                  </a:cubicBezTo>
                  <a:close/>
                  <a:moveTo>
                    <a:pt x="20765" y="11046"/>
                  </a:moveTo>
                  <a:cubicBezTo>
                    <a:pt x="21158" y="11046"/>
                    <a:pt x="21503" y="11236"/>
                    <a:pt x="21765" y="11617"/>
                  </a:cubicBezTo>
                  <a:cubicBezTo>
                    <a:pt x="21979" y="11927"/>
                    <a:pt x="22134" y="12344"/>
                    <a:pt x="22205" y="12796"/>
                  </a:cubicBezTo>
                  <a:cubicBezTo>
                    <a:pt x="22029" y="12888"/>
                    <a:pt x="21833" y="12936"/>
                    <a:pt x="21627" y="12936"/>
                  </a:cubicBezTo>
                  <a:cubicBezTo>
                    <a:pt x="21513" y="12936"/>
                    <a:pt x="21395" y="12921"/>
                    <a:pt x="21277" y="12891"/>
                  </a:cubicBezTo>
                  <a:cubicBezTo>
                    <a:pt x="20538" y="12713"/>
                    <a:pt x="19931" y="11987"/>
                    <a:pt x="19967" y="11522"/>
                  </a:cubicBezTo>
                  <a:cubicBezTo>
                    <a:pt x="19991" y="11189"/>
                    <a:pt x="20336" y="11082"/>
                    <a:pt x="20634" y="11058"/>
                  </a:cubicBezTo>
                  <a:cubicBezTo>
                    <a:pt x="20681" y="11046"/>
                    <a:pt x="20717" y="11046"/>
                    <a:pt x="20765" y="11046"/>
                  </a:cubicBezTo>
                  <a:close/>
                  <a:moveTo>
                    <a:pt x="18193" y="14415"/>
                  </a:moveTo>
                  <a:cubicBezTo>
                    <a:pt x="18312" y="14415"/>
                    <a:pt x="18431" y="14451"/>
                    <a:pt x="18514" y="14523"/>
                  </a:cubicBezTo>
                  <a:cubicBezTo>
                    <a:pt x="18764" y="14737"/>
                    <a:pt x="18824" y="15225"/>
                    <a:pt x="18681" y="15820"/>
                  </a:cubicBezTo>
                  <a:cubicBezTo>
                    <a:pt x="18633" y="15987"/>
                    <a:pt x="18574" y="16166"/>
                    <a:pt x="18491" y="16344"/>
                  </a:cubicBezTo>
                  <a:cubicBezTo>
                    <a:pt x="17681" y="16154"/>
                    <a:pt x="17121" y="15785"/>
                    <a:pt x="17026" y="15392"/>
                  </a:cubicBezTo>
                  <a:cubicBezTo>
                    <a:pt x="16943" y="15070"/>
                    <a:pt x="17205" y="14761"/>
                    <a:pt x="17788" y="14511"/>
                  </a:cubicBezTo>
                  <a:cubicBezTo>
                    <a:pt x="17907" y="14463"/>
                    <a:pt x="18050" y="14415"/>
                    <a:pt x="18193" y="14415"/>
                  </a:cubicBezTo>
                  <a:close/>
                  <a:moveTo>
                    <a:pt x="2707" y="15589"/>
                  </a:moveTo>
                  <a:cubicBezTo>
                    <a:pt x="2757" y="15589"/>
                    <a:pt x="2804" y="15604"/>
                    <a:pt x="2846" y="15642"/>
                  </a:cubicBezTo>
                  <a:cubicBezTo>
                    <a:pt x="3000" y="15773"/>
                    <a:pt x="3036" y="16094"/>
                    <a:pt x="2893" y="16344"/>
                  </a:cubicBezTo>
                  <a:cubicBezTo>
                    <a:pt x="2758" y="16552"/>
                    <a:pt x="2519" y="16664"/>
                    <a:pt x="2203" y="16664"/>
                  </a:cubicBezTo>
                  <a:cubicBezTo>
                    <a:pt x="2103" y="16664"/>
                    <a:pt x="1996" y="16653"/>
                    <a:pt x="1881" y="16630"/>
                  </a:cubicBezTo>
                  <a:cubicBezTo>
                    <a:pt x="1977" y="16261"/>
                    <a:pt x="2143" y="15951"/>
                    <a:pt x="2381" y="15737"/>
                  </a:cubicBezTo>
                  <a:cubicBezTo>
                    <a:pt x="2457" y="15678"/>
                    <a:pt x="2587" y="15589"/>
                    <a:pt x="2707" y="15589"/>
                  </a:cubicBezTo>
                  <a:close/>
                  <a:moveTo>
                    <a:pt x="13609" y="16106"/>
                  </a:moveTo>
                  <a:cubicBezTo>
                    <a:pt x="13657" y="16106"/>
                    <a:pt x="13704" y="16118"/>
                    <a:pt x="13740" y="16142"/>
                  </a:cubicBezTo>
                  <a:cubicBezTo>
                    <a:pt x="13930" y="16237"/>
                    <a:pt x="14085" y="16582"/>
                    <a:pt x="14038" y="17106"/>
                  </a:cubicBezTo>
                  <a:cubicBezTo>
                    <a:pt x="13990" y="17583"/>
                    <a:pt x="13776" y="18130"/>
                    <a:pt x="13335" y="18630"/>
                  </a:cubicBezTo>
                  <a:cubicBezTo>
                    <a:pt x="13061" y="18511"/>
                    <a:pt x="12859" y="18321"/>
                    <a:pt x="12740" y="18071"/>
                  </a:cubicBezTo>
                  <a:cubicBezTo>
                    <a:pt x="12478" y="17499"/>
                    <a:pt x="12740" y="16666"/>
                    <a:pt x="13323" y="16225"/>
                  </a:cubicBezTo>
                  <a:cubicBezTo>
                    <a:pt x="13407" y="16166"/>
                    <a:pt x="13502" y="16106"/>
                    <a:pt x="13609" y="16106"/>
                  </a:cubicBezTo>
                  <a:close/>
                  <a:moveTo>
                    <a:pt x="5286" y="16785"/>
                  </a:moveTo>
                  <a:cubicBezTo>
                    <a:pt x="5346" y="16785"/>
                    <a:pt x="5394" y="16797"/>
                    <a:pt x="5441" y="16821"/>
                  </a:cubicBezTo>
                  <a:cubicBezTo>
                    <a:pt x="5608" y="16916"/>
                    <a:pt x="5679" y="17154"/>
                    <a:pt x="5644" y="17452"/>
                  </a:cubicBezTo>
                  <a:cubicBezTo>
                    <a:pt x="5584" y="17868"/>
                    <a:pt x="5286" y="18356"/>
                    <a:pt x="4644" y="18702"/>
                  </a:cubicBezTo>
                  <a:cubicBezTo>
                    <a:pt x="4620" y="18666"/>
                    <a:pt x="4608" y="18630"/>
                    <a:pt x="4584" y="18606"/>
                  </a:cubicBezTo>
                  <a:cubicBezTo>
                    <a:pt x="4263" y="17975"/>
                    <a:pt x="4334" y="17380"/>
                    <a:pt x="4798" y="17011"/>
                  </a:cubicBezTo>
                  <a:cubicBezTo>
                    <a:pt x="4977" y="16868"/>
                    <a:pt x="5144" y="16785"/>
                    <a:pt x="5286" y="16785"/>
                  </a:cubicBezTo>
                  <a:close/>
                  <a:moveTo>
                    <a:pt x="9108" y="16678"/>
                  </a:moveTo>
                  <a:cubicBezTo>
                    <a:pt x="9156" y="16678"/>
                    <a:pt x="9204" y="16690"/>
                    <a:pt x="9239" y="16713"/>
                  </a:cubicBezTo>
                  <a:cubicBezTo>
                    <a:pt x="9394" y="16797"/>
                    <a:pt x="9454" y="17082"/>
                    <a:pt x="9406" y="17452"/>
                  </a:cubicBezTo>
                  <a:cubicBezTo>
                    <a:pt x="9335" y="18035"/>
                    <a:pt x="8942" y="18928"/>
                    <a:pt x="8156" y="19440"/>
                  </a:cubicBezTo>
                  <a:cubicBezTo>
                    <a:pt x="8108" y="19380"/>
                    <a:pt x="8073" y="19321"/>
                    <a:pt x="8037" y="19261"/>
                  </a:cubicBezTo>
                  <a:cubicBezTo>
                    <a:pt x="7632" y="18464"/>
                    <a:pt x="7894" y="17416"/>
                    <a:pt x="8632" y="16880"/>
                  </a:cubicBezTo>
                  <a:cubicBezTo>
                    <a:pt x="8823" y="16749"/>
                    <a:pt x="8989" y="16678"/>
                    <a:pt x="9108" y="16678"/>
                  </a:cubicBezTo>
                  <a:close/>
                  <a:moveTo>
                    <a:pt x="20442" y="1"/>
                  </a:moveTo>
                  <a:cubicBezTo>
                    <a:pt x="19949" y="1"/>
                    <a:pt x="19579" y="262"/>
                    <a:pt x="19395" y="759"/>
                  </a:cubicBezTo>
                  <a:cubicBezTo>
                    <a:pt x="19372" y="830"/>
                    <a:pt x="19407" y="914"/>
                    <a:pt x="19467" y="938"/>
                  </a:cubicBezTo>
                  <a:cubicBezTo>
                    <a:pt x="19482" y="943"/>
                    <a:pt x="19497" y="945"/>
                    <a:pt x="19512" y="945"/>
                  </a:cubicBezTo>
                  <a:cubicBezTo>
                    <a:pt x="19570" y="945"/>
                    <a:pt x="19627" y="911"/>
                    <a:pt x="19645" y="854"/>
                  </a:cubicBezTo>
                  <a:cubicBezTo>
                    <a:pt x="19796" y="467"/>
                    <a:pt x="20064" y="264"/>
                    <a:pt x="20448" y="264"/>
                  </a:cubicBezTo>
                  <a:cubicBezTo>
                    <a:pt x="20489" y="264"/>
                    <a:pt x="20531" y="266"/>
                    <a:pt x="20574" y="271"/>
                  </a:cubicBezTo>
                  <a:cubicBezTo>
                    <a:pt x="21539" y="366"/>
                    <a:pt x="22896" y="1592"/>
                    <a:pt x="23098" y="2866"/>
                  </a:cubicBezTo>
                  <a:cubicBezTo>
                    <a:pt x="23134" y="3128"/>
                    <a:pt x="23098" y="3331"/>
                    <a:pt x="23003" y="3497"/>
                  </a:cubicBezTo>
                  <a:cubicBezTo>
                    <a:pt x="22670" y="3152"/>
                    <a:pt x="22289" y="2890"/>
                    <a:pt x="21931" y="2724"/>
                  </a:cubicBezTo>
                  <a:cubicBezTo>
                    <a:pt x="21684" y="2613"/>
                    <a:pt x="21453" y="2558"/>
                    <a:pt x="21247" y="2558"/>
                  </a:cubicBezTo>
                  <a:cubicBezTo>
                    <a:pt x="20878" y="2558"/>
                    <a:pt x="20587" y="2733"/>
                    <a:pt x="20419" y="3069"/>
                  </a:cubicBezTo>
                  <a:cubicBezTo>
                    <a:pt x="20241" y="3438"/>
                    <a:pt x="20276" y="3783"/>
                    <a:pt x="20538" y="4033"/>
                  </a:cubicBezTo>
                  <a:cubicBezTo>
                    <a:pt x="20779" y="4273"/>
                    <a:pt x="21194" y="4398"/>
                    <a:pt x="21635" y="4398"/>
                  </a:cubicBezTo>
                  <a:cubicBezTo>
                    <a:pt x="21981" y="4398"/>
                    <a:pt x="22342" y="4321"/>
                    <a:pt x="22646" y="4164"/>
                  </a:cubicBezTo>
                  <a:cubicBezTo>
                    <a:pt x="22801" y="4093"/>
                    <a:pt x="22920" y="4009"/>
                    <a:pt x="23027" y="3902"/>
                  </a:cubicBezTo>
                  <a:cubicBezTo>
                    <a:pt x="23646" y="4629"/>
                    <a:pt x="24063" y="5581"/>
                    <a:pt x="23753" y="6343"/>
                  </a:cubicBezTo>
                  <a:cubicBezTo>
                    <a:pt x="23622" y="6676"/>
                    <a:pt x="23396" y="6974"/>
                    <a:pt x="23146" y="7236"/>
                  </a:cubicBezTo>
                  <a:cubicBezTo>
                    <a:pt x="22872" y="6831"/>
                    <a:pt x="22551" y="6534"/>
                    <a:pt x="22205" y="6379"/>
                  </a:cubicBezTo>
                  <a:cubicBezTo>
                    <a:pt x="22041" y="6305"/>
                    <a:pt x="21882" y="6269"/>
                    <a:pt x="21731" y="6269"/>
                  </a:cubicBezTo>
                  <a:cubicBezTo>
                    <a:pt x="21345" y="6269"/>
                    <a:pt x="21014" y="6505"/>
                    <a:pt x="20800" y="6950"/>
                  </a:cubicBezTo>
                  <a:cubicBezTo>
                    <a:pt x="20526" y="7534"/>
                    <a:pt x="20610" y="7867"/>
                    <a:pt x="20741" y="8034"/>
                  </a:cubicBezTo>
                  <a:cubicBezTo>
                    <a:pt x="20870" y="8222"/>
                    <a:pt x="21106" y="8320"/>
                    <a:pt x="21414" y="8320"/>
                  </a:cubicBezTo>
                  <a:cubicBezTo>
                    <a:pt x="21477" y="8320"/>
                    <a:pt x="21542" y="8316"/>
                    <a:pt x="21610" y="8308"/>
                  </a:cubicBezTo>
                  <a:cubicBezTo>
                    <a:pt x="22074" y="8260"/>
                    <a:pt x="22610" y="8022"/>
                    <a:pt x="23086" y="7641"/>
                  </a:cubicBezTo>
                  <a:cubicBezTo>
                    <a:pt x="23598" y="8569"/>
                    <a:pt x="23860" y="9998"/>
                    <a:pt x="23193" y="11582"/>
                  </a:cubicBezTo>
                  <a:cubicBezTo>
                    <a:pt x="22991" y="12058"/>
                    <a:pt x="22741" y="12403"/>
                    <a:pt x="22455" y="12630"/>
                  </a:cubicBezTo>
                  <a:cubicBezTo>
                    <a:pt x="22372" y="12189"/>
                    <a:pt x="22205" y="11784"/>
                    <a:pt x="21979" y="11463"/>
                  </a:cubicBezTo>
                  <a:cubicBezTo>
                    <a:pt x="21663" y="11015"/>
                    <a:pt x="21236" y="10778"/>
                    <a:pt x="20746" y="10778"/>
                  </a:cubicBezTo>
                  <a:cubicBezTo>
                    <a:pt x="20701" y="10778"/>
                    <a:pt x="20656" y="10780"/>
                    <a:pt x="20610" y="10784"/>
                  </a:cubicBezTo>
                  <a:cubicBezTo>
                    <a:pt x="19824" y="10867"/>
                    <a:pt x="19717" y="11320"/>
                    <a:pt x="19705" y="11510"/>
                  </a:cubicBezTo>
                  <a:cubicBezTo>
                    <a:pt x="19657" y="12153"/>
                    <a:pt x="20396" y="12951"/>
                    <a:pt x="21217" y="13153"/>
                  </a:cubicBezTo>
                  <a:cubicBezTo>
                    <a:pt x="21321" y="13175"/>
                    <a:pt x="21457" y="13197"/>
                    <a:pt x="21615" y="13197"/>
                  </a:cubicBezTo>
                  <a:cubicBezTo>
                    <a:pt x="21800" y="13197"/>
                    <a:pt x="22015" y="13167"/>
                    <a:pt x="22241" y="13070"/>
                  </a:cubicBezTo>
                  <a:lnTo>
                    <a:pt x="22241" y="13070"/>
                  </a:lnTo>
                  <a:cubicBezTo>
                    <a:pt x="22312" y="13784"/>
                    <a:pt x="22205" y="14558"/>
                    <a:pt x="21920" y="15189"/>
                  </a:cubicBezTo>
                  <a:cubicBezTo>
                    <a:pt x="21669" y="15725"/>
                    <a:pt x="21193" y="16380"/>
                    <a:pt x="20300" y="16463"/>
                  </a:cubicBezTo>
                  <a:cubicBezTo>
                    <a:pt x="20108" y="16480"/>
                    <a:pt x="19920" y="16488"/>
                    <a:pt x="19738" y="16488"/>
                  </a:cubicBezTo>
                  <a:cubicBezTo>
                    <a:pt x="19390" y="16488"/>
                    <a:pt x="19062" y="16459"/>
                    <a:pt x="18764" y="16404"/>
                  </a:cubicBezTo>
                  <a:cubicBezTo>
                    <a:pt x="18836" y="16225"/>
                    <a:pt x="18895" y="16047"/>
                    <a:pt x="18943" y="15880"/>
                  </a:cubicBezTo>
                  <a:cubicBezTo>
                    <a:pt x="19110" y="15189"/>
                    <a:pt x="19026" y="14606"/>
                    <a:pt x="18693" y="14320"/>
                  </a:cubicBezTo>
                  <a:cubicBezTo>
                    <a:pt x="18582" y="14232"/>
                    <a:pt x="18421" y="14148"/>
                    <a:pt x="18190" y="14148"/>
                  </a:cubicBezTo>
                  <a:cubicBezTo>
                    <a:pt x="18048" y="14148"/>
                    <a:pt x="17880" y="14179"/>
                    <a:pt x="17681" y="14261"/>
                  </a:cubicBezTo>
                  <a:cubicBezTo>
                    <a:pt x="16716" y="14677"/>
                    <a:pt x="16693" y="15189"/>
                    <a:pt x="16764" y="15463"/>
                  </a:cubicBezTo>
                  <a:cubicBezTo>
                    <a:pt x="16883" y="15928"/>
                    <a:pt x="17467" y="16368"/>
                    <a:pt x="18371" y="16594"/>
                  </a:cubicBezTo>
                  <a:cubicBezTo>
                    <a:pt x="17907" y="17475"/>
                    <a:pt x="16990" y="18368"/>
                    <a:pt x="15550" y="18678"/>
                  </a:cubicBezTo>
                  <a:cubicBezTo>
                    <a:pt x="15117" y="18770"/>
                    <a:pt x="14721" y="18814"/>
                    <a:pt x="14371" y="18814"/>
                  </a:cubicBezTo>
                  <a:cubicBezTo>
                    <a:pt x="14084" y="18814"/>
                    <a:pt x="13829" y="18784"/>
                    <a:pt x="13609" y="18726"/>
                  </a:cubicBezTo>
                  <a:cubicBezTo>
                    <a:pt x="14038" y="18202"/>
                    <a:pt x="14252" y="17630"/>
                    <a:pt x="14300" y="17130"/>
                  </a:cubicBezTo>
                  <a:cubicBezTo>
                    <a:pt x="14359" y="16559"/>
                    <a:pt x="14192" y="16082"/>
                    <a:pt x="13871" y="15904"/>
                  </a:cubicBezTo>
                  <a:cubicBezTo>
                    <a:pt x="13815" y="15870"/>
                    <a:pt x="13727" y="15836"/>
                    <a:pt x="13615" y="15836"/>
                  </a:cubicBezTo>
                  <a:cubicBezTo>
                    <a:pt x="13489" y="15836"/>
                    <a:pt x="13333" y="15879"/>
                    <a:pt x="13157" y="16011"/>
                  </a:cubicBezTo>
                  <a:cubicBezTo>
                    <a:pt x="12466" y="16535"/>
                    <a:pt x="12180" y="17487"/>
                    <a:pt x="12502" y="18178"/>
                  </a:cubicBezTo>
                  <a:cubicBezTo>
                    <a:pt x="12597" y="18392"/>
                    <a:pt x="12776" y="18654"/>
                    <a:pt x="13145" y="18845"/>
                  </a:cubicBezTo>
                  <a:cubicBezTo>
                    <a:pt x="12704" y="19261"/>
                    <a:pt x="12097" y="19654"/>
                    <a:pt x="11275" y="19916"/>
                  </a:cubicBezTo>
                  <a:cubicBezTo>
                    <a:pt x="10744" y="20092"/>
                    <a:pt x="10251" y="20177"/>
                    <a:pt x="9813" y="20177"/>
                  </a:cubicBezTo>
                  <a:cubicBezTo>
                    <a:pt x="9182" y="20177"/>
                    <a:pt x="8667" y="19999"/>
                    <a:pt x="8323" y="19654"/>
                  </a:cubicBezTo>
                  <a:cubicBezTo>
                    <a:pt x="9096" y="19130"/>
                    <a:pt x="9573" y="18249"/>
                    <a:pt x="9668" y="17487"/>
                  </a:cubicBezTo>
                  <a:cubicBezTo>
                    <a:pt x="9739" y="16999"/>
                    <a:pt x="9632" y="16630"/>
                    <a:pt x="9370" y="16475"/>
                  </a:cubicBezTo>
                  <a:cubicBezTo>
                    <a:pt x="9307" y="16436"/>
                    <a:pt x="9221" y="16405"/>
                    <a:pt x="9111" y="16405"/>
                  </a:cubicBezTo>
                  <a:cubicBezTo>
                    <a:pt x="8953" y="16405"/>
                    <a:pt x="8744" y="16469"/>
                    <a:pt x="8477" y="16666"/>
                  </a:cubicBezTo>
                  <a:cubicBezTo>
                    <a:pt x="7632" y="17285"/>
                    <a:pt x="7334" y="18475"/>
                    <a:pt x="7799" y="19380"/>
                  </a:cubicBezTo>
                  <a:cubicBezTo>
                    <a:pt x="7834" y="19452"/>
                    <a:pt x="7882" y="19523"/>
                    <a:pt x="7918" y="19583"/>
                  </a:cubicBezTo>
                  <a:cubicBezTo>
                    <a:pt x="7787" y="19654"/>
                    <a:pt x="7632" y="19714"/>
                    <a:pt x="7477" y="19761"/>
                  </a:cubicBezTo>
                  <a:cubicBezTo>
                    <a:pt x="7226" y="19833"/>
                    <a:pt x="6982" y="19865"/>
                    <a:pt x="6746" y="19865"/>
                  </a:cubicBezTo>
                  <a:cubicBezTo>
                    <a:pt x="5921" y="19865"/>
                    <a:pt x="5215" y="19463"/>
                    <a:pt x="4798" y="18916"/>
                  </a:cubicBezTo>
                  <a:cubicBezTo>
                    <a:pt x="5501" y="18535"/>
                    <a:pt x="5834" y="17964"/>
                    <a:pt x="5906" y="17487"/>
                  </a:cubicBezTo>
                  <a:cubicBezTo>
                    <a:pt x="5965" y="17082"/>
                    <a:pt x="5834" y="16737"/>
                    <a:pt x="5572" y="16594"/>
                  </a:cubicBezTo>
                  <a:cubicBezTo>
                    <a:pt x="5506" y="16554"/>
                    <a:pt x="5409" y="16515"/>
                    <a:pt x="5283" y="16515"/>
                  </a:cubicBezTo>
                  <a:cubicBezTo>
                    <a:pt x="5114" y="16515"/>
                    <a:pt x="4892" y="16584"/>
                    <a:pt x="4620" y="16809"/>
                  </a:cubicBezTo>
                  <a:cubicBezTo>
                    <a:pt x="4072" y="17261"/>
                    <a:pt x="3965" y="17999"/>
                    <a:pt x="4358" y="18726"/>
                  </a:cubicBezTo>
                  <a:cubicBezTo>
                    <a:pt x="4370" y="18761"/>
                    <a:pt x="4382" y="18785"/>
                    <a:pt x="4405" y="18809"/>
                  </a:cubicBezTo>
                  <a:cubicBezTo>
                    <a:pt x="4251" y="18880"/>
                    <a:pt x="4084" y="18928"/>
                    <a:pt x="3893" y="18976"/>
                  </a:cubicBezTo>
                  <a:cubicBezTo>
                    <a:pt x="3677" y="19026"/>
                    <a:pt x="3484" y="19048"/>
                    <a:pt x="3310" y="19048"/>
                  </a:cubicBezTo>
                  <a:cubicBezTo>
                    <a:pt x="2573" y="19048"/>
                    <a:pt x="2193" y="18649"/>
                    <a:pt x="2000" y="18273"/>
                  </a:cubicBezTo>
                  <a:cubicBezTo>
                    <a:pt x="1798" y="17868"/>
                    <a:pt x="1750" y="17356"/>
                    <a:pt x="1822" y="16892"/>
                  </a:cubicBezTo>
                  <a:lnTo>
                    <a:pt x="1822" y="16892"/>
                  </a:lnTo>
                  <a:cubicBezTo>
                    <a:pt x="1958" y="16918"/>
                    <a:pt x="2082" y="16929"/>
                    <a:pt x="2193" y="16929"/>
                  </a:cubicBezTo>
                  <a:cubicBezTo>
                    <a:pt x="2752" y="16929"/>
                    <a:pt x="3010" y="16646"/>
                    <a:pt x="3120" y="16487"/>
                  </a:cubicBezTo>
                  <a:cubicBezTo>
                    <a:pt x="3322" y="16142"/>
                    <a:pt x="3286" y="15666"/>
                    <a:pt x="3024" y="15439"/>
                  </a:cubicBezTo>
                  <a:cubicBezTo>
                    <a:pt x="2934" y="15364"/>
                    <a:pt x="2827" y="15327"/>
                    <a:pt x="2711" y="15327"/>
                  </a:cubicBezTo>
                  <a:cubicBezTo>
                    <a:pt x="2553" y="15327"/>
                    <a:pt x="2380" y="15397"/>
                    <a:pt x="2215" y="15535"/>
                  </a:cubicBezTo>
                  <a:cubicBezTo>
                    <a:pt x="1929" y="15773"/>
                    <a:pt x="1727" y="16142"/>
                    <a:pt x="1619" y="16559"/>
                  </a:cubicBezTo>
                  <a:cubicBezTo>
                    <a:pt x="1500" y="16523"/>
                    <a:pt x="1381" y="16487"/>
                    <a:pt x="1262" y="16440"/>
                  </a:cubicBezTo>
                  <a:cubicBezTo>
                    <a:pt x="762" y="16225"/>
                    <a:pt x="476" y="15928"/>
                    <a:pt x="429" y="15558"/>
                  </a:cubicBezTo>
                  <a:cubicBezTo>
                    <a:pt x="286" y="14451"/>
                    <a:pt x="2179" y="12975"/>
                    <a:pt x="2191" y="12951"/>
                  </a:cubicBezTo>
                  <a:cubicBezTo>
                    <a:pt x="2250" y="12915"/>
                    <a:pt x="2262" y="12832"/>
                    <a:pt x="2215" y="12772"/>
                  </a:cubicBezTo>
                  <a:cubicBezTo>
                    <a:pt x="2194" y="12738"/>
                    <a:pt x="2157" y="12719"/>
                    <a:pt x="2118" y="12719"/>
                  </a:cubicBezTo>
                  <a:cubicBezTo>
                    <a:pt x="2090" y="12719"/>
                    <a:pt x="2061" y="12729"/>
                    <a:pt x="2036" y="12749"/>
                  </a:cubicBezTo>
                  <a:cubicBezTo>
                    <a:pt x="1953" y="12808"/>
                    <a:pt x="0" y="14344"/>
                    <a:pt x="167" y="15594"/>
                  </a:cubicBezTo>
                  <a:cubicBezTo>
                    <a:pt x="226" y="16070"/>
                    <a:pt x="560" y="16428"/>
                    <a:pt x="1167" y="16678"/>
                  </a:cubicBezTo>
                  <a:cubicBezTo>
                    <a:pt x="1298" y="16737"/>
                    <a:pt x="1441" y="16785"/>
                    <a:pt x="1560" y="16821"/>
                  </a:cubicBezTo>
                  <a:cubicBezTo>
                    <a:pt x="1476" y="17356"/>
                    <a:pt x="1536" y="17928"/>
                    <a:pt x="1762" y="18392"/>
                  </a:cubicBezTo>
                  <a:cubicBezTo>
                    <a:pt x="1959" y="18766"/>
                    <a:pt x="2391" y="19318"/>
                    <a:pt x="3313" y="19318"/>
                  </a:cubicBezTo>
                  <a:cubicBezTo>
                    <a:pt x="3508" y="19318"/>
                    <a:pt x="3724" y="19293"/>
                    <a:pt x="3965" y="19237"/>
                  </a:cubicBezTo>
                  <a:cubicBezTo>
                    <a:pt x="4179" y="19178"/>
                    <a:pt x="4370" y="19118"/>
                    <a:pt x="4548" y="19035"/>
                  </a:cubicBezTo>
                  <a:cubicBezTo>
                    <a:pt x="5012" y="19657"/>
                    <a:pt x="5801" y="20134"/>
                    <a:pt x="6730" y="20134"/>
                  </a:cubicBezTo>
                  <a:cubicBezTo>
                    <a:pt x="6993" y="20134"/>
                    <a:pt x="7267" y="20095"/>
                    <a:pt x="7549" y="20011"/>
                  </a:cubicBezTo>
                  <a:cubicBezTo>
                    <a:pt x="7739" y="19964"/>
                    <a:pt x="7918" y="19892"/>
                    <a:pt x="8084" y="19797"/>
                  </a:cubicBezTo>
                  <a:cubicBezTo>
                    <a:pt x="8489" y="20226"/>
                    <a:pt x="9085" y="20452"/>
                    <a:pt x="9811" y="20452"/>
                  </a:cubicBezTo>
                  <a:cubicBezTo>
                    <a:pt x="10287" y="20452"/>
                    <a:pt x="10799" y="20357"/>
                    <a:pt x="11371" y="20178"/>
                  </a:cubicBezTo>
                  <a:cubicBezTo>
                    <a:pt x="12275" y="19880"/>
                    <a:pt x="12942" y="19440"/>
                    <a:pt x="13407" y="18952"/>
                  </a:cubicBezTo>
                  <a:cubicBezTo>
                    <a:pt x="13655" y="19039"/>
                    <a:pt x="13966" y="19093"/>
                    <a:pt x="14352" y="19093"/>
                  </a:cubicBezTo>
                  <a:cubicBezTo>
                    <a:pt x="14705" y="19093"/>
                    <a:pt x="15120" y="19048"/>
                    <a:pt x="15609" y="18940"/>
                  </a:cubicBezTo>
                  <a:cubicBezTo>
                    <a:pt x="17181" y="18606"/>
                    <a:pt x="18157" y="17618"/>
                    <a:pt x="18645" y="16654"/>
                  </a:cubicBezTo>
                  <a:cubicBezTo>
                    <a:pt x="18971" y="16717"/>
                    <a:pt x="19333" y="16754"/>
                    <a:pt x="19722" y="16754"/>
                  </a:cubicBezTo>
                  <a:cubicBezTo>
                    <a:pt x="19917" y="16754"/>
                    <a:pt x="20118" y="16745"/>
                    <a:pt x="20324" y="16725"/>
                  </a:cubicBezTo>
                  <a:cubicBezTo>
                    <a:pt x="21122" y="16654"/>
                    <a:pt x="21777" y="16154"/>
                    <a:pt x="22158" y="15308"/>
                  </a:cubicBezTo>
                  <a:cubicBezTo>
                    <a:pt x="22491" y="14594"/>
                    <a:pt x="22598" y="13713"/>
                    <a:pt x="22503" y="12927"/>
                  </a:cubicBezTo>
                  <a:cubicBezTo>
                    <a:pt x="22836" y="12713"/>
                    <a:pt x="23170" y="12332"/>
                    <a:pt x="23432" y="11689"/>
                  </a:cubicBezTo>
                  <a:cubicBezTo>
                    <a:pt x="24122" y="10070"/>
                    <a:pt x="23872" y="8498"/>
                    <a:pt x="23289" y="7462"/>
                  </a:cubicBezTo>
                  <a:cubicBezTo>
                    <a:pt x="23586" y="7188"/>
                    <a:pt x="23836" y="6843"/>
                    <a:pt x="24003" y="6450"/>
                  </a:cubicBezTo>
                  <a:cubicBezTo>
                    <a:pt x="24360" y="5557"/>
                    <a:pt x="23896" y="4486"/>
                    <a:pt x="23193" y="3700"/>
                  </a:cubicBezTo>
                  <a:cubicBezTo>
                    <a:pt x="23360" y="3450"/>
                    <a:pt x="23408" y="3152"/>
                    <a:pt x="23360" y="2831"/>
                  </a:cubicBezTo>
                  <a:cubicBezTo>
                    <a:pt x="23146" y="1438"/>
                    <a:pt x="21658" y="116"/>
                    <a:pt x="20598" y="9"/>
                  </a:cubicBezTo>
                  <a:cubicBezTo>
                    <a:pt x="20545" y="3"/>
                    <a:pt x="20493" y="1"/>
                    <a:pt x="2044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875100" y="2975325"/>
              <a:ext cx="96750" cy="113900"/>
            </a:xfrm>
            <a:custGeom>
              <a:avLst/>
              <a:gdLst/>
              <a:ahLst/>
              <a:cxnLst/>
              <a:rect l="l" t="t" r="r" b="b"/>
              <a:pathLst>
                <a:path w="3870" h="4556" extrusionOk="0">
                  <a:moveTo>
                    <a:pt x="151" y="1"/>
                  </a:moveTo>
                  <a:cubicBezTo>
                    <a:pt x="113" y="1"/>
                    <a:pt x="75" y="16"/>
                    <a:pt x="48" y="43"/>
                  </a:cubicBezTo>
                  <a:cubicBezTo>
                    <a:pt x="0" y="103"/>
                    <a:pt x="12" y="186"/>
                    <a:pt x="72" y="234"/>
                  </a:cubicBezTo>
                  <a:cubicBezTo>
                    <a:pt x="2882" y="2508"/>
                    <a:pt x="3560" y="3841"/>
                    <a:pt x="3322" y="4151"/>
                  </a:cubicBezTo>
                  <a:cubicBezTo>
                    <a:pt x="3251" y="4246"/>
                    <a:pt x="3167" y="4294"/>
                    <a:pt x="3060" y="4294"/>
                  </a:cubicBezTo>
                  <a:cubicBezTo>
                    <a:pt x="2429" y="4282"/>
                    <a:pt x="1310" y="2912"/>
                    <a:pt x="941" y="2389"/>
                  </a:cubicBezTo>
                  <a:cubicBezTo>
                    <a:pt x="911" y="2351"/>
                    <a:pt x="867" y="2333"/>
                    <a:pt x="824" y="2333"/>
                  </a:cubicBezTo>
                  <a:cubicBezTo>
                    <a:pt x="798" y="2333"/>
                    <a:pt x="773" y="2339"/>
                    <a:pt x="750" y="2353"/>
                  </a:cubicBezTo>
                  <a:cubicBezTo>
                    <a:pt x="691" y="2400"/>
                    <a:pt x="679" y="2484"/>
                    <a:pt x="715" y="2543"/>
                  </a:cubicBezTo>
                  <a:cubicBezTo>
                    <a:pt x="870" y="2746"/>
                    <a:pt x="2179" y="4544"/>
                    <a:pt x="3060" y="4555"/>
                  </a:cubicBezTo>
                  <a:lnTo>
                    <a:pt x="3072" y="4555"/>
                  </a:lnTo>
                  <a:cubicBezTo>
                    <a:pt x="3263" y="4555"/>
                    <a:pt x="3417" y="4472"/>
                    <a:pt x="3537" y="4317"/>
                  </a:cubicBezTo>
                  <a:cubicBezTo>
                    <a:pt x="3870" y="3877"/>
                    <a:pt x="3417" y="3032"/>
                    <a:pt x="2144" y="1746"/>
                  </a:cubicBezTo>
                  <a:cubicBezTo>
                    <a:pt x="1239" y="841"/>
                    <a:pt x="250" y="31"/>
                    <a:pt x="239" y="31"/>
                  </a:cubicBezTo>
                  <a:cubicBezTo>
                    <a:pt x="212" y="10"/>
                    <a:pt x="182" y="1"/>
                    <a:pt x="151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716800" y="2888175"/>
              <a:ext cx="356050" cy="270150"/>
            </a:xfrm>
            <a:custGeom>
              <a:avLst/>
              <a:gdLst/>
              <a:ahLst/>
              <a:cxnLst/>
              <a:rect l="l" t="t" r="r" b="b"/>
              <a:pathLst>
                <a:path w="14242" h="10806" extrusionOk="0">
                  <a:moveTo>
                    <a:pt x="11387" y="1"/>
                  </a:moveTo>
                  <a:cubicBezTo>
                    <a:pt x="9205" y="1"/>
                    <a:pt x="1391" y="6029"/>
                    <a:pt x="1391" y="6029"/>
                  </a:cubicBezTo>
                  <a:cubicBezTo>
                    <a:pt x="1" y="6851"/>
                    <a:pt x="2442" y="10806"/>
                    <a:pt x="4730" y="10806"/>
                  </a:cubicBezTo>
                  <a:cubicBezTo>
                    <a:pt x="5027" y="10806"/>
                    <a:pt x="5322" y="10739"/>
                    <a:pt x="5606" y="10589"/>
                  </a:cubicBezTo>
                  <a:cubicBezTo>
                    <a:pt x="8083" y="9280"/>
                    <a:pt x="7023" y="7434"/>
                    <a:pt x="7273" y="5708"/>
                  </a:cubicBezTo>
                  <a:cubicBezTo>
                    <a:pt x="7340" y="5241"/>
                    <a:pt x="7441" y="5062"/>
                    <a:pt x="7589" y="5062"/>
                  </a:cubicBezTo>
                  <a:cubicBezTo>
                    <a:pt x="7991" y="5062"/>
                    <a:pt x="8735" y="6396"/>
                    <a:pt x="10059" y="6875"/>
                  </a:cubicBezTo>
                  <a:cubicBezTo>
                    <a:pt x="10164" y="6912"/>
                    <a:pt x="10272" y="6930"/>
                    <a:pt x="10381" y="6930"/>
                  </a:cubicBezTo>
                  <a:cubicBezTo>
                    <a:pt x="12145" y="6930"/>
                    <a:pt x="14242" y="2254"/>
                    <a:pt x="11797" y="124"/>
                  </a:cubicBezTo>
                  <a:cubicBezTo>
                    <a:pt x="11702" y="40"/>
                    <a:pt x="11563" y="1"/>
                    <a:pt x="1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959325" y="2906700"/>
              <a:ext cx="38125" cy="95600"/>
            </a:xfrm>
            <a:custGeom>
              <a:avLst/>
              <a:gdLst/>
              <a:ahLst/>
              <a:cxnLst/>
              <a:rect l="l" t="t" r="r" b="b"/>
              <a:pathLst>
                <a:path w="1525" h="3824" extrusionOk="0">
                  <a:moveTo>
                    <a:pt x="1364" y="0"/>
                  </a:moveTo>
                  <a:cubicBezTo>
                    <a:pt x="1300" y="0"/>
                    <a:pt x="1236" y="38"/>
                    <a:pt x="1191" y="109"/>
                  </a:cubicBezTo>
                  <a:cubicBezTo>
                    <a:pt x="525" y="1264"/>
                    <a:pt x="37" y="3538"/>
                    <a:pt x="13" y="3633"/>
                  </a:cubicBezTo>
                  <a:cubicBezTo>
                    <a:pt x="1" y="3741"/>
                    <a:pt x="60" y="3824"/>
                    <a:pt x="144" y="3824"/>
                  </a:cubicBezTo>
                  <a:cubicBezTo>
                    <a:pt x="203" y="3824"/>
                    <a:pt x="263" y="3800"/>
                    <a:pt x="310" y="3752"/>
                  </a:cubicBezTo>
                  <a:cubicBezTo>
                    <a:pt x="322" y="3717"/>
                    <a:pt x="346" y="3693"/>
                    <a:pt x="346" y="3657"/>
                  </a:cubicBezTo>
                  <a:cubicBezTo>
                    <a:pt x="358" y="3633"/>
                    <a:pt x="834" y="1347"/>
                    <a:pt x="1477" y="240"/>
                  </a:cubicBezTo>
                  <a:cubicBezTo>
                    <a:pt x="1525" y="157"/>
                    <a:pt x="1513" y="50"/>
                    <a:pt x="1430" y="14"/>
                  </a:cubicBezTo>
                  <a:cubicBezTo>
                    <a:pt x="1408" y="5"/>
                    <a:pt x="1386" y="0"/>
                    <a:pt x="1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989700" y="2932150"/>
              <a:ext cx="24125" cy="45150"/>
            </a:xfrm>
            <a:custGeom>
              <a:avLst/>
              <a:gdLst/>
              <a:ahLst/>
              <a:cxnLst/>
              <a:rect l="l" t="t" r="r" b="b"/>
              <a:pathLst>
                <a:path w="965" h="1806" extrusionOk="0">
                  <a:moveTo>
                    <a:pt x="797" y="1"/>
                  </a:moveTo>
                  <a:cubicBezTo>
                    <a:pt x="732" y="1"/>
                    <a:pt x="666" y="43"/>
                    <a:pt x="631" y="103"/>
                  </a:cubicBezTo>
                  <a:cubicBezTo>
                    <a:pt x="310" y="663"/>
                    <a:pt x="48" y="1568"/>
                    <a:pt x="36" y="1603"/>
                  </a:cubicBezTo>
                  <a:cubicBezTo>
                    <a:pt x="0" y="1699"/>
                    <a:pt x="60" y="1782"/>
                    <a:pt x="143" y="1806"/>
                  </a:cubicBezTo>
                  <a:cubicBezTo>
                    <a:pt x="203" y="1806"/>
                    <a:pt x="274" y="1782"/>
                    <a:pt x="322" y="1722"/>
                  </a:cubicBezTo>
                  <a:cubicBezTo>
                    <a:pt x="334" y="1711"/>
                    <a:pt x="346" y="1675"/>
                    <a:pt x="357" y="1651"/>
                  </a:cubicBezTo>
                  <a:cubicBezTo>
                    <a:pt x="357" y="1639"/>
                    <a:pt x="619" y="770"/>
                    <a:pt x="917" y="246"/>
                  </a:cubicBezTo>
                  <a:cubicBezTo>
                    <a:pt x="965" y="163"/>
                    <a:pt x="941" y="56"/>
                    <a:pt x="869" y="20"/>
                  </a:cubicBezTo>
                  <a:cubicBezTo>
                    <a:pt x="847" y="7"/>
                    <a:pt x="822" y="1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803650" y="3018025"/>
              <a:ext cx="38425" cy="95600"/>
            </a:xfrm>
            <a:custGeom>
              <a:avLst/>
              <a:gdLst/>
              <a:ahLst/>
              <a:cxnLst/>
              <a:rect l="l" t="t" r="r" b="b"/>
              <a:pathLst>
                <a:path w="1537" h="3824" extrusionOk="0">
                  <a:moveTo>
                    <a:pt x="1374" y="0"/>
                  </a:moveTo>
                  <a:cubicBezTo>
                    <a:pt x="1307" y="0"/>
                    <a:pt x="1239" y="38"/>
                    <a:pt x="1203" y="109"/>
                  </a:cubicBezTo>
                  <a:cubicBezTo>
                    <a:pt x="525" y="1264"/>
                    <a:pt x="49" y="3550"/>
                    <a:pt x="25" y="3645"/>
                  </a:cubicBezTo>
                  <a:cubicBezTo>
                    <a:pt x="1" y="3740"/>
                    <a:pt x="60" y="3824"/>
                    <a:pt x="156" y="3824"/>
                  </a:cubicBezTo>
                  <a:cubicBezTo>
                    <a:pt x="215" y="3824"/>
                    <a:pt x="275" y="3800"/>
                    <a:pt x="310" y="3752"/>
                  </a:cubicBezTo>
                  <a:cubicBezTo>
                    <a:pt x="334" y="3729"/>
                    <a:pt x="346" y="3693"/>
                    <a:pt x="358" y="3657"/>
                  </a:cubicBezTo>
                  <a:cubicBezTo>
                    <a:pt x="358" y="3633"/>
                    <a:pt x="846" y="1347"/>
                    <a:pt x="1489" y="252"/>
                  </a:cubicBezTo>
                  <a:cubicBezTo>
                    <a:pt x="1537" y="157"/>
                    <a:pt x="1513" y="61"/>
                    <a:pt x="1442" y="14"/>
                  </a:cubicBezTo>
                  <a:cubicBezTo>
                    <a:pt x="1420" y="5"/>
                    <a:pt x="1397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834325" y="3043650"/>
              <a:ext cx="24125" cy="45025"/>
            </a:xfrm>
            <a:custGeom>
              <a:avLst/>
              <a:gdLst/>
              <a:ahLst/>
              <a:cxnLst/>
              <a:rect l="l" t="t" r="r" b="b"/>
              <a:pathLst>
                <a:path w="965" h="1801" extrusionOk="0">
                  <a:moveTo>
                    <a:pt x="804" y="1"/>
                  </a:moveTo>
                  <a:cubicBezTo>
                    <a:pt x="740" y="1"/>
                    <a:pt x="668" y="44"/>
                    <a:pt x="631" y="108"/>
                  </a:cubicBezTo>
                  <a:cubicBezTo>
                    <a:pt x="310" y="668"/>
                    <a:pt x="36" y="1561"/>
                    <a:pt x="24" y="1596"/>
                  </a:cubicBezTo>
                  <a:cubicBezTo>
                    <a:pt x="0" y="1692"/>
                    <a:pt x="48" y="1787"/>
                    <a:pt x="143" y="1799"/>
                  </a:cubicBezTo>
                  <a:cubicBezTo>
                    <a:pt x="151" y="1800"/>
                    <a:pt x="159" y="1801"/>
                    <a:pt x="167" y="1801"/>
                  </a:cubicBezTo>
                  <a:cubicBezTo>
                    <a:pt x="218" y="1801"/>
                    <a:pt x="268" y="1769"/>
                    <a:pt x="310" y="1727"/>
                  </a:cubicBezTo>
                  <a:cubicBezTo>
                    <a:pt x="334" y="1703"/>
                    <a:pt x="346" y="1680"/>
                    <a:pt x="346" y="1656"/>
                  </a:cubicBezTo>
                  <a:cubicBezTo>
                    <a:pt x="357" y="1644"/>
                    <a:pt x="619" y="763"/>
                    <a:pt x="917" y="239"/>
                  </a:cubicBezTo>
                  <a:cubicBezTo>
                    <a:pt x="965" y="156"/>
                    <a:pt x="941" y="48"/>
                    <a:pt x="857" y="13"/>
                  </a:cubicBezTo>
                  <a:cubicBezTo>
                    <a:pt x="841" y="5"/>
                    <a:pt x="823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09375" y="4009850"/>
              <a:ext cx="167900" cy="21750"/>
            </a:xfrm>
            <a:custGeom>
              <a:avLst/>
              <a:gdLst/>
              <a:ahLst/>
              <a:cxnLst/>
              <a:rect l="l" t="t" r="r" b="b"/>
              <a:pathLst>
                <a:path w="6716" h="870" extrusionOk="0">
                  <a:moveTo>
                    <a:pt x="36" y="0"/>
                  </a:moveTo>
                  <a:lnTo>
                    <a:pt x="0" y="870"/>
                  </a:lnTo>
                  <a:lnTo>
                    <a:pt x="6715" y="846"/>
                  </a:lnTo>
                  <a:lnTo>
                    <a:pt x="6525" y="23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320100" y="3989300"/>
              <a:ext cx="53300" cy="31875"/>
            </a:xfrm>
            <a:custGeom>
              <a:avLst/>
              <a:gdLst/>
              <a:ahLst/>
              <a:cxnLst/>
              <a:rect l="l" t="t" r="r" b="b"/>
              <a:pathLst>
                <a:path w="2132" h="1275" extrusionOk="0">
                  <a:moveTo>
                    <a:pt x="36" y="1"/>
                  </a:moveTo>
                  <a:lnTo>
                    <a:pt x="0" y="287"/>
                  </a:lnTo>
                  <a:cubicBezTo>
                    <a:pt x="1167" y="418"/>
                    <a:pt x="1893" y="1275"/>
                    <a:pt x="1905" y="1275"/>
                  </a:cubicBezTo>
                  <a:lnTo>
                    <a:pt x="2131" y="1084"/>
                  </a:lnTo>
                  <a:cubicBezTo>
                    <a:pt x="2096" y="1049"/>
                    <a:pt x="1322" y="132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312350" y="3985450"/>
              <a:ext cx="16400" cy="14900"/>
            </a:xfrm>
            <a:custGeom>
              <a:avLst/>
              <a:gdLst/>
              <a:ahLst/>
              <a:cxnLst/>
              <a:rect l="l" t="t" r="r" b="b"/>
              <a:pathLst>
                <a:path w="656" h="596" extrusionOk="0">
                  <a:moveTo>
                    <a:pt x="322" y="0"/>
                  </a:moveTo>
                  <a:cubicBezTo>
                    <a:pt x="144" y="0"/>
                    <a:pt x="1" y="131"/>
                    <a:pt x="1" y="298"/>
                  </a:cubicBezTo>
                  <a:cubicBezTo>
                    <a:pt x="1" y="464"/>
                    <a:pt x="144" y="595"/>
                    <a:pt x="322" y="595"/>
                  </a:cubicBezTo>
                  <a:cubicBezTo>
                    <a:pt x="513" y="595"/>
                    <a:pt x="656" y="464"/>
                    <a:pt x="656" y="298"/>
                  </a:cubicBezTo>
                  <a:cubicBezTo>
                    <a:pt x="656" y="131"/>
                    <a:pt x="513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922725" y="4017875"/>
              <a:ext cx="178625" cy="21175"/>
            </a:xfrm>
            <a:custGeom>
              <a:avLst/>
              <a:gdLst/>
              <a:ahLst/>
              <a:cxnLst/>
              <a:rect l="l" t="t" r="r" b="b"/>
              <a:pathLst>
                <a:path w="7145" h="847" extrusionOk="0">
                  <a:moveTo>
                    <a:pt x="7120" y="1"/>
                  </a:moveTo>
                  <a:lnTo>
                    <a:pt x="203" y="120"/>
                  </a:lnTo>
                  <a:lnTo>
                    <a:pt x="0" y="727"/>
                  </a:lnTo>
                  <a:lnTo>
                    <a:pt x="7144" y="846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927175" y="3995275"/>
              <a:ext cx="56900" cy="31275"/>
            </a:xfrm>
            <a:custGeom>
              <a:avLst/>
              <a:gdLst/>
              <a:ahLst/>
              <a:cxnLst/>
              <a:rect l="l" t="t" r="r" b="b"/>
              <a:pathLst>
                <a:path w="2276" h="1251" extrusionOk="0">
                  <a:moveTo>
                    <a:pt x="2251" y="0"/>
                  </a:moveTo>
                  <a:cubicBezTo>
                    <a:pt x="882" y="119"/>
                    <a:pt x="37" y="1012"/>
                    <a:pt x="1" y="1060"/>
                  </a:cubicBezTo>
                  <a:lnTo>
                    <a:pt x="227" y="1250"/>
                  </a:lnTo>
                  <a:cubicBezTo>
                    <a:pt x="227" y="1250"/>
                    <a:pt x="1025" y="405"/>
                    <a:pt x="2275" y="298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975100" y="3991400"/>
              <a:ext cx="17600" cy="14900"/>
            </a:xfrm>
            <a:custGeom>
              <a:avLst/>
              <a:gdLst/>
              <a:ahLst/>
              <a:cxnLst/>
              <a:rect l="l" t="t" r="r" b="b"/>
              <a:pathLst>
                <a:path w="704" h="596" extrusionOk="0">
                  <a:moveTo>
                    <a:pt x="346" y="0"/>
                  </a:moveTo>
                  <a:cubicBezTo>
                    <a:pt x="156" y="0"/>
                    <a:pt x="1" y="131"/>
                    <a:pt x="1" y="298"/>
                  </a:cubicBezTo>
                  <a:cubicBezTo>
                    <a:pt x="1" y="465"/>
                    <a:pt x="156" y="596"/>
                    <a:pt x="346" y="596"/>
                  </a:cubicBezTo>
                  <a:cubicBezTo>
                    <a:pt x="537" y="596"/>
                    <a:pt x="703" y="465"/>
                    <a:pt x="703" y="310"/>
                  </a:cubicBezTo>
                  <a:cubicBezTo>
                    <a:pt x="703" y="143"/>
                    <a:pt x="549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0"/>
          <p:cNvGrpSpPr/>
          <p:nvPr/>
        </p:nvGrpSpPr>
        <p:grpSpPr>
          <a:xfrm>
            <a:off x="888616" y="292083"/>
            <a:ext cx="1339533" cy="716616"/>
            <a:chOff x="4461550" y="2481100"/>
            <a:chExt cx="902225" cy="482700"/>
          </a:xfrm>
        </p:grpSpPr>
        <p:sp>
          <p:nvSpPr>
            <p:cNvPr id="788" name="Google Shape;788;p30"/>
            <p:cNvSpPr/>
            <p:nvPr/>
          </p:nvSpPr>
          <p:spPr>
            <a:xfrm>
              <a:off x="4461550" y="2486075"/>
              <a:ext cx="902225" cy="461775"/>
            </a:xfrm>
            <a:custGeom>
              <a:avLst/>
              <a:gdLst/>
              <a:ahLst/>
              <a:cxnLst/>
              <a:rect l="l" t="t" r="r" b="b"/>
              <a:pathLst>
                <a:path w="36089" h="18471" extrusionOk="0">
                  <a:moveTo>
                    <a:pt x="19571" y="0"/>
                  </a:moveTo>
                  <a:cubicBezTo>
                    <a:pt x="18609" y="0"/>
                    <a:pt x="16753" y="4421"/>
                    <a:pt x="16753" y="4421"/>
                  </a:cubicBezTo>
                  <a:cubicBezTo>
                    <a:pt x="16753" y="4421"/>
                    <a:pt x="14693" y="682"/>
                    <a:pt x="13407" y="420"/>
                  </a:cubicBezTo>
                  <a:cubicBezTo>
                    <a:pt x="13373" y="414"/>
                    <a:pt x="13340" y="410"/>
                    <a:pt x="13307" y="410"/>
                  </a:cubicBezTo>
                  <a:cubicBezTo>
                    <a:pt x="12090" y="410"/>
                    <a:pt x="11728" y="4802"/>
                    <a:pt x="11728" y="4802"/>
                  </a:cubicBezTo>
                  <a:cubicBezTo>
                    <a:pt x="11728" y="4802"/>
                    <a:pt x="8502" y="3385"/>
                    <a:pt x="7597" y="3123"/>
                  </a:cubicBezTo>
                  <a:cubicBezTo>
                    <a:pt x="7575" y="3117"/>
                    <a:pt x="7554" y="3114"/>
                    <a:pt x="7534" y="3114"/>
                  </a:cubicBezTo>
                  <a:cubicBezTo>
                    <a:pt x="6754" y="3114"/>
                    <a:pt x="7728" y="7766"/>
                    <a:pt x="7728" y="7766"/>
                  </a:cubicBezTo>
                  <a:cubicBezTo>
                    <a:pt x="7728" y="7766"/>
                    <a:pt x="4120" y="7897"/>
                    <a:pt x="3346" y="8159"/>
                  </a:cubicBezTo>
                  <a:cubicBezTo>
                    <a:pt x="2573" y="8409"/>
                    <a:pt x="4763" y="12922"/>
                    <a:pt x="4763" y="12922"/>
                  </a:cubicBezTo>
                  <a:cubicBezTo>
                    <a:pt x="4763" y="12922"/>
                    <a:pt x="1799" y="13434"/>
                    <a:pt x="894" y="14077"/>
                  </a:cubicBezTo>
                  <a:cubicBezTo>
                    <a:pt x="1" y="14731"/>
                    <a:pt x="4120" y="17434"/>
                    <a:pt x="4120" y="17434"/>
                  </a:cubicBezTo>
                  <a:lnTo>
                    <a:pt x="32219" y="18470"/>
                  </a:lnTo>
                  <a:cubicBezTo>
                    <a:pt x="32219" y="18470"/>
                    <a:pt x="36089" y="16922"/>
                    <a:pt x="35696" y="16279"/>
                  </a:cubicBezTo>
                  <a:cubicBezTo>
                    <a:pt x="35315" y="15624"/>
                    <a:pt x="32469" y="14339"/>
                    <a:pt x="32469" y="14339"/>
                  </a:cubicBezTo>
                  <a:cubicBezTo>
                    <a:pt x="32469" y="14339"/>
                    <a:pt x="34922" y="11636"/>
                    <a:pt x="34410" y="11374"/>
                  </a:cubicBezTo>
                  <a:cubicBezTo>
                    <a:pt x="33886" y="11112"/>
                    <a:pt x="31183" y="10600"/>
                    <a:pt x="31183" y="10600"/>
                  </a:cubicBezTo>
                  <a:cubicBezTo>
                    <a:pt x="31183" y="10600"/>
                    <a:pt x="32469" y="6731"/>
                    <a:pt x="31826" y="6219"/>
                  </a:cubicBezTo>
                  <a:cubicBezTo>
                    <a:pt x="31710" y="6126"/>
                    <a:pt x="31500" y="6088"/>
                    <a:pt x="31234" y="6088"/>
                  </a:cubicBezTo>
                  <a:cubicBezTo>
                    <a:pt x="30036" y="6088"/>
                    <a:pt x="27707" y="6861"/>
                    <a:pt x="27707" y="6861"/>
                  </a:cubicBezTo>
                  <a:cubicBezTo>
                    <a:pt x="27707" y="6861"/>
                    <a:pt x="27707" y="2742"/>
                    <a:pt x="27064" y="2099"/>
                  </a:cubicBezTo>
                  <a:cubicBezTo>
                    <a:pt x="27001" y="2036"/>
                    <a:pt x="26906" y="2008"/>
                    <a:pt x="26786" y="2008"/>
                  </a:cubicBezTo>
                  <a:cubicBezTo>
                    <a:pt x="25676" y="2008"/>
                    <a:pt x="22420" y="4421"/>
                    <a:pt x="22420" y="4421"/>
                  </a:cubicBezTo>
                  <a:cubicBezTo>
                    <a:pt x="22420" y="4421"/>
                    <a:pt x="20622" y="551"/>
                    <a:pt x="19718" y="39"/>
                  </a:cubicBezTo>
                  <a:cubicBezTo>
                    <a:pt x="19672" y="13"/>
                    <a:pt x="19623" y="0"/>
                    <a:pt x="19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4475850" y="2481100"/>
              <a:ext cx="884350" cy="471500"/>
            </a:xfrm>
            <a:custGeom>
              <a:avLst/>
              <a:gdLst/>
              <a:ahLst/>
              <a:cxnLst/>
              <a:rect l="l" t="t" r="r" b="b"/>
              <a:pathLst>
                <a:path w="35374" h="18860" extrusionOk="0">
                  <a:moveTo>
                    <a:pt x="19003" y="393"/>
                  </a:moveTo>
                  <a:cubicBezTo>
                    <a:pt x="19015" y="393"/>
                    <a:pt x="19038" y="393"/>
                    <a:pt x="19050" y="405"/>
                  </a:cubicBezTo>
                  <a:cubicBezTo>
                    <a:pt x="19741" y="798"/>
                    <a:pt x="21182" y="3643"/>
                    <a:pt x="21682" y="4703"/>
                  </a:cubicBezTo>
                  <a:cubicBezTo>
                    <a:pt x="21705" y="4751"/>
                    <a:pt x="21753" y="4786"/>
                    <a:pt x="21801" y="4798"/>
                  </a:cubicBezTo>
                  <a:cubicBezTo>
                    <a:pt x="21822" y="4807"/>
                    <a:pt x="21843" y="4811"/>
                    <a:pt x="21863" y="4811"/>
                  </a:cubicBezTo>
                  <a:cubicBezTo>
                    <a:pt x="21901" y="4811"/>
                    <a:pt x="21937" y="4798"/>
                    <a:pt x="21967" y="4774"/>
                  </a:cubicBezTo>
                  <a:cubicBezTo>
                    <a:pt x="22860" y="4108"/>
                    <a:pt x="25349" y="2393"/>
                    <a:pt x="26206" y="2393"/>
                  </a:cubicBezTo>
                  <a:cubicBezTo>
                    <a:pt x="26277" y="2393"/>
                    <a:pt x="26337" y="2405"/>
                    <a:pt x="26349" y="2429"/>
                  </a:cubicBezTo>
                  <a:cubicBezTo>
                    <a:pt x="26777" y="2858"/>
                    <a:pt x="26944" y="5501"/>
                    <a:pt x="26944" y="7060"/>
                  </a:cubicBezTo>
                  <a:cubicBezTo>
                    <a:pt x="26944" y="7120"/>
                    <a:pt x="26968" y="7180"/>
                    <a:pt x="27027" y="7215"/>
                  </a:cubicBezTo>
                  <a:cubicBezTo>
                    <a:pt x="27059" y="7247"/>
                    <a:pt x="27096" y="7258"/>
                    <a:pt x="27135" y="7258"/>
                  </a:cubicBezTo>
                  <a:cubicBezTo>
                    <a:pt x="27154" y="7258"/>
                    <a:pt x="27174" y="7255"/>
                    <a:pt x="27194" y="7251"/>
                  </a:cubicBezTo>
                  <a:cubicBezTo>
                    <a:pt x="27218" y="7239"/>
                    <a:pt x="29504" y="6477"/>
                    <a:pt x="30659" y="6477"/>
                  </a:cubicBezTo>
                  <a:cubicBezTo>
                    <a:pt x="30992" y="6477"/>
                    <a:pt x="31099" y="6549"/>
                    <a:pt x="31135" y="6572"/>
                  </a:cubicBezTo>
                  <a:cubicBezTo>
                    <a:pt x="31469" y="6834"/>
                    <a:pt x="31028" y="8942"/>
                    <a:pt x="30433" y="10739"/>
                  </a:cubicBezTo>
                  <a:cubicBezTo>
                    <a:pt x="30409" y="10799"/>
                    <a:pt x="30421" y="10847"/>
                    <a:pt x="30445" y="10894"/>
                  </a:cubicBezTo>
                  <a:cubicBezTo>
                    <a:pt x="30480" y="10942"/>
                    <a:pt x="30528" y="10978"/>
                    <a:pt x="30576" y="10990"/>
                  </a:cubicBezTo>
                  <a:cubicBezTo>
                    <a:pt x="31302" y="11132"/>
                    <a:pt x="33243" y="11525"/>
                    <a:pt x="33719" y="11728"/>
                  </a:cubicBezTo>
                  <a:cubicBezTo>
                    <a:pt x="33695" y="12061"/>
                    <a:pt x="32707" y="13359"/>
                    <a:pt x="31754" y="14407"/>
                  </a:cubicBezTo>
                  <a:cubicBezTo>
                    <a:pt x="31719" y="14454"/>
                    <a:pt x="31707" y="14514"/>
                    <a:pt x="31719" y="14573"/>
                  </a:cubicBezTo>
                  <a:cubicBezTo>
                    <a:pt x="31730" y="14645"/>
                    <a:pt x="31766" y="14692"/>
                    <a:pt x="31826" y="14716"/>
                  </a:cubicBezTo>
                  <a:cubicBezTo>
                    <a:pt x="32897" y="15204"/>
                    <a:pt x="34695" y="16145"/>
                    <a:pt x="34957" y="16574"/>
                  </a:cubicBezTo>
                  <a:cubicBezTo>
                    <a:pt x="34981" y="16859"/>
                    <a:pt x="33421" y="17740"/>
                    <a:pt x="31611" y="18467"/>
                  </a:cubicBezTo>
                  <a:lnTo>
                    <a:pt x="3608" y="17443"/>
                  </a:lnTo>
                  <a:cubicBezTo>
                    <a:pt x="2358" y="16609"/>
                    <a:pt x="405" y="15109"/>
                    <a:pt x="393" y="14538"/>
                  </a:cubicBezTo>
                  <a:cubicBezTo>
                    <a:pt x="393" y="14490"/>
                    <a:pt x="405" y="14466"/>
                    <a:pt x="441" y="14442"/>
                  </a:cubicBezTo>
                  <a:cubicBezTo>
                    <a:pt x="1298" y="13835"/>
                    <a:pt x="4191" y="13323"/>
                    <a:pt x="4227" y="13311"/>
                  </a:cubicBezTo>
                  <a:cubicBezTo>
                    <a:pt x="4287" y="13299"/>
                    <a:pt x="4334" y="13264"/>
                    <a:pt x="4370" y="13216"/>
                  </a:cubicBezTo>
                  <a:cubicBezTo>
                    <a:pt x="4394" y="13156"/>
                    <a:pt x="4394" y="13097"/>
                    <a:pt x="4370" y="13037"/>
                  </a:cubicBezTo>
                  <a:cubicBezTo>
                    <a:pt x="3310" y="10859"/>
                    <a:pt x="2596" y="8763"/>
                    <a:pt x="2834" y="8537"/>
                  </a:cubicBezTo>
                  <a:cubicBezTo>
                    <a:pt x="3429" y="8346"/>
                    <a:pt x="5930" y="8203"/>
                    <a:pt x="7168" y="8168"/>
                  </a:cubicBezTo>
                  <a:cubicBezTo>
                    <a:pt x="7227" y="8156"/>
                    <a:pt x="7275" y="8132"/>
                    <a:pt x="7311" y="8084"/>
                  </a:cubicBezTo>
                  <a:cubicBezTo>
                    <a:pt x="7346" y="8049"/>
                    <a:pt x="7358" y="7989"/>
                    <a:pt x="7346" y="7930"/>
                  </a:cubicBezTo>
                  <a:cubicBezTo>
                    <a:pt x="6882" y="5715"/>
                    <a:pt x="6715" y="3691"/>
                    <a:pt x="6977" y="3512"/>
                  </a:cubicBezTo>
                  <a:lnTo>
                    <a:pt x="6977" y="3512"/>
                  </a:lnTo>
                  <a:cubicBezTo>
                    <a:pt x="7858" y="3762"/>
                    <a:pt x="11037" y="5167"/>
                    <a:pt x="11073" y="5179"/>
                  </a:cubicBezTo>
                  <a:cubicBezTo>
                    <a:pt x="11100" y="5190"/>
                    <a:pt x="11129" y="5196"/>
                    <a:pt x="11157" y="5196"/>
                  </a:cubicBezTo>
                  <a:cubicBezTo>
                    <a:pt x="11192" y="5196"/>
                    <a:pt x="11225" y="5187"/>
                    <a:pt x="11252" y="5167"/>
                  </a:cubicBezTo>
                  <a:cubicBezTo>
                    <a:pt x="11311" y="5144"/>
                    <a:pt x="11347" y="5084"/>
                    <a:pt x="11347" y="5025"/>
                  </a:cubicBezTo>
                  <a:cubicBezTo>
                    <a:pt x="11498" y="3264"/>
                    <a:pt x="12009" y="804"/>
                    <a:pt x="12727" y="804"/>
                  </a:cubicBezTo>
                  <a:cubicBezTo>
                    <a:pt x="12747" y="804"/>
                    <a:pt x="12767" y="806"/>
                    <a:pt x="12788" y="810"/>
                  </a:cubicBezTo>
                  <a:cubicBezTo>
                    <a:pt x="13776" y="1012"/>
                    <a:pt x="15455" y="3691"/>
                    <a:pt x="16014" y="4715"/>
                  </a:cubicBezTo>
                  <a:cubicBezTo>
                    <a:pt x="16050" y="4774"/>
                    <a:pt x="16121" y="4810"/>
                    <a:pt x="16193" y="4810"/>
                  </a:cubicBezTo>
                  <a:cubicBezTo>
                    <a:pt x="16264" y="4810"/>
                    <a:pt x="16336" y="4763"/>
                    <a:pt x="16359" y="4691"/>
                  </a:cubicBezTo>
                  <a:cubicBezTo>
                    <a:pt x="17252" y="2584"/>
                    <a:pt x="18479" y="393"/>
                    <a:pt x="19003" y="393"/>
                  </a:cubicBezTo>
                  <a:close/>
                  <a:moveTo>
                    <a:pt x="19003" y="0"/>
                  </a:moveTo>
                  <a:cubicBezTo>
                    <a:pt x="18086" y="0"/>
                    <a:pt x="16681" y="2977"/>
                    <a:pt x="16157" y="4179"/>
                  </a:cubicBezTo>
                  <a:cubicBezTo>
                    <a:pt x="15586" y="3203"/>
                    <a:pt x="14014" y="655"/>
                    <a:pt x="12871" y="429"/>
                  </a:cubicBezTo>
                  <a:cubicBezTo>
                    <a:pt x="12823" y="419"/>
                    <a:pt x="12776" y="414"/>
                    <a:pt x="12730" y="414"/>
                  </a:cubicBezTo>
                  <a:cubicBezTo>
                    <a:pt x="11539" y="414"/>
                    <a:pt x="11104" y="3580"/>
                    <a:pt x="10990" y="4715"/>
                  </a:cubicBezTo>
                  <a:cubicBezTo>
                    <a:pt x="10216" y="4382"/>
                    <a:pt x="7847" y="3358"/>
                    <a:pt x="7085" y="3143"/>
                  </a:cubicBezTo>
                  <a:cubicBezTo>
                    <a:pt x="7042" y="3131"/>
                    <a:pt x="7001" y="3125"/>
                    <a:pt x="6962" y="3125"/>
                  </a:cubicBezTo>
                  <a:cubicBezTo>
                    <a:pt x="6848" y="3125"/>
                    <a:pt x="6748" y="3177"/>
                    <a:pt x="6668" y="3274"/>
                  </a:cubicBezTo>
                  <a:cubicBezTo>
                    <a:pt x="6192" y="3858"/>
                    <a:pt x="6727" y="6775"/>
                    <a:pt x="6930" y="7787"/>
                  </a:cubicBezTo>
                  <a:cubicBezTo>
                    <a:pt x="6108" y="7811"/>
                    <a:pt x="3405" y="7942"/>
                    <a:pt x="2715" y="8168"/>
                  </a:cubicBezTo>
                  <a:cubicBezTo>
                    <a:pt x="2643" y="8192"/>
                    <a:pt x="2536" y="8251"/>
                    <a:pt x="2477" y="8406"/>
                  </a:cubicBezTo>
                  <a:cubicBezTo>
                    <a:pt x="2155" y="9156"/>
                    <a:pt x="3441" y="11990"/>
                    <a:pt x="3917" y="12978"/>
                  </a:cubicBezTo>
                  <a:cubicBezTo>
                    <a:pt x="3167" y="13121"/>
                    <a:pt x="1000" y="13561"/>
                    <a:pt x="215" y="14121"/>
                  </a:cubicBezTo>
                  <a:cubicBezTo>
                    <a:pt x="72" y="14228"/>
                    <a:pt x="0" y="14371"/>
                    <a:pt x="12" y="14538"/>
                  </a:cubicBezTo>
                  <a:cubicBezTo>
                    <a:pt x="24" y="15502"/>
                    <a:pt x="2870" y="17419"/>
                    <a:pt x="3441" y="17788"/>
                  </a:cubicBezTo>
                  <a:cubicBezTo>
                    <a:pt x="3477" y="17812"/>
                    <a:pt x="3513" y="17824"/>
                    <a:pt x="3548" y="17824"/>
                  </a:cubicBezTo>
                  <a:lnTo>
                    <a:pt x="31635" y="18860"/>
                  </a:lnTo>
                  <a:lnTo>
                    <a:pt x="31647" y="18860"/>
                  </a:lnTo>
                  <a:cubicBezTo>
                    <a:pt x="31671" y="18860"/>
                    <a:pt x="31695" y="18848"/>
                    <a:pt x="31719" y="18836"/>
                  </a:cubicBezTo>
                  <a:cubicBezTo>
                    <a:pt x="32278" y="18621"/>
                    <a:pt x="35064" y="17467"/>
                    <a:pt x="35326" y="16705"/>
                  </a:cubicBezTo>
                  <a:cubicBezTo>
                    <a:pt x="35374" y="16562"/>
                    <a:pt x="35326" y="16443"/>
                    <a:pt x="35290" y="16371"/>
                  </a:cubicBezTo>
                  <a:cubicBezTo>
                    <a:pt x="34945" y="15788"/>
                    <a:pt x="32945" y="14811"/>
                    <a:pt x="32219" y="14478"/>
                  </a:cubicBezTo>
                  <a:cubicBezTo>
                    <a:pt x="32850" y="13752"/>
                    <a:pt x="34195" y="12168"/>
                    <a:pt x="34088" y="11632"/>
                  </a:cubicBezTo>
                  <a:cubicBezTo>
                    <a:pt x="34076" y="11525"/>
                    <a:pt x="34016" y="11442"/>
                    <a:pt x="33921" y="11406"/>
                  </a:cubicBezTo>
                  <a:cubicBezTo>
                    <a:pt x="33469" y="11168"/>
                    <a:pt x="31552" y="10787"/>
                    <a:pt x="30861" y="10656"/>
                  </a:cubicBezTo>
                  <a:cubicBezTo>
                    <a:pt x="31230" y="9537"/>
                    <a:pt x="32028" y="6787"/>
                    <a:pt x="31373" y="6275"/>
                  </a:cubicBezTo>
                  <a:cubicBezTo>
                    <a:pt x="31230" y="6156"/>
                    <a:pt x="30992" y="6096"/>
                    <a:pt x="30659" y="6096"/>
                  </a:cubicBezTo>
                  <a:cubicBezTo>
                    <a:pt x="29671" y="6096"/>
                    <a:pt x="27968" y="6596"/>
                    <a:pt x="27325" y="6799"/>
                  </a:cubicBezTo>
                  <a:cubicBezTo>
                    <a:pt x="27313" y="5822"/>
                    <a:pt x="27230" y="2762"/>
                    <a:pt x="26623" y="2155"/>
                  </a:cubicBezTo>
                  <a:cubicBezTo>
                    <a:pt x="26527" y="2060"/>
                    <a:pt x="26385" y="2012"/>
                    <a:pt x="26206" y="2012"/>
                  </a:cubicBezTo>
                  <a:cubicBezTo>
                    <a:pt x="25194" y="2012"/>
                    <a:pt x="22682" y="3774"/>
                    <a:pt x="21920" y="4322"/>
                  </a:cubicBezTo>
                  <a:cubicBezTo>
                    <a:pt x="21503" y="3441"/>
                    <a:pt x="20074" y="536"/>
                    <a:pt x="19241" y="72"/>
                  </a:cubicBezTo>
                  <a:cubicBezTo>
                    <a:pt x="19169" y="24"/>
                    <a:pt x="19086" y="0"/>
                    <a:pt x="190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4564550" y="2580325"/>
              <a:ext cx="715300" cy="383475"/>
            </a:xfrm>
            <a:custGeom>
              <a:avLst/>
              <a:gdLst/>
              <a:ahLst/>
              <a:cxnLst/>
              <a:rect l="l" t="t" r="r" b="b"/>
              <a:pathLst>
                <a:path w="28612" h="15339" extrusionOk="0">
                  <a:moveTo>
                    <a:pt x="14406" y="0"/>
                  </a:moveTo>
                  <a:cubicBezTo>
                    <a:pt x="14222" y="0"/>
                    <a:pt x="14036" y="3"/>
                    <a:pt x="13847" y="8"/>
                  </a:cubicBezTo>
                  <a:cubicBezTo>
                    <a:pt x="108" y="353"/>
                    <a:pt x="0" y="15212"/>
                    <a:pt x="0" y="15212"/>
                  </a:cubicBezTo>
                  <a:cubicBezTo>
                    <a:pt x="0" y="15212"/>
                    <a:pt x="7071" y="15339"/>
                    <a:pt x="14182" y="15339"/>
                  </a:cubicBezTo>
                  <a:cubicBezTo>
                    <a:pt x="21375" y="15339"/>
                    <a:pt x="28611" y="15209"/>
                    <a:pt x="28611" y="14688"/>
                  </a:cubicBezTo>
                  <a:cubicBezTo>
                    <a:pt x="28611" y="12492"/>
                    <a:pt x="27603" y="0"/>
                    <a:pt x="14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5061925" y="2644850"/>
              <a:ext cx="49450" cy="38675"/>
            </a:xfrm>
            <a:custGeom>
              <a:avLst/>
              <a:gdLst/>
              <a:ahLst/>
              <a:cxnLst/>
              <a:rect l="l" t="t" r="r" b="b"/>
              <a:pathLst>
                <a:path w="1978" h="1547" extrusionOk="0">
                  <a:moveTo>
                    <a:pt x="206" y="0"/>
                  </a:moveTo>
                  <a:cubicBezTo>
                    <a:pt x="128" y="0"/>
                    <a:pt x="53" y="55"/>
                    <a:pt x="25" y="141"/>
                  </a:cubicBezTo>
                  <a:cubicBezTo>
                    <a:pt x="1" y="237"/>
                    <a:pt x="48" y="344"/>
                    <a:pt x="155" y="380"/>
                  </a:cubicBezTo>
                  <a:cubicBezTo>
                    <a:pt x="489" y="475"/>
                    <a:pt x="1394" y="856"/>
                    <a:pt x="1572" y="1415"/>
                  </a:cubicBezTo>
                  <a:cubicBezTo>
                    <a:pt x="1596" y="1499"/>
                    <a:pt x="1679" y="1546"/>
                    <a:pt x="1763" y="1546"/>
                  </a:cubicBezTo>
                  <a:cubicBezTo>
                    <a:pt x="1775" y="1546"/>
                    <a:pt x="1799" y="1546"/>
                    <a:pt x="1822" y="1534"/>
                  </a:cubicBezTo>
                  <a:cubicBezTo>
                    <a:pt x="1918" y="1499"/>
                    <a:pt x="1977" y="1392"/>
                    <a:pt x="1941" y="1296"/>
                  </a:cubicBezTo>
                  <a:cubicBezTo>
                    <a:pt x="1656" y="427"/>
                    <a:pt x="322" y="22"/>
                    <a:pt x="263" y="10"/>
                  </a:cubicBezTo>
                  <a:cubicBezTo>
                    <a:pt x="244" y="3"/>
                    <a:pt x="225" y="0"/>
                    <a:pt x="20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5087525" y="2704375"/>
              <a:ext cx="49725" cy="38675"/>
            </a:xfrm>
            <a:custGeom>
              <a:avLst/>
              <a:gdLst/>
              <a:ahLst/>
              <a:cxnLst/>
              <a:rect l="l" t="t" r="r" b="b"/>
              <a:pathLst>
                <a:path w="1989" h="1547" extrusionOk="0">
                  <a:moveTo>
                    <a:pt x="212" y="0"/>
                  </a:moveTo>
                  <a:cubicBezTo>
                    <a:pt x="128" y="0"/>
                    <a:pt x="55" y="56"/>
                    <a:pt x="36" y="142"/>
                  </a:cubicBezTo>
                  <a:cubicBezTo>
                    <a:pt x="1" y="237"/>
                    <a:pt x="60" y="344"/>
                    <a:pt x="167" y="380"/>
                  </a:cubicBezTo>
                  <a:cubicBezTo>
                    <a:pt x="501" y="475"/>
                    <a:pt x="1394" y="856"/>
                    <a:pt x="1584" y="1416"/>
                  </a:cubicBezTo>
                  <a:cubicBezTo>
                    <a:pt x="1608" y="1499"/>
                    <a:pt x="1679" y="1547"/>
                    <a:pt x="1763" y="1547"/>
                  </a:cubicBezTo>
                  <a:cubicBezTo>
                    <a:pt x="1787" y="1547"/>
                    <a:pt x="1810" y="1547"/>
                    <a:pt x="1822" y="1535"/>
                  </a:cubicBezTo>
                  <a:cubicBezTo>
                    <a:pt x="1929" y="1511"/>
                    <a:pt x="1989" y="1392"/>
                    <a:pt x="1953" y="1297"/>
                  </a:cubicBezTo>
                  <a:cubicBezTo>
                    <a:pt x="1668" y="439"/>
                    <a:pt x="334" y="23"/>
                    <a:pt x="274" y="11"/>
                  </a:cubicBezTo>
                  <a:cubicBezTo>
                    <a:pt x="253" y="4"/>
                    <a:pt x="232" y="0"/>
                    <a:pt x="2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5129500" y="2685025"/>
              <a:ext cx="49425" cy="38675"/>
            </a:xfrm>
            <a:custGeom>
              <a:avLst/>
              <a:gdLst/>
              <a:ahLst/>
              <a:cxnLst/>
              <a:rect l="l" t="t" r="r" b="b"/>
              <a:pathLst>
                <a:path w="1977" h="1547" extrusionOk="0">
                  <a:moveTo>
                    <a:pt x="211" y="0"/>
                  </a:moveTo>
                  <a:cubicBezTo>
                    <a:pt x="128" y="0"/>
                    <a:pt x="55" y="56"/>
                    <a:pt x="36" y="142"/>
                  </a:cubicBezTo>
                  <a:cubicBezTo>
                    <a:pt x="0" y="237"/>
                    <a:pt x="60" y="344"/>
                    <a:pt x="155" y="380"/>
                  </a:cubicBezTo>
                  <a:cubicBezTo>
                    <a:pt x="489" y="475"/>
                    <a:pt x="1393" y="856"/>
                    <a:pt x="1584" y="1416"/>
                  </a:cubicBezTo>
                  <a:cubicBezTo>
                    <a:pt x="1608" y="1499"/>
                    <a:pt x="1679" y="1547"/>
                    <a:pt x="1763" y="1547"/>
                  </a:cubicBezTo>
                  <a:cubicBezTo>
                    <a:pt x="1786" y="1547"/>
                    <a:pt x="1798" y="1547"/>
                    <a:pt x="1822" y="1535"/>
                  </a:cubicBezTo>
                  <a:cubicBezTo>
                    <a:pt x="1929" y="1511"/>
                    <a:pt x="1977" y="1392"/>
                    <a:pt x="1941" y="1297"/>
                  </a:cubicBezTo>
                  <a:cubicBezTo>
                    <a:pt x="1655" y="439"/>
                    <a:pt x="334" y="23"/>
                    <a:pt x="274" y="11"/>
                  </a:cubicBezTo>
                  <a:cubicBezTo>
                    <a:pt x="253" y="4"/>
                    <a:pt x="232" y="0"/>
                    <a:pt x="21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5159850" y="2743100"/>
              <a:ext cx="39625" cy="48175"/>
            </a:xfrm>
            <a:custGeom>
              <a:avLst/>
              <a:gdLst/>
              <a:ahLst/>
              <a:cxnLst/>
              <a:rect l="l" t="t" r="r" b="b"/>
              <a:pathLst>
                <a:path w="1585" h="1927" extrusionOk="0">
                  <a:moveTo>
                    <a:pt x="221" y="1"/>
                  </a:moveTo>
                  <a:cubicBezTo>
                    <a:pt x="160" y="1"/>
                    <a:pt x="98" y="32"/>
                    <a:pt x="60" y="93"/>
                  </a:cubicBezTo>
                  <a:cubicBezTo>
                    <a:pt x="1" y="188"/>
                    <a:pt x="25" y="307"/>
                    <a:pt x="120" y="355"/>
                  </a:cubicBezTo>
                  <a:cubicBezTo>
                    <a:pt x="406" y="545"/>
                    <a:pt x="1168" y="1164"/>
                    <a:pt x="1191" y="1748"/>
                  </a:cubicBezTo>
                  <a:cubicBezTo>
                    <a:pt x="1203" y="1843"/>
                    <a:pt x="1287" y="1926"/>
                    <a:pt x="1394" y="1926"/>
                  </a:cubicBezTo>
                  <a:cubicBezTo>
                    <a:pt x="1501" y="1926"/>
                    <a:pt x="1584" y="1831"/>
                    <a:pt x="1584" y="1724"/>
                  </a:cubicBezTo>
                  <a:cubicBezTo>
                    <a:pt x="1549" y="831"/>
                    <a:pt x="370" y="69"/>
                    <a:pt x="322" y="33"/>
                  </a:cubicBezTo>
                  <a:cubicBezTo>
                    <a:pt x="292" y="11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5171175" y="2788325"/>
              <a:ext cx="39600" cy="48200"/>
            </a:xfrm>
            <a:custGeom>
              <a:avLst/>
              <a:gdLst/>
              <a:ahLst/>
              <a:cxnLst/>
              <a:rect l="l" t="t" r="r" b="b"/>
              <a:pathLst>
                <a:path w="1584" h="1928" extrusionOk="0">
                  <a:moveTo>
                    <a:pt x="217" y="1"/>
                  </a:moveTo>
                  <a:cubicBezTo>
                    <a:pt x="157" y="1"/>
                    <a:pt x="97" y="30"/>
                    <a:pt x="60" y="82"/>
                  </a:cubicBezTo>
                  <a:cubicBezTo>
                    <a:pt x="0" y="177"/>
                    <a:pt x="24" y="296"/>
                    <a:pt x="119" y="355"/>
                  </a:cubicBezTo>
                  <a:cubicBezTo>
                    <a:pt x="405" y="546"/>
                    <a:pt x="1167" y="1153"/>
                    <a:pt x="1191" y="1737"/>
                  </a:cubicBezTo>
                  <a:cubicBezTo>
                    <a:pt x="1203" y="1844"/>
                    <a:pt x="1286" y="1927"/>
                    <a:pt x="1393" y="1927"/>
                  </a:cubicBezTo>
                  <a:cubicBezTo>
                    <a:pt x="1500" y="1915"/>
                    <a:pt x="1584" y="1832"/>
                    <a:pt x="1584" y="1725"/>
                  </a:cubicBezTo>
                  <a:cubicBezTo>
                    <a:pt x="1536" y="820"/>
                    <a:pt x="369" y="58"/>
                    <a:pt x="322" y="34"/>
                  </a:cubicBezTo>
                  <a:cubicBezTo>
                    <a:pt x="290" y="12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4765175" y="2752825"/>
              <a:ext cx="68775" cy="84275"/>
            </a:xfrm>
            <a:custGeom>
              <a:avLst/>
              <a:gdLst/>
              <a:ahLst/>
              <a:cxnLst/>
              <a:rect l="l" t="t" r="r" b="b"/>
              <a:pathLst>
                <a:path w="2751" h="3371" extrusionOk="0">
                  <a:moveTo>
                    <a:pt x="2537" y="0"/>
                  </a:moveTo>
                  <a:cubicBezTo>
                    <a:pt x="2439" y="0"/>
                    <a:pt x="2358" y="69"/>
                    <a:pt x="2358" y="168"/>
                  </a:cubicBezTo>
                  <a:cubicBezTo>
                    <a:pt x="2215" y="1585"/>
                    <a:pt x="1917" y="2883"/>
                    <a:pt x="1738" y="2990"/>
                  </a:cubicBezTo>
                  <a:cubicBezTo>
                    <a:pt x="1357" y="2776"/>
                    <a:pt x="715" y="1394"/>
                    <a:pt x="405" y="573"/>
                  </a:cubicBezTo>
                  <a:cubicBezTo>
                    <a:pt x="378" y="501"/>
                    <a:pt x="303" y="449"/>
                    <a:pt x="227" y="449"/>
                  </a:cubicBezTo>
                  <a:cubicBezTo>
                    <a:pt x="202" y="449"/>
                    <a:pt x="178" y="454"/>
                    <a:pt x="155" y="466"/>
                  </a:cubicBezTo>
                  <a:cubicBezTo>
                    <a:pt x="60" y="502"/>
                    <a:pt x="0" y="609"/>
                    <a:pt x="48" y="716"/>
                  </a:cubicBezTo>
                  <a:cubicBezTo>
                    <a:pt x="131" y="942"/>
                    <a:pt x="929" y="2978"/>
                    <a:pt x="1548" y="3323"/>
                  </a:cubicBezTo>
                  <a:cubicBezTo>
                    <a:pt x="1608" y="3359"/>
                    <a:pt x="1667" y="3371"/>
                    <a:pt x="1727" y="3371"/>
                  </a:cubicBezTo>
                  <a:cubicBezTo>
                    <a:pt x="1774" y="3371"/>
                    <a:pt x="1834" y="3359"/>
                    <a:pt x="1881" y="3323"/>
                  </a:cubicBezTo>
                  <a:cubicBezTo>
                    <a:pt x="2417" y="3049"/>
                    <a:pt x="2667" y="871"/>
                    <a:pt x="2739" y="204"/>
                  </a:cubicBezTo>
                  <a:cubicBezTo>
                    <a:pt x="2751" y="97"/>
                    <a:pt x="2667" y="1"/>
                    <a:pt x="2560" y="1"/>
                  </a:cubicBezTo>
                  <a:cubicBezTo>
                    <a:pt x="2552" y="1"/>
                    <a:pt x="2544" y="0"/>
                    <a:pt x="25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4873525" y="2807475"/>
              <a:ext cx="89300" cy="80525"/>
            </a:xfrm>
            <a:custGeom>
              <a:avLst/>
              <a:gdLst/>
              <a:ahLst/>
              <a:cxnLst/>
              <a:rect l="l" t="t" r="r" b="b"/>
              <a:pathLst>
                <a:path w="3572" h="3221" extrusionOk="0">
                  <a:moveTo>
                    <a:pt x="209" y="1"/>
                  </a:moveTo>
                  <a:cubicBezTo>
                    <a:pt x="195" y="1"/>
                    <a:pt x="181" y="3"/>
                    <a:pt x="167" y="6"/>
                  </a:cubicBezTo>
                  <a:cubicBezTo>
                    <a:pt x="60" y="30"/>
                    <a:pt x="0" y="137"/>
                    <a:pt x="24" y="244"/>
                  </a:cubicBezTo>
                  <a:cubicBezTo>
                    <a:pt x="95" y="530"/>
                    <a:pt x="726" y="3078"/>
                    <a:pt x="1929" y="3221"/>
                  </a:cubicBezTo>
                  <a:lnTo>
                    <a:pt x="2024" y="3221"/>
                  </a:lnTo>
                  <a:cubicBezTo>
                    <a:pt x="2203" y="3221"/>
                    <a:pt x="2369" y="3161"/>
                    <a:pt x="2536" y="3030"/>
                  </a:cubicBezTo>
                  <a:cubicBezTo>
                    <a:pt x="3310" y="2411"/>
                    <a:pt x="3548" y="363"/>
                    <a:pt x="3560" y="280"/>
                  </a:cubicBezTo>
                  <a:cubicBezTo>
                    <a:pt x="3572" y="173"/>
                    <a:pt x="3489" y="78"/>
                    <a:pt x="3381" y="66"/>
                  </a:cubicBezTo>
                  <a:cubicBezTo>
                    <a:pt x="3375" y="65"/>
                    <a:pt x="3369" y="65"/>
                    <a:pt x="3363" y="65"/>
                  </a:cubicBezTo>
                  <a:cubicBezTo>
                    <a:pt x="3274" y="65"/>
                    <a:pt x="3190" y="143"/>
                    <a:pt x="3179" y="232"/>
                  </a:cubicBezTo>
                  <a:cubicBezTo>
                    <a:pt x="3108" y="780"/>
                    <a:pt x="2834" y="2304"/>
                    <a:pt x="2298" y="2733"/>
                  </a:cubicBezTo>
                  <a:cubicBezTo>
                    <a:pt x="2204" y="2806"/>
                    <a:pt x="2110" y="2842"/>
                    <a:pt x="2017" y="2842"/>
                  </a:cubicBezTo>
                  <a:cubicBezTo>
                    <a:pt x="2003" y="2842"/>
                    <a:pt x="1990" y="2841"/>
                    <a:pt x="1976" y="2840"/>
                  </a:cubicBezTo>
                  <a:cubicBezTo>
                    <a:pt x="1179" y="2745"/>
                    <a:pt x="572" y="863"/>
                    <a:pt x="393" y="149"/>
                  </a:cubicBezTo>
                  <a:cubicBezTo>
                    <a:pt x="373" y="58"/>
                    <a:pt x="292" y="1"/>
                    <a:pt x="20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4984550" y="2752725"/>
              <a:ext cx="70250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4699975" y="2818625"/>
              <a:ext cx="74150" cy="74150"/>
            </a:xfrm>
            <a:custGeom>
              <a:avLst/>
              <a:gdLst/>
              <a:ahLst/>
              <a:cxnLst/>
              <a:rect l="l" t="t" r="r" b="b"/>
              <a:pathLst>
                <a:path w="2966" h="2966" extrusionOk="0">
                  <a:moveTo>
                    <a:pt x="1477" y="1"/>
                  </a:moveTo>
                  <a:cubicBezTo>
                    <a:pt x="656" y="1"/>
                    <a:pt x="1" y="667"/>
                    <a:pt x="1" y="1489"/>
                  </a:cubicBezTo>
                  <a:cubicBezTo>
                    <a:pt x="1" y="2311"/>
                    <a:pt x="656" y="2965"/>
                    <a:pt x="1477" y="2965"/>
                  </a:cubicBezTo>
                  <a:cubicBezTo>
                    <a:pt x="2299" y="2965"/>
                    <a:pt x="2965" y="2311"/>
                    <a:pt x="2965" y="1489"/>
                  </a:cubicBezTo>
                  <a:cubicBezTo>
                    <a:pt x="2965" y="667"/>
                    <a:pt x="2299" y="1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5049425" y="2817150"/>
              <a:ext cx="74150" cy="74125"/>
            </a:xfrm>
            <a:custGeom>
              <a:avLst/>
              <a:gdLst/>
              <a:ahLst/>
              <a:cxnLst/>
              <a:rect l="l" t="t" r="r" b="b"/>
              <a:pathLst>
                <a:path w="2966" h="2965" extrusionOk="0">
                  <a:moveTo>
                    <a:pt x="1489" y="0"/>
                  </a:moveTo>
                  <a:cubicBezTo>
                    <a:pt x="667" y="0"/>
                    <a:pt x="1" y="667"/>
                    <a:pt x="1" y="1477"/>
                  </a:cubicBezTo>
                  <a:cubicBezTo>
                    <a:pt x="1" y="2298"/>
                    <a:pt x="667" y="2965"/>
                    <a:pt x="1489" y="2965"/>
                  </a:cubicBezTo>
                  <a:cubicBezTo>
                    <a:pt x="2299" y="2965"/>
                    <a:pt x="2965" y="2298"/>
                    <a:pt x="2965" y="1477"/>
                  </a:cubicBezTo>
                  <a:cubicBezTo>
                    <a:pt x="2965" y="667"/>
                    <a:pt x="2299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26"/>
          <p:cNvGrpSpPr/>
          <p:nvPr/>
        </p:nvGrpSpPr>
        <p:grpSpPr>
          <a:xfrm>
            <a:off x="8128993" y="588223"/>
            <a:ext cx="603550" cy="597825"/>
            <a:chOff x="4929475" y="1099975"/>
            <a:chExt cx="507825" cy="503050"/>
          </a:xfrm>
        </p:grpSpPr>
        <p:sp>
          <p:nvSpPr>
            <p:cNvPr id="475" name="Google Shape;475;p26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26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520" y="259048"/>
            <a:ext cx="2625180" cy="927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algn="ctr"/>
            <a:r>
              <a:rPr lang="en-US" sz="4800"/>
              <a:t>CÂU 1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56CDC90-D938-4043-BCAF-34E43587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39" y="2757123"/>
            <a:ext cx="5086350" cy="132802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còn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gọi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nghi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err="1">
                <a:solidFill>
                  <a:schemeClr val="tx1"/>
                </a:solidFill>
                <a:latin typeface="Arial" charset="0"/>
              </a:rPr>
              <a:t>vấn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) 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dùng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chưa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Phần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lớn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khác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nhưng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cũng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27FF7-5086-4428-8FC3-B2AF93EB945F}"/>
              </a:ext>
            </a:extLst>
          </p:cNvPr>
          <p:cNvGrpSpPr/>
          <p:nvPr/>
        </p:nvGrpSpPr>
        <p:grpSpPr>
          <a:xfrm>
            <a:off x="4167214" y="960120"/>
            <a:ext cx="3657600" cy="1311778"/>
            <a:chOff x="2571750" y="1775222"/>
            <a:chExt cx="3657600" cy="1085850"/>
          </a:xfrm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1FBA5B53-9116-4125-8660-1E9C63F3FFA1}"/>
                </a:ext>
              </a:extLst>
            </p:cNvPr>
            <p:cNvSpPr/>
            <p:nvPr/>
          </p:nvSpPr>
          <p:spPr>
            <a:xfrm>
              <a:off x="2571750" y="1775222"/>
              <a:ext cx="3657600" cy="108585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8E5A5D-E089-4BBA-B026-190DFD9B0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8925" y="1962238"/>
              <a:ext cx="31432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Nêu tác dụng của câu hỏi?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681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26"/>
          <p:cNvGrpSpPr/>
          <p:nvPr/>
        </p:nvGrpSpPr>
        <p:grpSpPr>
          <a:xfrm>
            <a:off x="8128993" y="588223"/>
            <a:ext cx="603550" cy="597825"/>
            <a:chOff x="4929475" y="1099975"/>
            <a:chExt cx="507825" cy="503050"/>
          </a:xfrm>
        </p:grpSpPr>
        <p:sp>
          <p:nvSpPr>
            <p:cNvPr id="475" name="Google Shape;475;p26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26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40" y="259048"/>
            <a:ext cx="2625180" cy="927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algn="ctr"/>
            <a:r>
              <a:rPr lang="en-US" sz="4800"/>
              <a:t>CÂU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6FA789-083D-4C0C-910C-C90400B6B4A2}"/>
              </a:ext>
            </a:extLst>
          </p:cNvPr>
          <p:cNvGrpSpPr/>
          <p:nvPr/>
        </p:nvGrpSpPr>
        <p:grpSpPr>
          <a:xfrm>
            <a:off x="3612347" y="1116330"/>
            <a:ext cx="4229100" cy="1428750"/>
            <a:chOff x="3684270" y="1344771"/>
            <a:chExt cx="4229100" cy="1428750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246D3B51-92FC-4343-8215-9DAC7165CA7C}"/>
                </a:ext>
              </a:extLst>
            </p:cNvPr>
            <p:cNvSpPr/>
            <p:nvPr/>
          </p:nvSpPr>
          <p:spPr>
            <a:xfrm>
              <a:off x="3684270" y="1344771"/>
              <a:ext cx="4229100" cy="142875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D70522-0D8C-449A-8E87-87F62D48D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920" y="1630522"/>
              <a:ext cx="30861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 Em nhận biết câu hỏi nhờ những dấu hiệu nào?</a:t>
              </a:r>
              <a:r>
                <a:rPr lang="vi-VN" altLang="en-US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endParaRPr lang="en-US" altLang="en-US" sz="1800" b="1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Cho ví dụ.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0B18FC0-BCAE-4B69-BFA5-B918A1F6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4" y="3117128"/>
            <a:ext cx="6766074" cy="71508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Arial" panose="020B0604020202020204" pitchFamily="34" charset="0"/>
              </a:rPr>
              <a:t>Câu hỏi thường có các từ nghi vấn (ai, cái gì, sao, không…). Khi viết, cuối câu hỏi có dấu chấm hỏi (?).</a:t>
            </a:r>
          </a:p>
        </p:txBody>
      </p:sp>
    </p:spTree>
    <p:extLst>
      <p:ext uri="{BB962C8B-B14F-4D97-AF65-F5344CB8AC3E}">
        <p14:creationId xmlns:p14="http://schemas.microsoft.com/office/powerpoint/2010/main" val="1657575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440576" flipH="1">
            <a:off x="7118922" y="2156356"/>
            <a:ext cx="63964" cy="32255"/>
          </a:xfrm>
          <a:custGeom>
            <a:avLst/>
            <a:gdLst/>
            <a:ahLst/>
            <a:cxnLst/>
            <a:rect l="l" t="t" r="r" b="b"/>
            <a:pathLst>
              <a:path w="1287" h="649" extrusionOk="0">
                <a:moveTo>
                  <a:pt x="977" y="0"/>
                </a:moveTo>
                <a:cubicBezTo>
                  <a:pt x="437" y="0"/>
                  <a:pt x="69" y="425"/>
                  <a:pt x="48" y="446"/>
                </a:cubicBezTo>
                <a:cubicBezTo>
                  <a:pt x="0" y="506"/>
                  <a:pt x="12" y="577"/>
                  <a:pt x="60" y="625"/>
                </a:cubicBezTo>
                <a:cubicBezTo>
                  <a:pt x="84" y="637"/>
                  <a:pt x="119" y="649"/>
                  <a:pt x="143" y="649"/>
                </a:cubicBezTo>
                <a:cubicBezTo>
                  <a:pt x="179" y="649"/>
                  <a:pt x="215" y="637"/>
                  <a:pt x="238" y="601"/>
                </a:cubicBezTo>
                <a:cubicBezTo>
                  <a:pt x="238" y="601"/>
                  <a:pt x="549" y="242"/>
                  <a:pt x="986" y="242"/>
                </a:cubicBezTo>
                <a:cubicBezTo>
                  <a:pt x="1033" y="242"/>
                  <a:pt x="1081" y="247"/>
                  <a:pt x="1131" y="256"/>
                </a:cubicBezTo>
                <a:cubicBezTo>
                  <a:pt x="1139" y="257"/>
                  <a:pt x="1147" y="258"/>
                  <a:pt x="1155" y="258"/>
                </a:cubicBezTo>
                <a:cubicBezTo>
                  <a:pt x="1208" y="258"/>
                  <a:pt x="1264" y="223"/>
                  <a:pt x="1274" y="161"/>
                </a:cubicBezTo>
                <a:cubicBezTo>
                  <a:pt x="1286" y="89"/>
                  <a:pt x="1239" y="30"/>
                  <a:pt x="1167" y="18"/>
                </a:cubicBezTo>
                <a:cubicBezTo>
                  <a:pt x="1102" y="6"/>
                  <a:pt x="1038" y="0"/>
                  <a:pt x="9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8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650635" y="696684"/>
            <a:ext cx="7704000" cy="2725234"/>
          </a:xfrm>
          <a:prstGeom prst="snip2DiagRect">
            <a:avLst/>
          </a:prstGeom>
        </p:spPr>
        <p:txBody>
          <a:bodyPr/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  <a:b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b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7" name="Google Shape;557;p28"/>
          <p:cNvGrpSpPr/>
          <p:nvPr/>
        </p:nvGrpSpPr>
        <p:grpSpPr>
          <a:xfrm>
            <a:off x="5722681" y="2250165"/>
            <a:ext cx="3085914" cy="2772620"/>
            <a:chOff x="5478841" y="2139557"/>
            <a:chExt cx="3085914" cy="2772620"/>
          </a:xfrm>
        </p:grpSpPr>
        <p:sp>
          <p:nvSpPr>
            <p:cNvPr id="558" name="Google Shape;558;p28"/>
            <p:cNvSpPr/>
            <p:nvPr/>
          </p:nvSpPr>
          <p:spPr>
            <a:xfrm rot="-1440576" flipH="1">
              <a:off x="7643575" y="2352373"/>
              <a:ext cx="198353" cy="188662"/>
            </a:xfrm>
            <a:custGeom>
              <a:avLst/>
              <a:gdLst/>
              <a:ahLst/>
              <a:cxnLst/>
              <a:rect l="l" t="t" r="r" b="b"/>
              <a:pathLst>
                <a:path w="3991" h="3796" extrusionOk="0">
                  <a:moveTo>
                    <a:pt x="1937" y="1"/>
                  </a:moveTo>
                  <a:cubicBezTo>
                    <a:pt x="1551" y="1"/>
                    <a:pt x="1408" y="241"/>
                    <a:pt x="1372" y="518"/>
                  </a:cubicBezTo>
                  <a:lnTo>
                    <a:pt x="1372" y="518"/>
                  </a:lnTo>
                  <a:cubicBezTo>
                    <a:pt x="1322" y="497"/>
                    <a:pt x="1266" y="485"/>
                    <a:pt x="1204" y="485"/>
                  </a:cubicBezTo>
                  <a:cubicBezTo>
                    <a:pt x="1048" y="485"/>
                    <a:pt x="854" y="561"/>
                    <a:pt x="615" y="755"/>
                  </a:cubicBezTo>
                  <a:cubicBezTo>
                    <a:pt x="2" y="1245"/>
                    <a:pt x="1" y="1819"/>
                    <a:pt x="288" y="2197"/>
                  </a:cubicBezTo>
                  <a:lnTo>
                    <a:pt x="288" y="2197"/>
                  </a:lnTo>
                  <a:cubicBezTo>
                    <a:pt x="100" y="2629"/>
                    <a:pt x="557" y="3795"/>
                    <a:pt x="1540" y="3795"/>
                  </a:cubicBezTo>
                  <a:cubicBezTo>
                    <a:pt x="1643" y="3795"/>
                    <a:pt x="1751" y="3782"/>
                    <a:pt x="1865" y="3755"/>
                  </a:cubicBezTo>
                  <a:cubicBezTo>
                    <a:pt x="2532" y="3599"/>
                    <a:pt x="2792" y="3296"/>
                    <a:pt x="2827" y="3000"/>
                  </a:cubicBezTo>
                  <a:lnTo>
                    <a:pt x="2827" y="3000"/>
                  </a:lnTo>
                  <a:cubicBezTo>
                    <a:pt x="2888" y="3017"/>
                    <a:pt x="2952" y="3031"/>
                    <a:pt x="3020" y="3041"/>
                  </a:cubicBezTo>
                  <a:cubicBezTo>
                    <a:pt x="3049" y="3045"/>
                    <a:pt x="3077" y="3047"/>
                    <a:pt x="3104" y="3047"/>
                  </a:cubicBezTo>
                  <a:cubicBezTo>
                    <a:pt x="3919" y="3047"/>
                    <a:pt x="3990" y="1206"/>
                    <a:pt x="3449" y="814"/>
                  </a:cubicBezTo>
                  <a:cubicBezTo>
                    <a:pt x="3356" y="751"/>
                    <a:pt x="3272" y="724"/>
                    <a:pt x="3197" y="724"/>
                  </a:cubicBezTo>
                  <a:cubicBezTo>
                    <a:pt x="3163" y="724"/>
                    <a:pt x="3131" y="729"/>
                    <a:pt x="3101" y="739"/>
                  </a:cubicBezTo>
                  <a:lnTo>
                    <a:pt x="3101" y="739"/>
                  </a:lnTo>
                  <a:cubicBezTo>
                    <a:pt x="2925" y="398"/>
                    <a:pt x="2549" y="42"/>
                    <a:pt x="2020" y="4"/>
                  </a:cubicBezTo>
                  <a:cubicBezTo>
                    <a:pt x="1991" y="2"/>
                    <a:pt x="1963" y="1"/>
                    <a:pt x="1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1440576" flipH="1">
              <a:off x="7641802" y="2344786"/>
              <a:ext cx="207150" cy="201335"/>
            </a:xfrm>
            <a:custGeom>
              <a:avLst/>
              <a:gdLst/>
              <a:ahLst/>
              <a:cxnLst/>
              <a:rect l="l" t="t" r="r" b="b"/>
              <a:pathLst>
                <a:path w="4168" h="4051" extrusionOk="0">
                  <a:moveTo>
                    <a:pt x="3191" y="1038"/>
                  </a:moveTo>
                  <a:cubicBezTo>
                    <a:pt x="3251" y="1193"/>
                    <a:pt x="3251" y="1300"/>
                    <a:pt x="3215" y="1360"/>
                  </a:cubicBezTo>
                  <a:cubicBezTo>
                    <a:pt x="3203" y="1372"/>
                    <a:pt x="3191" y="1384"/>
                    <a:pt x="3155" y="1396"/>
                  </a:cubicBezTo>
                  <a:cubicBezTo>
                    <a:pt x="3120" y="1396"/>
                    <a:pt x="3108" y="1396"/>
                    <a:pt x="3096" y="1324"/>
                  </a:cubicBezTo>
                  <a:cubicBezTo>
                    <a:pt x="3084" y="1241"/>
                    <a:pt x="3120" y="1122"/>
                    <a:pt x="3191" y="1038"/>
                  </a:cubicBezTo>
                  <a:close/>
                  <a:moveTo>
                    <a:pt x="1631" y="907"/>
                  </a:moveTo>
                  <a:lnTo>
                    <a:pt x="1631" y="907"/>
                  </a:lnTo>
                  <a:cubicBezTo>
                    <a:pt x="1679" y="979"/>
                    <a:pt x="1703" y="1074"/>
                    <a:pt x="1715" y="1122"/>
                  </a:cubicBezTo>
                  <a:cubicBezTo>
                    <a:pt x="1750" y="1253"/>
                    <a:pt x="1738" y="1360"/>
                    <a:pt x="1727" y="1407"/>
                  </a:cubicBezTo>
                  <a:cubicBezTo>
                    <a:pt x="1703" y="1336"/>
                    <a:pt x="1643" y="1134"/>
                    <a:pt x="1631" y="907"/>
                  </a:cubicBezTo>
                  <a:close/>
                  <a:moveTo>
                    <a:pt x="749" y="2282"/>
                  </a:moveTo>
                  <a:cubicBezTo>
                    <a:pt x="1074" y="2282"/>
                    <a:pt x="1435" y="2490"/>
                    <a:pt x="1500" y="2598"/>
                  </a:cubicBezTo>
                  <a:cubicBezTo>
                    <a:pt x="1476" y="2610"/>
                    <a:pt x="1417" y="2622"/>
                    <a:pt x="1298" y="2622"/>
                  </a:cubicBezTo>
                  <a:lnTo>
                    <a:pt x="1274" y="2622"/>
                  </a:lnTo>
                  <a:cubicBezTo>
                    <a:pt x="1012" y="2610"/>
                    <a:pt x="762" y="2503"/>
                    <a:pt x="584" y="2312"/>
                  </a:cubicBezTo>
                  <a:cubicBezTo>
                    <a:pt x="607" y="2300"/>
                    <a:pt x="631" y="2288"/>
                    <a:pt x="655" y="2288"/>
                  </a:cubicBezTo>
                  <a:cubicBezTo>
                    <a:pt x="686" y="2284"/>
                    <a:pt x="717" y="2282"/>
                    <a:pt x="749" y="2282"/>
                  </a:cubicBezTo>
                  <a:close/>
                  <a:moveTo>
                    <a:pt x="2369" y="2479"/>
                  </a:moveTo>
                  <a:cubicBezTo>
                    <a:pt x="2381" y="2479"/>
                    <a:pt x="2417" y="2479"/>
                    <a:pt x="2453" y="2491"/>
                  </a:cubicBezTo>
                  <a:cubicBezTo>
                    <a:pt x="2631" y="2550"/>
                    <a:pt x="2810" y="2741"/>
                    <a:pt x="2846" y="2955"/>
                  </a:cubicBezTo>
                  <a:cubicBezTo>
                    <a:pt x="2608" y="2860"/>
                    <a:pt x="2453" y="2693"/>
                    <a:pt x="2393" y="2574"/>
                  </a:cubicBezTo>
                  <a:cubicBezTo>
                    <a:pt x="2358" y="2515"/>
                    <a:pt x="2358" y="2479"/>
                    <a:pt x="2369" y="2479"/>
                  </a:cubicBezTo>
                  <a:close/>
                  <a:moveTo>
                    <a:pt x="2080" y="249"/>
                  </a:moveTo>
                  <a:cubicBezTo>
                    <a:pt x="2104" y="249"/>
                    <a:pt x="2129" y="250"/>
                    <a:pt x="2155" y="253"/>
                  </a:cubicBezTo>
                  <a:cubicBezTo>
                    <a:pt x="2584" y="288"/>
                    <a:pt x="2905" y="550"/>
                    <a:pt x="3072" y="812"/>
                  </a:cubicBezTo>
                  <a:cubicBezTo>
                    <a:pt x="2905" y="943"/>
                    <a:pt x="2822" y="1181"/>
                    <a:pt x="2858" y="1360"/>
                  </a:cubicBezTo>
                  <a:cubicBezTo>
                    <a:pt x="2881" y="1526"/>
                    <a:pt x="2989" y="1634"/>
                    <a:pt x="3155" y="1634"/>
                  </a:cubicBezTo>
                  <a:lnTo>
                    <a:pt x="3203" y="1634"/>
                  </a:lnTo>
                  <a:cubicBezTo>
                    <a:pt x="3310" y="1610"/>
                    <a:pt x="3393" y="1550"/>
                    <a:pt x="3441" y="1467"/>
                  </a:cubicBezTo>
                  <a:cubicBezTo>
                    <a:pt x="3501" y="1348"/>
                    <a:pt x="3501" y="1181"/>
                    <a:pt x="3441" y="991"/>
                  </a:cubicBezTo>
                  <a:lnTo>
                    <a:pt x="3441" y="991"/>
                  </a:lnTo>
                  <a:cubicBezTo>
                    <a:pt x="3465" y="1003"/>
                    <a:pt x="3489" y="1026"/>
                    <a:pt x="3512" y="1038"/>
                  </a:cubicBezTo>
                  <a:cubicBezTo>
                    <a:pt x="3798" y="1241"/>
                    <a:pt x="3905" y="2003"/>
                    <a:pt x="3739" y="2562"/>
                  </a:cubicBezTo>
                  <a:cubicBezTo>
                    <a:pt x="3679" y="2741"/>
                    <a:pt x="3536" y="3050"/>
                    <a:pt x="3251" y="3050"/>
                  </a:cubicBezTo>
                  <a:lnTo>
                    <a:pt x="3179" y="3050"/>
                  </a:lnTo>
                  <a:cubicBezTo>
                    <a:pt x="3155" y="3050"/>
                    <a:pt x="3120" y="3039"/>
                    <a:pt x="3096" y="3039"/>
                  </a:cubicBezTo>
                  <a:cubicBezTo>
                    <a:pt x="3096" y="2669"/>
                    <a:pt x="2810" y="2348"/>
                    <a:pt x="2524" y="2253"/>
                  </a:cubicBezTo>
                  <a:cubicBezTo>
                    <a:pt x="2469" y="2235"/>
                    <a:pt x="2419" y="2227"/>
                    <a:pt x="2373" y="2227"/>
                  </a:cubicBezTo>
                  <a:cubicBezTo>
                    <a:pt x="2231" y="2227"/>
                    <a:pt x="2137" y="2308"/>
                    <a:pt x="2119" y="2443"/>
                  </a:cubicBezTo>
                  <a:cubicBezTo>
                    <a:pt x="2084" y="2681"/>
                    <a:pt x="2358" y="3039"/>
                    <a:pt x="2822" y="3217"/>
                  </a:cubicBezTo>
                  <a:cubicBezTo>
                    <a:pt x="2739" y="3467"/>
                    <a:pt x="2441" y="3658"/>
                    <a:pt x="1977" y="3765"/>
                  </a:cubicBezTo>
                  <a:cubicBezTo>
                    <a:pt x="1881" y="3789"/>
                    <a:pt x="1786" y="3801"/>
                    <a:pt x="1691" y="3801"/>
                  </a:cubicBezTo>
                  <a:cubicBezTo>
                    <a:pt x="1179" y="3801"/>
                    <a:pt x="881" y="3467"/>
                    <a:pt x="750" y="3265"/>
                  </a:cubicBezTo>
                  <a:cubicBezTo>
                    <a:pt x="595" y="3027"/>
                    <a:pt x="524" y="2777"/>
                    <a:pt x="512" y="2586"/>
                  </a:cubicBezTo>
                  <a:lnTo>
                    <a:pt x="512" y="2586"/>
                  </a:lnTo>
                  <a:cubicBezTo>
                    <a:pt x="726" y="2765"/>
                    <a:pt x="988" y="2860"/>
                    <a:pt x="1274" y="2860"/>
                  </a:cubicBezTo>
                  <a:lnTo>
                    <a:pt x="1298" y="2860"/>
                  </a:lnTo>
                  <a:cubicBezTo>
                    <a:pt x="1429" y="2860"/>
                    <a:pt x="1536" y="2848"/>
                    <a:pt x="1607" y="2812"/>
                  </a:cubicBezTo>
                  <a:cubicBezTo>
                    <a:pt x="1738" y="2753"/>
                    <a:pt x="1750" y="2646"/>
                    <a:pt x="1750" y="2610"/>
                  </a:cubicBezTo>
                  <a:cubicBezTo>
                    <a:pt x="1750" y="2324"/>
                    <a:pt x="1167" y="2027"/>
                    <a:pt x="738" y="2027"/>
                  </a:cubicBezTo>
                  <a:cubicBezTo>
                    <a:pt x="703" y="2027"/>
                    <a:pt x="655" y="2038"/>
                    <a:pt x="619" y="2038"/>
                  </a:cubicBezTo>
                  <a:cubicBezTo>
                    <a:pt x="560" y="2050"/>
                    <a:pt x="500" y="2074"/>
                    <a:pt x="441" y="2110"/>
                  </a:cubicBezTo>
                  <a:cubicBezTo>
                    <a:pt x="298" y="1800"/>
                    <a:pt x="333" y="1384"/>
                    <a:pt x="834" y="979"/>
                  </a:cubicBezTo>
                  <a:cubicBezTo>
                    <a:pt x="1024" y="820"/>
                    <a:pt x="1195" y="737"/>
                    <a:pt x="1332" y="737"/>
                  </a:cubicBezTo>
                  <a:cubicBezTo>
                    <a:pt x="1349" y="737"/>
                    <a:pt x="1365" y="738"/>
                    <a:pt x="1381" y="741"/>
                  </a:cubicBezTo>
                  <a:cubicBezTo>
                    <a:pt x="1369" y="1110"/>
                    <a:pt x="1500" y="1491"/>
                    <a:pt x="1500" y="1515"/>
                  </a:cubicBezTo>
                  <a:cubicBezTo>
                    <a:pt x="1512" y="1526"/>
                    <a:pt x="1512" y="1538"/>
                    <a:pt x="1524" y="1550"/>
                  </a:cubicBezTo>
                  <a:cubicBezTo>
                    <a:pt x="1596" y="1634"/>
                    <a:pt x="1667" y="1669"/>
                    <a:pt x="1750" y="1669"/>
                  </a:cubicBezTo>
                  <a:cubicBezTo>
                    <a:pt x="1786" y="1669"/>
                    <a:pt x="1929" y="1657"/>
                    <a:pt x="1977" y="1431"/>
                  </a:cubicBezTo>
                  <a:cubicBezTo>
                    <a:pt x="2024" y="1181"/>
                    <a:pt x="1941" y="764"/>
                    <a:pt x="1655" y="574"/>
                  </a:cubicBezTo>
                  <a:cubicBezTo>
                    <a:pt x="1709" y="358"/>
                    <a:pt x="1842" y="249"/>
                    <a:pt x="2080" y="249"/>
                  </a:cubicBezTo>
                  <a:close/>
                  <a:moveTo>
                    <a:pt x="2099" y="0"/>
                  </a:moveTo>
                  <a:cubicBezTo>
                    <a:pt x="1744" y="0"/>
                    <a:pt x="1507" y="177"/>
                    <a:pt x="1417" y="491"/>
                  </a:cubicBezTo>
                  <a:cubicBezTo>
                    <a:pt x="1396" y="488"/>
                    <a:pt x="1374" y="487"/>
                    <a:pt x="1352" y="487"/>
                  </a:cubicBezTo>
                  <a:cubicBezTo>
                    <a:pt x="1153" y="487"/>
                    <a:pt x="925" y="585"/>
                    <a:pt x="679" y="788"/>
                  </a:cubicBezTo>
                  <a:cubicBezTo>
                    <a:pt x="0" y="1336"/>
                    <a:pt x="36" y="1955"/>
                    <a:pt x="298" y="2348"/>
                  </a:cubicBezTo>
                  <a:cubicBezTo>
                    <a:pt x="214" y="2634"/>
                    <a:pt x="310" y="3050"/>
                    <a:pt x="548" y="3396"/>
                  </a:cubicBezTo>
                  <a:cubicBezTo>
                    <a:pt x="822" y="3812"/>
                    <a:pt x="1226" y="4051"/>
                    <a:pt x="1691" y="4051"/>
                  </a:cubicBezTo>
                  <a:cubicBezTo>
                    <a:pt x="1798" y="4051"/>
                    <a:pt x="1917" y="4039"/>
                    <a:pt x="2036" y="4003"/>
                  </a:cubicBezTo>
                  <a:cubicBezTo>
                    <a:pt x="2739" y="3836"/>
                    <a:pt x="2977" y="3527"/>
                    <a:pt x="3060" y="3289"/>
                  </a:cubicBezTo>
                  <a:cubicBezTo>
                    <a:pt x="3084" y="3289"/>
                    <a:pt x="3120" y="3289"/>
                    <a:pt x="3143" y="3301"/>
                  </a:cubicBezTo>
                  <a:cubicBezTo>
                    <a:pt x="3176" y="3305"/>
                    <a:pt x="3209" y="3306"/>
                    <a:pt x="3240" y="3306"/>
                  </a:cubicBezTo>
                  <a:cubicBezTo>
                    <a:pt x="3583" y="3306"/>
                    <a:pt x="3834" y="3070"/>
                    <a:pt x="3965" y="2634"/>
                  </a:cubicBezTo>
                  <a:cubicBezTo>
                    <a:pt x="4167" y="2027"/>
                    <a:pt x="4072" y="1134"/>
                    <a:pt x="3655" y="848"/>
                  </a:cubicBezTo>
                  <a:cubicBezTo>
                    <a:pt x="3559" y="773"/>
                    <a:pt x="3453" y="727"/>
                    <a:pt x="3346" y="727"/>
                  </a:cubicBezTo>
                  <a:cubicBezTo>
                    <a:pt x="3334" y="727"/>
                    <a:pt x="3322" y="728"/>
                    <a:pt x="3310" y="729"/>
                  </a:cubicBezTo>
                  <a:cubicBezTo>
                    <a:pt x="3108" y="395"/>
                    <a:pt x="2715" y="50"/>
                    <a:pt x="2167" y="2"/>
                  </a:cubicBezTo>
                  <a:cubicBezTo>
                    <a:pt x="2144" y="1"/>
                    <a:pt x="2121" y="0"/>
                    <a:pt x="209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1440576" flipH="1">
              <a:off x="6442065" y="2783302"/>
              <a:ext cx="66946" cy="116100"/>
            </a:xfrm>
            <a:custGeom>
              <a:avLst/>
              <a:gdLst/>
              <a:ahLst/>
              <a:cxnLst/>
              <a:rect l="l" t="t" r="r" b="b"/>
              <a:pathLst>
                <a:path w="1347" h="2336" extrusionOk="0">
                  <a:moveTo>
                    <a:pt x="1206" y="0"/>
                  </a:moveTo>
                  <a:cubicBezTo>
                    <a:pt x="1197" y="0"/>
                    <a:pt x="1188" y="1"/>
                    <a:pt x="1179" y="2"/>
                  </a:cubicBezTo>
                  <a:cubicBezTo>
                    <a:pt x="1156" y="14"/>
                    <a:pt x="477" y="169"/>
                    <a:pt x="191" y="752"/>
                  </a:cubicBezTo>
                  <a:cubicBezTo>
                    <a:pt x="1" y="1169"/>
                    <a:pt x="48" y="1681"/>
                    <a:pt x="346" y="2264"/>
                  </a:cubicBezTo>
                  <a:cubicBezTo>
                    <a:pt x="370" y="2312"/>
                    <a:pt x="417" y="2336"/>
                    <a:pt x="465" y="2336"/>
                  </a:cubicBezTo>
                  <a:cubicBezTo>
                    <a:pt x="477" y="2336"/>
                    <a:pt x="501" y="2324"/>
                    <a:pt x="513" y="2324"/>
                  </a:cubicBezTo>
                  <a:cubicBezTo>
                    <a:pt x="572" y="2288"/>
                    <a:pt x="596" y="2217"/>
                    <a:pt x="572" y="2157"/>
                  </a:cubicBezTo>
                  <a:cubicBezTo>
                    <a:pt x="310" y="1633"/>
                    <a:pt x="251" y="1205"/>
                    <a:pt x="417" y="871"/>
                  </a:cubicBezTo>
                  <a:cubicBezTo>
                    <a:pt x="644" y="383"/>
                    <a:pt x="1227" y="252"/>
                    <a:pt x="1239" y="240"/>
                  </a:cubicBezTo>
                  <a:cubicBezTo>
                    <a:pt x="1298" y="229"/>
                    <a:pt x="1346" y="169"/>
                    <a:pt x="1334" y="98"/>
                  </a:cubicBezTo>
                  <a:cubicBezTo>
                    <a:pt x="1313" y="35"/>
                    <a:pt x="1265" y="0"/>
                    <a:pt x="1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1440576" flipH="1">
              <a:off x="6125480" y="3334250"/>
              <a:ext cx="531444" cy="640934"/>
            </a:xfrm>
            <a:custGeom>
              <a:avLst/>
              <a:gdLst/>
              <a:ahLst/>
              <a:cxnLst/>
              <a:rect l="l" t="t" r="r" b="b"/>
              <a:pathLst>
                <a:path w="10693" h="12896" extrusionOk="0">
                  <a:moveTo>
                    <a:pt x="7371" y="1"/>
                  </a:moveTo>
                  <a:cubicBezTo>
                    <a:pt x="5478" y="3489"/>
                    <a:pt x="1" y="7502"/>
                    <a:pt x="1" y="7502"/>
                  </a:cubicBezTo>
                  <a:lnTo>
                    <a:pt x="5347" y="12895"/>
                  </a:lnTo>
                  <a:cubicBezTo>
                    <a:pt x="10693" y="7216"/>
                    <a:pt x="10062" y="715"/>
                    <a:pt x="10062" y="715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1440576" flipH="1">
              <a:off x="6607263" y="3007776"/>
              <a:ext cx="1957492" cy="1315564"/>
            </a:xfrm>
            <a:custGeom>
              <a:avLst/>
              <a:gdLst/>
              <a:ahLst/>
              <a:cxnLst/>
              <a:rect l="l" t="t" r="r" b="b"/>
              <a:pathLst>
                <a:path w="39386" h="26470" extrusionOk="0">
                  <a:moveTo>
                    <a:pt x="39386" y="8118"/>
                  </a:move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lose/>
                  <a:moveTo>
                    <a:pt x="26097" y="1"/>
                  </a:moveTo>
                  <a:cubicBezTo>
                    <a:pt x="21827" y="1"/>
                    <a:pt x="16625" y="2056"/>
                    <a:pt x="10632" y="8237"/>
                  </a:cubicBezTo>
                  <a:cubicBezTo>
                    <a:pt x="10632" y="8237"/>
                    <a:pt x="0" y="21214"/>
                    <a:pt x="14788" y="26024"/>
                  </a:cubicBezTo>
                  <a:cubicBezTo>
                    <a:pt x="15724" y="26329"/>
                    <a:pt x="16624" y="26470"/>
                    <a:pt x="17491" y="26470"/>
                  </a:cubicBezTo>
                  <a:cubicBezTo>
                    <a:pt x="27447" y="26470"/>
                    <a:pt x="33014" y="7981"/>
                    <a:pt x="38570" y="7981"/>
                  </a:cubicBezTo>
                  <a:cubicBezTo>
                    <a:pt x="38842" y="7981"/>
                    <a:pt x="39114" y="8025"/>
                    <a:pt x="39386" y="8118"/>
                  </a:cubicBezTo>
                  <a:lnTo>
                    <a:pt x="39386" y="8118"/>
                  </a:lnTo>
                  <a:cubicBezTo>
                    <a:pt x="39375" y="8106"/>
                    <a:pt x="34574" y="1"/>
                    <a:pt x="26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1440576" flipH="1">
              <a:off x="6272801" y="3427278"/>
              <a:ext cx="1699548" cy="1217058"/>
            </a:xfrm>
            <a:custGeom>
              <a:avLst/>
              <a:gdLst/>
              <a:ahLst/>
              <a:cxnLst/>
              <a:rect l="l" t="t" r="r" b="b"/>
              <a:pathLst>
                <a:path w="34196" h="24488" extrusionOk="0">
                  <a:moveTo>
                    <a:pt x="17645" y="1"/>
                  </a:moveTo>
                  <a:cubicBezTo>
                    <a:pt x="15692" y="1"/>
                    <a:pt x="13521" y="375"/>
                    <a:pt x="11109" y="1234"/>
                  </a:cubicBezTo>
                  <a:cubicBezTo>
                    <a:pt x="1" y="5187"/>
                    <a:pt x="2680" y="24487"/>
                    <a:pt x="2680" y="24487"/>
                  </a:cubicBezTo>
                  <a:lnTo>
                    <a:pt x="34195" y="17796"/>
                  </a:lnTo>
                  <a:cubicBezTo>
                    <a:pt x="34195" y="17796"/>
                    <a:pt x="31099" y="1"/>
                    <a:pt x="17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1440576" flipH="1">
              <a:off x="6791588" y="4419307"/>
              <a:ext cx="298897" cy="368080"/>
            </a:xfrm>
            <a:custGeom>
              <a:avLst/>
              <a:gdLst/>
              <a:ahLst/>
              <a:cxnLst/>
              <a:rect l="l" t="t" r="r" b="b"/>
              <a:pathLst>
                <a:path w="6014" h="7406" extrusionOk="0">
                  <a:moveTo>
                    <a:pt x="3489" y="0"/>
                  </a:moveTo>
                  <a:lnTo>
                    <a:pt x="1" y="2870"/>
                  </a:lnTo>
                  <a:lnTo>
                    <a:pt x="3585" y="7406"/>
                  </a:lnTo>
                  <a:lnTo>
                    <a:pt x="6014" y="5394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1440576" flipH="1">
              <a:off x="7273907" y="4406208"/>
              <a:ext cx="259236" cy="311322"/>
            </a:xfrm>
            <a:custGeom>
              <a:avLst/>
              <a:gdLst/>
              <a:ahLst/>
              <a:cxnLst/>
              <a:rect l="l" t="t" r="r" b="b"/>
              <a:pathLst>
                <a:path w="5216" h="6264" extrusionOk="0">
                  <a:moveTo>
                    <a:pt x="0" y="1"/>
                  </a:moveTo>
                  <a:lnTo>
                    <a:pt x="2298" y="6264"/>
                  </a:lnTo>
                  <a:lnTo>
                    <a:pt x="5215" y="5252"/>
                  </a:lnTo>
                  <a:lnTo>
                    <a:pt x="4025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1440576" flipH="1">
              <a:off x="6254749" y="3510318"/>
              <a:ext cx="1653973" cy="1168700"/>
            </a:xfrm>
            <a:custGeom>
              <a:avLst/>
              <a:gdLst/>
              <a:ahLst/>
              <a:cxnLst/>
              <a:rect l="l" t="t" r="r" b="b"/>
              <a:pathLst>
                <a:path w="33279" h="23515" extrusionOk="0">
                  <a:moveTo>
                    <a:pt x="14062" y="0"/>
                  </a:moveTo>
                  <a:lnTo>
                    <a:pt x="18419" y="16955"/>
                  </a:lnTo>
                  <a:lnTo>
                    <a:pt x="0" y="20074"/>
                  </a:lnTo>
                  <a:lnTo>
                    <a:pt x="703" y="23515"/>
                  </a:lnTo>
                  <a:lnTo>
                    <a:pt x="33278" y="17014"/>
                  </a:lnTo>
                  <a:lnTo>
                    <a:pt x="32683" y="14371"/>
                  </a:lnTo>
                  <a:lnTo>
                    <a:pt x="21432" y="16264"/>
                  </a:lnTo>
                  <a:lnTo>
                    <a:pt x="17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1440576" flipH="1">
              <a:off x="6389030" y="3940063"/>
              <a:ext cx="1488869" cy="307197"/>
            </a:xfrm>
            <a:custGeom>
              <a:avLst/>
              <a:gdLst/>
              <a:ahLst/>
              <a:cxnLst/>
              <a:rect l="l" t="t" r="r" b="b"/>
              <a:pathLst>
                <a:path w="29957" h="6181" extrusionOk="0">
                  <a:moveTo>
                    <a:pt x="29290" y="1"/>
                  </a:moveTo>
                  <a:lnTo>
                    <a:pt x="287" y="4406"/>
                  </a:lnTo>
                  <a:lnTo>
                    <a:pt x="1" y="6180"/>
                  </a:lnTo>
                  <a:lnTo>
                    <a:pt x="29957" y="1489"/>
                  </a:lnTo>
                  <a:lnTo>
                    <a:pt x="29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1440576" flipH="1">
              <a:off x="6337916" y="3611555"/>
              <a:ext cx="397154" cy="498791"/>
            </a:xfrm>
            <a:custGeom>
              <a:avLst/>
              <a:gdLst/>
              <a:ahLst/>
              <a:cxnLst/>
              <a:rect l="l" t="t" r="r" b="b"/>
              <a:pathLst>
                <a:path w="7991" h="10036" extrusionOk="0">
                  <a:moveTo>
                    <a:pt x="967" y="1"/>
                  </a:moveTo>
                  <a:cubicBezTo>
                    <a:pt x="115" y="1"/>
                    <a:pt x="1" y="1270"/>
                    <a:pt x="1" y="1270"/>
                  </a:cubicBezTo>
                  <a:cubicBezTo>
                    <a:pt x="3037" y="2294"/>
                    <a:pt x="2811" y="10009"/>
                    <a:pt x="2811" y="10009"/>
                  </a:cubicBezTo>
                  <a:cubicBezTo>
                    <a:pt x="2988" y="10027"/>
                    <a:pt x="3160" y="10035"/>
                    <a:pt x="3326" y="10035"/>
                  </a:cubicBezTo>
                  <a:cubicBezTo>
                    <a:pt x="6967" y="10035"/>
                    <a:pt x="7990" y="5985"/>
                    <a:pt x="7990" y="5985"/>
                  </a:cubicBezTo>
                  <a:cubicBezTo>
                    <a:pt x="3990" y="5806"/>
                    <a:pt x="1918" y="389"/>
                    <a:pt x="1918" y="389"/>
                  </a:cubicBezTo>
                  <a:cubicBezTo>
                    <a:pt x="1528" y="109"/>
                    <a:pt x="1216" y="1"/>
                    <a:pt x="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1440576" flipH="1">
              <a:off x="6460779" y="3793326"/>
              <a:ext cx="306551" cy="237865"/>
            </a:xfrm>
            <a:custGeom>
              <a:avLst/>
              <a:gdLst/>
              <a:ahLst/>
              <a:cxnLst/>
              <a:rect l="l" t="t" r="r" b="b"/>
              <a:pathLst>
                <a:path w="6168" h="4786" extrusionOk="0">
                  <a:moveTo>
                    <a:pt x="4020" y="1"/>
                  </a:moveTo>
                  <a:cubicBezTo>
                    <a:pt x="2608" y="1"/>
                    <a:pt x="631" y="1853"/>
                    <a:pt x="631" y="1853"/>
                  </a:cubicBezTo>
                  <a:cubicBezTo>
                    <a:pt x="0" y="3440"/>
                    <a:pt x="723" y="4785"/>
                    <a:pt x="1295" y="4785"/>
                  </a:cubicBezTo>
                  <a:cubicBezTo>
                    <a:pt x="1371" y="4785"/>
                    <a:pt x="1445" y="4761"/>
                    <a:pt x="1512" y="4711"/>
                  </a:cubicBezTo>
                  <a:cubicBezTo>
                    <a:pt x="1881" y="4437"/>
                    <a:pt x="4250" y="4235"/>
                    <a:pt x="5203" y="3997"/>
                  </a:cubicBezTo>
                  <a:cubicBezTo>
                    <a:pt x="6155" y="3758"/>
                    <a:pt x="6167" y="2199"/>
                    <a:pt x="5012" y="508"/>
                  </a:cubicBezTo>
                  <a:cubicBezTo>
                    <a:pt x="4761" y="143"/>
                    <a:pt x="4413" y="1"/>
                    <a:pt x="4020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1440576" flipH="1">
              <a:off x="6658539" y="3550031"/>
              <a:ext cx="875817" cy="449936"/>
            </a:xfrm>
            <a:custGeom>
              <a:avLst/>
              <a:gdLst/>
              <a:ahLst/>
              <a:cxnLst/>
              <a:rect l="l" t="t" r="r" b="b"/>
              <a:pathLst>
                <a:path w="17622" h="9053" extrusionOk="0">
                  <a:moveTo>
                    <a:pt x="1572" y="1"/>
                  </a:moveTo>
                  <a:lnTo>
                    <a:pt x="0" y="6359"/>
                  </a:lnTo>
                  <a:cubicBezTo>
                    <a:pt x="3421" y="8352"/>
                    <a:pt x="6366" y="9052"/>
                    <a:pt x="8815" y="9052"/>
                  </a:cubicBezTo>
                  <a:cubicBezTo>
                    <a:pt x="14601" y="9052"/>
                    <a:pt x="17622" y="5144"/>
                    <a:pt x="17622" y="5144"/>
                  </a:cubicBezTo>
                  <a:lnTo>
                    <a:pt x="17253" y="2418"/>
                  </a:lnTo>
                  <a:cubicBezTo>
                    <a:pt x="17014" y="2592"/>
                    <a:pt x="16522" y="2666"/>
                    <a:pt x="15854" y="2666"/>
                  </a:cubicBezTo>
                  <a:cubicBezTo>
                    <a:pt x="11858" y="2666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1440576" flipH="1">
              <a:off x="6645080" y="2139557"/>
              <a:ext cx="980777" cy="740047"/>
            </a:xfrm>
            <a:custGeom>
              <a:avLst/>
              <a:gdLst/>
              <a:ahLst/>
              <a:cxnLst/>
              <a:rect l="l" t="t" r="r" b="b"/>
              <a:pathLst>
                <a:path w="18848" h="13988" extrusionOk="0">
                  <a:moveTo>
                    <a:pt x="9512" y="1"/>
                  </a:moveTo>
                  <a:cubicBezTo>
                    <a:pt x="8509" y="1"/>
                    <a:pt x="7476" y="199"/>
                    <a:pt x="6442" y="676"/>
                  </a:cubicBezTo>
                  <a:cubicBezTo>
                    <a:pt x="191" y="3557"/>
                    <a:pt x="1" y="10749"/>
                    <a:pt x="1" y="10749"/>
                  </a:cubicBezTo>
                  <a:lnTo>
                    <a:pt x="2692" y="8058"/>
                  </a:lnTo>
                  <a:lnTo>
                    <a:pt x="2692" y="8058"/>
                  </a:lnTo>
                  <a:cubicBezTo>
                    <a:pt x="2692" y="8058"/>
                    <a:pt x="2156" y="11415"/>
                    <a:pt x="3632" y="13987"/>
                  </a:cubicBezTo>
                  <a:cubicBezTo>
                    <a:pt x="3632" y="13987"/>
                    <a:pt x="7282" y="4867"/>
                    <a:pt x="16446" y="4867"/>
                  </a:cubicBezTo>
                  <a:cubicBezTo>
                    <a:pt x="17143" y="4867"/>
                    <a:pt x="17872" y="4920"/>
                    <a:pt x="18634" y="5034"/>
                  </a:cubicBezTo>
                  <a:cubicBezTo>
                    <a:pt x="18635" y="5034"/>
                    <a:pt x="18636" y="5034"/>
                    <a:pt x="18636" y="5034"/>
                  </a:cubicBezTo>
                  <a:cubicBezTo>
                    <a:pt x="18848" y="5034"/>
                    <a:pt x="14560" y="1"/>
                    <a:pt x="9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20159424" flipH="1">
              <a:off x="6353513" y="2581455"/>
              <a:ext cx="1524206" cy="1308805"/>
            </a:xfrm>
            <a:custGeom>
              <a:avLst/>
              <a:gdLst/>
              <a:ahLst/>
              <a:cxnLst/>
              <a:rect l="l" t="t" r="r" b="b"/>
              <a:pathLst>
                <a:path w="30668" h="26334" extrusionOk="0">
                  <a:moveTo>
                    <a:pt x="22291" y="1"/>
                  </a:moveTo>
                  <a:cubicBezTo>
                    <a:pt x="22014" y="1"/>
                    <a:pt x="21709" y="47"/>
                    <a:pt x="21372" y="151"/>
                  </a:cubicBezTo>
                  <a:lnTo>
                    <a:pt x="2025" y="11486"/>
                  </a:lnTo>
                  <a:cubicBezTo>
                    <a:pt x="1" y="13451"/>
                    <a:pt x="2787" y="15094"/>
                    <a:pt x="2787" y="15094"/>
                  </a:cubicBezTo>
                  <a:cubicBezTo>
                    <a:pt x="2787" y="15094"/>
                    <a:pt x="1620" y="15701"/>
                    <a:pt x="1894" y="17654"/>
                  </a:cubicBezTo>
                  <a:cubicBezTo>
                    <a:pt x="2068" y="18844"/>
                    <a:pt x="2841" y="19421"/>
                    <a:pt x="3680" y="19610"/>
                  </a:cubicBezTo>
                  <a:lnTo>
                    <a:pt x="3680" y="19610"/>
                  </a:lnTo>
                  <a:cubicBezTo>
                    <a:pt x="3501" y="20771"/>
                    <a:pt x="3807" y="22287"/>
                    <a:pt x="4882" y="23357"/>
                  </a:cubicBezTo>
                  <a:cubicBezTo>
                    <a:pt x="5404" y="23873"/>
                    <a:pt x="5998" y="24074"/>
                    <a:pt x="6579" y="24074"/>
                  </a:cubicBezTo>
                  <a:cubicBezTo>
                    <a:pt x="6870" y="24074"/>
                    <a:pt x="7159" y="24023"/>
                    <a:pt x="7433" y="23936"/>
                  </a:cubicBezTo>
                  <a:lnTo>
                    <a:pt x="7433" y="23936"/>
                  </a:lnTo>
                  <a:cubicBezTo>
                    <a:pt x="7699" y="25133"/>
                    <a:pt x="8747" y="26333"/>
                    <a:pt x="10935" y="26333"/>
                  </a:cubicBezTo>
                  <a:cubicBezTo>
                    <a:pt x="10945" y="26333"/>
                    <a:pt x="10956" y="26333"/>
                    <a:pt x="10966" y="26333"/>
                  </a:cubicBezTo>
                  <a:cubicBezTo>
                    <a:pt x="12532" y="26329"/>
                    <a:pt x="13457" y="25739"/>
                    <a:pt x="13922" y="24998"/>
                  </a:cubicBezTo>
                  <a:lnTo>
                    <a:pt x="13922" y="24998"/>
                  </a:lnTo>
                  <a:cubicBezTo>
                    <a:pt x="14411" y="25201"/>
                    <a:pt x="14992" y="25327"/>
                    <a:pt x="15650" y="25327"/>
                  </a:cubicBezTo>
                  <a:cubicBezTo>
                    <a:pt x="16153" y="25327"/>
                    <a:pt x="16702" y="25253"/>
                    <a:pt x="17289" y="25083"/>
                  </a:cubicBezTo>
                  <a:cubicBezTo>
                    <a:pt x="18552" y="24719"/>
                    <a:pt x="19329" y="24024"/>
                    <a:pt x="19756" y="23298"/>
                  </a:cubicBezTo>
                  <a:lnTo>
                    <a:pt x="19756" y="23298"/>
                  </a:lnTo>
                  <a:cubicBezTo>
                    <a:pt x="20053" y="23398"/>
                    <a:pt x="20399" y="23454"/>
                    <a:pt x="20786" y="23454"/>
                  </a:cubicBezTo>
                  <a:cubicBezTo>
                    <a:pt x="22213" y="23454"/>
                    <a:pt x="24192" y="22682"/>
                    <a:pt x="26254" y="20440"/>
                  </a:cubicBezTo>
                  <a:cubicBezTo>
                    <a:pt x="26668" y="19989"/>
                    <a:pt x="26981" y="19571"/>
                    <a:pt x="27209" y="19186"/>
                  </a:cubicBezTo>
                  <a:lnTo>
                    <a:pt x="27209" y="19186"/>
                  </a:lnTo>
                  <a:cubicBezTo>
                    <a:pt x="28691" y="19057"/>
                    <a:pt x="30223" y="17941"/>
                    <a:pt x="30552" y="15141"/>
                  </a:cubicBezTo>
                  <a:cubicBezTo>
                    <a:pt x="30667" y="14171"/>
                    <a:pt x="30045" y="12822"/>
                    <a:pt x="29291" y="11907"/>
                  </a:cubicBezTo>
                  <a:lnTo>
                    <a:pt x="29291" y="11907"/>
                  </a:lnTo>
                  <a:cubicBezTo>
                    <a:pt x="29783" y="11495"/>
                    <a:pt x="30173" y="10724"/>
                    <a:pt x="30231" y="9414"/>
                  </a:cubicBezTo>
                  <a:cubicBezTo>
                    <a:pt x="30302" y="7878"/>
                    <a:pt x="29202" y="6692"/>
                    <a:pt x="28138" y="6188"/>
                  </a:cubicBezTo>
                  <a:lnTo>
                    <a:pt x="28138" y="6188"/>
                  </a:lnTo>
                  <a:cubicBezTo>
                    <a:pt x="28179" y="5884"/>
                    <a:pt x="28153" y="5526"/>
                    <a:pt x="28028" y="5116"/>
                  </a:cubicBezTo>
                  <a:cubicBezTo>
                    <a:pt x="27462" y="3219"/>
                    <a:pt x="26336" y="2880"/>
                    <a:pt x="25603" y="2880"/>
                  </a:cubicBezTo>
                  <a:cubicBezTo>
                    <a:pt x="25195" y="2880"/>
                    <a:pt x="24909" y="2985"/>
                    <a:pt x="24909" y="2985"/>
                  </a:cubicBezTo>
                  <a:cubicBezTo>
                    <a:pt x="24909" y="2985"/>
                    <a:pt x="24513" y="1"/>
                    <a:pt x="22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1440576" flipH="1">
              <a:off x="6562325" y="2356994"/>
              <a:ext cx="1064578" cy="746646"/>
            </a:xfrm>
            <a:custGeom>
              <a:avLst/>
              <a:gdLst/>
              <a:ahLst/>
              <a:cxnLst/>
              <a:rect l="l" t="t" r="r" b="b"/>
              <a:pathLst>
                <a:path w="21420" h="15023" extrusionOk="0">
                  <a:moveTo>
                    <a:pt x="14984" y="1"/>
                  </a:moveTo>
                  <a:cubicBezTo>
                    <a:pt x="14250" y="1"/>
                    <a:pt x="13742" y="465"/>
                    <a:pt x="13471" y="1013"/>
                  </a:cubicBezTo>
                  <a:lnTo>
                    <a:pt x="13471" y="1013"/>
                  </a:lnTo>
                  <a:cubicBezTo>
                    <a:pt x="13197" y="942"/>
                    <a:pt x="12875" y="901"/>
                    <a:pt x="12506" y="901"/>
                  </a:cubicBezTo>
                  <a:cubicBezTo>
                    <a:pt x="12347" y="901"/>
                    <a:pt x="12179" y="909"/>
                    <a:pt x="12002" y="925"/>
                  </a:cubicBezTo>
                  <a:cubicBezTo>
                    <a:pt x="10793" y="1042"/>
                    <a:pt x="9991" y="1784"/>
                    <a:pt x="9607" y="2557"/>
                  </a:cubicBezTo>
                  <a:lnTo>
                    <a:pt x="9607" y="2557"/>
                  </a:lnTo>
                  <a:cubicBezTo>
                    <a:pt x="9467" y="2536"/>
                    <a:pt x="9317" y="2525"/>
                    <a:pt x="9155" y="2525"/>
                  </a:cubicBezTo>
                  <a:cubicBezTo>
                    <a:pt x="9035" y="2525"/>
                    <a:pt x="8908" y="2531"/>
                    <a:pt x="8775" y="2544"/>
                  </a:cubicBezTo>
                  <a:cubicBezTo>
                    <a:pt x="7362" y="2684"/>
                    <a:pt x="6524" y="3997"/>
                    <a:pt x="6352" y="5139"/>
                  </a:cubicBezTo>
                  <a:lnTo>
                    <a:pt x="6352" y="5139"/>
                  </a:lnTo>
                  <a:cubicBezTo>
                    <a:pt x="6188" y="5110"/>
                    <a:pt x="6010" y="5094"/>
                    <a:pt x="5818" y="5094"/>
                  </a:cubicBezTo>
                  <a:cubicBezTo>
                    <a:pt x="5691" y="5094"/>
                    <a:pt x="5558" y="5101"/>
                    <a:pt x="5418" y="5116"/>
                  </a:cubicBezTo>
                  <a:cubicBezTo>
                    <a:pt x="3931" y="5274"/>
                    <a:pt x="3560" y="6437"/>
                    <a:pt x="3749" y="7417"/>
                  </a:cubicBezTo>
                  <a:lnTo>
                    <a:pt x="3749" y="7417"/>
                  </a:lnTo>
                  <a:cubicBezTo>
                    <a:pt x="3328" y="7432"/>
                    <a:pt x="2848" y="7610"/>
                    <a:pt x="2346" y="8057"/>
                  </a:cubicBezTo>
                  <a:cubicBezTo>
                    <a:pt x="1642" y="8679"/>
                    <a:pt x="1692" y="9974"/>
                    <a:pt x="2074" y="10750"/>
                  </a:cubicBezTo>
                  <a:lnTo>
                    <a:pt x="2074" y="10750"/>
                  </a:lnTo>
                  <a:cubicBezTo>
                    <a:pt x="1786" y="10927"/>
                    <a:pt x="1516" y="11156"/>
                    <a:pt x="1322" y="11426"/>
                  </a:cubicBezTo>
                  <a:cubicBezTo>
                    <a:pt x="0" y="13272"/>
                    <a:pt x="1739" y="15022"/>
                    <a:pt x="1739" y="15022"/>
                  </a:cubicBezTo>
                  <a:lnTo>
                    <a:pt x="21420" y="3949"/>
                  </a:lnTo>
                  <a:cubicBezTo>
                    <a:pt x="21311" y="2193"/>
                    <a:pt x="20308" y="1655"/>
                    <a:pt x="19277" y="1655"/>
                  </a:cubicBezTo>
                  <a:cubicBezTo>
                    <a:pt x="18784" y="1655"/>
                    <a:pt x="18285" y="1778"/>
                    <a:pt x="17874" y="1950"/>
                  </a:cubicBezTo>
                  <a:lnTo>
                    <a:pt x="17874" y="1950"/>
                  </a:lnTo>
                  <a:cubicBezTo>
                    <a:pt x="17588" y="1298"/>
                    <a:pt x="16833" y="511"/>
                    <a:pt x="15645" y="116"/>
                  </a:cubicBezTo>
                  <a:cubicBezTo>
                    <a:pt x="15408" y="36"/>
                    <a:pt x="15187" y="1"/>
                    <a:pt x="14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1440576" flipH="1">
              <a:off x="6555678" y="2350435"/>
              <a:ext cx="1078196" cy="759021"/>
            </a:xfrm>
            <a:custGeom>
              <a:avLst/>
              <a:gdLst/>
              <a:ahLst/>
              <a:cxnLst/>
              <a:rect l="l" t="t" r="r" b="b"/>
              <a:pathLst>
                <a:path w="21694" h="15272" extrusionOk="0">
                  <a:moveTo>
                    <a:pt x="13681" y="1293"/>
                  </a:moveTo>
                  <a:cubicBezTo>
                    <a:pt x="14324" y="1484"/>
                    <a:pt x="14633" y="1841"/>
                    <a:pt x="14669" y="2115"/>
                  </a:cubicBezTo>
                  <a:cubicBezTo>
                    <a:pt x="14717" y="2424"/>
                    <a:pt x="14491" y="2674"/>
                    <a:pt x="14074" y="2770"/>
                  </a:cubicBezTo>
                  <a:cubicBezTo>
                    <a:pt x="14032" y="2777"/>
                    <a:pt x="13993" y="2781"/>
                    <a:pt x="13955" y="2781"/>
                  </a:cubicBezTo>
                  <a:cubicBezTo>
                    <a:pt x="13810" y="2781"/>
                    <a:pt x="13697" y="2724"/>
                    <a:pt x="13621" y="2591"/>
                  </a:cubicBezTo>
                  <a:cubicBezTo>
                    <a:pt x="13455" y="2329"/>
                    <a:pt x="13455" y="1793"/>
                    <a:pt x="13681" y="1293"/>
                  </a:cubicBezTo>
                  <a:close/>
                  <a:moveTo>
                    <a:pt x="17955" y="2246"/>
                  </a:moveTo>
                  <a:cubicBezTo>
                    <a:pt x="18027" y="2460"/>
                    <a:pt x="18039" y="2651"/>
                    <a:pt x="18003" y="2782"/>
                  </a:cubicBezTo>
                  <a:cubicBezTo>
                    <a:pt x="17949" y="2958"/>
                    <a:pt x="17802" y="3016"/>
                    <a:pt x="17638" y="3016"/>
                  </a:cubicBezTo>
                  <a:cubicBezTo>
                    <a:pt x="17546" y="3016"/>
                    <a:pt x="17449" y="2998"/>
                    <a:pt x="17360" y="2972"/>
                  </a:cubicBezTo>
                  <a:cubicBezTo>
                    <a:pt x="17241" y="2948"/>
                    <a:pt x="17181" y="2901"/>
                    <a:pt x="17193" y="2841"/>
                  </a:cubicBezTo>
                  <a:cubicBezTo>
                    <a:pt x="17217" y="2686"/>
                    <a:pt x="17515" y="2448"/>
                    <a:pt x="17955" y="2246"/>
                  </a:cubicBezTo>
                  <a:close/>
                  <a:moveTo>
                    <a:pt x="9823" y="2829"/>
                  </a:moveTo>
                  <a:cubicBezTo>
                    <a:pt x="10276" y="2913"/>
                    <a:pt x="10633" y="3103"/>
                    <a:pt x="10835" y="3389"/>
                  </a:cubicBezTo>
                  <a:cubicBezTo>
                    <a:pt x="10990" y="3615"/>
                    <a:pt x="11026" y="3865"/>
                    <a:pt x="10931" y="4067"/>
                  </a:cubicBezTo>
                  <a:cubicBezTo>
                    <a:pt x="10823" y="4294"/>
                    <a:pt x="10585" y="4437"/>
                    <a:pt x="10240" y="4460"/>
                  </a:cubicBezTo>
                  <a:cubicBezTo>
                    <a:pt x="10219" y="4462"/>
                    <a:pt x="10199" y="4463"/>
                    <a:pt x="10179" y="4463"/>
                  </a:cubicBezTo>
                  <a:cubicBezTo>
                    <a:pt x="9731" y="4463"/>
                    <a:pt x="9632" y="4081"/>
                    <a:pt x="9609" y="3841"/>
                  </a:cubicBezTo>
                  <a:cubicBezTo>
                    <a:pt x="9585" y="3555"/>
                    <a:pt x="9657" y="3198"/>
                    <a:pt x="9823" y="2829"/>
                  </a:cubicBezTo>
                  <a:close/>
                  <a:moveTo>
                    <a:pt x="6597" y="5413"/>
                  </a:moveTo>
                  <a:cubicBezTo>
                    <a:pt x="7168" y="5544"/>
                    <a:pt x="7537" y="5853"/>
                    <a:pt x="7704" y="6163"/>
                  </a:cubicBezTo>
                  <a:cubicBezTo>
                    <a:pt x="7823" y="6389"/>
                    <a:pt x="7835" y="6627"/>
                    <a:pt x="7728" y="6758"/>
                  </a:cubicBezTo>
                  <a:cubicBezTo>
                    <a:pt x="7667" y="6841"/>
                    <a:pt x="7569" y="6881"/>
                    <a:pt x="7438" y="6881"/>
                  </a:cubicBezTo>
                  <a:cubicBezTo>
                    <a:pt x="7363" y="6881"/>
                    <a:pt x="7276" y="6868"/>
                    <a:pt x="7180" y="6842"/>
                  </a:cubicBezTo>
                  <a:cubicBezTo>
                    <a:pt x="6668" y="6687"/>
                    <a:pt x="6537" y="6020"/>
                    <a:pt x="6597" y="5449"/>
                  </a:cubicBezTo>
                  <a:cubicBezTo>
                    <a:pt x="6597" y="5437"/>
                    <a:pt x="6597" y="5425"/>
                    <a:pt x="6597" y="5413"/>
                  </a:cubicBezTo>
                  <a:close/>
                  <a:moveTo>
                    <a:pt x="4049" y="7675"/>
                  </a:moveTo>
                  <a:lnTo>
                    <a:pt x="4049" y="7675"/>
                  </a:lnTo>
                  <a:cubicBezTo>
                    <a:pt x="4394" y="7699"/>
                    <a:pt x="4656" y="7830"/>
                    <a:pt x="4799" y="7925"/>
                  </a:cubicBezTo>
                  <a:cubicBezTo>
                    <a:pt x="5168" y="8175"/>
                    <a:pt x="5358" y="8544"/>
                    <a:pt x="5287" y="8711"/>
                  </a:cubicBezTo>
                  <a:cubicBezTo>
                    <a:pt x="5268" y="8797"/>
                    <a:pt x="5171" y="8822"/>
                    <a:pt x="5078" y="8822"/>
                  </a:cubicBezTo>
                  <a:cubicBezTo>
                    <a:pt x="5056" y="8822"/>
                    <a:pt x="5034" y="8820"/>
                    <a:pt x="5013" y="8818"/>
                  </a:cubicBezTo>
                  <a:cubicBezTo>
                    <a:pt x="4608" y="8782"/>
                    <a:pt x="4215" y="8282"/>
                    <a:pt x="4049" y="7675"/>
                  </a:cubicBezTo>
                  <a:close/>
                  <a:moveTo>
                    <a:pt x="3426" y="10586"/>
                  </a:moveTo>
                  <a:cubicBezTo>
                    <a:pt x="3461" y="10586"/>
                    <a:pt x="3494" y="10588"/>
                    <a:pt x="3525" y="10592"/>
                  </a:cubicBezTo>
                  <a:cubicBezTo>
                    <a:pt x="3549" y="10604"/>
                    <a:pt x="3632" y="10616"/>
                    <a:pt x="3656" y="10663"/>
                  </a:cubicBezTo>
                  <a:cubicBezTo>
                    <a:pt x="3656" y="10687"/>
                    <a:pt x="3692" y="10806"/>
                    <a:pt x="3382" y="11140"/>
                  </a:cubicBezTo>
                  <a:cubicBezTo>
                    <a:pt x="3239" y="11302"/>
                    <a:pt x="3096" y="11380"/>
                    <a:pt x="2952" y="11380"/>
                  </a:cubicBezTo>
                  <a:cubicBezTo>
                    <a:pt x="2917" y="11380"/>
                    <a:pt x="2882" y="11375"/>
                    <a:pt x="2846" y="11366"/>
                  </a:cubicBezTo>
                  <a:cubicBezTo>
                    <a:pt x="2680" y="11330"/>
                    <a:pt x="2513" y="11164"/>
                    <a:pt x="2382" y="10925"/>
                  </a:cubicBezTo>
                  <a:cubicBezTo>
                    <a:pt x="2761" y="10704"/>
                    <a:pt x="3158" y="10586"/>
                    <a:pt x="3426" y="10586"/>
                  </a:cubicBezTo>
                  <a:close/>
                  <a:moveTo>
                    <a:pt x="15116" y="1"/>
                  </a:moveTo>
                  <a:cubicBezTo>
                    <a:pt x="14415" y="1"/>
                    <a:pt x="13972" y="406"/>
                    <a:pt x="13752" y="698"/>
                  </a:cubicBezTo>
                  <a:cubicBezTo>
                    <a:pt x="13669" y="793"/>
                    <a:pt x="13609" y="888"/>
                    <a:pt x="13550" y="996"/>
                  </a:cubicBezTo>
                  <a:cubicBezTo>
                    <a:pt x="13292" y="941"/>
                    <a:pt x="12998" y="912"/>
                    <a:pt x="12671" y="912"/>
                  </a:cubicBezTo>
                  <a:cubicBezTo>
                    <a:pt x="12501" y="912"/>
                    <a:pt x="12321" y="920"/>
                    <a:pt x="12133" y="936"/>
                  </a:cubicBezTo>
                  <a:cubicBezTo>
                    <a:pt x="10942" y="1055"/>
                    <a:pt x="10109" y="1770"/>
                    <a:pt x="9680" y="2555"/>
                  </a:cubicBezTo>
                  <a:cubicBezTo>
                    <a:pt x="9550" y="2542"/>
                    <a:pt x="9412" y="2533"/>
                    <a:pt x="9269" y="2533"/>
                  </a:cubicBezTo>
                  <a:cubicBezTo>
                    <a:pt x="9151" y="2533"/>
                    <a:pt x="9030" y="2539"/>
                    <a:pt x="8906" y="2555"/>
                  </a:cubicBezTo>
                  <a:cubicBezTo>
                    <a:pt x="7525" y="2686"/>
                    <a:pt x="6620" y="3936"/>
                    <a:pt x="6394" y="5127"/>
                  </a:cubicBezTo>
                  <a:cubicBezTo>
                    <a:pt x="6257" y="5107"/>
                    <a:pt x="6108" y="5099"/>
                    <a:pt x="5951" y="5099"/>
                  </a:cubicBezTo>
                  <a:cubicBezTo>
                    <a:pt x="5822" y="5099"/>
                    <a:pt x="5688" y="5104"/>
                    <a:pt x="5549" y="5115"/>
                  </a:cubicBezTo>
                  <a:cubicBezTo>
                    <a:pt x="4394" y="5246"/>
                    <a:pt x="3715" y="5972"/>
                    <a:pt x="3727" y="7092"/>
                  </a:cubicBezTo>
                  <a:cubicBezTo>
                    <a:pt x="3727" y="7211"/>
                    <a:pt x="3739" y="7318"/>
                    <a:pt x="3751" y="7437"/>
                  </a:cubicBezTo>
                  <a:cubicBezTo>
                    <a:pt x="3358" y="7485"/>
                    <a:pt x="2906" y="7663"/>
                    <a:pt x="2406" y="8104"/>
                  </a:cubicBezTo>
                  <a:cubicBezTo>
                    <a:pt x="1763" y="8663"/>
                    <a:pt x="1739" y="9687"/>
                    <a:pt x="1906" y="10378"/>
                  </a:cubicBezTo>
                  <a:cubicBezTo>
                    <a:pt x="1953" y="10544"/>
                    <a:pt x="2001" y="10699"/>
                    <a:pt x="2060" y="10842"/>
                  </a:cubicBezTo>
                  <a:cubicBezTo>
                    <a:pt x="1787" y="11021"/>
                    <a:pt x="1548" y="11235"/>
                    <a:pt x="1370" y="11485"/>
                  </a:cubicBezTo>
                  <a:cubicBezTo>
                    <a:pt x="1" y="13402"/>
                    <a:pt x="1775" y="15212"/>
                    <a:pt x="1798" y="15235"/>
                  </a:cubicBezTo>
                  <a:cubicBezTo>
                    <a:pt x="1822" y="15259"/>
                    <a:pt x="1846" y="15271"/>
                    <a:pt x="1882" y="15271"/>
                  </a:cubicBezTo>
                  <a:cubicBezTo>
                    <a:pt x="1906" y="15271"/>
                    <a:pt x="1941" y="15259"/>
                    <a:pt x="1965" y="15235"/>
                  </a:cubicBezTo>
                  <a:cubicBezTo>
                    <a:pt x="2013" y="15188"/>
                    <a:pt x="2013" y="15105"/>
                    <a:pt x="1965" y="15057"/>
                  </a:cubicBezTo>
                  <a:cubicBezTo>
                    <a:pt x="1894" y="14985"/>
                    <a:pt x="322" y="13366"/>
                    <a:pt x="1560" y="11628"/>
                  </a:cubicBezTo>
                  <a:cubicBezTo>
                    <a:pt x="1727" y="11402"/>
                    <a:pt x="1941" y="11211"/>
                    <a:pt x="2168" y="11056"/>
                  </a:cubicBezTo>
                  <a:cubicBezTo>
                    <a:pt x="2334" y="11354"/>
                    <a:pt x="2560" y="11545"/>
                    <a:pt x="2787" y="11604"/>
                  </a:cubicBezTo>
                  <a:cubicBezTo>
                    <a:pt x="2835" y="11616"/>
                    <a:pt x="2890" y="11625"/>
                    <a:pt x="2948" y="11625"/>
                  </a:cubicBezTo>
                  <a:cubicBezTo>
                    <a:pt x="3120" y="11625"/>
                    <a:pt x="3330" y="11554"/>
                    <a:pt x="3561" y="11306"/>
                  </a:cubicBezTo>
                  <a:cubicBezTo>
                    <a:pt x="3846" y="10997"/>
                    <a:pt x="3953" y="10759"/>
                    <a:pt x="3882" y="10580"/>
                  </a:cubicBezTo>
                  <a:cubicBezTo>
                    <a:pt x="3846" y="10485"/>
                    <a:pt x="3775" y="10378"/>
                    <a:pt x="3549" y="10354"/>
                  </a:cubicBezTo>
                  <a:cubicBezTo>
                    <a:pt x="3505" y="10347"/>
                    <a:pt x="3458" y="10344"/>
                    <a:pt x="3408" y="10344"/>
                  </a:cubicBezTo>
                  <a:cubicBezTo>
                    <a:pt x="3092" y="10344"/>
                    <a:pt x="2666" y="10473"/>
                    <a:pt x="2275" y="10699"/>
                  </a:cubicBezTo>
                  <a:cubicBezTo>
                    <a:pt x="2227" y="10592"/>
                    <a:pt x="2179" y="10461"/>
                    <a:pt x="2144" y="10318"/>
                  </a:cubicBezTo>
                  <a:cubicBezTo>
                    <a:pt x="1989" y="9687"/>
                    <a:pt x="2013" y="8782"/>
                    <a:pt x="2560" y="8282"/>
                  </a:cubicBezTo>
                  <a:cubicBezTo>
                    <a:pt x="3025" y="7877"/>
                    <a:pt x="3442" y="7711"/>
                    <a:pt x="3799" y="7675"/>
                  </a:cubicBezTo>
                  <a:cubicBezTo>
                    <a:pt x="3965" y="8377"/>
                    <a:pt x="4406" y="9009"/>
                    <a:pt x="4989" y="9056"/>
                  </a:cubicBezTo>
                  <a:cubicBezTo>
                    <a:pt x="5020" y="9059"/>
                    <a:pt x="5048" y="9060"/>
                    <a:pt x="5075" y="9060"/>
                  </a:cubicBezTo>
                  <a:cubicBezTo>
                    <a:pt x="5389" y="9060"/>
                    <a:pt x="5492" y="8882"/>
                    <a:pt x="5525" y="8794"/>
                  </a:cubicBezTo>
                  <a:cubicBezTo>
                    <a:pt x="5632" y="8497"/>
                    <a:pt x="5370" y="8020"/>
                    <a:pt x="4930" y="7723"/>
                  </a:cubicBezTo>
                  <a:cubicBezTo>
                    <a:pt x="4787" y="7627"/>
                    <a:pt x="4454" y="7437"/>
                    <a:pt x="4001" y="7425"/>
                  </a:cubicBezTo>
                  <a:cubicBezTo>
                    <a:pt x="3977" y="7318"/>
                    <a:pt x="3977" y="7199"/>
                    <a:pt x="3965" y="7092"/>
                  </a:cubicBezTo>
                  <a:cubicBezTo>
                    <a:pt x="3965" y="6615"/>
                    <a:pt x="4120" y="5520"/>
                    <a:pt x="5573" y="5365"/>
                  </a:cubicBezTo>
                  <a:cubicBezTo>
                    <a:pt x="5702" y="5349"/>
                    <a:pt x="5826" y="5343"/>
                    <a:pt x="5945" y="5343"/>
                  </a:cubicBezTo>
                  <a:cubicBezTo>
                    <a:pt x="6090" y="5343"/>
                    <a:pt x="6228" y="5352"/>
                    <a:pt x="6359" y="5365"/>
                  </a:cubicBezTo>
                  <a:cubicBezTo>
                    <a:pt x="6359" y="5389"/>
                    <a:pt x="6347" y="5401"/>
                    <a:pt x="6347" y="5425"/>
                  </a:cubicBezTo>
                  <a:cubicBezTo>
                    <a:pt x="6275" y="6270"/>
                    <a:pt x="6561" y="6913"/>
                    <a:pt x="7109" y="7068"/>
                  </a:cubicBezTo>
                  <a:cubicBezTo>
                    <a:pt x="7237" y="7105"/>
                    <a:pt x="7348" y="7121"/>
                    <a:pt x="7442" y="7121"/>
                  </a:cubicBezTo>
                  <a:cubicBezTo>
                    <a:pt x="7707" y="7121"/>
                    <a:pt x="7848" y="7001"/>
                    <a:pt x="7918" y="6913"/>
                  </a:cubicBezTo>
                  <a:cubicBezTo>
                    <a:pt x="8097" y="6699"/>
                    <a:pt x="8097" y="6365"/>
                    <a:pt x="7918" y="6044"/>
                  </a:cubicBezTo>
                  <a:cubicBezTo>
                    <a:pt x="7716" y="5675"/>
                    <a:pt x="7299" y="5318"/>
                    <a:pt x="6632" y="5163"/>
                  </a:cubicBezTo>
                  <a:cubicBezTo>
                    <a:pt x="6847" y="4067"/>
                    <a:pt x="7668" y="2924"/>
                    <a:pt x="8930" y="2793"/>
                  </a:cubicBezTo>
                  <a:cubicBezTo>
                    <a:pt x="9037" y="2782"/>
                    <a:pt x="9145" y="2776"/>
                    <a:pt x="9250" y="2776"/>
                  </a:cubicBezTo>
                  <a:cubicBezTo>
                    <a:pt x="9356" y="2776"/>
                    <a:pt x="9460" y="2782"/>
                    <a:pt x="9561" y="2793"/>
                  </a:cubicBezTo>
                  <a:cubicBezTo>
                    <a:pt x="9407" y="3163"/>
                    <a:pt x="9335" y="3532"/>
                    <a:pt x="9359" y="3853"/>
                  </a:cubicBezTo>
                  <a:cubicBezTo>
                    <a:pt x="9415" y="4377"/>
                    <a:pt x="9711" y="4703"/>
                    <a:pt x="10159" y="4703"/>
                  </a:cubicBezTo>
                  <a:cubicBezTo>
                    <a:pt x="10189" y="4703"/>
                    <a:pt x="10220" y="4701"/>
                    <a:pt x="10252" y="4698"/>
                  </a:cubicBezTo>
                  <a:cubicBezTo>
                    <a:pt x="10681" y="4675"/>
                    <a:pt x="11014" y="4472"/>
                    <a:pt x="11157" y="4175"/>
                  </a:cubicBezTo>
                  <a:cubicBezTo>
                    <a:pt x="11288" y="3889"/>
                    <a:pt x="11240" y="3544"/>
                    <a:pt x="11038" y="3246"/>
                  </a:cubicBezTo>
                  <a:cubicBezTo>
                    <a:pt x="10800" y="2924"/>
                    <a:pt x="10419" y="2698"/>
                    <a:pt x="9942" y="2591"/>
                  </a:cubicBezTo>
                  <a:cubicBezTo>
                    <a:pt x="10323" y="1924"/>
                    <a:pt x="11050" y="1293"/>
                    <a:pt x="12157" y="1186"/>
                  </a:cubicBezTo>
                  <a:cubicBezTo>
                    <a:pt x="12356" y="1163"/>
                    <a:pt x="12543" y="1152"/>
                    <a:pt x="12717" y="1152"/>
                  </a:cubicBezTo>
                  <a:cubicBezTo>
                    <a:pt x="12990" y="1152"/>
                    <a:pt x="13232" y="1178"/>
                    <a:pt x="13443" y="1222"/>
                  </a:cubicBezTo>
                  <a:cubicBezTo>
                    <a:pt x="13217" y="1758"/>
                    <a:pt x="13181" y="2365"/>
                    <a:pt x="13407" y="2722"/>
                  </a:cubicBezTo>
                  <a:cubicBezTo>
                    <a:pt x="13532" y="2924"/>
                    <a:pt x="13719" y="3025"/>
                    <a:pt x="13950" y="3025"/>
                  </a:cubicBezTo>
                  <a:cubicBezTo>
                    <a:pt x="14005" y="3025"/>
                    <a:pt x="14062" y="3019"/>
                    <a:pt x="14121" y="3008"/>
                  </a:cubicBezTo>
                  <a:cubicBezTo>
                    <a:pt x="14669" y="2877"/>
                    <a:pt x="14991" y="2520"/>
                    <a:pt x="14919" y="2079"/>
                  </a:cubicBezTo>
                  <a:cubicBezTo>
                    <a:pt x="14848" y="1662"/>
                    <a:pt x="14467" y="1269"/>
                    <a:pt x="13788" y="1067"/>
                  </a:cubicBezTo>
                  <a:cubicBezTo>
                    <a:pt x="13836" y="984"/>
                    <a:pt x="13883" y="912"/>
                    <a:pt x="13943" y="841"/>
                  </a:cubicBezTo>
                  <a:cubicBezTo>
                    <a:pt x="14135" y="594"/>
                    <a:pt x="14518" y="247"/>
                    <a:pt x="15129" y="247"/>
                  </a:cubicBezTo>
                  <a:cubicBezTo>
                    <a:pt x="15312" y="247"/>
                    <a:pt x="15516" y="279"/>
                    <a:pt x="15741" y="353"/>
                  </a:cubicBezTo>
                  <a:cubicBezTo>
                    <a:pt x="16860" y="722"/>
                    <a:pt x="17550" y="1424"/>
                    <a:pt x="17848" y="2020"/>
                  </a:cubicBezTo>
                  <a:cubicBezTo>
                    <a:pt x="17348" y="2246"/>
                    <a:pt x="16991" y="2543"/>
                    <a:pt x="16955" y="2805"/>
                  </a:cubicBezTo>
                  <a:cubicBezTo>
                    <a:pt x="16943" y="2901"/>
                    <a:pt x="16943" y="3115"/>
                    <a:pt x="17300" y="3210"/>
                  </a:cubicBezTo>
                  <a:cubicBezTo>
                    <a:pt x="17422" y="3244"/>
                    <a:pt x="17535" y="3260"/>
                    <a:pt x="17639" y="3260"/>
                  </a:cubicBezTo>
                  <a:cubicBezTo>
                    <a:pt x="17942" y="3260"/>
                    <a:pt x="18161" y="3119"/>
                    <a:pt x="18241" y="2853"/>
                  </a:cubicBezTo>
                  <a:cubicBezTo>
                    <a:pt x="18289" y="2662"/>
                    <a:pt x="18265" y="2412"/>
                    <a:pt x="18170" y="2151"/>
                  </a:cubicBezTo>
                  <a:cubicBezTo>
                    <a:pt x="18536" y="2010"/>
                    <a:pt x="18972" y="1909"/>
                    <a:pt x="19405" y="1909"/>
                  </a:cubicBezTo>
                  <a:cubicBezTo>
                    <a:pt x="19449" y="1909"/>
                    <a:pt x="19494" y="1910"/>
                    <a:pt x="19539" y="1912"/>
                  </a:cubicBezTo>
                  <a:cubicBezTo>
                    <a:pt x="20348" y="1948"/>
                    <a:pt x="21337" y="2353"/>
                    <a:pt x="21444" y="4091"/>
                  </a:cubicBezTo>
                  <a:cubicBezTo>
                    <a:pt x="21444" y="4146"/>
                    <a:pt x="21493" y="4200"/>
                    <a:pt x="21556" y="4200"/>
                  </a:cubicBezTo>
                  <a:cubicBezTo>
                    <a:pt x="21562" y="4200"/>
                    <a:pt x="21568" y="4199"/>
                    <a:pt x="21575" y="4198"/>
                  </a:cubicBezTo>
                  <a:cubicBezTo>
                    <a:pt x="21634" y="4198"/>
                    <a:pt x="21694" y="4139"/>
                    <a:pt x="21682" y="4067"/>
                  </a:cubicBezTo>
                  <a:cubicBezTo>
                    <a:pt x="21563" y="2055"/>
                    <a:pt x="20301" y="1698"/>
                    <a:pt x="19551" y="1662"/>
                  </a:cubicBezTo>
                  <a:cubicBezTo>
                    <a:pt x="19505" y="1660"/>
                    <a:pt x="19460" y="1659"/>
                    <a:pt x="19414" y="1659"/>
                  </a:cubicBezTo>
                  <a:cubicBezTo>
                    <a:pt x="18964" y="1659"/>
                    <a:pt x="18485" y="1762"/>
                    <a:pt x="18074" y="1924"/>
                  </a:cubicBezTo>
                  <a:cubicBezTo>
                    <a:pt x="17741" y="1258"/>
                    <a:pt x="16979" y="507"/>
                    <a:pt x="15824" y="126"/>
                  </a:cubicBezTo>
                  <a:cubicBezTo>
                    <a:pt x="15564" y="38"/>
                    <a:pt x="15328" y="1"/>
                    <a:pt x="15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1440576" flipH="1">
              <a:off x="6317445" y="2587181"/>
              <a:ext cx="1475847" cy="1321628"/>
            </a:xfrm>
            <a:custGeom>
              <a:avLst/>
              <a:gdLst/>
              <a:ahLst/>
              <a:cxnLst/>
              <a:rect l="l" t="t" r="r" b="b"/>
              <a:pathLst>
                <a:path w="29695" h="26592" extrusionOk="0">
                  <a:moveTo>
                    <a:pt x="26015" y="6172"/>
                  </a:moveTo>
                  <a:cubicBezTo>
                    <a:pt x="26075" y="6172"/>
                    <a:pt x="26134" y="6172"/>
                    <a:pt x="26182" y="6184"/>
                  </a:cubicBezTo>
                  <a:cubicBezTo>
                    <a:pt x="26408" y="6208"/>
                    <a:pt x="26646" y="6279"/>
                    <a:pt x="26896" y="6374"/>
                  </a:cubicBezTo>
                  <a:cubicBezTo>
                    <a:pt x="26825" y="6732"/>
                    <a:pt x="26658" y="7029"/>
                    <a:pt x="26396" y="7244"/>
                  </a:cubicBezTo>
                  <a:cubicBezTo>
                    <a:pt x="26207" y="7387"/>
                    <a:pt x="25989" y="7464"/>
                    <a:pt x="25794" y="7464"/>
                  </a:cubicBezTo>
                  <a:cubicBezTo>
                    <a:pt x="25682" y="7464"/>
                    <a:pt x="25578" y="7439"/>
                    <a:pt x="25491" y="7386"/>
                  </a:cubicBezTo>
                  <a:cubicBezTo>
                    <a:pt x="25289" y="7279"/>
                    <a:pt x="25217" y="7029"/>
                    <a:pt x="25277" y="6708"/>
                  </a:cubicBezTo>
                  <a:cubicBezTo>
                    <a:pt x="25348" y="6267"/>
                    <a:pt x="25718" y="6172"/>
                    <a:pt x="26015" y="6172"/>
                  </a:cubicBezTo>
                  <a:close/>
                  <a:moveTo>
                    <a:pt x="26706" y="11149"/>
                  </a:moveTo>
                  <a:cubicBezTo>
                    <a:pt x="26920" y="11149"/>
                    <a:pt x="27194" y="11268"/>
                    <a:pt x="27492" y="11518"/>
                  </a:cubicBezTo>
                  <a:cubicBezTo>
                    <a:pt x="27670" y="11649"/>
                    <a:pt x="27837" y="11827"/>
                    <a:pt x="28004" y="12018"/>
                  </a:cubicBezTo>
                  <a:cubicBezTo>
                    <a:pt x="27706" y="12232"/>
                    <a:pt x="27408" y="12292"/>
                    <a:pt x="27206" y="12304"/>
                  </a:cubicBezTo>
                  <a:cubicBezTo>
                    <a:pt x="27164" y="12307"/>
                    <a:pt x="27123" y="12308"/>
                    <a:pt x="27083" y="12308"/>
                  </a:cubicBezTo>
                  <a:cubicBezTo>
                    <a:pt x="26516" y="12308"/>
                    <a:pt x="26035" y="12009"/>
                    <a:pt x="25979" y="11720"/>
                  </a:cubicBezTo>
                  <a:cubicBezTo>
                    <a:pt x="25932" y="11506"/>
                    <a:pt x="26146" y="11304"/>
                    <a:pt x="26551" y="11173"/>
                  </a:cubicBezTo>
                  <a:cubicBezTo>
                    <a:pt x="26599" y="11149"/>
                    <a:pt x="26646" y="11149"/>
                    <a:pt x="26706" y="11149"/>
                  </a:cubicBezTo>
                  <a:close/>
                  <a:moveTo>
                    <a:pt x="24527" y="16066"/>
                  </a:moveTo>
                  <a:cubicBezTo>
                    <a:pt x="25182" y="16066"/>
                    <a:pt x="26015" y="16376"/>
                    <a:pt x="26337" y="17090"/>
                  </a:cubicBezTo>
                  <a:cubicBezTo>
                    <a:pt x="26610" y="17661"/>
                    <a:pt x="26491" y="18376"/>
                    <a:pt x="26027" y="19197"/>
                  </a:cubicBezTo>
                  <a:cubicBezTo>
                    <a:pt x="25960" y="19202"/>
                    <a:pt x="25894" y="19204"/>
                    <a:pt x="25827" y="19204"/>
                  </a:cubicBezTo>
                  <a:cubicBezTo>
                    <a:pt x="24939" y="19204"/>
                    <a:pt x="24123" y="18841"/>
                    <a:pt x="23658" y="18376"/>
                  </a:cubicBezTo>
                  <a:cubicBezTo>
                    <a:pt x="23193" y="17900"/>
                    <a:pt x="23051" y="17316"/>
                    <a:pt x="23265" y="16745"/>
                  </a:cubicBezTo>
                  <a:cubicBezTo>
                    <a:pt x="23408" y="16340"/>
                    <a:pt x="23848" y="16090"/>
                    <a:pt x="24432" y="16066"/>
                  </a:cubicBezTo>
                  <a:close/>
                  <a:moveTo>
                    <a:pt x="3869" y="18161"/>
                  </a:moveTo>
                  <a:cubicBezTo>
                    <a:pt x="4055" y="18161"/>
                    <a:pt x="4268" y="18228"/>
                    <a:pt x="4512" y="18400"/>
                  </a:cubicBezTo>
                  <a:cubicBezTo>
                    <a:pt x="4727" y="18543"/>
                    <a:pt x="4953" y="18769"/>
                    <a:pt x="4858" y="19031"/>
                  </a:cubicBezTo>
                  <a:cubicBezTo>
                    <a:pt x="4731" y="19369"/>
                    <a:pt x="4058" y="19689"/>
                    <a:pt x="3241" y="19689"/>
                  </a:cubicBezTo>
                  <a:cubicBezTo>
                    <a:pt x="3139" y="19689"/>
                    <a:pt x="3035" y="19684"/>
                    <a:pt x="2929" y="19674"/>
                  </a:cubicBezTo>
                  <a:cubicBezTo>
                    <a:pt x="2869" y="19662"/>
                    <a:pt x="2798" y="19650"/>
                    <a:pt x="2715" y="19638"/>
                  </a:cubicBezTo>
                  <a:cubicBezTo>
                    <a:pt x="2798" y="19185"/>
                    <a:pt x="2965" y="18793"/>
                    <a:pt x="3179" y="18531"/>
                  </a:cubicBezTo>
                  <a:cubicBezTo>
                    <a:pt x="3341" y="18339"/>
                    <a:pt x="3568" y="18161"/>
                    <a:pt x="3869" y="18161"/>
                  </a:cubicBezTo>
                  <a:close/>
                  <a:moveTo>
                    <a:pt x="18490" y="21031"/>
                  </a:moveTo>
                  <a:cubicBezTo>
                    <a:pt x="18526" y="21031"/>
                    <a:pt x="18562" y="21043"/>
                    <a:pt x="18586" y="21055"/>
                  </a:cubicBezTo>
                  <a:cubicBezTo>
                    <a:pt x="18824" y="21138"/>
                    <a:pt x="18979" y="21543"/>
                    <a:pt x="18955" y="22031"/>
                  </a:cubicBezTo>
                  <a:cubicBezTo>
                    <a:pt x="18943" y="22412"/>
                    <a:pt x="18836" y="22853"/>
                    <a:pt x="18598" y="23269"/>
                  </a:cubicBezTo>
                  <a:cubicBezTo>
                    <a:pt x="18383" y="23186"/>
                    <a:pt x="18193" y="23079"/>
                    <a:pt x="18038" y="22948"/>
                  </a:cubicBezTo>
                  <a:cubicBezTo>
                    <a:pt x="17550" y="22531"/>
                    <a:pt x="17502" y="21948"/>
                    <a:pt x="17907" y="21436"/>
                  </a:cubicBezTo>
                  <a:cubicBezTo>
                    <a:pt x="18109" y="21174"/>
                    <a:pt x="18312" y="21031"/>
                    <a:pt x="18490" y="21031"/>
                  </a:cubicBezTo>
                  <a:close/>
                  <a:moveTo>
                    <a:pt x="7501" y="21805"/>
                  </a:moveTo>
                  <a:cubicBezTo>
                    <a:pt x="7549" y="21805"/>
                    <a:pt x="7596" y="21805"/>
                    <a:pt x="7656" y="21817"/>
                  </a:cubicBezTo>
                  <a:cubicBezTo>
                    <a:pt x="7941" y="21864"/>
                    <a:pt x="8096" y="21972"/>
                    <a:pt x="8132" y="22162"/>
                  </a:cubicBezTo>
                  <a:cubicBezTo>
                    <a:pt x="8203" y="22555"/>
                    <a:pt x="7680" y="23281"/>
                    <a:pt x="6798" y="23734"/>
                  </a:cubicBezTo>
                  <a:cubicBezTo>
                    <a:pt x="6703" y="23781"/>
                    <a:pt x="6572" y="23841"/>
                    <a:pt x="6417" y="23900"/>
                  </a:cubicBezTo>
                  <a:cubicBezTo>
                    <a:pt x="6298" y="23234"/>
                    <a:pt x="6441" y="22614"/>
                    <a:pt x="6715" y="22245"/>
                  </a:cubicBezTo>
                  <a:cubicBezTo>
                    <a:pt x="6858" y="22031"/>
                    <a:pt x="7108" y="21805"/>
                    <a:pt x="7501" y="21805"/>
                  </a:cubicBezTo>
                  <a:close/>
                  <a:moveTo>
                    <a:pt x="12073" y="22293"/>
                  </a:moveTo>
                  <a:cubicBezTo>
                    <a:pt x="12335" y="22293"/>
                    <a:pt x="12513" y="22424"/>
                    <a:pt x="12644" y="22555"/>
                  </a:cubicBezTo>
                  <a:cubicBezTo>
                    <a:pt x="13037" y="22960"/>
                    <a:pt x="13252" y="23853"/>
                    <a:pt x="12883" y="24734"/>
                  </a:cubicBezTo>
                  <a:cubicBezTo>
                    <a:pt x="12859" y="24805"/>
                    <a:pt x="12811" y="24889"/>
                    <a:pt x="12764" y="24972"/>
                  </a:cubicBezTo>
                  <a:cubicBezTo>
                    <a:pt x="11978" y="24615"/>
                    <a:pt x="11442" y="24055"/>
                    <a:pt x="11263" y="23507"/>
                  </a:cubicBezTo>
                  <a:cubicBezTo>
                    <a:pt x="11073" y="22972"/>
                    <a:pt x="11263" y="22555"/>
                    <a:pt x="11763" y="22364"/>
                  </a:cubicBezTo>
                  <a:cubicBezTo>
                    <a:pt x="11882" y="22317"/>
                    <a:pt x="11978" y="22293"/>
                    <a:pt x="12073" y="22293"/>
                  </a:cubicBezTo>
                  <a:close/>
                  <a:moveTo>
                    <a:pt x="21203" y="0"/>
                  </a:moveTo>
                  <a:cubicBezTo>
                    <a:pt x="20899" y="0"/>
                    <a:pt x="20578" y="53"/>
                    <a:pt x="20241" y="159"/>
                  </a:cubicBezTo>
                  <a:cubicBezTo>
                    <a:pt x="20169" y="171"/>
                    <a:pt x="20133" y="243"/>
                    <a:pt x="20157" y="302"/>
                  </a:cubicBezTo>
                  <a:cubicBezTo>
                    <a:pt x="20176" y="359"/>
                    <a:pt x="20217" y="393"/>
                    <a:pt x="20269" y="393"/>
                  </a:cubicBezTo>
                  <a:cubicBezTo>
                    <a:pt x="20283" y="393"/>
                    <a:pt x="20297" y="391"/>
                    <a:pt x="20312" y="386"/>
                  </a:cubicBezTo>
                  <a:cubicBezTo>
                    <a:pt x="20621" y="294"/>
                    <a:pt x="20915" y="247"/>
                    <a:pt x="21190" y="247"/>
                  </a:cubicBezTo>
                  <a:cubicBezTo>
                    <a:pt x="21594" y="247"/>
                    <a:pt x="21958" y="347"/>
                    <a:pt x="22277" y="552"/>
                  </a:cubicBezTo>
                  <a:cubicBezTo>
                    <a:pt x="23432" y="1290"/>
                    <a:pt x="23693" y="3100"/>
                    <a:pt x="23693" y="3124"/>
                  </a:cubicBezTo>
                  <a:cubicBezTo>
                    <a:pt x="23693" y="3160"/>
                    <a:pt x="23717" y="3195"/>
                    <a:pt x="23753" y="3207"/>
                  </a:cubicBezTo>
                  <a:cubicBezTo>
                    <a:pt x="23767" y="3221"/>
                    <a:pt x="23789" y="3227"/>
                    <a:pt x="23812" y="3227"/>
                  </a:cubicBezTo>
                  <a:cubicBezTo>
                    <a:pt x="23828" y="3227"/>
                    <a:pt x="23845" y="3224"/>
                    <a:pt x="23860" y="3219"/>
                  </a:cubicBezTo>
                  <a:cubicBezTo>
                    <a:pt x="23860" y="3219"/>
                    <a:pt x="24123" y="3126"/>
                    <a:pt x="24497" y="3126"/>
                  </a:cubicBezTo>
                  <a:cubicBezTo>
                    <a:pt x="24765" y="3126"/>
                    <a:pt x="25092" y="3174"/>
                    <a:pt x="25420" y="3338"/>
                  </a:cubicBezTo>
                  <a:cubicBezTo>
                    <a:pt x="26051" y="3648"/>
                    <a:pt x="26527" y="4303"/>
                    <a:pt x="26813" y="5279"/>
                  </a:cubicBezTo>
                  <a:cubicBezTo>
                    <a:pt x="26908" y="5577"/>
                    <a:pt x="26944" y="5862"/>
                    <a:pt x="26932" y="6124"/>
                  </a:cubicBezTo>
                  <a:cubicBezTo>
                    <a:pt x="26682" y="6029"/>
                    <a:pt x="26444" y="5958"/>
                    <a:pt x="26218" y="5934"/>
                  </a:cubicBezTo>
                  <a:cubicBezTo>
                    <a:pt x="26150" y="5926"/>
                    <a:pt x="26085" y="5923"/>
                    <a:pt x="26022" y="5923"/>
                  </a:cubicBezTo>
                  <a:cubicBezTo>
                    <a:pt x="25486" y="5923"/>
                    <a:pt x="25124" y="6191"/>
                    <a:pt x="25039" y="6660"/>
                  </a:cubicBezTo>
                  <a:cubicBezTo>
                    <a:pt x="24967" y="7089"/>
                    <a:pt x="25086" y="7422"/>
                    <a:pt x="25372" y="7601"/>
                  </a:cubicBezTo>
                  <a:cubicBezTo>
                    <a:pt x="25496" y="7674"/>
                    <a:pt x="25642" y="7710"/>
                    <a:pt x="25797" y="7710"/>
                  </a:cubicBezTo>
                  <a:cubicBezTo>
                    <a:pt x="26046" y="7710"/>
                    <a:pt x="26316" y="7617"/>
                    <a:pt x="26551" y="7434"/>
                  </a:cubicBezTo>
                  <a:cubicBezTo>
                    <a:pt x="26849" y="7196"/>
                    <a:pt x="27051" y="6874"/>
                    <a:pt x="27134" y="6493"/>
                  </a:cubicBezTo>
                  <a:cubicBezTo>
                    <a:pt x="28123" y="7017"/>
                    <a:pt x="29075" y="8137"/>
                    <a:pt x="29004" y="9530"/>
                  </a:cubicBezTo>
                  <a:cubicBezTo>
                    <a:pt x="28956" y="10792"/>
                    <a:pt x="28599" y="11482"/>
                    <a:pt x="28194" y="11851"/>
                  </a:cubicBezTo>
                  <a:cubicBezTo>
                    <a:pt x="28027" y="11649"/>
                    <a:pt x="27837" y="11470"/>
                    <a:pt x="27658" y="11315"/>
                  </a:cubicBezTo>
                  <a:cubicBezTo>
                    <a:pt x="27308" y="11039"/>
                    <a:pt x="26987" y="10898"/>
                    <a:pt x="26710" y="10898"/>
                  </a:cubicBezTo>
                  <a:cubicBezTo>
                    <a:pt x="26629" y="10898"/>
                    <a:pt x="26552" y="10910"/>
                    <a:pt x="26480" y="10934"/>
                  </a:cubicBezTo>
                  <a:cubicBezTo>
                    <a:pt x="25706" y="11185"/>
                    <a:pt x="25706" y="11601"/>
                    <a:pt x="25741" y="11768"/>
                  </a:cubicBezTo>
                  <a:cubicBezTo>
                    <a:pt x="25830" y="12199"/>
                    <a:pt x="26432" y="12548"/>
                    <a:pt x="27079" y="12548"/>
                  </a:cubicBezTo>
                  <a:cubicBezTo>
                    <a:pt x="27129" y="12548"/>
                    <a:pt x="27179" y="12546"/>
                    <a:pt x="27230" y="12542"/>
                  </a:cubicBezTo>
                  <a:cubicBezTo>
                    <a:pt x="27611" y="12518"/>
                    <a:pt x="27920" y="12387"/>
                    <a:pt x="28170" y="12208"/>
                  </a:cubicBezTo>
                  <a:cubicBezTo>
                    <a:pt x="28861" y="13101"/>
                    <a:pt x="29432" y="14363"/>
                    <a:pt x="29325" y="15245"/>
                  </a:cubicBezTo>
                  <a:cubicBezTo>
                    <a:pt x="29099" y="17221"/>
                    <a:pt x="28218" y="18554"/>
                    <a:pt x="26849" y="19031"/>
                  </a:cubicBezTo>
                  <a:cubicBezTo>
                    <a:pt x="26682" y="19090"/>
                    <a:pt x="26503" y="19126"/>
                    <a:pt x="26337" y="19150"/>
                  </a:cubicBezTo>
                  <a:cubicBezTo>
                    <a:pt x="26861" y="18162"/>
                    <a:pt x="26789" y="17447"/>
                    <a:pt x="26563" y="16983"/>
                  </a:cubicBezTo>
                  <a:cubicBezTo>
                    <a:pt x="26188" y="16176"/>
                    <a:pt x="25270" y="15814"/>
                    <a:pt x="24535" y="15814"/>
                  </a:cubicBezTo>
                  <a:cubicBezTo>
                    <a:pt x="24500" y="15814"/>
                    <a:pt x="24466" y="15814"/>
                    <a:pt x="24432" y="15816"/>
                  </a:cubicBezTo>
                  <a:cubicBezTo>
                    <a:pt x="23729" y="15852"/>
                    <a:pt x="23217" y="16161"/>
                    <a:pt x="23039" y="16649"/>
                  </a:cubicBezTo>
                  <a:cubicBezTo>
                    <a:pt x="22789" y="17328"/>
                    <a:pt x="22955" y="17995"/>
                    <a:pt x="23491" y="18543"/>
                  </a:cubicBezTo>
                  <a:cubicBezTo>
                    <a:pt x="24064" y="19127"/>
                    <a:pt x="24936" y="19448"/>
                    <a:pt x="25824" y="19448"/>
                  </a:cubicBezTo>
                  <a:cubicBezTo>
                    <a:pt x="25840" y="19448"/>
                    <a:pt x="25856" y="19448"/>
                    <a:pt x="25872" y="19447"/>
                  </a:cubicBezTo>
                  <a:lnTo>
                    <a:pt x="25872" y="19447"/>
                  </a:lnTo>
                  <a:cubicBezTo>
                    <a:pt x="25658" y="19781"/>
                    <a:pt x="25384" y="20126"/>
                    <a:pt x="25063" y="20483"/>
                  </a:cubicBezTo>
                  <a:cubicBezTo>
                    <a:pt x="23041" y="22672"/>
                    <a:pt x="21075" y="23453"/>
                    <a:pt x="19660" y="23453"/>
                  </a:cubicBezTo>
                  <a:cubicBezTo>
                    <a:pt x="19359" y="23453"/>
                    <a:pt x="19082" y="23417"/>
                    <a:pt x="18836" y="23353"/>
                  </a:cubicBezTo>
                  <a:cubicBezTo>
                    <a:pt x="19074" y="22900"/>
                    <a:pt x="19193" y="22436"/>
                    <a:pt x="19205" y="22031"/>
                  </a:cubicBezTo>
                  <a:cubicBezTo>
                    <a:pt x="19229" y="21424"/>
                    <a:pt x="19014" y="20948"/>
                    <a:pt x="18669" y="20817"/>
                  </a:cubicBezTo>
                  <a:cubicBezTo>
                    <a:pt x="18623" y="20800"/>
                    <a:pt x="18564" y="20787"/>
                    <a:pt x="18492" y="20787"/>
                  </a:cubicBezTo>
                  <a:cubicBezTo>
                    <a:pt x="18302" y="20787"/>
                    <a:pt x="18028" y="20883"/>
                    <a:pt x="17717" y="21281"/>
                  </a:cubicBezTo>
                  <a:cubicBezTo>
                    <a:pt x="17216" y="21900"/>
                    <a:pt x="17288" y="22626"/>
                    <a:pt x="17883" y="23138"/>
                  </a:cubicBezTo>
                  <a:cubicBezTo>
                    <a:pt x="18038" y="23269"/>
                    <a:pt x="18240" y="23388"/>
                    <a:pt x="18467" y="23484"/>
                  </a:cubicBezTo>
                  <a:cubicBezTo>
                    <a:pt x="18038" y="24150"/>
                    <a:pt x="17300" y="24758"/>
                    <a:pt x="16145" y="25091"/>
                  </a:cubicBezTo>
                  <a:cubicBezTo>
                    <a:pt x="15580" y="25254"/>
                    <a:pt x="15050" y="25325"/>
                    <a:pt x="14562" y="25325"/>
                  </a:cubicBezTo>
                  <a:cubicBezTo>
                    <a:pt x="13979" y="25325"/>
                    <a:pt x="13455" y="25224"/>
                    <a:pt x="13002" y="25055"/>
                  </a:cubicBezTo>
                  <a:cubicBezTo>
                    <a:pt x="13037" y="24972"/>
                    <a:pt x="13073" y="24900"/>
                    <a:pt x="13109" y="24817"/>
                  </a:cubicBezTo>
                  <a:cubicBezTo>
                    <a:pt x="13466" y="23972"/>
                    <a:pt x="13347" y="22924"/>
                    <a:pt x="12823" y="22388"/>
                  </a:cubicBezTo>
                  <a:cubicBezTo>
                    <a:pt x="12605" y="22162"/>
                    <a:pt x="12349" y="22051"/>
                    <a:pt x="12077" y="22051"/>
                  </a:cubicBezTo>
                  <a:cubicBezTo>
                    <a:pt x="11947" y="22051"/>
                    <a:pt x="11814" y="22076"/>
                    <a:pt x="11680" y="22126"/>
                  </a:cubicBezTo>
                  <a:cubicBezTo>
                    <a:pt x="11049" y="22364"/>
                    <a:pt x="10799" y="22924"/>
                    <a:pt x="11025" y="23579"/>
                  </a:cubicBezTo>
                  <a:cubicBezTo>
                    <a:pt x="11240" y="24222"/>
                    <a:pt x="11835" y="24805"/>
                    <a:pt x="12633" y="25174"/>
                  </a:cubicBezTo>
                  <a:cubicBezTo>
                    <a:pt x="12240" y="25734"/>
                    <a:pt x="11442" y="26329"/>
                    <a:pt x="9858" y="26341"/>
                  </a:cubicBezTo>
                  <a:lnTo>
                    <a:pt x="9835" y="26341"/>
                  </a:lnTo>
                  <a:cubicBezTo>
                    <a:pt x="7834" y="26341"/>
                    <a:pt x="7001" y="25329"/>
                    <a:pt x="6691" y="24722"/>
                  </a:cubicBezTo>
                  <a:cubicBezTo>
                    <a:pt x="6596" y="24531"/>
                    <a:pt x="6525" y="24341"/>
                    <a:pt x="6465" y="24150"/>
                  </a:cubicBezTo>
                  <a:cubicBezTo>
                    <a:pt x="6644" y="24079"/>
                    <a:pt x="6798" y="24008"/>
                    <a:pt x="6918" y="23948"/>
                  </a:cubicBezTo>
                  <a:cubicBezTo>
                    <a:pt x="7834" y="23484"/>
                    <a:pt x="8465" y="22674"/>
                    <a:pt x="8382" y="22114"/>
                  </a:cubicBezTo>
                  <a:cubicBezTo>
                    <a:pt x="8346" y="21948"/>
                    <a:pt x="8215" y="21650"/>
                    <a:pt x="7691" y="21579"/>
                  </a:cubicBezTo>
                  <a:cubicBezTo>
                    <a:pt x="7626" y="21569"/>
                    <a:pt x="7561" y="21564"/>
                    <a:pt x="7498" y="21564"/>
                  </a:cubicBezTo>
                  <a:cubicBezTo>
                    <a:pt x="7103" y="21564"/>
                    <a:pt x="6759" y="21754"/>
                    <a:pt x="6513" y="22103"/>
                  </a:cubicBezTo>
                  <a:cubicBezTo>
                    <a:pt x="6167" y="22591"/>
                    <a:pt x="6048" y="23293"/>
                    <a:pt x="6179" y="23984"/>
                  </a:cubicBezTo>
                  <a:cubicBezTo>
                    <a:pt x="5970" y="24039"/>
                    <a:pt x="5732" y="24079"/>
                    <a:pt x="5478" y="24079"/>
                  </a:cubicBezTo>
                  <a:cubicBezTo>
                    <a:pt x="4967" y="24079"/>
                    <a:pt x="4391" y="23918"/>
                    <a:pt x="3858" y="23400"/>
                  </a:cubicBezTo>
                  <a:cubicBezTo>
                    <a:pt x="2869" y="22400"/>
                    <a:pt x="2548" y="20995"/>
                    <a:pt x="2679" y="19876"/>
                  </a:cubicBezTo>
                  <a:lnTo>
                    <a:pt x="2679" y="19876"/>
                  </a:lnTo>
                  <a:cubicBezTo>
                    <a:pt x="2762" y="19900"/>
                    <a:pt x="2834" y="19900"/>
                    <a:pt x="2905" y="19912"/>
                  </a:cubicBezTo>
                  <a:cubicBezTo>
                    <a:pt x="3019" y="19924"/>
                    <a:pt x="3134" y="19930"/>
                    <a:pt x="3248" y="19930"/>
                  </a:cubicBezTo>
                  <a:cubicBezTo>
                    <a:pt x="4107" y="19930"/>
                    <a:pt x="4916" y="19587"/>
                    <a:pt x="5084" y="19114"/>
                  </a:cubicBezTo>
                  <a:cubicBezTo>
                    <a:pt x="5155" y="18924"/>
                    <a:pt x="5191" y="18566"/>
                    <a:pt x="4655" y="18185"/>
                  </a:cubicBezTo>
                  <a:cubicBezTo>
                    <a:pt x="4390" y="18003"/>
                    <a:pt x="4124" y="17912"/>
                    <a:pt x="3871" y="17912"/>
                  </a:cubicBezTo>
                  <a:cubicBezTo>
                    <a:pt x="3546" y="17912"/>
                    <a:pt x="3243" y="18063"/>
                    <a:pt x="2988" y="18364"/>
                  </a:cubicBezTo>
                  <a:cubicBezTo>
                    <a:pt x="2750" y="18662"/>
                    <a:pt x="2572" y="19078"/>
                    <a:pt x="2477" y="19578"/>
                  </a:cubicBezTo>
                  <a:cubicBezTo>
                    <a:pt x="1881" y="19412"/>
                    <a:pt x="1083" y="18959"/>
                    <a:pt x="917" y="17757"/>
                  </a:cubicBezTo>
                  <a:cubicBezTo>
                    <a:pt x="643" y="15935"/>
                    <a:pt x="1691" y="15352"/>
                    <a:pt x="1738" y="15328"/>
                  </a:cubicBezTo>
                  <a:cubicBezTo>
                    <a:pt x="1774" y="15304"/>
                    <a:pt x="1810" y="15268"/>
                    <a:pt x="1810" y="15221"/>
                  </a:cubicBezTo>
                  <a:cubicBezTo>
                    <a:pt x="1810" y="15185"/>
                    <a:pt x="1786" y="15137"/>
                    <a:pt x="1750" y="15114"/>
                  </a:cubicBezTo>
                  <a:cubicBezTo>
                    <a:pt x="1738" y="15114"/>
                    <a:pt x="441" y="14340"/>
                    <a:pt x="310" y="13256"/>
                  </a:cubicBezTo>
                  <a:cubicBezTo>
                    <a:pt x="250" y="12720"/>
                    <a:pt x="488" y="12197"/>
                    <a:pt x="1000" y="11696"/>
                  </a:cubicBezTo>
                  <a:cubicBezTo>
                    <a:pt x="1048" y="11649"/>
                    <a:pt x="1048" y="11577"/>
                    <a:pt x="1000" y="11518"/>
                  </a:cubicBezTo>
                  <a:cubicBezTo>
                    <a:pt x="976" y="11494"/>
                    <a:pt x="947" y="11482"/>
                    <a:pt x="917" y="11482"/>
                  </a:cubicBezTo>
                  <a:cubicBezTo>
                    <a:pt x="887" y="11482"/>
                    <a:pt x="857" y="11494"/>
                    <a:pt x="833" y="11518"/>
                  </a:cubicBezTo>
                  <a:cubicBezTo>
                    <a:pt x="250" y="12077"/>
                    <a:pt x="0" y="12673"/>
                    <a:pt x="71" y="13280"/>
                  </a:cubicBezTo>
                  <a:cubicBezTo>
                    <a:pt x="191" y="14244"/>
                    <a:pt x="1083" y="14959"/>
                    <a:pt x="1464" y="15221"/>
                  </a:cubicBezTo>
                  <a:cubicBezTo>
                    <a:pt x="1131" y="15483"/>
                    <a:pt x="441" y="16221"/>
                    <a:pt x="667" y="17792"/>
                  </a:cubicBezTo>
                  <a:cubicBezTo>
                    <a:pt x="869" y="19150"/>
                    <a:pt x="1774" y="19650"/>
                    <a:pt x="2441" y="19828"/>
                  </a:cubicBezTo>
                  <a:cubicBezTo>
                    <a:pt x="2286" y="20995"/>
                    <a:pt x="2596" y="22484"/>
                    <a:pt x="3691" y="23567"/>
                  </a:cubicBezTo>
                  <a:cubicBezTo>
                    <a:pt x="4272" y="24148"/>
                    <a:pt x="4900" y="24330"/>
                    <a:pt x="5463" y="24330"/>
                  </a:cubicBezTo>
                  <a:cubicBezTo>
                    <a:pt x="5743" y="24330"/>
                    <a:pt x="6006" y="24285"/>
                    <a:pt x="6239" y="24222"/>
                  </a:cubicBezTo>
                  <a:cubicBezTo>
                    <a:pt x="6287" y="24424"/>
                    <a:pt x="6370" y="24639"/>
                    <a:pt x="6477" y="24829"/>
                  </a:cubicBezTo>
                  <a:cubicBezTo>
                    <a:pt x="6810" y="25484"/>
                    <a:pt x="7703" y="26591"/>
                    <a:pt x="9835" y="26591"/>
                  </a:cubicBezTo>
                  <a:cubicBezTo>
                    <a:pt x="9846" y="26591"/>
                    <a:pt x="9858" y="26591"/>
                    <a:pt x="9870" y="26579"/>
                  </a:cubicBezTo>
                  <a:cubicBezTo>
                    <a:pt x="11597" y="26579"/>
                    <a:pt x="12454" y="25889"/>
                    <a:pt x="12871" y="25270"/>
                  </a:cubicBezTo>
                  <a:cubicBezTo>
                    <a:pt x="13296" y="25437"/>
                    <a:pt x="13861" y="25576"/>
                    <a:pt x="14557" y="25576"/>
                  </a:cubicBezTo>
                  <a:cubicBezTo>
                    <a:pt x="15049" y="25576"/>
                    <a:pt x="15607" y="25507"/>
                    <a:pt x="16228" y="25329"/>
                  </a:cubicBezTo>
                  <a:cubicBezTo>
                    <a:pt x="17466" y="24972"/>
                    <a:pt x="18264" y="24293"/>
                    <a:pt x="18717" y="23567"/>
                  </a:cubicBezTo>
                  <a:cubicBezTo>
                    <a:pt x="19009" y="23655"/>
                    <a:pt x="19343" y="23705"/>
                    <a:pt x="19713" y="23705"/>
                  </a:cubicBezTo>
                  <a:cubicBezTo>
                    <a:pt x="21152" y="23705"/>
                    <a:pt x="23131" y="22942"/>
                    <a:pt x="25253" y="20650"/>
                  </a:cubicBezTo>
                  <a:cubicBezTo>
                    <a:pt x="25658" y="20198"/>
                    <a:pt x="25968" y="19793"/>
                    <a:pt x="26194" y="19424"/>
                  </a:cubicBezTo>
                  <a:cubicBezTo>
                    <a:pt x="26444" y="19400"/>
                    <a:pt x="26694" y="19340"/>
                    <a:pt x="26932" y="19257"/>
                  </a:cubicBezTo>
                  <a:cubicBezTo>
                    <a:pt x="27777" y="18971"/>
                    <a:pt x="29254" y="18066"/>
                    <a:pt x="29575" y="15268"/>
                  </a:cubicBezTo>
                  <a:cubicBezTo>
                    <a:pt x="29694" y="14316"/>
                    <a:pt x="29099" y="12982"/>
                    <a:pt x="28361" y="12054"/>
                  </a:cubicBezTo>
                  <a:cubicBezTo>
                    <a:pt x="29111" y="11327"/>
                    <a:pt x="29242" y="10030"/>
                    <a:pt x="29254" y="9541"/>
                  </a:cubicBezTo>
                  <a:cubicBezTo>
                    <a:pt x="29325" y="8017"/>
                    <a:pt x="28265" y="6791"/>
                    <a:pt x="27170" y="6243"/>
                  </a:cubicBezTo>
                  <a:cubicBezTo>
                    <a:pt x="27206" y="5922"/>
                    <a:pt x="27158" y="5565"/>
                    <a:pt x="27051" y="5208"/>
                  </a:cubicBezTo>
                  <a:cubicBezTo>
                    <a:pt x="26741" y="4172"/>
                    <a:pt x="26229" y="3469"/>
                    <a:pt x="25539" y="3124"/>
                  </a:cubicBezTo>
                  <a:cubicBezTo>
                    <a:pt x="25161" y="2935"/>
                    <a:pt x="24794" y="2882"/>
                    <a:pt x="24493" y="2882"/>
                  </a:cubicBezTo>
                  <a:cubicBezTo>
                    <a:pt x="24243" y="2882"/>
                    <a:pt x="24037" y="2918"/>
                    <a:pt x="23908" y="2945"/>
                  </a:cubicBezTo>
                  <a:cubicBezTo>
                    <a:pt x="23824" y="2493"/>
                    <a:pt x="23479" y="1028"/>
                    <a:pt x="22419" y="350"/>
                  </a:cubicBezTo>
                  <a:cubicBezTo>
                    <a:pt x="22058" y="116"/>
                    <a:pt x="21650" y="0"/>
                    <a:pt x="21203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1440576" flipH="1">
              <a:off x="6373247" y="2755383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4" y="0"/>
                  </a:moveTo>
                  <a:cubicBezTo>
                    <a:pt x="846" y="0"/>
                    <a:pt x="1" y="858"/>
                    <a:pt x="1" y="1905"/>
                  </a:cubicBezTo>
                  <a:cubicBezTo>
                    <a:pt x="1" y="2953"/>
                    <a:pt x="846" y="3798"/>
                    <a:pt x="1894" y="3798"/>
                  </a:cubicBezTo>
                  <a:cubicBezTo>
                    <a:pt x="2942" y="3798"/>
                    <a:pt x="3799" y="2953"/>
                    <a:pt x="3799" y="1905"/>
                  </a:cubicBezTo>
                  <a:cubicBezTo>
                    <a:pt x="3799" y="858"/>
                    <a:pt x="2942" y="0"/>
                    <a:pt x="1894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1440576" flipH="1">
              <a:off x="6552196" y="2602415"/>
              <a:ext cx="1045344" cy="739887"/>
            </a:xfrm>
            <a:custGeom>
              <a:avLst/>
              <a:gdLst/>
              <a:ahLst/>
              <a:cxnLst/>
              <a:rect l="l" t="t" r="r" b="b"/>
              <a:pathLst>
                <a:path w="21033" h="14887" extrusionOk="0">
                  <a:moveTo>
                    <a:pt x="15459" y="1"/>
                  </a:moveTo>
                  <a:cubicBezTo>
                    <a:pt x="11851" y="1"/>
                    <a:pt x="4268" y="877"/>
                    <a:pt x="177" y="9596"/>
                  </a:cubicBezTo>
                  <a:cubicBezTo>
                    <a:pt x="1" y="9981"/>
                    <a:pt x="3364" y="14886"/>
                    <a:pt x="6208" y="14886"/>
                  </a:cubicBezTo>
                  <a:cubicBezTo>
                    <a:pt x="6436" y="14886"/>
                    <a:pt x="6661" y="14855"/>
                    <a:pt x="6880" y="14787"/>
                  </a:cubicBezTo>
                  <a:cubicBezTo>
                    <a:pt x="8471" y="14300"/>
                    <a:pt x="8724" y="7754"/>
                    <a:pt x="12717" y="7754"/>
                  </a:cubicBezTo>
                  <a:cubicBezTo>
                    <a:pt x="13117" y="7754"/>
                    <a:pt x="13555" y="7820"/>
                    <a:pt x="14036" y="7964"/>
                  </a:cubicBezTo>
                  <a:cubicBezTo>
                    <a:pt x="14655" y="8158"/>
                    <a:pt x="15936" y="9029"/>
                    <a:pt x="17199" y="9029"/>
                  </a:cubicBezTo>
                  <a:cubicBezTo>
                    <a:pt x="17880" y="9029"/>
                    <a:pt x="18557" y="8775"/>
                    <a:pt x="19120" y="8024"/>
                  </a:cubicBezTo>
                  <a:cubicBezTo>
                    <a:pt x="21032" y="5478"/>
                    <a:pt x="18124" y="43"/>
                    <a:pt x="17469" y="43"/>
                  </a:cubicBezTo>
                  <a:cubicBezTo>
                    <a:pt x="17459" y="43"/>
                    <a:pt x="17450" y="44"/>
                    <a:pt x="17441" y="47"/>
                  </a:cubicBezTo>
                  <a:cubicBezTo>
                    <a:pt x="17415" y="53"/>
                    <a:pt x="17370" y="56"/>
                    <a:pt x="17307" y="56"/>
                  </a:cubicBezTo>
                  <a:cubicBezTo>
                    <a:pt x="17022" y="56"/>
                    <a:pt x="16366" y="1"/>
                    <a:pt x="15459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 rot="-1440576" flipH="1">
              <a:off x="7615224" y="2882321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3" y="1"/>
                  </a:moveTo>
                  <a:cubicBezTo>
                    <a:pt x="846" y="1"/>
                    <a:pt x="0" y="846"/>
                    <a:pt x="0" y="1894"/>
                  </a:cubicBezTo>
                  <a:cubicBezTo>
                    <a:pt x="0" y="2942"/>
                    <a:pt x="846" y="3799"/>
                    <a:pt x="1893" y="3799"/>
                  </a:cubicBezTo>
                  <a:cubicBezTo>
                    <a:pt x="2941" y="3799"/>
                    <a:pt x="3798" y="2942"/>
                    <a:pt x="3798" y="1894"/>
                  </a:cubicBezTo>
                  <a:cubicBezTo>
                    <a:pt x="3798" y="846"/>
                    <a:pt x="2941" y="1"/>
                    <a:pt x="1893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 rot="-1440576" flipH="1">
              <a:off x="7646885" y="2932807"/>
              <a:ext cx="118982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 rot="-1440576" flipH="1">
              <a:off x="7408774" y="2754474"/>
              <a:ext cx="240847" cy="201485"/>
            </a:xfrm>
            <a:custGeom>
              <a:avLst/>
              <a:gdLst/>
              <a:ahLst/>
              <a:cxnLst/>
              <a:rect l="l" t="t" r="r" b="b"/>
              <a:pathLst>
                <a:path w="4846" h="4054" extrusionOk="0">
                  <a:moveTo>
                    <a:pt x="4441" y="0"/>
                  </a:moveTo>
                  <a:cubicBezTo>
                    <a:pt x="4352" y="0"/>
                    <a:pt x="4264" y="33"/>
                    <a:pt x="4191" y="100"/>
                  </a:cubicBezTo>
                  <a:cubicBezTo>
                    <a:pt x="4179" y="112"/>
                    <a:pt x="2596" y="1541"/>
                    <a:pt x="191" y="3386"/>
                  </a:cubicBezTo>
                  <a:cubicBezTo>
                    <a:pt x="24" y="3517"/>
                    <a:pt x="0" y="3744"/>
                    <a:pt x="119" y="3910"/>
                  </a:cubicBezTo>
                  <a:cubicBezTo>
                    <a:pt x="191" y="4006"/>
                    <a:pt x="310" y="4053"/>
                    <a:pt x="417" y="4053"/>
                  </a:cubicBezTo>
                  <a:cubicBezTo>
                    <a:pt x="500" y="4053"/>
                    <a:pt x="572" y="4029"/>
                    <a:pt x="643" y="3970"/>
                  </a:cubicBezTo>
                  <a:cubicBezTo>
                    <a:pt x="3072" y="2113"/>
                    <a:pt x="4667" y="660"/>
                    <a:pt x="4691" y="648"/>
                  </a:cubicBezTo>
                  <a:cubicBezTo>
                    <a:pt x="4834" y="505"/>
                    <a:pt x="4846" y="267"/>
                    <a:pt x="4715" y="124"/>
                  </a:cubicBezTo>
                  <a:cubicBezTo>
                    <a:pt x="4639" y="42"/>
                    <a:pt x="4540" y="0"/>
                    <a:pt x="4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 rot="-1440576" flipH="1">
              <a:off x="7726734" y="3775145"/>
              <a:ext cx="33746" cy="74004"/>
            </a:xfrm>
            <a:custGeom>
              <a:avLst/>
              <a:gdLst/>
              <a:ahLst/>
              <a:cxnLst/>
              <a:rect l="l" t="t" r="r" b="b"/>
              <a:pathLst>
                <a:path w="679" h="1489" extrusionOk="0">
                  <a:moveTo>
                    <a:pt x="534" y="0"/>
                  </a:moveTo>
                  <a:cubicBezTo>
                    <a:pt x="507" y="0"/>
                    <a:pt x="478" y="9"/>
                    <a:pt x="452" y="24"/>
                  </a:cubicBezTo>
                  <a:cubicBezTo>
                    <a:pt x="441" y="36"/>
                    <a:pt x="0" y="417"/>
                    <a:pt x="179" y="1382"/>
                  </a:cubicBezTo>
                  <a:cubicBezTo>
                    <a:pt x="191" y="1441"/>
                    <a:pt x="238" y="1489"/>
                    <a:pt x="298" y="1489"/>
                  </a:cubicBezTo>
                  <a:lnTo>
                    <a:pt x="321" y="1489"/>
                  </a:lnTo>
                  <a:cubicBezTo>
                    <a:pt x="381" y="1477"/>
                    <a:pt x="429" y="1418"/>
                    <a:pt x="417" y="1346"/>
                  </a:cubicBezTo>
                  <a:cubicBezTo>
                    <a:pt x="274" y="525"/>
                    <a:pt x="595" y="227"/>
                    <a:pt x="619" y="215"/>
                  </a:cubicBezTo>
                  <a:cubicBezTo>
                    <a:pt x="667" y="167"/>
                    <a:pt x="679" y="96"/>
                    <a:pt x="631" y="48"/>
                  </a:cubicBezTo>
                  <a:cubicBezTo>
                    <a:pt x="604" y="15"/>
                    <a:pt x="570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 rot="-1440576" flipH="1">
              <a:off x="7663869" y="3783804"/>
              <a:ext cx="33150" cy="74053"/>
            </a:xfrm>
            <a:custGeom>
              <a:avLst/>
              <a:gdLst/>
              <a:ahLst/>
              <a:cxnLst/>
              <a:rect l="l" t="t" r="r" b="b"/>
              <a:pathLst>
                <a:path w="667" h="1490" extrusionOk="0">
                  <a:moveTo>
                    <a:pt x="534" y="1"/>
                  </a:moveTo>
                  <a:cubicBezTo>
                    <a:pt x="507" y="1"/>
                    <a:pt x="479" y="10"/>
                    <a:pt x="453" y="25"/>
                  </a:cubicBezTo>
                  <a:cubicBezTo>
                    <a:pt x="441" y="37"/>
                    <a:pt x="0" y="418"/>
                    <a:pt x="167" y="1383"/>
                  </a:cubicBezTo>
                  <a:cubicBezTo>
                    <a:pt x="179" y="1454"/>
                    <a:pt x="238" y="1490"/>
                    <a:pt x="298" y="1490"/>
                  </a:cubicBezTo>
                  <a:lnTo>
                    <a:pt x="310" y="1490"/>
                  </a:lnTo>
                  <a:cubicBezTo>
                    <a:pt x="381" y="1478"/>
                    <a:pt x="429" y="1418"/>
                    <a:pt x="417" y="1347"/>
                  </a:cubicBezTo>
                  <a:cubicBezTo>
                    <a:pt x="274" y="537"/>
                    <a:pt x="596" y="228"/>
                    <a:pt x="607" y="216"/>
                  </a:cubicBezTo>
                  <a:cubicBezTo>
                    <a:pt x="667" y="180"/>
                    <a:pt x="667" y="97"/>
                    <a:pt x="631" y="49"/>
                  </a:cubicBezTo>
                  <a:cubicBezTo>
                    <a:pt x="604" y="1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 rot="-1440576" flipH="1">
              <a:off x="6970438" y="3949073"/>
              <a:ext cx="75793" cy="27087"/>
            </a:xfrm>
            <a:custGeom>
              <a:avLst/>
              <a:gdLst/>
              <a:ahLst/>
              <a:cxnLst/>
              <a:rect l="l" t="t" r="r" b="b"/>
              <a:pathLst>
                <a:path w="1525" h="545" extrusionOk="0">
                  <a:moveTo>
                    <a:pt x="1391" y="0"/>
                  </a:moveTo>
                  <a:cubicBezTo>
                    <a:pt x="1368" y="0"/>
                    <a:pt x="1344" y="7"/>
                    <a:pt x="1322" y="20"/>
                  </a:cubicBezTo>
                  <a:cubicBezTo>
                    <a:pt x="950" y="247"/>
                    <a:pt x="661" y="301"/>
                    <a:pt x="471" y="301"/>
                  </a:cubicBezTo>
                  <a:cubicBezTo>
                    <a:pt x="301" y="301"/>
                    <a:pt x="208" y="259"/>
                    <a:pt x="203" y="259"/>
                  </a:cubicBezTo>
                  <a:cubicBezTo>
                    <a:pt x="184" y="247"/>
                    <a:pt x="162" y="242"/>
                    <a:pt x="141" y="242"/>
                  </a:cubicBezTo>
                  <a:cubicBezTo>
                    <a:pt x="96" y="242"/>
                    <a:pt x="52" y="266"/>
                    <a:pt x="36" y="306"/>
                  </a:cubicBezTo>
                  <a:cubicBezTo>
                    <a:pt x="0" y="366"/>
                    <a:pt x="24" y="437"/>
                    <a:pt x="84" y="473"/>
                  </a:cubicBezTo>
                  <a:cubicBezTo>
                    <a:pt x="95" y="473"/>
                    <a:pt x="226" y="544"/>
                    <a:pt x="476" y="544"/>
                  </a:cubicBezTo>
                  <a:cubicBezTo>
                    <a:pt x="703" y="544"/>
                    <a:pt x="1036" y="485"/>
                    <a:pt x="1453" y="223"/>
                  </a:cubicBezTo>
                  <a:cubicBezTo>
                    <a:pt x="1512" y="187"/>
                    <a:pt x="1524" y="116"/>
                    <a:pt x="1489" y="56"/>
                  </a:cubicBezTo>
                  <a:cubicBezTo>
                    <a:pt x="1466" y="19"/>
                    <a:pt x="1430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 rot="-1440576" flipH="1">
              <a:off x="6897772" y="3894790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72" y="1"/>
                  </a:moveTo>
                  <a:cubicBezTo>
                    <a:pt x="1351" y="1"/>
                    <a:pt x="1330" y="6"/>
                    <a:pt x="1310" y="18"/>
                  </a:cubicBezTo>
                  <a:cubicBezTo>
                    <a:pt x="945" y="250"/>
                    <a:pt x="661" y="307"/>
                    <a:pt x="469" y="307"/>
                  </a:cubicBezTo>
                  <a:cubicBezTo>
                    <a:pt x="298" y="307"/>
                    <a:pt x="202" y="262"/>
                    <a:pt x="191" y="256"/>
                  </a:cubicBezTo>
                  <a:cubicBezTo>
                    <a:pt x="175" y="250"/>
                    <a:pt x="159" y="247"/>
                    <a:pt x="143" y="247"/>
                  </a:cubicBezTo>
                  <a:cubicBezTo>
                    <a:pt x="97" y="247"/>
                    <a:pt x="50" y="272"/>
                    <a:pt x="24" y="316"/>
                  </a:cubicBezTo>
                  <a:cubicBezTo>
                    <a:pt x="0" y="375"/>
                    <a:pt x="24" y="447"/>
                    <a:pt x="72" y="482"/>
                  </a:cubicBezTo>
                  <a:cubicBezTo>
                    <a:pt x="95" y="482"/>
                    <a:pt x="226" y="554"/>
                    <a:pt x="465" y="554"/>
                  </a:cubicBezTo>
                  <a:cubicBezTo>
                    <a:pt x="703" y="554"/>
                    <a:pt x="1036" y="482"/>
                    <a:pt x="1441" y="232"/>
                  </a:cubicBezTo>
                  <a:cubicBezTo>
                    <a:pt x="1500" y="197"/>
                    <a:pt x="1524" y="113"/>
                    <a:pt x="1477" y="54"/>
                  </a:cubicBezTo>
                  <a:cubicBezTo>
                    <a:pt x="1453" y="22"/>
                    <a:pt x="1413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 rot="-1440576" flipH="1">
              <a:off x="7049431" y="3892036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84" y="0"/>
                  </a:moveTo>
                  <a:cubicBezTo>
                    <a:pt x="1363" y="0"/>
                    <a:pt x="1342" y="6"/>
                    <a:pt x="1322" y="18"/>
                  </a:cubicBezTo>
                  <a:cubicBezTo>
                    <a:pt x="951" y="250"/>
                    <a:pt x="663" y="307"/>
                    <a:pt x="473" y="307"/>
                  </a:cubicBezTo>
                  <a:cubicBezTo>
                    <a:pt x="302" y="307"/>
                    <a:pt x="208" y="261"/>
                    <a:pt x="203" y="256"/>
                  </a:cubicBezTo>
                  <a:cubicBezTo>
                    <a:pt x="187" y="250"/>
                    <a:pt x="170" y="247"/>
                    <a:pt x="153" y="247"/>
                  </a:cubicBezTo>
                  <a:cubicBezTo>
                    <a:pt x="104" y="247"/>
                    <a:pt x="54" y="271"/>
                    <a:pt x="36" y="315"/>
                  </a:cubicBezTo>
                  <a:cubicBezTo>
                    <a:pt x="0" y="375"/>
                    <a:pt x="24" y="446"/>
                    <a:pt x="84" y="482"/>
                  </a:cubicBezTo>
                  <a:cubicBezTo>
                    <a:pt x="96" y="482"/>
                    <a:pt x="227" y="553"/>
                    <a:pt x="477" y="553"/>
                  </a:cubicBezTo>
                  <a:cubicBezTo>
                    <a:pt x="703" y="553"/>
                    <a:pt x="1036" y="482"/>
                    <a:pt x="1453" y="232"/>
                  </a:cubicBezTo>
                  <a:cubicBezTo>
                    <a:pt x="1512" y="196"/>
                    <a:pt x="1524" y="113"/>
                    <a:pt x="1489" y="53"/>
                  </a:cubicBezTo>
                  <a:cubicBezTo>
                    <a:pt x="1465" y="22"/>
                    <a:pt x="1425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 rot="-1440576" flipH="1">
              <a:off x="7126324" y="3938144"/>
              <a:ext cx="75793" cy="27484"/>
            </a:xfrm>
            <a:custGeom>
              <a:avLst/>
              <a:gdLst/>
              <a:ahLst/>
              <a:cxnLst/>
              <a:rect l="l" t="t" r="r" b="b"/>
              <a:pathLst>
                <a:path w="1525" h="553" extrusionOk="0">
                  <a:moveTo>
                    <a:pt x="1376" y="0"/>
                  </a:moveTo>
                  <a:cubicBezTo>
                    <a:pt x="1356" y="0"/>
                    <a:pt x="1337" y="6"/>
                    <a:pt x="1322" y="17"/>
                  </a:cubicBezTo>
                  <a:cubicBezTo>
                    <a:pt x="945" y="253"/>
                    <a:pt x="654" y="308"/>
                    <a:pt x="463" y="308"/>
                  </a:cubicBezTo>
                  <a:cubicBezTo>
                    <a:pt x="298" y="308"/>
                    <a:pt x="208" y="267"/>
                    <a:pt x="203" y="267"/>
                  </a:cubicBezTo>
                  <a:cubicBezTo>
                    <a:pt x="180" y="256"/>
                    <a:pt x="157" y="250"/>
                    <a:pt x="136" y="250"/>
                  </a:cubicBezTo>
                  <a:cubicBezTo>
                    <a:pt x="91" y="250"/>
                    <a:pt x="52" y="274"/>
                    <a:pt x="36" y="315"/>
                  </a:cubicBezTo>
                  <a:cubicBezTo>
                    <a:pt x="0" y="374"/>
                    <a:pt x="24" y="446"/>
                    <a:pt x="84" y="481"/>
                  </a:cubicBezTo>
                  <a:cubicBezTo>
                    <a:pt x="96" y="481"/>
                    <a:pt x="227" y="553"/>
                    <a:pt x="477" y="553"/>
                  </a:cubicBezTo>
                  <a:cubicBezTo>
                    <a:pt x="703" y="553"/>
                    <a:pt x="1036" y="493"/>
                    <a:pt x="1453" y="231"/>
                  </a:cubicBezTo>
                  <a:cubicBezTo>
                    <a:pt x="1501" y="196"/>
                    <a:pt x="1524" y="124"/>
                    <a:pt x="1489" y="65"/>
                  </a:cubicBezTo>
                  <a:cubicBezTo>
                    <a:pt x="1464" y="24"/>
                    <a:pt x="1418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 rot="-1440576" flipH="1">
              <a:off x="6823161" y="3920640"/>
              <a:ext cx="65753" cy="47265"/>
            </a:xfrm>
            <a:custGeom>
              <a:avLst/>
              <a:gdLst/>
              <a:ahLst/>
              <a:cxnLst/>
              <a:rect l="l" t="t" r="r" b="b"/>
              <a:pathLst>
                <a:path w="1323" h="951" extrusionOk="0">
                  <a:moveTo>
                    <a:pt x="1183" y="1"/>
                  </a:moveTo>
                  <a:cubicBezTo>
                    <a:pt x="1145" y="1"/>
                    <a:pt x="1106" y="16"/>
                    <a:pt x="1084" y="45"/>
                  </a:cubicBezTo>
                  <a:cubicBezTo>
                    <a:pt x="639" y="679"/>
                    <a:pt x="215" y="700"/>
                    <a:pt x="151" y="700"/>
                  </a:cubicBezTo>
                  <a:cubicBezTo>
                    <a:pt x="147" y="700"/>
                    <a:pt x="144" y="700"/>
                    <a:pt x="143" y="700"/>
                  </a:cubicBezTo>
                  <a:cubicBezTo>
                    <a:pt x="136" y="699"/>
                    <a:pt x="129" y="698"/>
                    <a:pt x="122" y="698"/>
                  </a:cubicBezTo>
                  <a:cubicBezTo>
                    <a:pt x="60" y="698"/>
                    <a:pt x="11" y="743"/>
                    <a:pt x="1" y="807"/>
                  </a:cubicBezTo>
                  <a:cubicBezTo>
                    <a:pt x="1" y="879"/>
                    <a:pt x="48" y="938"/>
                    <a:pt x="120" y="938"/>
                  </a:cubicBezTo>
                  <a:cubicBezTo>
                    <a:pt x="120" y="938"/>
                    <a:pt x="132" y="950"/>
                    <a:pt x="155" y="950"/>
                  </a:cubicBezTo>
                  <a:cubicBezTo>
                    <a:pt x="286" y="950"/>
                    <a:pt x="786" y="891"/>
                    <a:pt x="1286" y="188"/>
                  </a:cubicBezTo>
                  <a:cubicBezTo>
                    <a:pt x="1322" y="141"/>
                    <a:pt x="1310" y="57"/>
                    <a:pt x="1251" y="22"/>
                  </a:cubicBezTo>
                  <a:cubicBezTo>
                    <a:pt x="1232" y="7"/>
                    <a:pt x="1208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 rot="-1440576" flipH="1">
              <a:off x="6224962" y="3671030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17"/>
                    <a:pt x="84" y="1253"/>
                    <a:pt x="143" y="1253"/>
                  </a:cubicBezTo>
                  <a:lnTo>
                    <a:pt x="167" y="1253"/>
                  </a:lnTo>
                  <a:cubicBezTo>
                    <a:pt x="191" y="1241"/>
                    <a:pt x="751" y="1110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 rot="-1440576" flipH="1">
              <a:off x="6290740" y="3645646"/>
              <a:ext cx="52136" cy="62274"/>
            </a:xfrm>
            <a:custGeom>
              <a:avLst/>
              <a:gdLst/>
              <a:ahLst/>
              <a:cxnLst/>
              <a:rect l="l" t="t" r="r" b="b"/>
              <a:pathLst>
                <a:path w="1049" h="1253" extrusionOk="0">
                  <a:moveTo>
                    <a:pt x="918" y="0"/>
                  </a:moveTo>
                  <a:cubicBezTo>
                    <a:pt x="864" y="0"/>
                    <a:pt x="807" y="34"/>
                    <a:pt x="787" y="86"/>
                  </a:cubicBezTo>
                  <a:cubicBezTo>
                    <a:pt x="548" y="883"/>
                    <a:pt x="120" y="1002"/>
                    <a:pt x="108" y="1002"/>
                  </a:cubicBezTo>
                  <a:cubicBezTo>
                    <a:pt x="36" y="1026"/>
                    <a:pt x="1" y="1086"/>
                    <a:pt x="13" y="1157"/>
                  </a:cubicBezTo>
                  <a:cubicBezTo>
                    <a:pt x="25" y="1217"/>
                    <a:pt x="72" y="1252"/>
                    <a:pt x="132" y="1252"/>
                  </a:cubicBezTo>
                  <a:lnTo>
                    <a:pt x="155" y="1252"/>
                  </a:lnTo>
                  <a:cubicBezTo>
                    <a:pt x="179" y="1241"/>
                    <a:pt x="739" y="1110"/>
                    <a:pt x="1025" y="157"/>
                  </a:cubicBezTo>
                  <a:cubicBezTo>
                    <a:pt x="1048" y="98"/>
                    <a:pt x="1013" y="26"/>
                    <a:pt x="941" y="2"/>
                  </a:cubicBezTo>
                  <a:cubicBezTo>
                    <a:pt x="934" y="1"/>
                    <a:pt x="926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 rot="-1440576" flipH="1">
              <a:off x="6335037" y="3745069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18" y="1"/>
                  </a:moveTo>
                  <a:cubicBezTo>
                    <a:pt x="864" y="1"/>
                    <a:pt x="807" y="35"/>
                    <a:pt x="787" y="86"/>
                  </a:cubicBezTo>
                  <a:cubicBezTo>
                    <a:pt x="548" y="884"/>
                    <a:pt x="120" y="1003"/>
                    <a:pt x="108" y="1003"/>
                  </a:cubicBezTo>
                  <a:cubicBezTo>
                    <a:pt x="36" y="1027"/>
                    <a:pt x="1" y="1087"/>
                    <a:pt x="13" y="1158"/>
                  </a:cubicBezTo>
                  <a:cubicBezTo>
                    <a:pt x="25" y="1206"/>
                    <a:pt x="72" y="1253"/>
                    <a:pt x="132" y="1253"/>
                  </a:cubicBezTo>
                  <a:cubicBezTo>
                    <a:pt x="144" y="1253"/>
                    <a:pt x="155" y="1241"/>
                    <a:pt x="155" y="1241"/>
                  </a:cubicBezTo>
                  <a:cubicBezTo>
                    <a:pt x="179" y="1241"/>
                    <a:pt x="739" y="1098"/>
                    <a:pt x="1025" y="158"/>
                  </a:cubicBezTo>
                  <a:cubicBezTo>
                    <a:pt x="1048" y="98"/>
                    <a:pt x="1013" y="27"/>
                    <a:pt x="941" y="3"/>
                  </a:cubicBezTo>
                  <a:cubicBezTo>
                    <a:pt x="934" y="2"/>
                    <a:pt x="926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 rot="-1440576" flipH="1">
              <a:off x="6181383" y="3573193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05"/>
                    <a:pt x="84" y="1253"/>
                    <a:pt x="143" y="1253"/>
                  </a:cubicBezTo>
                  <a:cubicBezTo>
                    <a:pt x="143" y="1253"/>
                    <a:pt x="155" y="1253"/>
                    <a:pt x="167" y="1241"/>
                  </a:cubicBezTo>
                  <a:cubicBezTo>
                    <a:pt x="191" y="1241"/>
                    <a:pt x="751" y="1098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 rot="-1440576" flipH="1">
              <a:off x="7834072" y="3981077"/>
              <a:ext cx="33150" cy="74351"/>
            </a:xfrm>
            <a:custGeom>
              <a:avLst/>
              <a:gdLst/>
              <a:ahLst/>
              <a:cxnLst/>
              <a:rect l="l" t="t" r="r" b="b"/>
              <a:pathLst>
                <a:path w="667" h="1496" extrusionOk="0">
                  <a:moveTo>
                    <a:pt x="530" y="0"/>
                  </a:moveTo>
                  <a:cubicBezTo>
                    <a:pt x="501" y="0"/>
                    <a:pt x="473" y="10"/>
                    <a:pt x="453" y="31"/>
                  </a:cubicBezTo>
                  <a:cubicBezTo>
                    <a:pt x="429" y="43"/>
                    <a:pt x="0" y="424"/>
                    <a:pt x="167" y="1388"/>
                  </a:cubicBezTo>
                  <a:cubicBezTo>
                    <a:pt x="179" y="1448"/>
                    <a:pt x="238" y="1495"/>
                    <a:pt x="286" y="1495"/>
                  </a:cubicBezTo>
                  <a:lnTo>
                    <a:pt x="310" y="1495"/>
                  </a:lnTo>
                  <a:cubicBezTo>
                    <a:pt x="381" y="1483"/>
                    <a:pt x="429" y="1412"/>
                    <a:pt x="417" y="1352"/>
                  </a:cubicBezTo>
                  <a:cubicBezTo>
                    <a:pt x="262" y="531"/>
                    <a:pt x="595" y="233"/>
                    <a:pt x="607" y="221"/>
                  </a:cubicBezTo>
                  <a:cubicBezTo>
                    <a:pt x="667" y="174"/>
                    <a:pt x="667" y="102"/>
                    <a:pt x="631" y="43"/>
                  </a:cubicBezTo>
                  <a:cubicBezTo>
                    <a:pt x="604" y="16"/>
                    <a:pt x="566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 rot="-1440576" flipH="1">
              <a:off x="7768659" y="3968091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30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8"/>
                  </a:cubicBezTo>
                  <a:cubicBezTo>
                    <a:pt x="179" y="1448"/>
                    <a:pt x="239" y="1495"/>
                    <a:pt x="286" y="1495"/>
                  </a:cubicBezTo>
                  <a:lnTo>
                    <a:pt x="310" y="1495"/>
                  </a:lnTo>
                  <a:cubicBezTo>
                    <a:pt x="382" y="1483"/>
                    <a:pt x="429" y="1412"/>
                    <a:pt x="417" y="1352"/>
                  </a:cubicBezTo>
                  <a:cubicBezTo>
                    <a:pt x="262" y="531"/>
                    <a:pt x="596" y="233"/>
                    <a:pt x="608" y="221"/>
                  </a:cubicBezTo>
                  <a:cubicBezTo>
                    <a:pt x="667" y="174"/>
                    <a:pt x="667" y="102"/>
                    <a:pt x="632" y="43"/>
                  </a:cubicBezTo>
                  <a:cubicBezTo>
                    <a:pt x="605" y="16"/>
                    <a:pt x="567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 rot="-1440576" flipH="1">
              <a:off x="7979249" y="3446893"/>
              <a:ext cx="43836" cy="67592"/>
            </a:xfrm>
            <a:custGeom>
              <a:avLst/>
              <a:gdLst/>
              <a:ahLst/>
              <a:cxnLst/>
              <a:rect l="l" t="t" r="r" b="b"/>
              <a:pathLst>
                <a:path w="882" h="1360" extrusionOk="0">
                  <a:moveTo>
                    <a:pt x="754" y="0"/>
                  </a:moveTo>
                  <a:cubicBezTo>
                    <a:pt x="737" y="0"/>
                    <a:pt x="719" y="5"/>
                    <a:pt x="703" y="14"/>
                  </a:cubicBezTo>
                  <a:cubicBezTo>
                    <a:pt x="679" y="14"/>
                    <a:pt x="143" y="241"/>
                    <a:pt x="12" y="1217"/>
                  </a:cubicBezTo>
                  <a:cubicBezTo>
                    <a:pt x="0" y="1277"/>
                    <a:pt x="48" y="1348"/>
                    <a:pt x="120" y="1348"/>
                  </a:cubicBezTo>
                  <a:cubicBezTo>
                    <a:pt x="120" y="1360"/>
                    <a:pt x="131" y="1360"/>
                    <a:pt x="131" y="1360"/>
                  </a:cubicBezTo>
                  <a:cubicBezTo>
                    <a:pt x="191" y="1360"/>
                    <a:pt x="250" y="1312"/>
                    <a:pt x="250" y="1253"/>
                  </a:cubicBezTo>
                  <a:cubicBezTo>
                    <a:pt x="370" y="431"/>
                    <a:pt x="774" y="241"/>
                    <a:pt x="786" y="241"/>
                  </a:cubicBezTo>
                  <a:cubicBezTo>
                    <a:pt x="858" y="205"/>
                    <a:pt x="882" y="145"/>
                    <a:pt x="858" y="74"/>
                  </a:cubicBezTo>
                  <a:cubicBezTo>
                    <a:pt x="840" y="31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 rot="-1440576" flipH="1">
              <a:off x="7991672" y="3365830"/>
              <a:ext cx="43836" cy="67344"/>
            </a:xfrm>
            <a:custGeom>
              <a:avLst/>
              <a:gdLst/>
              <a:ahLst/>
              <a:cxnLst/>
              <a:rect l="l" t="t" r="r" b="b"/>
              <a:pathLst>
                <a:path w="882" h="1355" extrusionOk="0">
                  <a:moveTo>
                    <a:pt x="744" y="0"/>
                  </a:moveTo>
                  <a:cubicBezTo>
                    <a:pt x="727" y="0"/>
                    <a:pt x="709" y="3"/>
                    <a:pt x="691" y="9"/>
                  </a:cubicBezTo>
                  <a:cubicBezTo>
                    <a:pt x="667" y="21"/>
                    <a:pt x="143" y="236"/>
                    <a:pt x="0" y="1212"/>
                  </a:cubicBezTo>
                  <a:cubicBezTo>
                    <a:pt x="0" y="1283"/>
                    <a:pt x="36" y="1343"/>
                    <a:pt x="108" y="1355"/>
                  </a:cubicBezTo>
                  <a:lnTo>
                    <a:pt x="131" y="1355"/>
                  </a:lnTo>
                  <a:cubicBezTo>
                    <a:pt x="191" y="1355"/>
                    <a:pt x="239" y="1307"/>
                    <a:pt x="251" y="1248"/>
                  </a:cubicBezTo>
                  <a:cubicBezTo>
                    <a:pt x="358" y="426"/>
                    <a:pt x="762" y="248"/>
                    <a:pt x="786" y="236"/>
                  </a:cubicBezTo>
                  <a:cubicBezTo>
                    <a:pt x="846" y="212"/>
                    <a:pt x="882" y="140"/>
                    <a:pt x="858" y="81"/>
                  </a:cubicBezTo>
                  <a:cubicBezTo>
                    <a:pt x="840" y="27"/>
                    <a:pt x="795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 rot="-1440576" flipH="1">
              <a:off x="7911707" y="3370954"/>
              <a:ext cx="44432" cy="67294"/>
            </a:xfrm>
            <a:custGeom>
              <a:avLst/>
              <a:gdLst/>
              <a:ahLst/>
              <a:cxnLst/>
              <a:rect l="l" t="t" r="r" b="b"/>
              <a:pathLst>
                <a:path w="894" h="1354" extrusionOk="0">
                  <a:moveTo>
                    <a:pt x="742" y="0"/>
                  </a:moveTo>
                  <a:cubicBezTo>
                    <a:pt x="729" y="0"/>
                    <a:pt x="716" y="3"/>
                    <a:pt x="703" y="8"/>
                  </a:cubicBezTo>
                  <a:cubicBezTo>
                    <a:pt x="679" y="20"/>
                    <a:pt x="155" y="246"/>
                    <a:pt x="13" y="1222"/>
                  </a:cubicBezTo>
                  <a:cubicBezTo>
                    <a:pt x="1" y="1282"/>
                    <a:pt x="48" y="1341"/>
                    <a:pt x="120" y="1353"/>
                  </a:cubicBezTo>
                  <a:lnTo>
                    <a:pt x="132" y="1353"/>
                  </a:lnTo>
                  <a:cubicBezTo>
                    <a:pt x="203" y="1353"/>
                    <a:pt x="251" y="1318"/>
                    <a:pt x="263" y="1246"/>
                  </a:cubicBezTo>
                  <a:cubicBezTo>
                    <a:pt x="370" y="425"/>
                    <a:pt x="775" y="246"/>
                    <a:pt x="798" y="234"/>
                  </a:cubicBezTo>
                  <a:cubicBezTo>
                    <a:pt x="858" y="210"/>
                    <a:pt x="894" y="139"/>
                    <a:pt x="870" y="79"/>
                  </a:cubicBezTo>
                  <a:cubicBezTo>
                    <a:pt x="842" y="32"/>
                    <a:pt x="792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 rot="-1440576" flipH="1">
              <a:off x="7872627" y="3283044"/>
              <a:ext cx="44432" cy="67642"/>
            </a:xfrm>
            <a:custGeom>
              <a:avLst/>
              <a:gdLst/>
              <a:ahLst/>
              <a:cxnLst/>
              <a:rect l="l" t="t" r="r" b="b"/>
              <a:pathLst>
                <a:path w="894" h="1361" extrusionOk="0">
                  <a:moveTo>
                    <a:pt x="754" y="1"/>
                  </a:moveTo>
                  <a:cubicBezTo>
                    <a:pt x="737" y="1"/>
                    <a:pt x="720" y="5"/>
                    <a:pt x="703" y="15"/>
                  </a:cubicBezTo>
                  <a:cubicBezTo>
                    <a:pt x="679" y="15"/>
                    <a:pt x="155" y="241"/>
                    <a:pt x="13" y="1218"/>
                  </a:cubicBezTo>
                  <a:cubicBezTo>
                    <a:pt x="1" y="1277"/>
                    <a:pt x="48" y="1349"/>
                    <a:pt x="120" y="1349"/>
                  </a:cubicBezTo>
                  <a:cubicBezTo>
                    <a:pt x="120" y="1360"/>
                    <a:pt x="132" y="1360"/>
                    <a:pt x="132" y="1360"/>
                  </a:cubicBezTo>
                  <a:cubicBezTo>
                    <a:pt x="203" y="1360"/>
                    <a:pt x="251" y="1313"/>
                    <a:pt x="263" y="1253"/>
                  </a:cubicBezTo>
                  <a:cubicBezTo>
                    <a:pt x="370" y="432"/>
                    <a:pt x="775" y="241"/>
                    <a:pt x="798" y="241"/>
                  </a:cubicBezTo>
                  <a:cubicBezTo>
                    <a:pt x="858" y="206"/>
                    <a:pt x="894" y="146"/>
                    <a:pt x="870" y="75"/>
                  </a:cubicBezTo>
                  <a:cubicBezTo>
                    <a:pt x="844" y="31"/>
                    <a:pt x="799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 rot="-1440576" flipH="1">
              <a:off x="8088481" y="3446536"/>
              <a:ext cx="43836" cy="67244"/>
            </a:xfrm>
            <a:custGeom>
              <a:avLst/>
              <a:gdLst/>
              <a:ahLst/>
              <a:cxnLst/>
              <a:rect l="l" t="t" r="r" b="b"/>
              <a:pathLst>
                <a:path w="882" h="1353" extrusionOk="0">
                  <a:moveTo>
                    <a:pt x="742" y="0"/>
                  </a:moveTo>
                  <a:cubicBezTo>
                    <a:pt x="729" y="0"/>
                    <a:pt x="715" y="2"/>
                    <a:pt x="703" y="8"/>
                  </a:cubicBezTo>
                  <a:cubicBezTo>
                    <a:pt x="679" y="19"/>
                    <a:pt x="155" y="234"/>
                    <a:pt x="12" y="1210"/>
                  </a:cubicBezTo>
                  <a:cubicBezTo>
                    <a:pt x="0" y="1281"/>
                    <a:pt x="48" y="1341"/>
                    <a:pt x="119" y="1353"/>
                  </a:cubicBezTo>
                  <a:lnTo>
                    <a:pt x="131" y="1353"/>
                  </a:lnTo>
                  <a:cubicBezTo>
                    <a:pt x="191" y="1353"/>
                    <a:pt x="250" y="1305"/>
                    <a:pt x="250" y="1246"/>
                  </a:cubicBezTo>
                  <a:cubicBezTo>
                    <a:pt x="369" y="424"/>
                    <a:pt x="774" y="246"/>
                    <a:pt x="798" y="234"/>
                  </a:cubicBezTo>
                  <a:cubicBezTo>
                    <a:pt x="858" y="210"/>
                    <a:pt x="881" y="138"/>
                    <a:pt x="858" y="79"/>
                  </a:cubicBezTo>
                  <a:cubicBezTo>
                    <a:pt x="839" y="32"/>
                    <a:pt x="791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 rot="-1440576" flipH="1">
              <a:off x="8086424" y="3540709"/>
              <a:ext cx="43836" cy="67294"/>
            </a:xfrm>
            <a:custGeom>
              <a:avLst/>
              <a:gdLst/>
              <a:ahLst/>
              <a:cxnLst/>
              <a:rect l="l" t="t" r="r" b="b"/>
              <a:pathLst>
                <a:path w="882" h="1354" extrusionOk="0">
                  <a:moveTo>
                    <a:pt x="743" y="1"/>
                  </a:moveTo>
                  <a:cubicBezTo>
                    <a:pt x="729" y="1"/>
                    <a:pt x="716" y="3"/>
                    <a:pt x="703" y="8"/>
                  </a:cubicBezTo>
                  <a:cubicBezTo>
                    <a:pt x="680" y="20"/>
                    <a:pt x="144" y="246"/>
                    <a:pt x="13" y="1222"/>
                  </a:cubicBezTo>
                  <a:cubicBezTo>
                    <a:pt x="1" y="1282"/>
                    <a:pt x="49" y="1341"/>
                    <a:pt x="108" y="1353"/>
                  </a:cubicBezTo>
                  <a:lnTo>
                    <a:pt x="132" y="1353"/>
                  </a:lnTo>
                  <a:cubicBezTo>
                    <a:pt x="191" y="1353"/>
                    <a:pt x="239" y="1318"/>
                    <a:pt x="251" y="1246"/>
                  </a:cubicBezTo>
                  <a:cubicBezTo>
                    <a:pt x="370" y="437"/>
                    <a:pt x="763" y="246"/>
                    <a:pt x="787" y="234"/>
                  </a:cubicBezTo>
                  <a:cubicBezTo>
                    <a:pt x="846" y="210"/>
                    <a:pt x="882" y="139"/>
                    <a:pt x="858" y="79"/>
                  </a:cubicBezTo>
                  <a:cubicBezTo>
                    <a:pt x="839" y="33"/>
                    <a:pt x="791" y="1"/>
                    <a:pt x="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 rot="-1440576" flipH="1">
              <a:off x="8175218" y="3574562"/>
              <a:ext cx="35536" cy="74401"/>
            </a:xfrm>
            <a:custGeom>
              <a:avLst/>
              <a:gdLst/>
              <a:ahLst/>
              <a:cxnLst/>
              <a:rect l="l" t="t" r="r" b="b"/>
              <a:pathLst>
                <a:path w="715" h="1497" extrusionOk="0">
                  <a:moveTo>
                    <a:pt x="407" y="0"/>
                  </a:moveTo>
                  <a:cubicBezTo>
                    <a:pt x="368" y="0"/>
                    <a:pt x="332" y="19"/>
                    <a:pt x="310" y="56"/>
                  </a:cubicBezTo>
                  <a:cubicBezTo>
                    <a:pt x="298" y="80"/>
                    <a:pt x="0" y="568"/>
                    <a:pt x="464" y="1437"/>
                  </a:cubicBezTo>
                  <a:cubicBezTo>
                    <a:pt x="488" y="1473"/>
                    <a:pt x="524" y="1497"/>
                    <a:pt x="572" y="1497"/>
                  </a:cubicBezTo>
                  <a:cubicBezTo>
                    <a:pt x="595" y="1497"/>
                    <a:pt x="619" y="1497"/>
                    <a:pt x="631" y="1485"/>
                  </a:cubicBezTo>
                  <a:cubicBezTo>
                    <a:pt x="691" y="1449"/>
                    <a:pt x="714" y="1378"/>
                    <a:pt x="679" y="1318"/>
                  </a:cubicBezTo>
                  <a:cubicBezTo>
                    <a:pt x="286" y="592"/>
                    <a:pt x="500" y="211"/>
                    <a:pt x="512" y="187"/>
                  </a:cubicBezTo>
                  <a:cubicBezTo>
                    <a:pt x="548" y="128"/>
                    <a:pt x="536" y="56"/>
                    <a:pt x="476" y="21"/>
                  </a:cubicBezTo>
                  <a:cubicBezTo>
                    <a:pt x="454" y="7"/>
                    <a:pt x="43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 rot="-1440576" flipH="1">
              <a:off x="7673802" y="3689665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29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9"/>
                  </a:cubicBezTo>
                  <a:cubicBezTo>
                    <a:pt x="179" y="1448"/>
                    <a:pt x="227" y="1496"/>
                    <a:pt x="287" y="1496"/>
                  </a:cubicBezTo>
                  <a:lnTo>
                    <a:pt x="310" y="1496"/>
                  </a:lnTo>
                  <a:cubicBezTo>
                    <a:pt x="382" y="1484"/>
                    <a:pt x="417" y="1412"/>
                    <a:pt x="406" y="1353"/>
                  </a:cubicBezTo>
                  <a:cubicBezTo>
                    <a:pt x="263" y="531"/>
                    <a:pt x="596" y="234"/>
                    <a:pt x="608" y="222"/>
                  </a:cubicBezTo>
                  <a:cubicBezTo>
                    <a:pt x="656" y="174"/>
                    <a:pt x="668" y="103"/>
                    <a:pt x="620" y="43"/>
                  </a:cubicBezTo>
                  <a:cubicBezTo>
                    <a:pt x="600" y="16"/>
                    <a:pt x="565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 rot="-1440576" flipH="1">
              <a:off x="6856321" y="4042592"/>
              <a:ext cx="253322" cy="208940"/>
            </a:xfrm>
            <a:custGeom>
              <a:avLst/>
              <a:gdLst/>
              <a:ahLst/>
              <a:cxnLst/>
              <a:rect l="l" t="t" r="r" b="b"/>
              <a:pathLst>
                <a:path w="5097" h="4204" extrusionOk="0">
                  <a:moveTo>
                    <a:pt x="4418" y="1"/>
                  </a:moveTo>
                  <a:lnTo>
                    <a:pt x="1" y="739"/>
                  </a:lnTo>
                  <a:lnTo>
                    <a:pt x="489" y="4204"/>
                  </a:lnTo>
                  <a:lnTo>
                    <a:pt x="5097" y="3311"/>
                  </a:lnTo>
                  <a:lnTo>
                    <a:pt x="4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 rot="-1440576" flipH="1">
              <a:off x="6909125" y="4086352"/>
              <a:ext cx="147957" cy="121964"/>
            </a:xfrm>
            <a:custGeom>
              <a:avLst/>
              <a:gdLst/>
              <a:ahLst/>
              <a:cxnLst/>
              <a:rect l="l" t="t" r="r" b="b"/>
              <a:pathLst>
                <a:path w="2977" h="2454" extrusionOk="0">
                  <a:moveTo>
                    <a:pt x="2584" y="1"/>
                  </a:moveTo>
                  <a:lnTo>
                    <a:pt x="0" y="430"/>
                  </a:lnTo>
                  <a:lnTo>
                    <a:pt x="286" y="2454"/>
                  </a:lnTo>
                  <a:lnTo>
                    <a:pt x="2977" y="193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 rot="-1440576" flipH="1">
              <a:off x="5918241" y="3185677"/>
              <a:ext cx="255757" cy="336619"/>
            </a:xfrm>
            <a:custGeom>
              <a:avLst/>
              <a:gdLst/>
              <a:ahLst/>
              <a:cxnLst/>
              <a:rect l="l" t="t" r="r" b="b"/>
              <a:pathLst>
                <a:path w="5146" h="6773" extrusionOk="0">
                  <a:moveTo>
                    <a:pt x="3362" y="1"/>
                  </a:moveTo>
                  <a:cubicBezTo>
                    <a:pt x="2769" y="1"/>
                    <a:pt x="2229" y="3518"/>
                    <a:pt x="2229" y="3518"/>
                  </a:cubicBezTo>
                  <a:cubicBezTo>
                    <a:pt x="2229" y="3518"/>
                    <a:pt x="2419" y="815"/>
                    <a:pt x="1884" y="100"/>
                  </a:cubicBezTo>
                  <a:cubicBezTo>
                    <a:pt x="1838" y="41"/>
                    <a:pt x="1795" y="13"/>
                    <a:pt x="1755" y="13"/>
                  </a:cubicBezTo>
                  <a:cubicBezTo>
                    <a:pt x="1324" y="13"/>
                    <a:pt x="1205" y="3160"/>
                    <a:pt x="1205" y="3160"/>
                  </a:cubicBezTo>
                  <a:cubicBezTo>
                    <a:pt x="1205" y="3160"/>
                    <a:pt x="872" y="862"/>
                    <a:pt x="431" y="791"/>
                  </a:cubicBezTo>
                  <a:cubicBezTo>
                    <a:pt x="426" y="790"/>
                    <a:pt x="421" y="790"/>
                    <a:pt x="417" y="790"/>
                  </a:cubicBezTo>
                  <a:cubicBezTo>
                    <a:pt x="0" y="790"/>
                    <a:pt x="431" y="3910"/>
                    <a:pt x="431" y="3910"/>
                  </a:cubicBezTo>
                  <a:cubicBezTo>
                    <a:pt x="274" y="5224"/>
                    <a:pt x="1498" y="6772"/>
                    <a:pt x="2667" y="6772"/>
                  </a:cubicBezTo>
                  <a:cubicBezTo>
                    <a:pt x="2917" y="6772"/>
                    <a:pt x="3165" y="6701"/>
                    <a:pt x="3396" y="6542"/>
                  </a:cubicBezTo>
                  <a:cubicBezTo>
                    <a:pt x="4432" y="5827"/>
                    <a:pt x="5146" y="1672"/>
                    <a:pt x="4944" y="1494"/>
                  </a:cubicBezTo>
                  <a:cubicBezTo>
                    <a:pt x="4896" y="1453"/>
                    <a:pt x="4843" y="1434"/>
                    <a:pt x="4787" y="1434"/>
                  </a:cubicBezTo>
                  <a:cubicBezTo>
                    <a:pt x="4269" y="1434"/>
                    <a:pt x="3455" y="2994"/>
                    <a:pt x="3455" y="2994"/>
                  </a:cubicBezTo>
                  <a:cubicBezTo>
                    <a:pt x="3455" y="2994"/>
                    <a:pt x="4086" y="339"/>
                    <a:pt x="3431" y="17"/>
                  </a:cubicBezTo>
                  <a:cubicBezTo>
                    <a:pt x="3408" y="6"/>
                    <a:pt x="3385" y="1"/>
                    <a:pt x="336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28"/>
            <p:cNvGrpSpPr/>
            <p:nvPr/>
          </p:nvGrpSpPr>
          <p:grpSpPr>
            <a:xfrm>
              <a:off x="5478841" y="2880970"/>
              <a:ext cx="905889" cy="713609"/>
              <a:chOff x="5478841" y="2880970"/>
              <a:chExt cx="905889" cy="713609"/>
            </a:xfrm>
          </p:grpSpPr>
          <p:sp>
            <p:nvSpPr>
              <p:cNvPr id="606" name="Google Shape;606;p28"/>
              <p:cNvSpPr/>
              <p:nvPr/>
            </p:nvSpPr>
            <p:spPr>
              <a:xfrm rot="-1440576" flipH="1">
                <a:off x="5530258" y="3026027"/>
                <a:ext cx="803056" cy="423495"/>
              </a:xfrm>
              <a:custGeom>
                <a:avLst/>
                <a:gdLst/>
                <a:ahLst/>
                <a:cxnLst/>
                <a:rect l="l" t="t" r="r" b="b"/>
                <a:pathLst>
                  <a:path w="16158" h="8521" extrusionOk="0">
                    <a:moveTo>
                      <a:pt x="5315" y="0"/>
                    </a:moveTo>
                    <a:cubicBezTo>
                      <a:pt x="2776" y="0"/>
                      <a:pt x="660" y="235"/>
                      <a:pt x="477" y="998"/>
                    </a:cubicBezTo>
                    <a:cubicBezTo>
                      <a:pt x="1" y="2987"/>
                      <a:pt x="798" y="8118"/>
                      <a:pt x="8430" y="8511"/>
                    </a:cubicBezTo>
                    <a:cubicBezTo>
                      <a:pt x="8553" y="8518"/>
                      <a:pt x="8674" y="8521"/>
                      <a:pt x="8793" y="8521"/>
                    </a:cubicBezTo>
                    <a:cubicBezTo>
                      <a:pt x="14187" y="8521"/>
                      <a:pt x="16158" y="2062"/>
                      <a:pt x="14550" y="606"/>
                    </a:cubicBezTo>
                    <a:cubicBezTo>
                      <a:pt x="14550" y="606"/>
                      <a:pt x="9389" y="0"/>
                      <a:pt x="5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 rot="-1440576" flipH="1">
                <a:off x="5579816" y="3018111"/>
                <a:ext cx="691727" cy="354014"/>
              </a:xfrm>
              <a:custGeom>
                <a:avLst/>
                <a:gdLst/>
                <a:ahLst/>
                <a:cxnLst/>
                <a:rect l="l" t="t" r="r" b="b"/>
                <a:pathLst>
                  <a:path w="13918" h="7123" extrusionOk="0">
                    <a:moveTo>
                      <a:pt x="4150" y="1"/>
                    </a:moveTo>
                    <a:cubicBezTo>
                      <a:pt x="3077" y="1"/>
                      <a:pt x="2140" y="54"/>
                      <a:pt x="1523" y="193"/>
                    </a:cubicBezTo>
                    <a:cubicBezTo>
                      <a:pt x="0" y="538"/>
                      <a:pt x="1152" y="7122"/>
                      <a:pt x="6984" y="7122"/>
                    </a:cubicBezTo>
                    <a:cubicBezTo>
                      <a:pt x="6989" y="7122"/>
                      <a:pt x="6994" y="7122"/>
                      <a:pt x="7000" y="7122"/>
                    </a:cubicBezTo>
                    <a:cubicBezTo>
                      <a:pt x="12858" y="7099"/>
                      <a:pt x="13917" y="1705"/>
                      <a:pt x="12655" y="574"/>
                    </a:cubicBezTo>
                    <a:cubicBezTo>
                      <a:pt x="12655" y="574"/>
                      <a:pt x="7669" y="1"/>
                      <a:pt x="4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 rot="-1440576" flipH="1">
                <a:off x="5606153" y="3014772"/>
                <a:ext cx="631441" cy="363756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7319" extrusionOk="0">
                    <a:moveTo>
                      <a:pt x="3419" y="204"/>
                    </a:moveTo>
                    <a:cubicBezTo>
                      <a:pt x="6757" y="204"/>
                      <a:pt x="11475" y="725"/>
                      <a:pt x="11919" y="770"/>
                    </a:cubicBezTo>
                    <a:cubicBezTo>
                      <a:pt x="12431" y="1258"/>
                      <a:pt x="12478" y="2485"/>
                      <a:pt x="12038" y="3640"/>
                    </a:cubicBezTo>
                    <a:cubicBezTo>
                      <a:pt x="10811" y="6854"/>
                      <a:pt x="7347" y="7116"/>
                      <a:pt x="6311" y="7116"/>
                    </a:cubicBezTo>
                    <a:cubicBezTo>
                      <a:pt x="5418" y="7116"/>
                      <a:pt x="4584" y="6961"/>
                      <a:pt x="3834" y="6652"/>
                    </a:cubicBezTo>
                    <a:cubicBezTo>
                      <a:pt x="1227" y="5568"/>
                      <a:pt x="215" y="2842"/>
                      <a:pt x="334" y="1342"/>
                    </a:cubicBezTo>
                    <a:cubicBezTo>
                      <a:pt x="381" y="806"/>
                      <a:pt x="572" y="461"/>
                      <a:pt x="858" y="389"/>
                    </a:cubicBezTo>
                    <a:cubicBezTo>
                      <a:pt x="1458" y="255"/>
                      <a:pt x="2371" y="204"/>
                      <a:pt x="3419" y="204"/>
                    </a:cubicBezTo>
                    <a:close/>
                    <a:moveTo>
                      <a:pt x="3497" y="0"/>
                    </a:moveTo>
                    <a:cubicBezTo>
                      <a:pt x="2403" y="0"/>
                      <a:pt x="1445" y="55"/>
                      <a:pt x="810" y="199"/>
                    </a:cubicBezTo>
                    <a:cubicBezTo>
                      <a:pt x="441" y="282"/>
                      <a:pt x="191" y="687"/>
                      <a:pt x="131" y="1318"/>
                    </a:cubicBezTo>
                    <a:cubicBezTo>
                      <a:pt x="0" y="2878"/>
                      <a:pt x="1060" y="5711"/>
                      <a:pt x="3751" y="6842"/>
                    </a:cubicBezTo>
                    <a:cubicBezTo>
                      <a:pt x="4525" y="7164"/>
                      <a:pt x="5394" y="7319"/>
                      <a:pt x="6311" y="7319"/>
                    </a:cubicBezTo>
                    <a:cubicBezTo>
                      <a:pt x="7382" y="7319"/>
                      <a:pt x="10954" y="7045"/>
                      <a:pt x="12228" y="3711"/>
                    </a:cubicBezTo>
                    <a:cubicBezTo>
                      <a:pt x="12704" y="2449"/>
                      <a:pt x="12633" y="1139"/>
                      <a:pt x="12038" y="603"/>
                    </a:cubicBezTo>
                    <a:cubicBezTo>
                      <a:pt x="12014" y="592"/>
                      <a:pt x="12002" y="580"/>
                      <a:pt x="11978" y="580"/>
                    </a:cubicBezTo>
                    <a:cubicBezTo>
                      <a:pt x="11716" y="544"/>
                      <a:pt x="6937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 rot="-1440576" flipH="1">
                <a:off x="5616977" y="3009474"/>
                <a:ext cx="549734" cy="326729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6574" extrusionOk="0">
                    <a:moveTo>
                      <a:pt x="2388" y="1"/>
                    </a:moveTo>
                    <a:cubicBezTo>
                      <a:pt x="1178" y="1"/>
                      <a:pt x="294" y="136"/>
                      <a:pt x="226" y="522"/>
                    </a:cubicBezTo>
                    <a:cubicBezTo>
                      <a:pt x="0" y="1819"/>
                      <a:pt x="191" y="6225"/>
                      <a:pt x="5191" y="6558"/>
                    </a:cubicBezTo>
                    <a:cubicBezTo>
                      <a:pt x="5350" y="6569"/>
                      <a:pt x="5505" y="6574"/>
                      <a:pt x="5656" y="6574"/>
                    </a:cubicBezTo>
                    <a:cubicBezTo>
                      <a:pt x="10258" y="6574"/>
                      <a:pt x="11060" y="1786"/>
                      <a:pt x="9942" y="760"/>
                    </a:cubicBezTo>
                    <a:cubicBezTo>
                      <a:pt x="9942" y="760"/>
                      <a:pt x="5252" y="1"/>
                      <a:pt x="2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 rot="-1440576" flipH="1">
                <a:off x="5959848" y="3035749"/>
                <a:ext cx="56261" cy="6590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26" extrusionOk="0">
                    <a:moveTo>
                      <a:pt x="739" y="203"/>
                    </a:moveTo>
                    <a:cubicBezTo>
                      <a:pt x="834" y="239"/>
                      <a:pt x="929" y="668"/>
                      <a:pt x="810" y="941"/>
                    </a:cubicBezTo>
                    <a:cubicBezTo>
                      <a:pt x="775" y="1025"/>
                      <a:pt x="727" y="1084"/>
                      <a:pt x="667" y="1108"/>
                    </a:cubicBezTo>
                    <a:cubicBezTo>
                      <a:pt x="643" y="1118"/>
                      <a:pt x="612" y="1124"/>
                      <a:pt x="578" y="1124"/>
                    </a:cubicBezTo>
                    <a:cubicBezTo>
                      <a:pt x="529" y="1124"/>
                      <a:pt x="473" y="1112"/>
                      <a:pt x="417" y="1084"/>
                    </a:cubicBezTo>
                    <a:cubicBezTo>
                      <a:pt x="286" y="1037"/>
                      <a:pt x="274" y="965"/>
                      <a:pt x="263" y="941"/>
                    </a:cubicBezTo>
                    <a:cubicBezTo>
                      <a:pt x="239" y="739"/>
                      <a:pt x="525" y="382"/>
                      <a:pt x="715" y="215"/>
                    </a:cubicBezTo>
                    <a:cubicBezTo>
                      <a:pt x="715" y="203"/>
                      <a:pt x="739" y="203"/>
                      <a:pt x="739" y="203"/>
                    </a:cubicBezTo>
                    <a:close/>
                    <a:moveTo>
                      <a:pt x="747" y="1"/>
                    </a:moveTo>
                    <a:cubicBezTo>
                      <a:pt x="695" y="1"/>
                      <a:pt x="640" y="17"/>
                      <a:pt x="584" y="48"/>
                    </a:cubicBezTo>
                    <a:cubicBezTo>
                      <a:pt x="525" y="108"/>
                      <a:pt x="1" y="596"/>
                      <a:pt x="72" y="965"/>
                    </a:cubicBezTo>
                    <a:cubicBezTo>
                      <a:pt x="84" y="1061"/>
                      <a:pt x="144" y="1191"/>
                      <a:pt x="334" y="1275"/>
                    </a:cubicBezTo>
                    <a:cubicBezTo>
                      <a:pt x="419" y="1308"/>
                      <a:pt x="501" y="1326"/>
                      <a:pt x="576" y="1326"/>
                    </a:cubicBezTo>
                    <a:cubicBezTo>
                      <a:pt x="639" y="1326"/>
                      <a:pt x="697" y="1314"/>
                      <a:pt x="751" y="1287"/>
                    </a:cubicBezTo>
                    <a:cubicBezTo>
                      <a:pt x="858" y="1239"/>
                      <a:pt x="941" y="1156"/>
                      <a:pt x="989" y="1025"/>
                    </a:cubicBezTo>
                    <a:cubicBezTo>
                      <a:pt x="1132" y="691"/>
                      <a:pt x="1060" y="120"/>
                      <a:pt x="822" y="13"/>
                    </a:cubicBezTo>
                    <a:cubicBezTo>
                      <a:pt x="798" y="5"/>
                      <a:pt x="773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 rot="-1440576" flipH="1">
                <a:off x="5822746" y="3063848"/>
                <a:ext cx="56310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331" extrusionOk="0">
                    <a:moveTo>
                      <a:pt x="739" y="202"/>
                    </a:moveTo>
                    <a:cubicBezTo>
                      <a:pt x="834" y="238"/>
                      <a:pt x="918" y="666"/>
                      <a:pt x="799" y="940"/>
                    </a:cubicBezTo>
                    <a:cubicBezTo>
                      <a:pt x="763" y="1024"/>
                      <a:pt x="715" y="1083"/>
                      <a:pt x="668" y="1107"/>
                    </a:cubicBezTo>
                    <a:cubicBezTo>
                      <a:pt x="638" y="1117"/>
                      <a:pt x="606" y="1123"/>
                      <a:pt x="572" y="1123"/>
                    </a:cubicBezTo>
                    <a:cubicBezTo>
                      <a:pt x="523" y="1123"/>
                      <a:pt x="469" y="1111"/>
                      <a:pt x="406" y="1083"/>
                    </a:cubicBezTo>
                    <a:cubicBezTo>
                      <a:pt x="275" y="1035"/>
                      <a:pt x="263" y="964"/>
                      <a:pt x="263" y="940"/>
                    </a:cubicBezTo>
                    <a:cubicBezTo>
                      <a:pt x="227" y="738"/>
                      <a:pt x="525" y="381"/>
                      <a:pt x="715" y="214"/>
                    </a:cubicBezTo>
                    <a:cubicBezTo>
                      <a:pt x="715" y="214"/>
                      <a:pt x="727" y="202"/>
                      <a:pt x="739" y="202"/>
                    </a:cubicBezTo>
                    <a:close/>
                    <a:moveTo>
                      <a:pt x="742" y="0"/>
                    </a:moveTo>
                    <a:cubicBezTo>
                      <a:pt x="693" y="0"/>
                      <a:pt x="641" y="18"/>
                      <a:pt x="584" y="59"/>
                    </a:cubicBezTo>
                    <a:cubicBezTo>
                      <a:pt x="525" y="107"/>
                      <a:pt x="1" y="595"/>
                      <a:pt x="61" y="976"/>
                    </a:cubicBezTo>
                    <a:cubicBezTo>
                      <a:pt x="84" y="1059"/>
                      <a:pt x="144" y="1190"/>
                      <a:pt x="334" y="1274"/>
                    </a:cubicBezTo>
                    <a:cubicBezTo>
                      <a:pt x="420" y="1313"/>
                      <a:pt x="501" y="1331"/>
                      <a:pt x="577" y="1331"/>
                    </a:cubicBezTo>
                    <a:cubicBezTo>
                      <a:pt x="639" y="1331"/>
                      <a:pt x="698" y="1319"/>
                      <a:pt x="751" y="1297"/>
                    </a:cubicBezTo>
                    <a:cubicBezTo>
                      <a:pt x="858" y="1238"/>
                      <a:pt x="942" y="1155"/>
                      <a:pt x="989" y="1024"/>
                    </a:cubicBezTo>
                    <a:cubicBezTo>
                      <a:pt x="1132" y="690"/>
                      <a:pt x="1061" y="119"/>
                      <a:pt x="811" y="12"/>
                    </a:cubicBezTo>
                    <a:cubicBezTo>
                      <a:pt x="788" y="4"/>
                      <a:pt x="765" y="0"/>
                      <a:pt x="7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 rot="-1440576" flipH="1">
                <a:off x="5704596" y="3148263"/>
                <a:ext cx="5983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347" extrusionOk="0">
                    <a:moveTo>
                      <a:pt x="531" y="203"/>
                    </a:moveTo>
                    <a:cubicBezTo>
                      <a:pt x="537" y="203"/>
                      <a:pt x="546" y="206"/>
                      <a:pt x="561" y="211"/>
                    </a:cubicBezTo>
                    <a:cubicBezTo>
                      <a:pt x="727" y="283"/>
                      <a:pt x="989" y="664"/>
                      <a:pt x="942" y="926"/>
                    </a:cubicBezTo>
                    <a:cubicBezTo>
                      <a:pt x="942" y="973"/>
                      <a:pt x="918" y="1116"/>
                      <a:pt x="668" y="1140"/>
                    </a:cubicBezTo>
                    <a:cubicBezTo>
                      <a:pt x="620" y="1140"/>
                      <a:pt x="572" y="1140"/>
                      <a:pt x="537" y="1128"/>
                    </a:cubicBezTo>
                    <a:cubicBezTo>
                      <a:pt x="311" y="1033"/>
                      <a:pt x="430" y="473"/>
                      <a:pt x="513" y="223"/>
                    </a:cubicBezTo>
                    <a:cubicBezTo>
                      <a:pt x="520" y="209"/>
                      <a:pt x="523" y="203"/>
                      <a:pt x="531" y="203"/>
                    </a:cubicBezTo>
                    <a:close/>
                    <a:moveTo>
                      <a:pt x="540" y="1"/>
                    </a:moveTo>
                    <a:cubicBezTo>
                      <a:pt x="452" y="1"/>
                      <a:pt x="377" y="48"/>
                      <a:pt x="334" y="152"/>
                    </a:cubicBezTo>
                    <a:cubicBezTo>
                      <a:pt x="299" y="247"/>
                      <a:pt x="1" y="1116"/>
                      <a:pt x="453" y="1307"/>
                    </a:cubicBezTo>
                    <a:cubicBezTo>
                      <a:pt x="507" y="1333"/>
                      <a:pt x="561" y="1347"/>
                      <a:pt x="624" y="1347"/>
                    </a:cubicBezTo>
                    <a:cubicBezTo>
                      <a:pt x="645" y="1347"/>
                      <a:pt x="668" y="1345"/>
                      <a:pt x="692" y="1342"/>
                    </a:cubicBezTo>
                    <a:cubicBezTo>
                      <a:pt x="1049" y="1307"/>
                      <a:pt x="1132" y="1080"/>
                      <a:pt x="1144" y="961"/>
                    </a:cubicBezTo>
                    <a:cubicBezTo>
                      <a:pt x="1203" y="616"/>
                      <a:pt x="906" y="128"/>
                      <a:pt x="644" y="21"/>
                    </a:cubicBezTo>
                    <a:cubicBezTo>
                      <a:pt x="608" y="8"/>
                      <a:pt x="57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 rot="-1440576" flipH="1">
                <a:off x="5788452" y="3240521"/>
                <a:ext cx="5978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347" extrusionOk="0">
                    <a:moveTo>
                      <a:pt x="539" y="203"/>
                    </a:moveTo>
                    <a:cubicBezTo>
                      <a:pt x="546" y="203"/>
                      <a:pt x="557" y="206"/>
                      <a:pt x="572" y="211"/>
                    </a:cubicBezTo>
                    <a:cubicBezTo>
                      <a:pt x="738" y="282"/>
                      <a:pt x="988" y="663"/>
                      <a:pt x="953" y="925"/>
                    </a:cubicBezTo>
                    <a:cubicBezTo>
                      <a:pt x="941" y="973"/>
                      <a:pt x="917" y="1115"/>
                      <a:pt x="679" y="1139"/>
                    </a:cubicBezTo>
                    <a:cubicBezTo>
                      <a:pt x="619" y="1139"/>
                      <a:pt x="572" y="1139"/>
                      <a:pt x="536" y="1127"/>
                    </a:cubicBezTo>
                    <a:cubicBezTo>
                      <a:pt x="322" y="1032"/>
                      <a:pt x="429" y="472"/>
                      <a:pt x="524" y="222"/>
                    </a:cubicBezTo>
                    <a:cubicBezTo>
                      <a:pt x="524" y="208"/>
                      <a:pt x="528" y="203"/>
                      <a:pt x="539" y="203"/>
                    </a:cubicBezTo>
                    <a:close/>
                    <a:moveTo>
                      <a:pt x="539" y="0"/>
                    </a:moveTo>
                    <a:cubicBezTo>
                      <a:pt x="451" y="0"/>
                      <a:pt x="377" y="47"/>
                      <a:pt x="334" y="151"/>
                    </a:cubicBezTo>
                    <a:cubicBezTo>
                      <a:pt x="298" y="246"/>
                      <a:pt x="0" y="1115"/>
                      <a:pt x="453" y="1306"/>
                    </a:cubicBezTo>
                    <a:cubicBezTo>
                      <a:pt x="506" y="1333"/>
                      <a:pt x="566" y="1346"/>
                      <a:pt x="628" y="1346"/>
                    </a:cubicBezTo>
                    <a:cubicBezTo>
                      <a:pt x="649" y="1346"/>
                      <a:pt x="670" y="1345"/>
                      <a:pt x="691" y="1342"/>
                    </a:cubicBezTo>
                    <a:cubicBezTo>
                      <a:pt x="1048" y="1306"/>
                      <a:pt x="1131" y="1080"/>
                      <a:pt x="1155" y="961"/>
                    </a:cubicBezTo>
                    <a:cubicBezTo>
                      <a:pt x="1203" y="615"/>
                      <a:pt x="905" y="127"/>
                      <a:pt x="643" y="20"/>
                    </a:cubicBezTo>
                    <a:cubicBezTo>
                      <a:pt x="607" y="7"/>
                      <a:pt x="572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 rot="-1440576" flipH="1">
                <a:off x="5923210" y="3162352"/>
                <a:ext cx="55118" cy="67393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356" extrusionOk="0">
                    <a:moveTo>
                      <a:pt x="584" y="206"/>
                    </a:moveTo>
                    <a:cubicBezTo>
                      <a:pt x="715" y="266"/>
                      <a:pt x="894" y="694"/>
                      <a:pt x="822" y="956"/>
                    </a:cubicBezTo>
                    <a:cubicBezTo>
                      <a:pt x="801" y="1043"/>
                      <a:pt x="749" y="1150"/>
                      <a:pt x="560" y="1150"/>
                    </a:cubicBezTo>
                    <a:cubicBezTo>
                      <a:pt x="541" y="1150"/>
                      <a:pt x="522" y="1149"/>
                      <a:pt x="501" y="1147"/>
                    </a:cubicBezTo>
                    <a:cubicBezTo>
                      <a:pt x="465" y="1135"/>
                      <a:pt x="430" y="1135"/>
                      <a:pt x="406" y="1123"/>
                    </a:cubicBezTo>
                    <a:cubicBezTo>
                      <a:pt x="346" y="1099"/>
                      <a:pt x="322" y="1064"/>
                      <a:pt x="299" y="1016"/>
                    </a:cubicBezTo>
                    <a:cubicBezTo>
                      <a:pt x="239" y="790"/>
                      <a:pt x="465" y="361"/>
                      <a:pt x="549" y="218"/>
                    </a:cubicBezTo>
                    <a:cubicBezTo>
                      <a:pt x="561" y="206"/>
                      <a:pt x="572" y="206"/>
                      <a:pt x="584" y="206"/>
                    </a:cubicBezTo>
                    <a:close/>
                    <a:moveTo>
                      <a:pt x="573" y="0"/>
                    </a:moveTo>
                    <a:cubicBezTo>
                      <a:pt x="506" y="0"/>
                      <a:pt x="441" y="32"/>
                      <a:pt x="382" y="99"/>
                    </a:cubicBezTo>
                    <a:cubicBezTo>
                      <a:pt x="346" y="171"/>
                      <a:pt x="1" y="718"/>
                      <a:pt x="108" y="1075"/>
                    </a:cubicBezTo>
                    <a:cubicBezTo>
                      <a:pt x="144" y="1183"/>
                      <a:pt x="215" y="1266"/>
                      <a:pt x="322" y="1314"/>
                    </a:cubicBezTo>
                    <a:cubicBezTo>
                      <a:pt x="370" y="1326"/>
                      <a:pt x="418" y="1337"/>
                      <a:pt x="465" y="1349"/>
                    </a:cubicBezTo>
                    <a:cubicBezTo>
                      <a:pt x="499" y="1353"/>
                      <a:pt x="531" y="1356"/>
                      <a:pt x="562" y="1356"/>
                    </a:cubicBezTo>
                    <a:cubicBezTo>
                      <a:pt x="796" y="1356"/>
                      <a:pt x="960" y="1237"/>
                      <a:pt x="1013" y="1016"/>
                    </a:cubicBezTo>
                    <a:cubicBezTo>
                      <a:pt x="1108" y="671"/>
                      <a:pt x="906" y="123"/>
                      <a:pt x="656" y="16"/>
                    </a:cubicBezTo>
                    <a:cubicBezTo>
                      <a:pt x="628" y="5"/>
                      <a:pt x="600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28"/>
            <p:cNvSpPr/>
            <p:nvPr/>
          </p:nvSpPr>
          <p:spPr>
            <a:xfrm rot="-1440576" flipH="1">
              <a:off x="7161375" y="2812412"/>
              <a:ext cx="137918" cy="122362"/>
            </a:xfrm>
            <a:custGeom>
              <a:avLst/>
              <a:gdLst/>
              <a:ahLst/>
              <a:cxnLst/>
              <a:rect l="l" t="t" r="r" b="b"/>
              <a:pathLst>
                <a:path w="2775" h="2462" extrusionOk="0">
                  <a:moveTo>
                    <a:pt x="1463" y="0"/>
                  </a:moveTo>
                  <a:cubicBezTo>
                    <a:pt x="1440" y="0"/>
                    <a:pt x="1416" y="7"/>
                    <a:pt x="1394" y="20"/>
                  </a:cubicBezTo>
                  <a:cubicBezTo>
                    <a:pt x="1334" y="56"/>
                    <a:pt x="1322" y="127"/>
                    <a:pt x="1358" y="187"/>
                  </a:cubicBezTo>
                  <a:cubicBezTo>
                    <a:pt x="1977" y="1140"/>
                    <a:pt x="2382" y="2068"/>
                    <a:pt x="2251" y="2211"/>
                  </a:cubicBezTo>
                  <a:cubicBezTo>
                    <a:pt x="2240" y="2224"/>
                    <a:pt x="2220" y="2230"/>
                    <a:pt x="2192" y="2230"/>
                  </a:cubicBezTo>
                  <a:cubicBezTo>
                    <a:pt x="1953" y="2230"/>
                    <a:pt x="1132" y="1784"/>
                    <a:pt x="215" y="1080"/>
                  </a:cubicBezTo>
                  <a:cubicBezTo>
                    <a:pt x="189" y="1064"/>
                    <a:pt x="161" y="1056"/>
                    <a:pt x="133" y="1056"/>
                  </a:cubicBezTo>
                  <a:cubicBezTo>
                    <a:pt x="97" y="1056"/>
                    <a:pt x="63" y="1070"/>
                    <a:pt x="36" y="1104"/>
                  </a:cubicBezTo>
                  <a:cubicBezTo>
                    <a:pt x="0" y="1151"/>
                    <a:pt x="12" y="1235"/>
                    <a:pt x="60" y="1270"/>
                  </a:cubicBezTo>
                  <a:cubicBezTo>
                    <a:pt x="572" y="1663"/>
                    <a:pt x="1679" y="2461"/>
                    <a:pt x="2215" y="2461"/>
                  </a:cubicBezTo>
                  <a:cubicBezTo>
                    <a:pt x="2310" y="2461"/>
                    <a:pt x="2382" y="2437"/>
                    <a:pt x="2441" y="2378"/>
                  </a:cubicBezTo>
                  <a:cubicBezTo>
                    <a:pt x="2775" y="1997"/>
                    <a:pt x="1858" y="497"/>
                    <a:pt x="1560" y="56"/>
                  </a:cubicBezTo>
                  <a:cubicBezTo>
                    <a:pt x="1538" y="19"/>
                    <a:pt x="1502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 rot="-1440576" flipH="1">
              <a:off x="6811472" y="2782523"/>
              <a:ext cx="131457" cy="148305"/>
            </a:xfrm>
            <a:custGeom>
              <a:avLst/>
              <a:gdLst/>
              <a:ahLst/>
              <a:cxnLst/>
              <a:rect l="l" t="t" r="r" b="b"/>
              <a:pathLst>
                <a:path w="2645" h="2984" extrusionOk="0">
                  <a:moveTo>
                    <a:pt x="1884" y="0"/>
                  </a:moveTo>
                  <a:cubicBezTo>
                    <a:pt x="1872" y="0"/>
                    <a:pt x="1859" y="2"/>
                    <a:pt x="1846" y="7"/>
                  </a:cubicBezTo>
                  <a:cubicBezTo>
                    <a:pt x="1787" y="19"/>
                    <a:pt x="1751" y="90"/>
                    <a:pt x="1763" y="150"/>
                  </a:cubicBezTo>
                  <a:cubicBezTo>
                    <a:pt x="2096" y="1435"/>
                    <a:pt x="2239" y="2650"/>
                    <a:pt x="2073" y="2733"/>
                  </a:cubicBezTo>
                  <a:cubicBezTo>
                    <a:pt x="2068" y="2734"/>
                    <a:pt x="2063" y="2735"/>
                    <a:pt x="2058" y="2735"/>
                  </a:cubicBezTo>
                  <a:cubicBezTo>
                    <a:pt x="1842" y="2735"/>
                    <a:pt x="1007" y="1777"/>
                    <a:pt x="251" y="638"/>
                  </a:cubicBezTo>
                  <a:cubicBezTo>
                    <a:pt x="222" y="608"/>
                    <a:pt x="183" y="588"/>
                    <a:pt x="144" y="588"/>
                  </a:cubicBezTo>
                  <a:cubicBezTo>
                    <a:pt x="120" y="588"/>
                    <a:pt x="95" y="596"/>
                    <a:pt x="72" y="614"/>
                  </a:cubicBezTo>
                  <a:cubicBezTo>
                    <a:pt x="13" y="650"/>
                    <a:pt x="1" y="721"/>
                    <a:pt x="37" y="781"/>
                  </a:cubicBezTo>
                  <a:cubicBezTo>
                    <a:pt x="501" y="1459"/>
                    <a:pt x="1573" y="2983"/>
                    <a:pt x="2085" y="2983"/>
                  </a:cubicBezTo>
                  <a:cubicBezTo>
                    <a:pt x="2120" y="2983"/>
                    <a:pt x="2144" y="2971"/>
                    <a:pt x="2168" y="2959"/>
                  </a:cubicBezTo>
                  <a:cubicBezTo>
                    <a:pt x="2644" y="2757"/>
                    <a:pt x="2204" y="888"/>
                    <a:pt x="2001" y="90"/>
                  </a:cubicBezTo>
                  <a:cubicBezTo>
                    <a:pt x="1982" y="41"/>
                    <a:pt x="1938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 rot="-1440576" flipH="1">
              <a:off x="6964796" y="2798183"/>
              <a:ext cx="165700" cy="91150"/>
            </a:xfrm>
            <a:custGeom>
              <a:avLst/>
              <a:gdLst/>
              <a:ahLst/>
              <a:cxnLst/>
              <a:rect l="l" t="t" r="r" b="b"/>
              <a:pathLst>
                <a:path w="3334" h="1834" extrusionOk="0">
                  <a:moveTo>
                    <a:pt x="1946" y="1"/>
                  </a:moveTo>
                  <a:cubicBezTo>
                    <a:pt x="1801" y="1"/>
                    <a:pt x="1656" y="20"/>
                    <a:pt x="1512" y="60"/>
                  </a:cubicBezTo>
                  <a:cubicBezTo>
                    <a:pt x="584" y="298"/>
                    <a:pt x="107" y="1262"/>
                    <a:pt x="84" y="1310"/>
                  </a:cubicBezTo>
                  <a:cubicBezTo>
                    <a:pt x="0" y="1488"/>
                    <a:pt x="72" y="1715"/>
                    <a:pt x="250" y="1798"/>
                  </a:cubicBezTo>
                  <a:cubicBezTo>
                    <a:pt x="310" y="1822"/>
                    <a:pt x="357" y="1834"/>
                    <a:pt x="417" y="1834"/>
                  </a:cubicBezTo>
                  <a:cubicBezTo>
                    <a:pt x="560" y="1834"/>
                    <a:pt x="691" y="1762"/>
                    <a:pt x="750" y="1631"/>
                  </a:cubicBezTo>
                  <a:cubicBezTo>
                    <a:pt x="750" y="1619"/>
                    <a:pt x="1107" y="929"/>
                    <a:pt x="1703" y="762"/>
                  </a:cubicBezTo>
                  <a:cubicBezTo>
                    <a:pt x="1778" y="745"/>
                    <a:pt x="1854" y="736"/>
                    <a:pt x="1932" y="736"/>
                  </a:cubicBezTo>
                  <a:cubicBezTo>
                    <a:pt x="2175" y="736"/>
                    <a:pt x="2432" y="823"/>
                    <a:pt x="2703" y="1012"/>
                  </a:cubicBezTo>
                  <a:cubicBezTo>
                    <a:pt x="2770" y="1057"/>
                    <a:pt x="2845" y="1078"/>
                    <a:pt x="2917" y="1078"/>
                  </a:cubicBezTo>
                  <a:cubicBezTo>
                    <a:pt x="3035" y="1078"/>
                    <a:pt x="3148" y="1021"/>
                    <a:pt x="3215" y="917"/>
                  </a:cubicBezTo>
                  <a:cubicBezTo>
                    <a:pt x="3334" y="750"/>
                    <a:pt x="3286" y="512"/>
                    <a:pt x="3120" y="405"/>
                  </a:cubicBezTo>
                  <a:cubicBezTo>
                    <a:pt x="2722" y="137"/>
                    <a:pt x="2331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 rot="-1440576" flipH="1">
              <a:off x="6883352" y="2646783"/>
              <a:ext cx="351529" cy="192489"/>
            </a:xfrm>
            <a:custGeom>
              <a:avLst/>
              <a:gdLst/>
              <a:ahLst/>
              <a:cxnLst/>
              <a:rect l="l" t="t" r="r" b="b"/>
              <a:pathLst>
                <a:path w="7073" h="3873" extrusionOk="0">
                  <a:moveTo>
                    <a:pt x="6697" y="1"/>
                  </a:moveTo>
                  <a:cubicBezTo>
                    <a:pt x="6683" y="1"/>
                    <a:pt x="6669" y="1"/>
                    <a:pt x="6656" y="3"/>
                  </a:cubicBezTo>
                  <a:cubicBezTo>
                    <a:pt x="5465" y="110"/>
                    <a:pt x="774" y="2860"/>
                    <a:pt x="238" y="3182"/>
                  </a:cubicBezTo>
                  <a:cubicBezTo>
                    <a:pt x="60" y="3289"/>
                    <a:pt x="0" y="3515"/>
                    <a:pt x="107" y="3682"/>
                  </a:cubicBezTo>
                  <a:cubicBezTo>
                    <a:pt x="179" y="3801"/>
                    <a:pt x="298" y="3872"/>
                    <a:pt x="429" y="3872"/>
                  </a:cubicBezTo>
                  <a:cubicBezTo>
                    <a:pt x="488" y="3872"/>
                    <a:pt x="548" y="3849"/>
                    <a:pt x="607" y="3813"/>
                  </a:cubicBezTo>
                  <a:cubicBezTo>
                    <a:pt x="2560" y="2658"/>
                    <a:pt x="5953" y="813"/>
                    <a:pt x="6727" y="741"/>
                  </a:cubicBezTo>
                  <a:cubicBezTo>
                    <a:pt x="6929" y="717"/>
                    <a:pt x="7072" y="539"/>
                    <a:pt x="7060" y="336"/>
                  </a:cubicBezTo>
                  <a:cubicBezTo>
                    <a:pt x="7038" y="148"/>
                    <a:pt x="6882" y="1"/>
                    <a:pt x="6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 rot="-1440576" flipH="1">
              <a:off x="6536313" y="2740151"/>
              <a:ext cx="216643" cy="93436"/>
            </a:xfrm>
            <a:custGeom>
              <a:avLst/>
              <a:gdLst/>
              <a:ahLst/>
              <a:cxnLst/>
              <a:rect l="l" t="t" r="r" b="b"/>
              <a:pathLst>
                <a:path w="4359" h="1880" extrusionOk="0">
                  <a:moveTo>
                    <a:pt x="3955" y="0"/>
                  </a:moveTo>
                  <a:cubicBezTo>
                    <a:pt x="3915" y="0"/>
                    <a:pt x="3874" y="7"/>
                    <a:pt x="3834" y="22"/>
                  </a:cubicBezTo>
                  <a:lnTo>
                    <a:pt x="298" y="1153"/>
                  </a:lnTo>
                  <a:cubicBezTo>
                    <a:pt x="108" y="1225"/>
                    <a:pt x="1" y="1427"/>
                    <a:pt x="60" y="1618"/>
                  </a:cubicBezTo>
                  <a:cubicBezTo>
                    <a:pt x="108" y="1784"/>
                    <a:pt x="251" y="1880"/>
                    <a:pt x="405" y="1880"/>
                  </a:cubicBezTo>
                  <a:cubicBezTo>
                    <a:pt x="441" y="1880"/>
                    <a:pt x="489" y="1868"/>
                    <a:pt x="524" y="1856"/>
                  </a:cubicBezTo>
                  <a:lnTo>
                    <a:pt x="4061" y="725"/>
                  </a:lnTo>
                  <a:cubicBezTo>
                    <a:pt x="4251" y="653"/>
                    <a:pt x="4358" y="451"/>
                    <a:pt x="4299" y="260"/>
                  </a:cubicBezTo>
                  <a:cubicBezTo>
                    <a:pt x="4242" y="101"/>
                    <a:pt x="4104" y="0"/>
                    <a:pt x="3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 rot="-1440576" flipH="1">
              <a:off x="6943001" y="2254867"/>
              <a:ext cx="60435" cy="37921"/>
            </a:xfrm>
            <a:custGeom>
              <a:avLst/>
              <a:gdLst/>
              <a:ahLst/>
              <a:cxnLst/>
              <a:rect l="l" t="t" r="r" b="b"/>
              <a:pathLst>
                <a:path w="1216" h="7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191"/>
                    <a:pt x="60" y="250"/>
                    <a:pt x="132" y="250"/>
                  </a:cubicBezTo>
                  <a:cubicBezTo>
                    <a:pt x="132" y="250"/>
                    <a:pt x="715" y="262"/>
                    <a:pt x="965" y="703"/>
                  </a:cubicBezTo>
                  <a:cubicBezTo>
                    <a:pt x="989" y="750"/>
                    <a:pt x="1037" y="762"/>
                    <a:pt x="1072" y="762"/>
                  </a:cubicBezTo>
                  <a:cubicBezTo>
                    <a:pt x="1096" y="762"/>
                    <a:pt x="1120" y="762"/>
                    <a:pt x="1132" y="750"/>
                  </a:cubicBezTo>
                  <a:cubicBezTo>
                    <a:pt x="1191" y="715"/>
                    <a:pt x="1215" y="643"/>
                    <a:pt x="1180" y="584"/>
                  </a:cubicBezTo>
                  <a:cubicBezTo>
                    <a:pt x="858" y="12"/>
                    <a:pt x="167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 rot="-1440576" flipH="1">
              <a:off x="6882577" y="2344530"/>
              <a:ext cx="60386" cy="38021"/>
            </a:xfrm>
            <a:custGeom>
              <a:avLst/>
              <a:gdLst/>
              <a:ahLst/>
              <a:cxnLst/>
              <a:rect l="l" t="t" r="r" b="b"/>
              <a:pathLst>
                <a:path w="1215" h="765" extrusionOk="0">
                  <a:moveTo>
                    <a:pt x="116" y="1"/>
                  </a:moveTo>
                  <a:cubicBezTo>
                    <a:pt x="51" y="1"/>
                    <a:pt x="0" y="67"/>
                    <a:pt x="0" y="133"/>
                  </a:cubicBezTo>
                  <a:cubicBezTo>
                    <a:pt x="0" y="193"/>
                    <a:pt x="60" y="252"/>
                    <a:pt x="131" y="252"/>
                  </a:cubicBezTo>
                  <a:cubicBezTo>
                    <a:pt x="131" y="252"/>
                    <a:pt x="715" y="252"/>
                    <a:pt x="965" y="705"/>
                  </a:cubicBezTo>
                  <a:cubicBezTo>
                    <a:pt x="988" y="752"/>
                    <a:pt x="1036" y="764"/>
                    <a:pt x="1072" y="764"/>
                  </a:cubicBezTo>
                  <a:cubicBezTo>
                    <a:pt x="1096" y="764"/>
                    <a:pt x="1119" y="764"/>
                    <a:pt x="1131" y="752"/>
                  </a:cubicBezTo>
                  <a:cubicBezTo>
                    <a:pt x="1191" y="716"/>
                    <a:pt x="1215" y="645"/>
                    <a:pt x="1179" y="586"/>
                  </a:cubicBezTo>
                  <a:cubicBezTo>
                    <a:pt x="858" y="14"/>
                    <a:pt x="167" y="2"/>
                    <a:pt x="131" y="2"/>
                  </a:cubicBezTo>
                  <a:cubicBezTo>
                    <a:pt x="126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 rot="-1440576" flipH="1">
              <a:off x="6854238" y="2273809"/>
              <a:ext cx="59839" cy="37921"/>
            </a:xfrm>
            <a:custGeom>
              <a:avLst/>
              <a:gdLst/>
              <a:ahLst/>
              <a:cxnLst/>
              <a:rect l="l" t="t" r="r" b="b"/>
              <a:pathLst>
                <a:path w="1204" h="763" extrusionOk="0">
                  <a:moveTo>
                    <a:pt x="120" y="0"/>
                  </a:moveTo>
                  <a:cubicBezTo>
                    <a:pt x="48" y="0"/>
                    <a:pt x="1" y="60"/>
                    <a:pt x="1" y="131"/>
                  </a:cubicBezTo>
                  <a:cubicBezTo>
                    <a:pt x="1" y="191"/>
                    <a:pt x="48" y="250"/>
                    <a:pt x="120" y="250"/>
                  </a:cubicBezTo>
                  <a:cubicBezTo>
                    <a:pt x="132" y="250"/>
                    <a:pt x="703" y="262"/>
                    <a:pt x="965" y="703"/>
                  </a:cubicBezTo>
                  <a:cubicBezTo>
                    <a:pt x="989" y="750"/>
                    <a:pt x="1025" y="762"/>
                    <a:pt x="1072" y="762"/>
                  </a:cubicBezTo>
                  <a:cubicBezTo>
                    <a:pt x="1084" y="762"/>
                    <a:pt x="1108" y="762"/>
                    <a:pt x="1132" y="750"/>
                  </a:cubicBezTo>
                  <a:cubicBezTo>
                    <a:pt x="1191" y="715"/>
                    <a:pt x="1203" y="643"/>
                    <a:pt x="1179" y="584"/>
                  </a:cubicBezTo>
                  <a:cubicBezTo>
                    <a:pt x="846" y="12"/>
                    <a:pt x="155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 rot="-1440576" flipH="1">
              <a:off x="6796923" y="2352971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cubicBezTo>
                    <a:pt x="0" y="191"/>
                    <a:pt x="48" y="250"/>
                    <a:pt x="119" y="250"/>
                  </a:cubicBezTo>
                  <a:cubicBezTo>
                    <a:pt x="131" y="250"/>
                    <a:pt x="703" y="250"/>
                    <a:pt x="965" y="703"/>
                  </a:cubicBezTo>
                  <a:cubicBezTo>
                    <a:pt x="989" y="739"/>
                    <a:pt x="1024" y="762"/>
                    <a:pt x="1072" y="762"/>
                  </a:cubicBezTo>
                  <a:cubicBezTo>
                    <a:pt x="1084" y="762"/>
                    <a:pt x="1108" y="762"/>
                    <a:pt x="1131" y="751"/>
                  </a:cubicBezTo>
                  <a:cubicBezTo>
                    <a:pt x="1191" y="715"/>
                    <a:pt x="1215" y="643"/>
                    <a:pt x="1179" y="584"/>
                  </a:cubicBezTo>
                  <a:cubicBezTo>
                    <a:pt x="846" y="12"/>
                    <a:pt x="155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 rot="-1440576" flipH="1">
              <a:off x="6931631" y="2201618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32" y="251"/>
                    <a:pt x="715" y="251"/>
                    <a:pt x="965" y="703"/>
                  </a:cubicBezTo>
                  <a:cubicBezTo>
                    <a:pt x="989" y="739"/>
                    <a:pt x="1025" y="763"/>
                    <a:pt x="1072" y="763"/>
                  </a:cubicBezTo>
                  <a:cubicBezTo>
                    <a:pt x="1096" y="763"/>
                    <a:pt x="1120" y="763"/>
                    <a:pt x="1132" y="751"/>
                  </a:cubicBezTo>
                  <a:cubicBezTo>
                    <a:pt x="1191" y="715"/>
                    <a:pt x="1215" y="644"/>
                    <a:pt x="1179" y="584"/>
                  </a:cubicBezTo>
                  <a:cubicBezTo>
                    <a:pt x="858" y="13"/>
                    <a:pt x="16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 rot="-1440576" flipH="1">
              <a:off x="7020003" y="2187710"/>
              <a:ext cx="67543" cy="22017"/>
            </a:xfrm>
            <a:custGeom>
              <a:avLst/>
              <a:gdLst/>
              <a:ahLst/>
              <a:cxnLst/>
              <a:rect l="l" t="t" r="r" b="b"/>
              <a:pathLst>
                <a:path w="1359" h="443" extrusionOk="0">
                  <a:moveTo>
                    <a:pt x="612" y="0"/>
                  </a:moveTo>
                  <a:cubicBezTo>
                    <a:pt x="329" y="0"/>
                    <a:pt x="110" y="90"/>
                    <a:pt x="96" y="97"/>
                  </a:cubicBezTo>
                  <a:cubicBezTo>
                    <a:pt x="37" y="133"/>
                    <a:pt x="1" y="204"/>
                    <a:pt x="25" y="264"/>
                  </a:cubicBezTo>
                  <a:cubicBezTo>
                    <a:pt x="53" y="310"/>
                    <a:pt x="103" y="342"/>
                    <a:pt x="152" y="342"/>
                  </a:cubicBezTo>
                  <a:cubicBezTo>
                    <a:pt x="165" y="342"/>
                    <a:pt x="179" y="340"/>
                    <a:pt x="191" y="335"/>
                  </a:cubicBezTo>
                  <a:cubicBezTo>
                    <a:pt x="198" y="328"/>
                    <a:pt x="383" y="247"/>
                    <a:pt x="619" y="247"/>
                  </a:cubicBezTo>
                  <a:cubicBezTo>
                    <a:pt x="783" y="247"/>
                    <a:pt x="973" y="286"/>
                    <a:pt x="1144" y="418"/>
                  </a:cubicBezTo>
                  <a:cubicBezTo>
                    <a:pt x="1168" y="430"/>
                    <a:pt x="1191" y="442"/>
                    <a:pt x="1215" y="442"/>
                  </a:cubicBezTo>
                  <a:cubicBezTo>
                    <a:pt x="1251" y="442"/>
                    <a:pt x="1287" y="430"/>
                    <a:pt x="1311" y="395"/>
                  </a:cubicBezTo>
                  <a:cubicBezTo>
                    <a:pt x="1358" y="335"/>
                    <a:pt x="1346" y="264"/>
                    <a:pt x="1287" y="216"/>
                  </a:cubicBezTo>
                  <a:cubicBezTo>
                    <a:pt x="1064" y="49"/>
                    <a:pt x="820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 rot="-1440576" flipH="1">
              <a:off x="7070588" y="2213794"/>
              <a:ext cx="65157" cy="28677"/>
            </a:xfrm>
            <a:custGeom>
              <a:avLst/>
              <a:gdLst/>
              <a:ahLst/>
              <a:cxnLst/>
              <a:rect l="l" t="t" r="r" b="b"/>
              <a:pathLst>
                <a:path w="1311" h="577" extrusionOk="0">
                  <a:moveTo>
                    <a:pt x="928" y="0"/>
                  </a:moveTo>
                  <a:cubicBezTo>
                    <a:pt x="435" y="0"/>
                    <a:pt x="69" y="342"/>
                    <a:pt x="49" y="362"/>
                  </a:cubicBezTo>
                  <a:cubicBezTo>
                    <a:pt x="1" y="409"/>
                    <a:pt x="1" y="481"/>
                    <a:pt x="49" y="529"/>
                  </a:cubicBezTo>
                  <a:cubicBezTo>
                    <a:pt x="72" y="564"/>
                    <a:pt x="108" y="576"/>
                    <a:pt x="144" y="576"/>
                  </a:cubicBezTo>
                  <a:cubicBezTo>
                    <a:pt x="168" y="576"/>
                    <a:pt x="203" y="564"/>
                    <a:pt x="227" y="540"/>
                  </a:cubicBezTo>
                  <a:cubicBezTo>
                    <a:pt x="227" y="530"/>
                    <a:pt x="526" y="247"/>
                    <a:pt x="921" y="247"/>
                  </a:cubicBezTo>
                  <a:cubicBezTo>
                    <a:pt x="992" y="247"/>
                    <a:pt x="1067" y="257"/>
                    <a:pt x="1144" y="279"/>
                  </a:cubicBezTo>
                  <a:cubicBezTo>
                    <a:pt x="1156" y="283"/>
                    <a:pt x="1169" y="286"/>
                    <a:pt x="1182" y="286"/>
                  </a:cubicBezTo>
                  <a:cubicBezTo>
                    <a:pt x="1231" y="286"/>
                    <a:pt x="1280" y="252"/>
                    <a:pt x="1299" y="195"/>
                  </a:cubicBezTo>
                  <a:cubicBezTo>
                    <a:pt x="1311" y="136"/>
                    <a:pt x="1275" y="64"/>
                    <a:pt x="1215" y="40"/>
                  </a:cubicBezTo>
                  <a:cubicBezTo>
                    <a:pt x="1116" y="12"/>
                    <a:pt x="1020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 rot="-1440576" flipH="1">
              <a:off x="7193539" y="4670095"/>
              <a:ext cx="334979" cy="171466"/>
            </a:xfrm>
            <a:custGeom>
              <a:avLst/>
              <a:gdLst/>
              <a:ahLst/>
              <a:cxnLst/>
              <a:rect l="l" t="t" r="r" b="b"/>
              <a:pathLst>
                <a:path w="6740" h="3450" extrusionOk="0">
                  <a:moveTo>
                    <a:pt x="4018" y="0"/>
                  </a:moveTo>
                  <a:cubicBezTo>
                    <a:pt x="3744" y="0"/>
                    <a:pt x="3561" y="20"/>
                    <a:pt x="3561" y="20"/>
                  </a:cubicBezTo>
                  <a:lnTo>
                    <a:pt x="536" y="1223"/>
                  </a:lnTo>
                  <a:cubicBezTo>
                    <a:pt x="1" y="2128"/>
                    <a:pt x="667" y="3449"/>
                    <a:pt x="667" y="3449"/>
                  </a:cubicBezTo>
                  <a:cubicBezTo>
                    <a:pt x="667" y="3449"/>
                    <a:pt x="6740" y="1116"/>
                    <a:pt x="5918" y="485"/>
                  </a:cubicBezTo>
                  <a:cubicBezTo>
                    <a:pt x="5381" y="72"/>
                    <a:pt x="4537" y="0"/>
                    <a:pt x="4018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 rot="-1440576" flipH="1">
              <a:off x="6710838" y="4722658"/>
              <a:ext cx="327276" cy="172311"/>
            </a:xfrm>
            <a:custGeom>
              <a:avLst/>
              <a:gdLst/>
              <a:ahLst/>
              <a:cxnLst/>
              <a:rect l="l" t="t" r="r" b="b"/>
              <a:pathLst>
                <a:path w="6585" h="3467" extrusionOk="0">
                  <a:moveTo>
                    <a:pt x="3815" y="1"/>
                  </a:moveTo>
                  <a:cubicBezTo>
                    <a:pt x="3581" y="1"/>
                    <a:pt x="3429" y="14"/>
                    <a:pt x="3429" y="14"/>
                  </a:cubicBezTo>
                  <a:lnTo>
                    <a:pt x="500" y="1145"/>
                  </a:lnTo>
                  <a:cubicBezTo>
                    <a:pt x="0" y="2062"/>
                    <a:pt x="727" y="3467"/>
                    <a:pt x="727" y="3467"/>
                  </a:cubicBezTo>
                  <a:cubicBezTo>
                    <a:pt x="727" y="3467"/>
                    <a:pt x="6584" y="1145"/>
                    <a:pt x="5810" y="514"/>
                  </a:cubicBezTo>
                  <a:cubicBezTo>
                    <a:pt x="5275" y="69"/>
                    <a:pt x="4339" y="1"/>
                    <a:pt x="3815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 rot="-1440576" flipH="1">
              <a:off x="6955217" y="2847754"/>
              <a:ext cx="152132" cy="248700"/>
            </a:xfrm>
            <a:custGeom>
              <a:avLst/>
              <a:gdLst/>
              <a:ahLst/>
              <a:cxnLst/>
              <a:rect l="l" t="t" r="r" b="b"/>
              <a:pathLst>
                <a:path w="3061" h="5004" extrusionOk="0">
                  <a:moveTo>
                    <a:pt x="143" y="1"/>
                  </a:moveTo>
                  <a:cubicBezTo>
                    <a:pt x="119" y="1"/>
                    <a:pt x="95" y="9"/>
                    <a:pt x="72" y="27"/>
                  </a:cubicBezTo>
                  <a:cubicBezTo>
                    <a:pt x="24" y="63"/>
                    <a:pt x="0" y="134"/>
                    <a:pt x="36" y="194"/>
                  </a:cubicBezTo>
                  <a:cubicBezTo>
                    <a:pt x="1370" y="2170"/>
                    <a:pt x="2715" y="4468"/>
                    <a:pt x="2596" y="4754"/>
                  </a:cubicBezTo>
                  <a:cubicBezTo>
                    <a:pt x="2579" y="4755"/>
                    <a:pt x="2562" y="4756"/>
                    <a:pt x="2543" y="4756"/>
                  </a:cubicBezTo>
                  <a:cubicBezTo>
                    <a:pt x="1987" y="4756"/>
                    <a:pt x="881" y="4066"/>
                    <a:pt x="489" y="3789"/>
                  </a:cubicBezTo>
                  <a:cubicBezTo>
                    <a:pt x="470" y="3775"/>
                    <a:pt x="445" y="3768"/>
                    <a:pt x="421" y="3768"/>
                  </a:cubicBezTo>
                  <a:cubicBezTo>
                    <a:pt x="383" y="3768"/>
                    <a:pt x="344" y="3784"/>
                    <a:pt x="322" y="3813"/>
                  </a:cubicBezTo>
                  <a:cubicBezTo>
                    <a:pt x="286" y="3873"/>
                    <a:pt x="298" y="3944"/>
                    <a:pt x="358" y="3992"/>
                  </a:cubicBezTo>
                  <a:cubicBezTo>
                    <a:pt x="417" y="4027"/>
                    <a:pt x="1786" y="5004"/>
                    <a:pt x="2536" y="5004"/>
                  </a:cubicBezTo>
                  <a:cubicBezTo>
                    <a:pt x="2572" y="5004"/>
                    <a:pt x="2596" y="5004"/>
                    <a:pt x="2620" y="4992"/>
                  </a:cubicBezTo>
                  <a:cubicBezTo>
                    <a:pt x="2703" y="4992"/>
                    <a:pt x="2763" y="4944"/>
                    <a:pt x="2798" y="4873"/>
                  </a:cubicBezTo>
                  <a:cubicBezTo>
                    <a:pt x="3060" y="4301"/>
                    <a:pt x="905" y="1039"/>
                    <a:pt x="250" y="51"/>
                  </a:cubicBezTo>
                  <a:cubicBezTo>
                    <a:pt x="221" y="21"/>
                    <a:pt x="18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 rot="-1440576" flipH="1">
              <a:off x="6962512" y="3091641"/>
              <a:ext cx="139707" cy="136626"/>
            </a:xfrm>
            <a:custGeom>
              <a:avLst/>
              <a:gdLst/>
              <a:ahLst/>
              <a:cxnLst/>
              <a:rect l="l" t="t" r="r" b="b"/>
              <a:pathLst>
                <a:path w="2811" h="2749" extrusionOk="0">
                  <a:moveTo>
                    <a:pt x="1739" y="1"/>
                  </a:moveTo>
                  <a:cubicBezTo>
                    <a:pt x="1723" y="1"/>
                    <a:pt x="1707" y="4"/>
                    <a:pt x="1691" y="10"/>
                  </a:cubicBezTo>
                  <a:cubicBezTo>
                    <a:pt x="1632" y="46"/>
                    <a:pt x="1608" y="117"/>
                    <a:pt x="1632" y="177"/>
                  </a:cubicBezTo>
                  <a:cubicBezTo>
                    <a:pt x="1977" y="867"/>
                    <a:pt x="2394" y="2093"/>
                    <a:pt x="2048" y="2427"/>
                  </a:cubicBezTo>
                  <a:cubicBezTo>
                    <a:pt x="1994" y="2479"/>
                    <a:pt x="1921" y="2503"/>
                    <a:pt x="1834" y="2503"/>
                  </a:cubicBezTo>
                  <a:cubicBezTo>
                    <a:pt x="1412" y="2503"/>
                    <a:pt x="671" y="1945"/>
                    <a:pt x="227" y="1510"/>
                  </a:cubicBezTo>
                  <a:cubicBezTo>
                    <a:pt x="203" y="1486"/>
                    <a:pt x="170" y="1474"/>
                    <a:pt x="137" y="1474"/>
                  </a:cubicBezTo>
                  <a:cubicBezTo>
                    <a:pt x="105" y="1474"/>
                    <a:pt x="72" y="1486"/>
                    <a:pt x="48" y="1510"/>
                  </a:cubicBezTo>
                  <a:cubicBezTo>
                    <a:pt x="1" y="1558"/>
                    <a:pt x="1" y="1641"/>
                    <a:pt x="48" y="1689"/>
                  </a:cubicBezTo>
                  <a:cubicBezTo>
                    <a:pt x="179" y="1808"/>
                    <a:pt x="1167" y="2748"/>
                    <a:pt x="1846" y="2748"/>
                  </a:cubicBezTo>
                  <a:cubicBezTo>
                    <a:pt x="1989" y="2748"/>
                    <a:pt x="2120" y="2701"/>
                    <a:pt x="2227" y="2605"/>
                  </a:cubicBezTo>
                  <a:cubicBezTo>
                    <a:pt x="2810" y="2046"/>
                    <a:pt x="1953" y="272"/>
                    <a:pt x="1858" y="69"/>
                  </a:cubicBezTo>
                  <a:cubicBezTo>
                    <a:pt x="1831" y="25"/>
                    <a:pt x="1785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 rot="-1440576" flipH="1">
              <a:off x="7261586" y="2936957"/>
              <a:ext cx="184636" cy="185282"/>
            </a:xfrm>
            <a:custGeom>
              <a:avLst/>
              <a:gdLst/>
              <a:ahLst/>
              <a:cxnLst/>
              <a:rect l="l" t="t" r="r" b="b"/>
              <a:pathLst>
                <a:path w="3715" h="3728" extrusionOk="0">
                  <a:moveTo>
                    <a:pt x="1857" y="1"/>
                  </a:moveTo>
                  <a:cubicBezTo>
                    <a:pt x="833" y="1"/>
                    <a:pt x="0" y="834"/>
                    <a:pt x="0" y="1858"/>
                  </a:cubicBezTo>
                  <a:cubicBezTo>
                    <a:pt x="0" y="2894"/>
                    <a:pt x="833" y="3728"/>
                    <a:pt x="1857" y="3728"/>
                  </a:cubicBezTo>
                  <a:cubicBezTo>
                    <a:pt x="2881" y="3728"/>
                    <a:pt x="3715" y="2894"/>
                    <a:pt x="3715" y="1858"/>
                  </a:cubicBezTo>
                  <a:cubicBezTo>
                    <a:pt x="3715" y="834"/>
                    <a:pt x="2881" y="1"/>
                    <a:pt x="1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 rot="-1440576" flipH="1">
              <a:off x="6650650" y="2929759"/>
              <a:ext cx="185233" cy="184686"/>
            </a:xfrm>
            <a:custGeom>
              <a:avLst/>
              <a:gdLst/>
              <a:ahLst/>
              <a:cxnLst/>
              <a:rect l="l" t="t" r="r" b="b"/>
              <a:pathLst>
                <a:path w="3727" h="3716" extrusionOk="0">
                  <a:moveTo>
                    <a:pt x="1869" y="0"/>
                  </a:moveTo>
                  <a:cubicBezTo>
                    <a:pt x="834" y="0"/>
                    <a:pt x="0" y="834"/>
                    <a:pt x="0" y="1858"/>
                  </a:cubicBezTo>
                  <a:cubicBezTo>
                    <a:pt x="0" y="2894"/>
                    <a:pt x="834" y="3715"/>
                    <a:pt x="1869" y="3715"/>
                  </a:cubicBezTo>
                  <a:cubicBezTo>
                    <a:pt x="2893" y="3715"/>
                    <a:pt x="3727" y="2894"/>
                    <a:pt x="3727" y="1858"/>
                  </a:cubicBezTo>
                  <a:cubicBezTo>
                    <a:pt x="3727" y="834"/>
                    <a:pt x="2893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 rot="-1440576" flipH="1">
              <a:off x="7068865" y="2717166"/>
              <a:ext cx="372801" cy="333190"/>
            </a:xfrm>
            <a:custGeom>
              <a:avLst/>
              <a:gdLst/>
              <a:ahLst/>
              <a:cxnLst/>
              <a:rect l="l" t="t" r="r" b="b"/>
              <a:pathLst>
                <a:path w="7501" h="6704" extrusionOk="0">
                  <a:moveTo>
                    <a:pt x="4191" y="738"/>
                  </a:moveTo>
                  <a:cubicBezTo>
                    <a:pt x="4251" y="738"/>
                    <a:pt x="4298" y="750"/>
                    <a:pt x="4346" y="762"/>
                  </a:cubicBezTo>
                  <a:cubicBezTo>
                    <a:pt x="5179" y="893"/>
                    <a:pt x="6406" y="2238"/>
                    <a:pt x="6596" y="3560"/>
                  </a:cubicBezTo>
                  <a:cubicBezTo>
                    <a:pt x="6727" y="4477"/>
                    <a:pt x="6334" y="5156"/>
                    <a:pt x="5429" y="5596"/>
                  </a:cubicBezTo>
                  <a:cubicBezTo>
                    <a:pt x="4905" y="5846"/>
                    <a:pt x="4370" y="5965"/>
                    <a:pt x="3858" y="5965"/>
                  </a:cubicBezTo>
                  <a:cubicBezTo>
                    <a:pt x="2655" y="5965"/>
                    <a:pt x="1726" y="5298"/>
                    <a:pt x="1250" y="4679"/>
                  </a:cubicBezTo>
                  <a:cubicBezTo>
                    <a:pt x="929" y="4263"/>
                    <a:pt x="774" y="3798"/>
                    <a:pt x="845" y="3536"/>
                  </a:cubicBezTo>
                  <a:cubicBezTo>
                    <a:pt x="1012" y="3155"/>
                    <a:pt x="2858" y="738"/>
                    <a:pt x="4191" y="738"/>
                  </a:cubicBezTo>
                  <a:close/>
                  <a:moveTo>
                    <a:pt x="4191" y="0"/>
                  </a:moveTo>
                  <a:cubicBezTo>
                    <a:pt x="2369" y="0"/>
                    <a:pt x="250" y="2917"/>
                    <a:pt x="143" y="3310"/>
                  </a:cubicBezTo>
                  <a:cubicBezTo>
                    <a:pt x="0" y="3846"/>
                    <a:pt x="191" y="4501"/>
                    <a:pt x="667" y="5132"/>
                  </a:cubicBezTo>
                  <a:cubicBezTo>
                    <a:pt x="1417" y="6108"/>
                    <a:pt x="2608" y="6703"/>
                    <a:pt x="3858" y="6703"/>
                  </a:cubicBezTo>
                  <a:cubicBezTo>
                    <a:pt x="4489" y="6703"/>
                    <a:pt x="5120" y="6549"/>
                    <a:pt x="5751" y="6251"/>
                  </a:cubicBezTo>
                  <a:cubicBezTo>
                    <a:pt x="6941" y="5691"/>
                    <a:pt x="7501" y="4691"/>
                    <a:pt x="7322" y="3453"/>
                  </a:cubicBezTo>
                  <a:cubicBezTo>
                    <a:pt x="7108" y="1929"/>
                    <a:pt x="5691" y="226"/>
                    <a:pt x="4477" y="24"/>
                  </a:cubicBezTo>
                  <a:cubicBezTo>
                    <a:pt x="4382" y="12"/>
                    <a:pt x="4286" y="0"/>
                    <a:pt x="4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 rot="-1440576" flipH="1">
              <a:off x="6669465" y="2714096"/>
              <a:ext cx="364551" cy="330854"/>
            </a:xfrm>
            <a:custGeom>
              <a:avLst/>
              <a:gdLst/>
              <a:ahLst/>
              <a:cxnLst/>
              <a:rect l="l" t="t" r="r" b="b"/>
              <a:pathLst>
                <a:path w="7335" h="6657" extrusionOk="0">
                  <a:moveTo>
                    <a:pt x="4084" y="739"/>
                  </a:moveTo>
                  <a:cubicBezTo>
                    <a:pt x="4525" y="739"/>
                    <a:pt x="4929" y="834"/>
                    <a:pt x="5287" y="1036"/>
                  </a:cubicBezTo>
                  <a:cubicBezTo>
                    <a:pt x="6287" y="1584"/>
                    <a:pt x="6549" y="2965"/>
                    <a:pt x="6299" y="4037"/>
                  </a:cubicBezTo>
                  <a:cubicBezTo>
                    <a:pt x="6013" y="5180"/>
                    <a:pt x="5227" y="5894"/>
                    <a:pt x="4167" y="5918"/>
                  </a:cubicBezTo>
                  <a:lnTo>
                    <a:pt x="4096" y="5918"/>
                  </a:lnTo>
                  <a:cubicBezTo>
                    <a:pt x="2929" y="5918"/>
                    <a:pt x="2167" y="5108"/>
                    <a:pt x="1739" y="4430"/>
                  </a:cubicBezTo>
                  <a:cubicBezTo>
                    <a:pt x="1048" y="3346"/>
                    <a:pt x="917" y="2227"/>
                    <a:pt x="988" y="1977"/>
                  </a:cubicBezTo>
                  <a:cubicBezTo>
                    <a:pt x="1179" y="1834"/>
                    <a:pt x="2620" y="739"/>
                    <a:pt x="4084" y="739"/>
                  </a:cubicBezTo>
                  <a:close/>
                  <a:moveTo>
                    <a:pt x="4084" y="1"/>
                  </a:moveTo>
                  <a:cubicBezTo>
                    <a:pt x="2298" y="1"/>
                    <a:pt x="655" y="1310"/>
                    <a:pt x="512" y="1429"/>
                  </a:cubicBezTo>
                  <a:cubicBezTo>
                    <a:pt x="0" y="1810"/>
                    <a:pt x="346" y="3049"/>
                    <a:pt x="465" y="3430"/>
                  </a:cubicBezTo>
                  <a:cubicBezTo>
                    <a:pt x="965" y="4989"/>
                    <a:pt x="2179" y="6656"/>
                    <a:pt x="4096" y="6656"/>
                  </a:cubicBezTo>
                  <a:lnTo>
                    <a:pt x="4179" y="6656"/>
                  </a:lnTo>
                  <a:cubicBezTo>
                    <a:pt x="5572" y="6620"/>
                    <a:pt x="6656" y="5680"/>
                    <a:pt x="7013" y="4203"/>
                  </a:cubicBezTo>
                  <a:cubicBezTo>
                    <a:pt x="7335" y="2858"/>
                    <a:pt x="6965" y="1120"/>
                    <a:pt x="5632" y="393"/>
                  </a:cubicBezTo>
                  <a:cubicBezTo>
                    <a:pt x="5168" y="132"/>
                    <a:pt x="4644" y="1"/>
                    <a:pt x="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 rot="-1440576" flipH="1">
              <a:off x="6044627" y="3321092"/>
              <a:ext cx="85236" cy="93735"/>
            </a:xfrm>
            <a:custGeom>
              <a:avLst/>
              <a:gdLst/>
              <a:ahLst/>
              <a:cxnLst/>
              <a:rect l="l" t="t" r="r" b="b"/>
              <a:pathLst>
                <a:path w="1715" h="1886" extrusionOk="0">
                  <a:moveTo>
                    <a:pt x="240" y="0"/>
                  </a:moveTo>
                  <a:cubicBezTo>
                    <a:pt x="169" y="0"/>
                    <a:pt x="125" y="4"/>
                    <a:pt x="119" y="4"/>
                  </a:cubicBezTo>
                  <a:cubicBezTo>
                    <a:pt x="48" y="16"/>
                    <a:pt x="0" y="76"/>
                    <a:pt x="12" y="147"/>
                  </a:cubicBezTo>
                  <a:cubicBezTo>
                    <a:pt x="23" y="202"/>
                    <a:pt x="73" y="256"/>
                    <a:pt x="127" y="256"/>
                  </a:cubicBezTo>
                  <a:cubicBezTo>
                    <a:pt x="133" y="256"/>
                    <a:pt x="138" y="255"/>
                    <a:pt x="143" y="254"/>
                  </a:cubicBezTo>
                  <a:cubicBezTo>
                    <a:pt x="146" y="254"/>
                    <a:pt x="183" y="251"/>
                    <a:pt x="243" y="251"/>
                  </a:cubicBezTo>
                  <a:cubicBezTo>
                    <a:pt x="423" y="251"/>
                    <a:pt x="810" y="284"/>
                    <a:pt x="1095" y="552"/>
                  </a:cubicBezTo>
                  <a:cubicBezTo>
                    <a:pt x="1345" y="802"/>
                    <a:pt x="1453" y="1207"/>
                    <a:pt x="1417" y="1755"/>
                  </a:cubicBezTo>
                  <a:cubicBezTo>
                    <a:pt x="1405" y="1814"/>
                    <a:pt x="1453" y="1874"/>
                    <a:pt x="1524" y="1886"/>
                  </a:cubicBezTo>
                  <a:lnTo>
                    <a:pt x="1536" y="1886"/>
                  </a:lnTo>
                  <a:cubicBezTo>
                    <a:pt x="1595" y="1886"/>
                    <a:pt x="1655" y="1838"/>
                    <a:pt x="1655" y="1766"/>
                  </a:cubicBezTo>
                  <a:cubicBezTo>
                    <a:pt x="1715" y="1159"/>
                    <a:pt x="1584" y="683"/>
                    <a:pt x="1262" y="373"/>
                  </a:cubicBezTo>
                  <a:cubicBezTo>
                    <a:pt x="920" y="41"/>
                    <a:pt x="457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 rot="-1440576" flipH="1">
              <a:off x="6735933" y="4749409"/>
              <a:ext cx="280508" cy="162768"/>
            </a:xfrm>
            <a:custGeom>
              <a:avLst/>
              <a:gdLst/>
              <a:ahLst/>
              <a:cxnLst/>
              <a:rect l="l" t="t" r="r" b="b"/>
              <a:pathLst>
                <a:path w="5644" h="3275" extrusionOk="0">
                  <a:moveTo>
                    <a:pt x="5191" y="0"/>
                  </a:moveTo>
                  <a:lnTo>
                    <a:pt x="0" y="2727"/>
                  </a:lnTo>
                  <a:lnTo>
                    <a:pt x="286" y="3274"/>
                  </a:lnTo>
                  <a:lnTo>
                    <a:pt x="5644" y="453"/>
                  </a:lnTo>
                  <a:lnTo>
                    <a:pt x="5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 rot="-1440576" flipH="1">
              <a:off x="6728929" y="4773171"/>
              <a:ext cx="109490" cy="24154"/>
            </a:xfrm>
            <a:custGeom>
              <a:avLst/>
              <a:gdLst/>
              <a:ahLst/>
              <a:cxnLst/>
              <a:rect l="l" t="t" r="r" b="b"/>
              <a:pathLst>
                <a:path w="2203" h="486" extrusionOk="0">
                  <a:moveTo>
                    <a:pt x="1073" y="0"/>
                  </a:moveTo>
                  <a:cubicBezTo>
                    <a:pt x="745" y="0"/>
                    <a:pt x="375" y="53"/>
                    <a:pt x="0" y="212"/>
                  </a:cubicBezTo>
                  <a:lnTo>
                    <a:pt x="119" y="486"/>
                  </a:lnTo>
                  <a:cubicBezTo>
                    <a:pt x="441" y="347"/>
                    <a:pt x="765" y="301"/>
                    <a:pt x="1055" y="301"/>
                  </a:cubicBezTo>
                  <a:cubicBezTo>
                    <a:pt x="1634" y="301"/>
                    <a:pt x="2076" y="486"/>
                    <a:pt x="2084" y="486"/>
                  </a:cubicBezTo>
                  <a:lnTo>
                    <a:pt x="2203" y="212"/>
                  </a:lnTo>
                  <a:cubicBezTo>
                    <a:pt x="2172" y="196"/>
                    <a:pt x="1702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 rot="-1440576" flipH="1">
              <a:off x="6818412" y="4754461"/>
              <a:ext cx="29621" cy="29621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 rot="-1440576" flipH="1">
              <a:off x="7228630" y="4699333"/>
              <a:ext cx="281701" cy="148007"/>
            </a:xfrm>
            <a:custGeom>
              <a:avLst/>
              <a:gdLst/>
              <a:ahLst/>
              <a:cxnLst/>
              <a:rect l="l" t="t" r="r" b="b"/>
              <a:pathLst>
                <a:path w="5668" h="2978" extrusionOk="0">
                  <a:moveTo>
                    <a:pt x="5513" y="1"/>
                  </a:moveTo>
                  <a:lnTo>
                    <a:pt x="1" y="2560"/>
                  </a:lnTo>
                  <a:lnTo>
                    <a:pt x="155" y="2977"/>
                  </a:lnTo>
                  <a:lnTo>
                    <a:pt x="5668" y="441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 rot="-1440576" flipH="1">
              <a:off x="7217911" y="4727040"/>
              <a:ext cx="102382" cy="24452"/>
            </a:xfrm>
            <a:custGeom>
              <a:avLst/>
              <a:gdLst/>
              <a:ahLst/>
              <a:cxnLst/>
              <a:rect l="l" t="t" r="r" b="b"/>
              <a:pathLst>
                <a:path w="2060" h="492" extrusionOk="0">
                  <a:moveTo>
                    <a:pt x="1036" y="0"/>
                  </a:moveTo>
                  <a:cubicBezTo>
                    <a:pt x="729" y="0"/>
                    <a:pt x="374" y="55"/>
                    <a:pt x="0" y="217"/>
                  </a:cubicBezTo>
                  <a:lnTo>
                    <a:pt x="119" y="491"/>
                  </a:lnTo>
                  <a:cubicBezTo>
                    <a:pt x="447" y="350"/>
                    <a:pt x="759" y="303"/>
                    <a:pt x="1030" y="303"/>
                  </a:cubicBezTo>
                  <a:cubicBezTo>
                    <a:pt x="1555" y="303"/>
                    <a:pt x="1921" y="479"/>
                    <a:pt x="1929" y="479"/>
                  </a:cubicBezTo>
                  <a:lnTo>
                    <a:pt x="2060" y="217"/>
                  </a:lnTo>
                  <a:cubicBezTo>
                    <a:pt x="2036" y="202"/>
                    <a:pt x="1626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rot="-1440576" flipH="1">
              <a:off x="7300400" y="4709458"/>
              <a:ext cx="29671" cy="29671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3609173" flipH="1">
              <a:off x="6418361" y="2817412"/>
              <a:ext cx="118981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8"/>
          <p:cNvGrpSpPr/>
          <p:nvPr/>
        </p:nvGrpSpPr>
        <p:grpSpPr>
          <a:xfrm>
            <a:off x="8050407" y="784595"/>
            <a:ext cx="603550" cy="597825"/>
            <a:chOff x="4929475" y="1099975"/>
            <a:chExt cx="507825" cy="503050"/>
          </a:xfrm>
        </p:grpSpPr>
        <p:sp>
          <p:nvSpPr>
            <p:cNvPr id="544" name="Google Shape;544;p28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FBA647-9E58-CAB3-6470-076A3DB24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15725"/>
            <a:ext cx="7329126" cy="2444400"/>
          </a:xfrm>
        </p:spPr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6729D-ED97-CF03-5835-B3F4D800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02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"/>
          <p:cNvSpPr txBox="1">
            <a:spLocks noGrp="1"/>
          </p:cNvSpPr>
          <p:nvPr>
            <p:ph type="title" idx="8"/>
          </p:nvPr>
        </p:nvSpPr>
        <p:spPr>
          <a:xfrm>
            <a:off x="410358" y="360289"/>
            <a:ext cx="8424000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câu hỏi cho các bộ phận câu được in đậm dưới đây:</a:t>
            </a:r>
            <a:endParaRPr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8779113" y="3430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522" name="Google Shape;522;p27"/>
          <p:cNvGrpSpPr/>
          <p:nvPr/>
        </p:nvGrpSpPr>
        <p:grpSpPr>
          <a:xfrm>
            <a:off x="8424414" y="0"/>
            <a:ext cx="603550" cy="597825"/>
            <a:chOff x="4929475" y="1099975"/>
            <a:chExt cx="507825" cy="503050"/>
          </a:xfrm>
        </p:grpSpPr>
        <p:sp>
          <p:nvSpPr>
            <p:cNvPr id="523" name="Google Shape;523;p27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703384" y="1041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Hăng hái nhất và khoẻ nhất là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</a:t>
            </a:r>
            <a:r>
              <a:rPr lang="en-US" altLang="en-US" sz="24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03384" y="2184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b.Trước giờ học, chúng em thường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703384" y="2946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Bến cảng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vui.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703384" y="3708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Bọn trẻ xóm em hay thả diều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đê.</a:t>
            </a: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703384" y="1422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703384" y="2565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703384" y="3327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703384" y="4089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703384" y="1803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"/>
          <p:cNvSpPr txBox="1">
            <a:spLocks noGrp="1"/>
          </p:cNvSpPr>
          <p:nvPr>
            <p:ph type="title" idx="8"/>
          </p:nvPr>
        </p:nvSpPr>
        <p:spPr>
          <a:xfrm>
            <a:off x="410358" y="360289"/>
            <a:ext cx="8424000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câu hỏi cho các bộ phận câu được in đậm dưới đây:</a:t>
            </a:r>
            <a:endParaRPr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8779113" y="3430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522" name="Google Shape;522;p27"/>
          <p:cNvGrpSpPr/>
          <p:nvPr/>
        </p:nvGrpSpPr>
        <p:grpSpPr>
          <a:xfrm>
            <a:off x="8424414" y="0"/>
            <a:ext cx="603550" cy="597825"/>
            <a:chOff x="4929475" y="1099975"/>
            <a:chExt cx="507825" cy="503050"/>
          </a:xfrm>
        </p:grpSpPr>
        <p:sp>
          <p:nvSpPr>
            <p:cNvPr id="523" name="Google Shape;523;p27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703384" y="1041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Hăng hái nhất và khoẻ nhất là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</a:t>
            </a:r>
            <a:r>
              <a:rPr lang="en-US" altLang="en-US" sz="24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03384" y="2184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b.Trước giờ học, chúng em thường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703384" y="2946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Bến cảng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vui.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703384" y="3708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Bọn trẻ xóm em hay thả diều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đê.</a:t>
            </a: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703384" y="1422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703384" y="1803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434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"/>
          <p:cNvSpPr txBox="1">
            <a:spLocks noGrp="1"/>
          </p:cNvSpPr>
          <p:nvPr>
            <p:ph type="title" idx="8"/>
          </p:nvPr>
        </p:nvSpPr>
        <p:spPr>
          <a:xfrm>
            <a:off x="603964" y="865614"/>
            <a:ext cx="8424000" cy="15027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8779113" y="3430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522" name="Google Shape;522;p27"/>
          <p:cNvGrpSpPr/>
          <p:nvPr/>
        </p:nvGrpSpPr>
        <p:grpSpPr>
          <a:xfrm>
            <a:off x="8424414" y="0"/>
            <a:ext cx="603550" cy="597825"/>
            <a:chOff x="4929475" y="1099975"/>
            <a:chExt cx="507825" cy="503050"/>
          </a:xfrm>
        </p:grpSpPr>
        <p:sp>
          <p:nvSpPr>
            <p:cNvPr id="523" name="Google Shape;523;p27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2391549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5"/>
          <p:cNvGrpSpPr/>
          <p:nvPr/>
        </p:nvGrpSpPr>
        <p:grpSpPr>
          <a:xfrm>
            <a:off x="7145746" y="2951926"/>
            <a:ext cx="2600365" cy="2390257"/>
            <a:chOff x="6129720" y="1967186"/>
            <a:chExt cx="2600365" cy="2390257"/>
          </a:xfrm>
        </p:grpSpPr>
        <p:grpSp>
          <p:nvGrpSpPr>
            <p:cNvPr id="398" name="Google Shape;398;p25"/>
            <p:cNvGrpSpPr/>
            <p:nvPr/>
          </p:nvGrpSpPr>
          <p:grpSpPr>
            <a:xfrm>
              <a:off x="6416266" y="1967186"/>
              <a:ext cx="1810275" cy="1862748"/>
              <a:chOff x="1992200" y="3069700"/>
              <a:chExt cx="1042725" cy="1072950"/>
            </a:xfrm>
          </p:grpSpPr>
          <p:sp>
            <p:nvSpPr>
              <p:cNvPr id="399" name="Google Shape;399;p25"/>
              <p:cNvSpPr/>
              <p:nvPr/>
            </p:nvSpPr>
            <p:spPr>
              <a:xfrm>
                <a:off x="2773850" y="3780950"/>
                <a:ext cx="2610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6895" extrusionOk="0">
                    <a:moveTo>
                      <a:pt x="560" y="1"/>
                    </a:moveTo>
                    <a:lnTo>
                      <a:pt x="0" y="6894"/>
                    </a:lnTo>
                    <a:lnTo>
                      <a:pt x="10442" y="2810"/>
                    </a:lnTo>
                    <a:lnTo>
                      <a:pt x="9847" y="1739"/>
                    </a:lnTo>
                    <a:cubicBezTo>
                      <a:pt x="8275" y="298"/>
                      <a:pt x="560" y="1"/>
                      <a:pt x="560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2165425" y="3626150"/>
                <a:ext cx="793600" cy="502200"/>
              </a:xfrm>
              <a:custGeom>
                <a:avLst/>
                <a:gdLst/>
                <a:ahLst/>
                <a:cxnLst/>
                <a:rect l="l" t="t" r="r" b="b"/>
                <a:pathLst>
                  <a:path w="31744" h="20088" extrusionOk="0">
                    <a:moveTo>
                      <a:pt x="13853" y="1"/>
                    </a:moveTo>
                    <a:cubicBezTo>
                      <a:pt x="1752" y="1"/>
                      <a:pt x="1" y="19647"/>
                      <a:pt x="1" y="19647"/>
                    </a:cubicBezTo>
                    <a:cubicBezTo>
                      <a:pt x="1" y="19647"/>
                      <a:pt x="9526" y="20087"/>
                      <a:pt x="29028" y="20087"/>
                    </a:cubicBezTo>
                    <a:cubicBezTo>
                      <a:pt x="29028" y="20087"/>
                      <a:pt x="31743" y="3978"/>
                      <a:pt x="16896" y="382"/>
                    </a:cubicBezTo>
                    <a:cubicBezTo>
                      <a:pt x="15815" y="122"/>
                      <a:pt x="14803" y="1"/>
                      <a:pt x="13853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92200" y="3769650"/>
                <a:ext cx="25512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2562" extrusionOk="0">
                    <a:moveTo>
                      <a:pt x="9145" y="0"/>
                    </a:moveTo>
                    <a:cubicBezTo>
                      <a:pt x="9145" y="0"/>
                      <a:pt x="1" y="2739"/>
                      <a:pt x="1" y="6060"/>
                    </a:cubicBezTo>
                    <a:cubicBezTo>
                      <a:pt x="1" y="9382"/>
                      <a:pt x="4108" y="12561"/>
                      <a:pt x="4108" y="12561"/>
                    </a:cubicBezTo>
                    <a:lnTo>
                      <a:pt x="6192" y="12418"/>
                    </a:lnTo>
                    <a:lnTo>
                      <a:pt x="4715" y="6739"/>
                    </a:lnTo>
                    <a:lnTo>
                      <a:pt x="4715" y="6739"/>
                    </a:lnTo>
                    <a:lnTo>
                      <a:pt x="10204" y="6906"/>
                    </a:lnTo>
                    <a:lnTo>
                      <a:pt x="9145" y="0"/>
                    </a:ln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274450" y="3069700"/>
                <a:ext cx="49762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0771" extrusionOk="0">
                    <a:moveTo>
                      <a:pt x="10072" y="0"/>
                    </a:moveTo>
                    <a:cubicBezTo>
                      <a:pt x="9590" y="0"/>
                      <a:pt x="9094" y="33"/>
                      <a:pt x="8582" y="102"/>
                    </a:cubicBezTo>
                    <a:cubicBezTo>
                      <a:pt x="1497" y="1050"/>
                      <a:pt x="0" y="10771"/>
                      <a:pt x="267" y="10771"/>
                    </a:cubicBezTo>
                    <a:cubicBezTo>
                      <a:pt x="269" y="10771"/>
                      <a:pt x="270" y="10770"/>
                      <a:pt x="272" y="10770"/>
                    </a:cubicBezTo>
                    <a:cubicBezTo>
                      <a:pt x="3785" y="9489"/>
                      <a:pt x="7195" y="9085"/>
                      <a:pt x="10099" y="9085"/>
                    </a:cubicBezTo>
                    <a:cubicBezTo>
                      <a:pt x="15048" y="9085"/>
                      <a:pt x="18524" y="10258"/>
                      <a:pt x="18524" y="10258"/>
                    </a:cubicBezTo>
                    <a:cubicBezTo>
                      <a:pt x="18369" y="7150"/>
                      <a:pt x="16012" y="4495"/>
                      <a:pt x="16012" y="4495"/>
                    </a:cubicBezTo>
                    <a:lnTo>
                      <a:pt x="16012" y="4495"/>
                    </a:lnTo>
                    <a:lnTo>
                      <a:pt x="19905" y="5364"/>
                    </a:lnTo>
                    <a:cubicBezTo>
                      <a:pt x="19905" y="5364"/>
                      <a:pt x="16284" y="0"/>
                      <a:pt x="1007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766250" y="3144475"/>
                <a:ext cx="11232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532" extrusionOk="0">
                    <a:moveTo>
                      <a:pt x="1436" y="1"/>
                    </a:moveTo>
                    <a:cubicBezTo>
                      <a:pt x="1315" y="1"/>
                      <a:pt x="1180" y="47"/>
                      <a:pt x="1031" y="159"/>
                    </a:cubicBezTo>
                    <a:cubicBezTo>
                      <a:pt x="584" y="494"/>
                      <a:pt x="451" y="1015"/>
                      <a:pt x="486" y="1412"/>
                    </a:cubicBezTo>
                    <a:lnTo>
                      <a:pt x="486" y="1412"/>
                    </a:lnTo>
                    <a:cubicBezTo>
                      <a:pt x="387" y="1439"/>
                      <a:pt x="296" y="1518"/>
                      <a:pt x="233" y="1671"/>
                    </a:cubicBezTo>
                    <a:cubicBezTo>
                      <a:pt x="0" y="2237"/>
                      <a:pt x="815" y="3532"/>
                      <a:pt x="1503" y="3532"/>
                    </a:cubicBezTo>
                    <a:cubicBezTo>
                      <a:pt x="1626" y="3532"/>
                      <a:pt x="1744" y="3491"/>
                      <a:pt x="1852" y="3397"/>
                    </a:cubicBezTo>
                    <a:cubicBezTo>
                      <a:pt x="1906" y="3352"/>
                      <a:pt x="1954" y="3304"/>
                      <a:pt x="1998" y="3256"/>
                    </a:cubicBezTo>
                    <a:lnTo>
                      <a:pt x="1998" y="3256"/>
                    </a:lnTo>
                    <a:cubicBezTo>
                      <a:pt x="2122" y="3407"/>
                      <a:pt x="2325" y="3511"/>
                      <a:pt x="2623" y="3511"/>
                    </a:cubicBezTo>
                    <a:cubicBezTo>
                      <a:pt x="2803" y="3511"/>
                      <a:pt x="3017" y="3473"/>
                      <a:pt x="3269" y="3385"/>
                    </a:cubicBezTo>
                    <a:cubicBezTo>
                      <a:pt x="4492" y="2954"/>
                      <a:pt x="4238" y="1426"/>
                      <a:pt x="3786" y="1117"/>
                    </a:cubicBezTo>
                    <a:lnTo>
                      <a:pt x="3786" y="1117"/>
                    </a:lnTo>
                    <a:cubicBezTo>
                      <a:pt x="3824" y="625"/>
                      <a:pt x="3503" y="121"/>
                      <a:pt x="2686" y="28"/>
                    </a:cubicBezTo>
                    <a:cubicBezTo>
                      <a:pt x="2611" y="20"/>
                      <a:pt x="2542" y="16"/>
                      <a:pt x="2479" y="16"/>
                    </a:cubicBezTo>
                    <a:cubicBezTo>
                      <a:pt x="2165" y="16"/>
                      <a:pt x="1982" y="111"/>
                      <a:pt x="1888" y="248"/>
                    </a:cubicBezTo>
                    <a:lnTo>
                      <a:pt x="1888" y="248"/>
                    </a:lnTo>
                    <a:cubicBezTo>
                      <a:pt x="1768" y="105"/>
                      <a:pt x="1617" y="1"/>
                      <a:pt x="1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765225" y="3141100"/>
                <a:ext cx="1095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795" extrusionOk="0">
                    <a:moveTo>
                      <a:pt x="1977" y="675"/>
                    </a:moveTo>
                    <a:lnTo>
                      <a:pt x="1977" y="675"/>
                    </a:lnTo>
                    <a:cubicBezTo>
                      <a:pt x="2084" y="877"/>
                      <a:pt x="2155" y="1103"/>
                      <a:pt x="2179" y="1175"/>
                    </a:cubicBezTo>
                    <a:cubicBezTo>
                      <a:pt x="2131" y="1139"/>
                      <a:pt x="2060" y="1056"/>
                      <a:pt x="2012" y="913"/>
                    </a:cubicBezTo>
                    <a:cubicBezTo>
                      <a:pt x="2000" y="865"/>
                      <a:pt x="1977" y="770"/>
                      <a:pt x="1977" y="675"/>
                    </a:cubicBezTo>
                    <a:close/>
                    <a:moveTo>
                      <a:pt x="679" y="1675"/>
                    </a:moveTo>
                    <a:lnTo>
                      <a:pt x="679" y="1675"/>
                    </a:lnTo>
                    <a:cubicBezTo>
                      <a:pt x="798" y="1699"/>
                      <a:pt x="917" y="1806"/>
                      <a:pt x="929" y="1889"/>
                    </a:cubicBezTo>
                    <a:cubicBezTo>
                      <a:pt x="941" y="1925"/>
                      <a:pt x="941" y="1937"/>
                      <a:pt x="893" y="1961"/>
                    </a:cubicBezTo>
                    <a:cubicBezTo>
                      <a:pt x="881" y="1973"/>
                      <a:pt x="869" y="1973"/>
                      <a:pt x="857" y="1973"/>
                    </a:cubicBezTo>
                    <a:cubicBezTo>
                      <a:pt x="798" y="1973"/>
                      <a:pt x="714" y="1865"/>
                      <a:pt x="679" y="1675"/>
                    </a:cubicBezTo>
                    <a:close/>
                    <a:moveTo>
                      <a:pt x="3691" y="1330"/>
                    </a:moveTo>
                    <a:cubicBezTo>
                      <a:pt x="3643" y="1592"/>
                      <a:pt x="3477" y="1830"/>
                      <a:pt x="3250" y="1985"/>
                    </a:cubicBezTo>
                    <a:cubicBezTo>
                      <a:pt x="3143" y="2056"/>
                      <a:pt x="3072" y="2080"/>
                      <a:pt x="3036" y="2092"/>
                    </a:cubicBezTo>
                    <a:cubicBezTo>
                      <a:pt x="3048" y="1949"/>
                      <a:pt x="3274" y="1508"/>
                      <a:pt x="3608" y="1342"/>
                    </a:cubicBezTo>
                    <a:cubicBezTo>
                      <a:pt x="3631" y="1330"/>
                      <a:pt x="3643" y="1330"/>
                      <a:pt x="3667" y="1330"/>
                    </a:cubicBezTo>
                    <a:close/>
                    <a:moveTo>
                      <a:pt x="2215" y="2461"/>
                    </a:moveTo>
                    <a:cubicBezTo>
                      <a:pt x="2227" y="2473"/>
                      <a:pt x="2238" y="2508"/>
                      <a:pt x="2250" y="2568"/>
                    </a:cubicBezTo>
                    <a:cubicBezTo>
                      <a:pt x="2262" y="2711"/>
                      <a:pt x="2215" y="2937"/>
                      <a:pt x="2060" y="3163"/>
                    </a:cubicBezTo>
                    <a:cubicBezTo>
                      <a:pt x="1965" y="2949"/>
                      <a:pt x="2012" y="2687"/>
                      <a:pt x="2143" y="2532"/>
                    </a:cubicBezTo>
                    <a:cubicBezTo>
                      <a:pt x="2179" y="2485"/>
                      <a:pt x="2215" y="2473"/>
                      <a:pt x="2215" y="2461"/>
                    </a:cubicBezTo>
                    <a:close/>
                    <a:moveTo>
                      <a:pt x="1471" y="257"/>
                    </a:moveTo>
                    <a:cubicBezTo>
                      <a:pt x="1577" y="257"/>
                      <a:pt x="1677" y="304"/>
                      <a:pt x="1774" y="401"/>
                    </a:cubicBezTo>
                    <a:cubicBezTo>
                      <a:pt x="1667" y="639"/>
                      <a:pt x="1738" y="949"/>
                      <a:pt x="1834" y="1139"/>
                    </a:cubicBezTo>
                    <a:cubicBezTo>
                      <a:pt x="1881" y="1234"/>
                      <a:pt x="2012" y="1449"/>
                      <a:pt x="2191" y="1449"/>
                    </a:cubicBezTo>
                    <a:cubicBezTo>
                      <a:pt x="2250" y="1449"/>
                      <a:pt x="2393" y="1425"/>
                      <a:pt x="2429" y="1187"/>
                    </a:cubicBezTo>
                    <a:cubicBezTo>
                      <a:pt x="2441" y="1175"/>
                      <a:pt x="2441" y="1151"/>
                      <a:pt x="2429" y="1139"/>
                    </a:cubicBezTo>
                    <a:cubicBezTo>
                      <a:pt x="2429" y="1115"/>
                      <a:pt x="2322" y="711"/>
                      <a:pt x="2096" y="389"/>
                    </a:cubicBezTo>
                    <a:cubicBezTo>
                      <a:pt x="2184" y="318"/>
                      <a:pt x="2319" y="280"/>
                      <a:pt x="2505" y="280"/>
                    </a:cubicBezTo>
                    <a:cubicBezTo>
                      <a:pt x="2569" y="280"/>
                      <a:pt x="2639" y="285"/>
                      <a:pt x="2715" y="294"/>
                    </a:cubicBezTo>
                    <a:cubicBezTo>
                      <a:pt x="3381" y="365"/>
                      <a:pt x="3655" y="722"/>
                      <a:pt x="3703" y="1080"/>
                    </a:cubicBezTo>
                    <a:cubicBezTo>
                      <a:pt x="3685" y="1077"/>
                      <a:pt x="3667" y="1075"/>
                      <a:pt x="3650" y="1075"/>
                    </a:cubicBezTo>
                    <a:cubicBezTo>
                      <a:pt x="3596" y="1075"/>
                      <a:pt x="3545" y="1089"/>
                      <a:pt x="3501" y="1115"/>
                    </a:cubicBezTo>
                    <a:cubicBezTo>
                      <a:pt x="3084" y="1318"/>
                      <a:pt x="2727" y="1901"/>
                      <a:pt x="2798" y="2163"/>
                    </a:cubicBezTo>
                    <a:cubicBezTo>
                      <a:pt x="2822" y="2282"/>
                      <a:pt x="2905" y="2354"/>
                      <a:pt x="3024" y="2354"/>
                    </a:cubicBezTo>
                    <a:cubicBezTo>
                      <a:pt x="3120" y="2354"/>
                      <a:pt x="3239" y="2306"/>
                      <a:pt x="3393" y="2199"/>
                    </a:cubicBezTo>
                    <a:cubicBezTo>
                      <a:pt x="3631" y="2044"/>
                      <a:pt x="3822" y="1806"/>
                      <a:pt x="3905" y="1532"/>
                    </a:cubicBezTo>
                    <a:cubicBezTo>
                      <a:pt x="4024" y="1746"/>
                      <a:pt x="4108" y="2080"/>
                      <a:pt x="4060" y="2425"/>
                    </a:cubicBezTo>
                    <a:cubicBezTo>
                      <a:pt x="4012" y="2758"/>
                      <a:pt x="3846" y="3199"/>
                      <a:pt x="3274" y="3389"/>
                    </a:cubicBezTo>
                    <a:cubicBezTo>
                      <a:pt x="3050" y="3470"/>
                      <a:pt x="2846" y="3509"/>
                      <a:pt x="2670" y="3509"/>
                    </a:cubicBezTo>
                    <a:cubicBezTo>
                      <a:pt x="2481" y="3509"/>
                      <a:pt x="2326" y="3464"/>
                      <a:pt x="2215" y="3378"/>
                    </a:cubicBezTo>
                    <a:cubicBezTo>
                      <a:pt x="2500" y="3008"/>
                      <a:pt x="2560" y="2604"/>
                      <a:pt x="2465" y="2377"/>
                    </a:cubicBezTo>
                    <a:cubicBezTo>
                      <a:pt x="2415" y="2272"/>
                      <a:pt x="2327" y="2215"/>
                      <a:pt x="2226" y="2215"/>
                    </a:cubicBezTo>
                    <a:cubicBezTo>
                      <a:pt x="2134" y="2215"/>
                      <a:pt x="2032" y="2263"/>
                      <a:pt x="1941" y="2366"/>
                    </a:cubicBezTo>
                    <a:cubicBezTo>
                      <a:pt x="1738" y="2616"/>
                      <a:pt x="1679" y="3056"/>
                      <a:pt x="1881" y="3378"/>
                    </a:cubicBezTo>
                    <a:cubicBezTo>
                      <a:pt x="1857" y="3401"/>
                      <a:pt x="1834" y="3413"/>
                      <a:pt x="1810" y="3437"/>
                    </a:cubicBezTo>
                    <a:cubicBezTo>
                      <a:pt x="1738" y="3509"/>
                      <a:pt x="1643" y="3532"/>
                      <a:pt x="1548" y="3532"/>
                    </a:cubicBezTo>
                    <a:cubicBezTo>
                      <a:pt x="1286" y="3532"/>
                      <a:pt x="941" y="3282"/>
                      <a:pt x="679" y="2889"/>
                    </a:cubicBezTo>
                    <a:cubicBezTo>
                      <a:pt x="417" y="2496"/>
                      <a:pt x="298" y="2080"/>
                      <a:pt x="393" y="1854"/>
                    </a:cubicBezTo>
                    <a:cubicBezTo>
                      <a:pt x="405" y="1818"/>
                      <a:pt x="417" y="1794"/>
                      <a:pt x="441" y="1770"/>
                    </a:cubicBezTo>
                    <a:cubicBezTo>
                      <a:pt x="508" y="2050"/>
                      <a:pt x="678" y="2229"/>
                      <a:pt x="860" y="2229"/>
                    </a:cubicBezTo>
                    <a:cubicBezTo>
                      <a:pt x="903" y="2229"/>
                      <a:pt x="946" y="2219"/>
                      <a:pt x="988" y="2199"/>
                    </a:cubicBezTo>
                    <a:cubicBezTo>
                      <a:pt x="1143" y="2127"/>
                      <a:pt x="1215" y="1996"/>
                      <a:pt x="1179" y="1842"/>
                    </a:cubicBezTo>
                    <a:cubicBezTo>
                      <a:pt x="1131" y="1615"/>
                      <a:pt x="893" y="1425"/>
                      <a:pt x="655" y="1401"/>
                    </a:cubicBezTo>
                    <a:cubicBezTo>
                      <a:pt x="655" y="1068"/>
                      <a:pt x="786" y="663"/>
                      <a:pt x="1143" y="389"/>
                    </a:cubicBezTo>
                    <a:cubicBezTo>
                      <a:pt x="1260" y="301"/>
                      <a:pt x="1369" y="257"/>
                      <a:pt x="1471" y="257"/>
                    </a:cubicBezTo>
                    <a:close/>
                    <a:moveTo>
                      <a:pt x="1477" y="1"/>
                    </a:moveTo>
                    <a:cubicBezTo>
                      <a:pt x="1321" y="1"/>
                      <a:pt x="1159" y="63"/>
                      <a:pt x="1000" y="187"/>
                    </a:cubicBezTo>
                    <a:cubicBezTo>
                      <a:pt x="536" y="532"/>
                      <a:pt x="381" y="1056"/>
                      <a:pt x="393" y="1461"/>
                    </a:cubicBezTo>
                    <a:cubicBezTo>
                      <a:pt x="310" y="1508"/>
                      <a:pt x="214" y="1592"/>
                      <a:pt x="155" y="1758"/>
                    </a:cubicBezTo>
                    <a:cubicBezTo>
                      <a:pt x="0" y="2127"/>
                      <a:pt x="226" y="2675"/>
                      <a:pt x="464" y="3032"/>
                    </a:cubicBezTo>
                    <a:cubicBezTo>
                      <a:pt x="786" y="3509"/>
                      <a:pt x="1191" y="3794"/>
                      <a:pt x="1548" y="3794"/>
                    </a:cubicBezTo>
                    <a:cubicBezTo>
                      <a:pt x="1703" y="3794"/>
                      <a:pt x="1857" y="3735"/>
                      <a:pt x="1977" y="3628"/>
                    </a:cubicBezTo>
                    <a:cubicBezTo>
                      <a:pt x="2000" y="3604"/>
                      <a:pt x="2024" y="3592"/>
                      <a:pt x="2048" y="3568"/>
                    </a:cubicBezTo>
                    <a:cubicBezTo>
                      <a:pt x="2167" y="3675"/>
                      <a:pt x="2369" y="3770"/>
                      <a:pt x="2667" y="3770"/>
                    </a:cubicBezTo>
                    <a:cubicBezTo>
                      <a:pt x="2869" y="3770"/>
                      <a:pt x="3096" y="3723"/>
                      <a:pt x="3358" y="3628"/>
                    </a:cubicBezTo>
                    <a:cubicBezTo>
                      <a:pt x="3893" y="3449"/>
                      <a:pt x="4239" y="3032"/>
                      <a:pt x="4310" y="2461"/>
                    </a:cubicBezTo>
                    <a:cubicBezTo>
                      <a:pt x="4382" y="1973"/>
                      <a:pt x="4227" y="1437"/>
                      <a:pt x="3953" y="1199"/>
                    </a:cubicBezTo>
                    <a:cubicBezTo>
                      <a:pt x="3965" y="711"/>
                      <a:pt x="3655" y="139"/>
                      <a:pt x="2739" y="32"/>
                    </a:cubicBezTo>
                    <a:cubicBezTo>
                      <a:pt x="2659" y="24"/>
                      <a:pt x="2586" y="21"/>
                      <a:pt x="2517" y="21"/>
                    </a:cubicBezTo>
                    <a:cubicBezTo>
                      <a:pt x="2257" y="21"/>
                      <a:pt x="2070" y="76"/>
                      <a:pt x="1929" y="199"/>
                    </a:cubicBezTo>
                    <a:cubicBezTo>
                      <a:pt x="1790" y="66"/>
                      <a:pt x="1637" y="1"/>
                      <a:pt x="147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203275" y="3243900"/>
                <a:ext cx="601250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24050" h="8422" extrusionOk="0">
                    <a:moveTo>
                      <a:pt x="12084" y="1"/>
                    </a:moveTo>
                    <a:cubicBezTo>
                      <a:pt x="11711" y="1"/>
                      <a:pt x="11332" y="81"/>
                      <a:pt x="10965" y="266"/>
                    </a:cubicBezTo>
                    <a:cubicBezTo>
                      <a:pt x="10670" y="413"/>
                      <a:pt x="10427" y="576"/>
                      <a:pt x="10230" y="745"/>
                    </a:cubicBezTo>
                    <a:lnTo>
                      <a:pt x="10230" y="745"/>
                    </a:lnTo>
                    <a:cubicBezTo>
                      <a:pt x="9789" y="480"/>
                      <a:pt x="9235" y="300"/>
                      <a:pt x="8629" y="300"/>
                    </a:cubicBezTo>
                    <a:cubicBezTo>
                      <a:pt x="8174" y="300"/>
                      <a:pt x="7689" y="402"/>
                      <a:pt x="7202" y="647"/>
                    </a:cubicBezTo>
                    <a:cubicBezTo>
                      <a:pt x="6808" y="847"/>
                      <a:pt x="6487" y="1064"/>
                      <a:pt x="6230" y="1284"/>
                    </a:cubicBezTo>
                    <a:lnTo>
                      <a:pt x="6230" y="1284"/>
                    </a:lnTo>
                    <a:cubicBezTo>
                      <a:pt x="5996" y="1109"/>
                      <a:pt x="5721" y="997"/>
                      <a:pt x="5427" y="997"/>
                    </a:cubicBezTo>
                    <a:cubicBezTo>
                      <a:pt x="5042" y="997"/>
                      <a:pt x="4625" y="1189"/>
                      <a:pt x="4226" y="1683"/>
                    </a:cubicBezTo>
                    <a:cubicBezTo>
                      <a:pt x="3463" y="2617"/>
                      <a:pt x="3071" y="3699"/>
                      <a:pt x="2972" y="4495"/>
                    </a:cubicBezTo>
                    <a:lnTo>
                      <a:pt x="2972" y="4495"/>
                    </a:lnTo>
                    <a:cubicBezTo>
                      <a:pt x="2942" y="4494"/>
                      <a:pt x="2911" y="4493"/>
                      <a:pt x="2880" y="4493"/>
                    </a:cubicBezTo>
                    <a:cubicBezTo>
                      <a:pt x="1691" y="4493"/>
                      <a:pt x="0" y="5422"/>
                      <a:pt x="702" y="8421"/>
                    </a:cubicBezTo>
                    <a:lnTo>
                      <a:pt x="23597" y="7648"/>
                    </a:lnTo>
                    <a:cubicBezTo>
                      <a:pt x="23597" y="7648"/>
                      <a:pt x="24050" y="4683"/>
                      <a:pt x="22823" y="3802"/>
                    </a:cubicBezTo>
                    <a:cubicBezTo>
                      <a:pt x="22538" y="3597"/>
                      <a:pt x="22170" y="3514"/>
                      <a:pt x="21795" y="3514"/>
                    </a:cubicBezTo>
                    <a:cubicBezTo>
                      <a:pt x="21673" y="3514"/>
                      <a:pt x="21550" y="3523"/>
                      <a:pt x="21429" y="3539"/>
                    </a:cubicBezTo>
                    <a:lnTo>
                      <a:pt x="21429" y="3539"/>
                    </a:lnTo>
                    <a:cubicBezTo>
                      <a:pt x="21258" y="2680"/>
                      <a:pt x="20610" y="1672"/>
                      <a:pt x="19716" y="1528"/>
                    </a:cubicBezTo>
                    <a:cubicBezTo>
                      <a:pt x="19528" y="1497"/>
                      <a:pt x="19353" y="1483"/>
                      <a:pt x="19190" y="1483"/>
                    </a:cubicBezTo>
                    <a:cubicBezTo>
                      <a:pt x="18747" y="1483"/>
                      <a:pt x="18391" y="1588"/>
                      <a:pt x="18113" y="1752"/>
                    </a:cubicBezTo>
                    <a:lnTo>
                      <a:pt x="18113" y="1752"/>
                    </a:lnTo>
                    <a:cubicBezTo>
                      <a:pt x="17830" y="1029"/>
                      <a:pt x="17219" y="389"/>
                      <a:pt x="16354" y="389"/>
                    </a:cubicBezTo>
                    <a:cubicBezTo>
                      <a:pt x="16052" y="389"/>
                      <a:pt x="15719" y="467"/>
                      <a:pt x="15358" y="647"/>
                    </a:cubicBezTo>
                    <a:cubicBezTo>
                      <a:pt x="15025" y="812"/>
                      <a:pt x="14756" y="998"/>
                      <a:pt x="14543" y="1194"/>
                    </a:cubicBezTo>
                    <a:lnTo>
                      <a:pt x="14543" y="1194"/>
                    </a:lnTo>
                    <a:cubicBezTo>
                      <a:pt x="13972" y="539"/>
                      <a:pt x="13050" y="1"/>
                      <a:pt x="1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201750" y="3240775"/>
                <a:ext cx="606050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24242" h="8678" extrusionOk="0">
                    <a:moveTo>
                      <a:pt x="10299" y="1034"/>
                    </a:moveTo>
                    <a:cubicBezTo>
                      <a:pt x="10657" y="1260"/>
                      <a:pt x="10919" y="1546"/>
                      <a:pt x="11061" y="1808"/>
                    </a:cubicBezTo>
                    <a:cubicBezTo>
                      <a:pt x="11181" y="2034"/>
                      <a:pt x="11311" y="2462"/>
                      <a:pt x="10859" y="2700"/>
                    </a:cubicBezTo>
                    <a:cubicBezTo>
                      <a:pt x="10683" y="2798"/>
                      <a:pt x="10515" y="2846"/>
                      <a:pt x="10363" y="2846"/>
                    </a:cubicBezTo>
                    <a:cubicBezTo>
                      <a:pt x="10237" y="2846"/>
                      <a:pt x="10123" y="2813"/>
                      <a:pt x="10026" y="2748"/>
                    </a:cubicBezTo>
                    <a:cubicBezTo>
                      <a:pt x="9823" y="2629"/>
                      <a:pt x="9716" y="2379"/>
                      <a:pt x="9728" y="2093"/>
                    </a:cubicBezTo>
                    <a:cubicBezTo>
                      <a:pt x="9752" y="1724"/>
                      <a:pt x="9954" y="1355"/>
                      <a:pt x="10299" y="1034"/>
                    </a:cubicBezTo>
                    <a:close/>
                    <a:moveTo>
                      <a:pt x="14598" y="1510"/>
                    </a:moveTo>
                    <a:cubicBezTo>
                      <a:pt x="14598" y="1522"/>
                      <a:pt x="14610" y="1522"/>
                      <a:pt x="14621" y="1534"/>
                    </a:cubicBezTo>
                    <a:cubicBezTo>
                      <a:pt x="14991" y="2010"/>
                      <a:pt x="15252" y="2665"/>
                      <a:pt x="14883" y="3093"/>
                    </a:cubicBezTo>
                    <a:cubicBezTo>
                      <a:pt x="14731" y="3256"/>
                      <a:pt x="14586" y="3349"/>
                      <a:pt x="14454" y="3349"/>
                    </a:cubicBezTo>
                    <a:cubicBezTo>
                      <a:pt x="14422" y="3349"/>
                      <a:pt x="14390" y="3343"/>
                      <a:pt x="14359" y="3332"/>
                    </a:cubicBezTo>
                    <a:cubicBezTo>
                      <a:pt x="14181" y="3272"/>
                      <a:pt x="14062" y="3058"/>
                      <a:pt x="14038" y="2784"/>
                    </a:cubicBezTo>
                    <a:cubicBezTo>
                      <a:pt x="14014" y="2415"/>
                      <a:pt x="14169" y="1950"/>
                      <a:pt x="14598" y="1510"/>
                    </a:cubicBezTo>
                    <a:close/>
                    <a:moveTo>
                      <a:pt x="6299" y="1581"/>
                    </a:moveTo>
                    <a:cubicBezTo>
                      <a:pt x="6668" y="1903"/>
                      <a:pt x="6906" y="2391"/>
                      <a:pt x="6906" y="2760"/>
                    </a:cubicBezTo>
                    <a:cubicBezTo>
                      <a:pt x="6906" y="2974"/>
                      <a:pt x="6847" y="3236"/>
                      <a:pt x="6525" y="3355"/>
                    </a:cubicBezTo>
                    <a:cubicBezTo>
                      <a:pt x="6387" y="3406"/>
                      <a:pt x="6258" y="3432"/>
                      <a:pt x="6141" y="3432"/>
                    </a:cubicBezTo>
                    <a:cubicBezTo>
                      <a:pt x="5904" y="3432"/>
                      <a:pt x="5720" y="3328"/>
                      <a:pt x="5632" y="3129"/>
                    </a:cubicBezTo>
                    <a:cubicBezTo>
                      <a:pt x="5501" y="2808"/>
                      <a:pt x="5608" y="2200"/>
                      <a:pt x="6299" y="1581"/>
                    </a:cubicBezTo>
                    <a:close/>
                    <a:moveTo>
                      <a:pt x="18110" y="2069"/>
                    </a:moveTo>
                    <a:lnTo>
                      <a:pt x="18110" y="2069"/>
                    </a:lnTo>
                    <a:cubicBezTo>
                      <a:pt x="18312" y="2700"/>
                      <a:pt x="18241" y="3355"/>
                      <a:pt x="17896" y="3617"/>
                    </a:cubicBezTo>
                    <a:cubicBezTo>
                      <a:pt x="17828" y="3668"/>
                      <a:pt x="17749" y="3718"/>
                      <a:pt x="17679" y="3718"/>
                    </a:cubicBezTo>
                    <a:cubicBezTo>
                      <a:pt x="17650" y="3718"/>
                      <a:pt x="17622" y="3710"/>
                      <a:pt x="17598" y="3689"/>
                    </a:cubicBezTo>
                    <a:cubicBezTo>
                      <a:pt x="17443" y="3570"/>
                      <a:pt x="17407" y="3141"/>
                      <a:pt x="17598" y="2712"/>
                    </a:cubicBezTo>
                    <a:cubicBezTo>
                      <a:pt x="17669" y="2546"/>
                      <a:pt x="17824" y="2284"/>
                      <a:pt x="18110" y="2069"/>
                    </a:cubicBezTo>
                    <a:close/>
                    <a:moveTo>
                      <a:pt x="21384" y="3808"/>
                    </a:moveTo>
                    <a:cubicBezTo>
                      <a:pt x="21444" y="4177"/>
                      <a:pt x="21384" y="4498"/>
                      <a:pt x="21229" y="4653"/>
                    </a:cubicBezTo>
                    <a:cubicBezTo>
                      <a:pt x="21153" y="4745"/>
                      <a:pt x="21042" y="4793"/>
                      <a:pt x="20899" y="4793"/>
                    </a:cubicBezTo>
                    <a:cubicBezTo>
                      <a:pt x="20820" y="4793"/>
                      <a:pt x="20732" y="4778"/>
                      <a:pt x="20634" y="4748"/>
                    </a:cubicBezTo>
                    <a:cubicBezTo>
                      <a:pt x="20372" y="4677"/>
                      <a:pt x="20217" y="4582"/>
                      <a:pt x="20194" y="4486"/>
                    </a:cubicBezTo>
                    <a:cubicBezTo>
                      <a:pt x="20182" y="4379"/>
                      <a:pt x="20313" y="4236"/>
                      <a:pt x="20515" y="4117"/>
                    </a:cubicBezTo>
                    <a:cubicBezTo>
                      <a:pt x="20741" y="3986"/>
                      <a:pt x="21051" y="3867"/>
                      <a:pt x="21384" y="3808"/>
                    </a:cubicBezTo>
                    <a:close/>
                    <a:moveTo>
                      <a:pt x="3156" y="4760"/>
                    </a:moveTo>
                    <a:lnTo>
                      <a:pt x="3156" y="4760"/>
                    </a:lnTo>
                    <a:cubicBezTo>
                      <a:pt x="3477" y="4796"/>
                      <a:pt x="3715" y="4903"/>
                      <a:pt x="3811" y="5034"/>
                    </a:cubicBezTo>
                    <a:cubicBezTo>
                      <a:pt x="3846" y="5070"/>
                      <a:pt x="3930" y="5189"/>
                      <a:pt x="3739" y="5391"/>
                    </a:cubicBezTo>
                    <a:cubicBezTo>
                      <a:pt x="3661" y="5469"/>
                      <a:pt x="3497" y="5634"/>
                      <a:pt x="3367" y="5634"/>
                    </a:cubicBezTo>
                    <a:cubicBezTo>
                      <a:pt x="3338" y="5634"/>
                      <a:pt x="3311" y="5625"/>
                      <a:pt x="3287" y="5606"/>
                    </a:cubicBezTo>
                    <a:cubicBezTo>
                      <a:pt x="3168" y="5498"/>
                      <a:pt x="3120" y="5189"/>
                      <a:pt x="3156" y="4760"/>
                    </a:cubicBezTo>
                    <a:close/>
                    <a:moveTo>
                      <a:pt x="12130" y="0"/>
                    </a:moveTo>
                    <a:cubicBezTo>
                      <a:pt x="11738" y="0"/>
                      <a:pt x="11343" y="83"/>
                      <a:pt x="10966" y="272"/>
                    </a:cubicBezTo>
                    <a:cubicBezTo>
                      <a:pt x="10704" y="403"/>
                      <a:pt x="10478" y="557"/>
                      <a:pt x="10276" y="712"/>
                    </a:cubicBezTo>
                    <a:cubicBezTo>
                      <a:pt x="9829" y="463"/>
                      <a:pt x="9282" y="300"/>
                      <a:pt x="8695" y="300"/>
                    </a:cubicBezTo>
                    <a:cubicBezTo>
                      <a:pt x="8217" y="300"/>
                      <a:pt x="7713" y="408"/>
                      <a:pt x="7216" y="665"/>
                    </a:cubicBezTo>
                    <a:cubicBezTo>
                      <a:pt x="6847" y="843"/>
                      <a:pt x="6537" y="1046"/>
                      <a:pt x="6287" y="1248"/>
                    </a:cubicBezTo>
                    <a:cubicBezTo>
                      <a:pt x="6180" y="1176"/>
                      <a:pt x="6061" y="1117"/>
                      <a:pt x="5942" y="1069"/>
                    </a:cubicBezTo>
                    <a:cubicBezTo>
                      <a:pt x="5826" y="1031"/>
                      <a:pt x="5673" y="996"/>
                      <a:pt x="5495" y="996"/>
                    </a:cubicBezTo>
                    <a:cubicBezTo>
                      <a:pt x="5127" y="996"/>
                      <a:pt x="4654" y="1146"/>
                      <a:pt x="4180" y="1724"/>
                    </a:cubicBezTo>
                    <a:cubicBezTo>
                      <a:pt x="3453" y="2629"/>
                      <a:pt x="3049" y="3677"/>
                      <a:pt x="2918" y="4486"/>
                    </a:cubicBezTo>
                    <a:cubicBezTo>
                      <a:pt x="2596" y="4486"/>
                      <a:pt x="2227" y="4558"/>
                      <a:pt x="1894" y="4713"/>
                    </a:cubicBezTo>
                    <a:cubicBezTo>
                      <a:pt x="1298" y="4986"/>
                      <a:pt x="1" y="5903"/>
                      <a:pt x="632" y="8582"/>
                    </a:cubicBezTo>
                    <a:cubicBezTo>
                      <a:pt x="643" y="8642"/>
                      <a:pt x="703" y="8677"/>
                      <a:pt x="763" y="8677"/>
                    </a:cubicBezTo>
                    <a:cubicBezTo>
                      <a:pt x="763" y="8677"/>
                      <a:pt x="774" y="8677"/>
                      <a:pt x="786" y="8666"/>
                    </a:cubicBezTo>
                    <a:cubicBezTo>
                      <a:pt x="858" y="8654"/>
                      <a:pt x="894" y="8582"/>
                      <a:pt x="882" y="8511"/>
                    </a:cubicBezTo>
                    <a:cubicBezTo>
                      <a:pt x="322" y="6106"/>
                      <a:pt x="1334" y="5248"/>
                      <a:pt x="2001" y="4939"/>
                    </a:cubicBezTo>
                    <a:cubicBezTo>
                      <a:pt x="2298" y="4808"/>
                      <a:pt x="2608" y="4748"/>
                      <a:pt x="2894" y="4736"/>
                    </a:cubicBezTo>
                    <a:lnTo>
                      <a:pt x="2894" y="4736"/>
                    </a:lnTo>
                    <a:cubicBezTo>
                      <a:pt x="2846" y="5237"/>
                      <a:pt x="2929" y="5629"/>
                      <a:pt x="3120" y="5796"/>
                    </a:cubicBezTo>
                    <a:cubicBezTo>
                      <a:pt x="3172" y="5843"/>
                      <a:pt x="3254" y="5890"/>
                      <a:pt x="3364" y="5890"/>
                    </a:cubicBezTo>
                    <a:cubicBezTo>
                      <a:pt x="3506" y="5890"/>
                      <a:pt x="3695" y="5812"/>
                      <a:pt x="3930" y="5558"/>
                    </a:cubicBezTo>
                    <a:cubicBezTo>
                      <a:pt x="4132" y="5332"/>
                      <a:pt x="4168" y="5082"/>
                      <a:pt x="4025" y="4879"/>
                    </a:cubicBezTo>
                    <a:cubicBezTo>
                      <a:pt x="3882" y="4677"/>
                      <a:pt x="3561" y="4534"/>
                      <a:pt x="3180" y="4498"/>
                    </a:cubicBezTo>
                    <a:cubicBezTo>
                      <a:pt x="3299" y="3760"/>
                      <a:pt x="3656" y="2772"/>
                      <a:pt x="4382" y="1879"/>
                    </a:cubicBezTo>
                    <a:cubicBezTo>
                      <a:pt x="4727" y="1461"/>
                      <a:pt x="5100" y="1244"/>
                      <a:pt x="5485" y="1244"/>
                    </a:cubicBezTo>
                    <a:cubicBezTo>
                      <a:pt x="5604" y="1244"/>
                      <a:pt x="5725" y="1265"/>
                      <a:pt x="5847" y="1307"/>
                    </a:cubicBezTo>
                    <a:cubicBezTo>
                      <a:pt x="5930" y="1343"/>
                      <a:pt x="6013" y="1379"/>
                      <a:pt x="6085" y="1415"/>
                    </a:cubicBezTo>
                    <a:cubicBezTo>
                      <a:pt x="5394" y="2069"/>
                      <a:pt x="5192" y="2748"/>
                      <a:pt x="5394" y="3224"/>
                    </a:cubicBezTo>
                    <a:cubicBezTo>
                      <a:pt x="5527" y="3524"/>
                      <a:pt x="5800" y="3684"/>
                      <a:pt x="6139" y="3684"/>
                    </a:cubicBezTo>
                    <a:cubicBezTo>
                      <a:pt x="6285" y="3684"/>
                      <a:pt x="6444" y="3654"/>
                      <a:pt x="6609" y="3593"/>
                    </a:cubicBezTo>
                    <a:cubicBezTo>
                      <a:pt x="6966" y="3462"/>
                      <a:pt x="7168" y="3165"/>
                      <a:pt x="7168" y="2760"/>
                    </a:cubicBezTo>
                    <a:cubicBezTo>
                      <a:pt x="7156" y="2319"/>
                      <a:pt x="6906" y="1772"/>
                      <a:pt x="6489" y="1403"/>
                    </a:cubicBezTo>
                    <a:cubicBezTo>
                      <a:pt x="6716" y="1224"/>
                      <a:pt x="6990" y="1057"/>
                      <a:pt x="7323" y="891"/>
                    </a:cubicBezTo>
                    <a:cubicBezTo>
                      <a:pt x="7798" y="645"/>
                      <a:pt x="8266" y="545"/>
                      <a:pt x="8702" y="545"/>
                    </a:cubicBezTo>
                    <a:cubicBezTo>
                      <a:pt x="9216" y="545"/>
                      <a:pt x="9687" y="684"/>
                      <a:pt x="10073" y="891"/>
                    </a:cubicBezTo>
                    <a:cubicBezTo>
                      <a:pt x="9704" y="1248"/>
                      <a:pt x="9490" y="1665"/>
                      <a:pt x="9466" y="2081"/>
                    </a:cubicBezTo>
                    <a:cubicBezTo>
                      <a:pt x="9454" y="2450"/>
                      <a:pt x="9609" y="2784"/>
                      <a:pt x="9883" y="2962"/>
                    </a:cubicBezTo>
                    <a:cubicBezTo>
                      <a:pt x="10023" y="3052"/>
                      <a:pt x="10184" y="3097"/>
                      <a:pt x="10358" y="3097"/>
                    </a:cubicBezTo>
                    <a:cubicBezTo>
                      <a:pt x="10553" y="3097"/>
                      <a:pt x="10764" y="3040"/>
                      <a:pt x="10978" y="2927"/>
                    </a:cubicBezTo>
                    <a:cubicBezTo>
                      <a:pt x="11431" y="2677"/>
                      <a:pt x="11562" y="2200"/>
                      <a:pt x="11288" y="1688"/>
                    </a:cubicBezTo>
                    <a:cubicBezTo>
                      <a:pt x="11121" y="1379"/>
                      <a:pt x="10859" y="1093"/>
                      <a:pt x="10514" y="855"/>
                    </a:cubicBezTo>
                    <a:cubicBezTo>
                      <a:pt x="10680" y="724"/>
                      <a:pt x="10859" y="605"/>
                      <a:pt x="11073" y="498"/>
                    </a:cubicBezTo>
                    <a:cubicBezTo>
                      <a:pt x="11416" y="328"/>
                      <a:pt x="11775" y="253"/>
                      <a:pt x="12131" y="253"/>
                    </a:cubicBezTo>
                    <a:cubicBezTo>
                      <a:pt x="13000" y="253"/>
                      <a:pt x="13853" y="699"/>
                      <a:pt x="14419" y="1307"/>
                    </a:cubicBezTo>
                    <a:cubicBezTo>
                      <a:pt x="13919" y="1808"/>
                      <a:pt x="13752" y="2367"/>
                      <a:pt x="13788" y="2796"/>
                    </a:cubicBezTo>
                    <a:cubicBezTo>
                      <a:pt x="13812" y="3189"/>
                      <a:pt x="13990" y="3486"/>
                      <a:pt x="14264" y="3570"/>
                    </a:cubicBezTo>
                    <a:cubicBezTo>
                      <a:pt x="14313" y="3588"/>
                      <a:pt x="14376" y="3603"/>
                      <a:pt x="14451" y="3603"/>
                    </a:cubicBezTo>
                    <a:cubicBezTo>
                      <a:pt x="14615" y="3603"/>
                      <a:pt x="14833" y="3530"/>
                      <a:pt x="15062" y="3260"/>
                    </a:cubicBezTo>
                    <a:cubicBezTo>
                      <a:pt x="15467" y="2808"/>
                      <a:pt x="15360" y="2081"/>
                      <a:pt x="14812" y="1367"/>
                    </a:cubicBezTo>
                    <a:cubicBezTo>
                      <a:pt x="14800" y="1355"/>
                      <a:pt x="14788" y="1343"/>
                      <a:pt x="14776" y="1331"/>
                    </a:cubicBezTo>
                    <a:cubicBezTo>
                      <a:pt x="14967" y="1176"/>
                      <a:pt x="15193" y="1022"/>
                      <a:pt x="15467" y="879"/>
                    </a:cubicBezTo>
                    <a:cubicBezTo>
                      <a:pt x="15823" y="702"/>
                      <a:pt x="16137" y="632"/>
                      <a:pt x="16411" y="632"/>
                    </a:cubicBezTo>
                    <a:cubicBezTo>
                      <a:pt x="17193" y="632"/>
                      <a:pt x="17654" y="1201"/>
                      <a:pt x="17848" y="1510"/>
                    </a:cubicBezTo>
                    <a:cubicBezTo>
                      <a:pt x="17908" y="1605"/>
                      <a:pt x="17967" y="1712"/>
                      <a:pt x="18015" y="1819"/>
                    </a:cubicBezTo>
                    <a:cubicBezTo>
                      <a:pt x="17622" y="2093"/>
                      <a:pt x="17431" y="2439"/>
                      <a:pt x="17360" y="2605"/>
                    </a:cubicBezTo>
                    <a:cubicBezTo>
                      <a:pt x="17134" y="3117"/>
                      <a:pt x="17169" y="3677"/>
                      <a:pt x="17431" y="3891"/>
                    </a:cubicBezTo>
                    <a:cubicBezTo>
                      <a:pt x="17475" y="3923"/>
                      <a:pt x="17556" y="3967"/>
                      <a:pt x="17670" y="3967"/>
                    </a:cubicBezTo>
                    <a:cubicBezTo>
                      <a:pt x="17771" y="3967"/>
                      <a:pt x="17899" y="3932"/>
                      <a:pt x="18050" y="3820"/>
                    </a:cubicBezTo>
                    <a:cubicBezTo>
                      <a:pt x="18539" y="3439"/>
                      <a:pt x="18574" y="2641"/>
                      <a:pt x="18324" y="1927"/>
                    </a:cubicBezTo>
                    <a:cubicBezTo>
                      <a:pt x="18561" y="1808"/>
                      <a:pt x="18865" y="1732"/>
                      <a:pt x="19247" y="1732"/>
                    </a:cubicBezTo>
                    <a:cubicBezTo>
                      <a:pt x="19402" y="1732"/>
                      <a:pt x="19571" y="1744"/>
                      <a:pt x="19753" y="1772"/>
                    </a:cubicBezTo>
                    <a:cubicBezTo>
                      <a:pt x="20515" y="1903"/>
                      <a:pt x="21039" y="2700"/>
                      <a:pt x="21265" y="3332"/>
                    </a:cubicBezTo>
                    <a:cubicBezTo>
                      <a:pt x="21289" y="3415"/>
                      <a:pt x="21313" y="3486"/>
                      <a:pt x="21325" y="3558"/>
                    </a:cubicBezTo>
                    <a:cubicBezTo>
                      <a:pt x="20956" y="3617"/>
                      <a:pt x="20622" y="3748"/>
                      <a:pt x="20384" y="3891"/>
                    </a:cubicBezTo>
                    <a:cubicBezTo>
                      <a:pt x="20063" y="4082"/>
                      <a:pt x="19908" y="4308"/>
                      <a:pt x="19944" y="4522"/>
                    </a:cubicBezTo>
                    <a:cubicBezTo>
                      <a:pt x="19967" y="4736"/>
                      <a:pt x="20182" y="4891"/>
                      <a:pt x="20563" y="4998"/>
                    </a:cubicBezTo>
                    <a:cubicBezTo>
                      <a:pt x="20686" y="5033"/>
                      <a:pt x="20795" y="5048"/>
                      <a:pt x="20892" y="5048"/>
                    </a:cubicBezTo>
                    <a:cubicBezTo>
                      <a:pt x="21157" y="5048"/>
                      <a:pt x="21324" y="4937"/>
                      <a:pt x="21420" y="4832"/>
                    </a:cubicBezTo>
                    <a:cubicBezTo>
                      <a:pt x="21622" y="4605"/>
                      <a:pt x="21706" y="4224"/>
                      <a:pt x="21634" y="3772"/>
                    </a:cubicBezTo>
                    <a:cubicBezTo>
                      <a:pt x="21709" y="3766"/>
                      <a:pt x="21784" y="3762"/>
                      <a:pt x="21858" y="3762"/>
                    </a:cubicBezTo>
                    <a:cubicBezTo>
                      <a:pt x="22209" y="3762"/>
                      <a:pt x="22547" y="3837"/>
                      <a:pt x="22813" y="4034"/>
                    </a:cubicBezTo>
                    <a:cubicBezTo>
                      <a:pt x="23956" y="4856"/>
                      <a:pt x="23527" y="7725"/>
                      <a:pt x="23527" y="7749"/>
                    </a:cubicBezTo>
                    <a:cubicBezTo>
                      <a:pt x="23515" y="7820"/>
                      <a:pt x="23563" y="7880"/>
                      <a:pt x="23634" y="7892"/>
                    </a:cubicBezTo>
                    <a:cubicBezTo>
                      <a:pt x="23641" y="7893"/>
                      <a:pt x="23647" y="7893"/>
                      <a:pt x="23653" y="7893"/>
                    </a:cubicBezTo>
                    <a:cubicBezTo>
                      <a:pt x="23708" y="7893"/>
                      <a:pt x="23767" y="7849"/>
                      <a:pt x="23777" y="7784"/>
                    </a:cubicBezTo>
                    <a:cubicBezTo>
                      <a:pt x="23801" y="7665"/>
                      <a:pt x="24242" y="4736"/>
                      <a:pt x="22956" y="3820"/>
                    </a:cubicBezTo>
                    <a:cubicBezTo>
                      <a:pt x="22646" y="3597"/>
                      <a:pt x="22250" y="3508"/>
                      <a:pt x="21857" y="3508"/>
                    </a:cubicBezTo>
                    <a:cubicBezTo>
                      <a:pt x="21767" y="3508"/>
                      <a:pt x="21676" y="3513"/>
                      <a:pt x="21587" y="3522"/>
                    </a:cubicBezTo>
                    <a:cubicBezTo>
                      <a:pt x="21563" y="3439"/>
                      <a:pt x="21539" y="3343"/>
                      <a:pt x="21515" y="3260"/>
                    </a:cubicBezTo>
                    <a:cubicBezTo>
                      <a:pt x="21265" y="2546"/>
                      <a:pt x="20670" y="1665"/>
                      <a:pt x="19801" y="1522"/>
                    </a:cubicBezTo>
                    <a:cubicBezTo>
                      <a:pt x="19603" y="1491"/>
                      <a:pt x="19421" y="1477"/>
                      <a:pt x="19253" y="1477"/>
                    </a:cubicBezTo>
                    <a:cubicBezTo>
                      <a:pt x="18834" y="1477"/>
                      <a:pt x="18504" y="1564"/>
                      <a:pt x="18241" y="1700"/>
                    </a:cubicBezTo>
                    <a:cubicBezTo>
                      <a:pt x="18181" y="1581"/>
                      <a:pt x="18134" y="1474"/>
                      <a:pt x="18062" y="1379"/>
                    </a:cubicBezTo>
                    <a:cubicBezTo>
                      <a:pt x="17660" y="724"/>
                      <a:pt x="17080" y="383"/>
                      <a:pt x="16420" y="383"/>
                    </a:cubicBezTo>
                    <a:cubicBezTo>
                      <a:pt x="16083" y="383"/>
                      <a:pt x="15725" y="472"/>
                      <a:pt x="15360" y="653"/>
                    </a:cubicBezTo>
                    <a:cubicBezTo>
                      <a:pt x="15062" y="807"/>
                      <a:pt x="14824" y="962"/>
                      <a:pt x="14610" y="1141"/>
                    </a:cubicBezTo>
                    <a:cubicBezTo>
                      <a:pt x="14003" y="484"/>
                      <a:pt x="13076" y="0"/>
                      <a:pt x="1213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22875" y="3416325"/>
                <a:ext cx="796050" cy="558250"/>
              </a:xfrm>
              <a:custGeom>
                <a:avLst/>
                <a:gdLst/>
                <a:ahLst/>
                <a:cxnLst/>
                <a:rect l="l" t="t" r="r" b="b"/>
                <a:pathLst>
                  <a:path w="31842" h="22330" extrusionOk="0">
                    <a:moveTo>
                      <a:pt x="26980" y="0"/>
                    </a:moveTo>
                    <a:lnTo>
                      <a:pt x="3918" y="1524"/>
                    </a:lnTo>
                    <a:cubicBezTo>
                      <a:pt x="715" y="2406"/>
                      <a:pt x="2429" y="5751"/>
                      <a:pt x="2429" y="5751"/>
                    </a:cubicBezTo>
                    <a:cubicBezTo>
                      <a:pt x="2429" y="5751"/>
                      <a:pt x="0" y="6275"/>
                      <a:pt x="870" y="9383"/>
                    </a:cubicBezTo>
                    <a:cubicBezTo>
                      <a:pt x="990" y="9812"/>
                      <a:pt x="1168" y="10141"/>
                      <a:pt x="1376" y="10386"/>
                    </a:cubicBezTo>
                    <a:lnTo>
                      <a:pt x="1376" y="10386"/>
                    </a:lnTo>
                    <a:cubicBezTo>
                      <a:pt x="721" y="11426"/>
                      <a:pt x="414" y="13087"/>
                      <a:pt x="1334" y="14395"/>
                    </a:cubicBezTo>
                    <a:cubicBezTo>
                      <a:pt x="2123" y="15519"/>
                      <a:pt x="2904" y="15980"/>
                      <a:pt x="3572" y="16065"/>
                    </a:cubicBezTo>
                    <a:lnTo>
                      <a:pt x="3572" y="16065"/>
                    </a:lnTo>
                    <a:cubicBezTo>
                      <a:pt x="3420" y="17295"/>
                      <a:pt x="3625" y="18834"/>
                      <a:pt x="4263" y="19622"/>
                    </a:cubicBezTo>
                    <a:cubicBezTo>
                      <a:pt x="5497" y="21139"/>
                      <a:pt x="6782" y="21705"/>
                      <a:pt x="7911" y="21705"/>
                    </a:cubicBezTo>
                    <a:cubicBezTo>
                      <a:pt x="8482" y="21705"/>
                      <a:pt x="9014" y="21560"/>
                      <a:pt x="9478" y="21319"/>
                    </a:cubicBezTo>
                    <a:lnTo>
                      <a:pt x="9478" y="21319"/>
                    </a:lnTo>
                    <a:cubicBezTo>
                      <a:pt x="9892" y="21529"/>
                      <a:pt x="10400" y="21721"/>
                      <a:pt x="11014" y="21884"/>
                    </a:cubicBezTo>
                    <a:cubicBezTo>
                      <a:pt x="12184" y="22197"/>
                      <a:pt x="13224" y="22330"/>
                      <a:pt x="14133" y="22330"/>
                    </a:cubicBezTo>
                    <a:cubicBezTo>
                      <a:pt x="16260" y="22330"/>
                      <a:pt x="17669" y="21605"/>
                      <a:pt x="18346" y="20774"/>
                    </a:cubicBezTo>
                    <a:lnTo>
                      <a:pt x="18346" y="20774"/>
                    </a:lnTo>
                    <a:cubicBezTo>
                      <a:pt x="18826" y="21020"/>
                      <a:pt x="19416" y="21182"/>
                      <a:pt x="20104" y="21182"/>
                    </a:cubicBezTo>
                    <a:cubicBezTo>
                      <a:pt x="20539" y="21182"/>
                      <a:pt x="21015" y="21117"/>
                      <a:pt x="21527" y="20967"/>
                    </a:cubicBezTo>
                    <a:cubicBezTo>
                      <a:pt x="22933" y="20551"/>
                      <a:pt x="23878" y="19801"/>
                      <a:pt x="24439" y="18999"/>
                    </a:cubicBezTo>
                    <a:lnTo>
                      <a:pt x="24439" y="18999"/>
                    </a:lnTo>
                    <a:cubicBezTo>
                      <a:pt x="24773" y="19160"/>
                      <a:pt x="25160" y="19257"/>
                      <a:pt x="25595" y="19257"/>
                    </a:cubicBezTo>
                    <a:cubicBezTo>
                      <a:pt x="26234" y="19257"/>
                      <a:pt x="26976" y="19048"/>
                      <a:pt x="27801" y="18527"/>
                    </a:cubicBezTo>
                    <a:cubicBezTo>
                      <a:pt x="29753" y="17295"/>
                      <a:pt x="30010" y="15640"/>
                      <a:pt x="29574" y="14429"/>
                    </a:cubicBezTo>
                    <a:lnTo>
                      <a:pt x="29574" y="14429"/>
                    </a:lnTo>
                    <a:cubicBezTo>
                      <a:pt x="30443" y="14199"/>
                      <a:pt x="31239" y="13612"/>
                      <a:pt x="31492" y="12490"/>
                    </a:cubicBezTo>
                    <a:cubicBezTo>
                      <a:pt x="31842" y="10946"/>
                      <a:pt x="31261" y="9438"/>
                      <a:pt x="30452" y="8514"/>
                    </a:cubicBezTo>
                    <a:lnTo>
                      <a:pt x="30452" y="8514"/>
                    </a:lnTo>
                    <a:cubicBezTo>
                      <a:pt x="31082" y="7877"/>
                      <a:pt x="31438" y="6934"/>
                      <a:pt x="30921" y="5787"/>
                    </a:cubicBezTo>
                    <a:cubicBezTo>
                      <a:pt x="30182" y="4129"/>
                      <a:pt x="29011" y="4035"/>
                      <a:pt x="28756" y="4035"/>
                    </a:cubicBezTo>
                    <a:cubicBezTo>
                      <a:pt x="28724" y="4035"/>
                      <a:pt x="28706" y="4037"/>
                      <a:pt x="28706" y="4037"/>
                    </a:cubicBezTo>
                    <a:cubicBezTo>
                      <a:pt x="28706" y="4037"/>
                      <a:pt x="29861" y="596"/>
                      <a:pt x="26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130600" y="3413000"/>
                <a:ext cx="791500" cy="565025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2601" extrusionOk="0">
                    <a:moveTo>
                      <a:pt x="28564" y="7861"/>
                    </a:moveTo>
                    <a:cubicBezTo>
                      <a:pt x="28695" y="7861"/>
                      <a:pt x="28814" y="7884"/>
                      <a:pt x="28933" y="7920"/>
                    </a:cubicBezTo>
                    <a:cubicBezTo>
                      <a:pt x="29338" y="8051"/>
                      <a:pt x="29683" y="8301"/>
                      <a:pt x="29981" y="8623"/>
                    </a:cubicBezTo>
                    <a:cubicBezTo>
                      <a:pt x="29909" y="8682"/>
                      <a:pt x="29850" y="8742"/>
                      <a:pt x="29790" y="8789"/>
                    </a:cubicBezTo>
                    <a:cubicBezTo>
                      <a:pt x="29251" y="9223"/>
                      <a:pt x="28644" y="9426"/>
                      <a:pt x="28205" y="9426"/>
                    </a:cubicBezTo>
                    <a:cubicBezTo>
                      <a:pt x="28004" y="9426"/>
                      <a:pt x="27839" y="9383"/>
                      <a:pt x="27731" y="9301"/>
                    </a:cubicBezTo>
                    <a:cubicBezTo>
                      <a:pt x="27504" y="9135"/>
                      <a:pt x="27576" y="8801"/>
                      <a:pt x="27683" y="8551"/>
                    </a:cubicBezTo>
                    <a:cubicBezTo>
                      <a:pt x="27909" y="8015"/>
                      <a:pt x="28243" y="7861"/>
                      <a:pt x="28564" y="7861"/>
                    </a:cubicBezTo>
                    <a:close/>
                    <a:moveTo>
                      <a:pt x="2368" y="9657"/>
                    </a:moveTo>
                    <a:cubicBezTo>
                      <a:pt x="2525" y="9657"/>
                      <a:pt x="2686" y="9717"/>
                      <a:pt x="2835" y="9885"/>
                    </a:cubicBezTo>
                    <a:cubicBezTo>
                      <a:pt x="3073" y="10135"/>
                      <a:pt x="3132" y="10385"/>
                      <a:pt x="3025" y="10599"/>
                    </a:cubicBezTo>
                    <a:cubicBezTo>
                      <a:pt x="2917" y="10836"/>
                      <a:pt x="2605" y="10985"/>
                      <a:pt x="2256" y="10985"/>
                    </a:cubicBezTo>
                    <a:cubicBezTo>
                      <a:pt x="2219" y="10985"/>
                      <a:pt x="2182" y="10983"/>
                      <a:pt x="2144" y="10980"/>
                    </a:cubicBezTo>
                    <a:cubicBezTo>
                      <a:pt x="1799" y="10944"/>
                      <a:pt x="1477" y="10778"/>
                      <a:pt x="1227" y="10504"/>
                    </a:cubicBezTo>
                    <a:cubicBezTo>
                      <a:pt x="1382" y="10266"/>
                      <a:pt x="1561" y="10075"/>
                      <a:pt x="1739" y="9920"/>
                    </a:cubicBezTo>
                    <a:cubicBezTo>
                      <a:pt x="1892" y="9804"/>
                      <a:pt x="2124" y="9657"/>
                      <a:pt x="2368" y="9657"/>
                    </a:cubicBezTo>
                    <a:close/>
                    <a:moveTo>
                      <a:pt x="27457" y="13087"/>
                    </a:moveTo>
                    <a:cubicBezTo>
                      <a:pt x="27623" y="13087"/>
                      <a:pt x="27778" y="13123"/>
                      <a:pt x="27897" y="13171"/>
                    </a:cubicBezTo>
                    <a:cubicBezTo>
                      <a:pt x="28338" y="13349"/>
                      <a:pt x="28814" y="13826"/>
                      <a:pt x="29088" y="14469"/>
                    </a:cubicBezTo>
                    <a:cubicBezTo>
                      <a:pt x="28921" y="14504"/>
                      <a:pt x="28766" y="14528"/>
                      <a:pt x="28647" y="14540"/>
                    </a:cubicBezTo>
                    <a:cubicBezTo>
                      <a:pt x="28534" y="14551"/>
                      <a:pt x="28422" y="14556"/>
                      <a:pt x="28313" y="14556"/>
                    </a:cubicBezTo>
                    <a:cubicBezTo>
                      <a:pt x="27441" y="14556"/>
                      <a:pt x="26748" y="14236"/>
                      <a:pt x="26600" y="13897"/>
                    </a:cubicBezTo>
                    <a:cubicBezTo>
                      <a:pt x="26516" y="13718"/>
                      <a:pt x="26600" y="13528"/>
                      <a:pt x="26838" y="13326"/>
                    </a:cubicBezTo>
                    <a:cubicBezTo>
                      <a:pt x="27040" y="13147"/>
                      <a:pt x="27266" y="13087"/>
                      <a:pt x="27457" y="13087"/>
                    </a:cubicBezTo>
                    <a:close/>
                    <a:moveTo>
                      <a:pt x="4586" y="14476"/>
                    </a:moveTo>
                    <a:cubicBezTo>
                      <a:pt x="4815" y="14476"/>
                      <a:pt x="4969" y="14550"/>
                      <a:pt x="5025" y="14695"/>
                    </a:cubicBezTo>
                    <a:cubicBezTo>
                      <a:pt x="5144" y="15004"/>
                      <a:pt x="4835" y="15588"/>
                      <a:pt x="4263" y="15897"/>
                    </a:cubicBezTo>
                    <a:cubicBezTo>
                      <a:pt x="4100" y="15984"/>
                      <a:pt x="3838" y="16091"/>
                      <a:pt x="3505" y="16091"/>
                    </a:cubicBezTo>
                    <a:cubicBezTo>
                      <a:pt x="3472" y="16091"/>
                      <a:pt x="3440" y="16090"/>
                      <a:pt x="3406" y="16088"/>
                    </a:cubicBezTo>
                    <a:cubicBezTo>
                      <a:pt x="3442" y="15826"/>
                      <a:pt x="3501" y="15576"/>
                      <a:pt x="3573" y="15362"/>
                    </a:cubicBezTo>
                    <a:cubicBezTo>
                      <a:pt x="3728" y="14885"/>
                      <a:pt x="3954" y="14588"/>
                      <a:pt x="4204" y="14528"/>
                    </a:cubicBezTo>
                    <a:cubicBezTo>
                      <a:pt x="4347" y="14493"/>
                      <a:pt x="4475" y="14476"/>
                      <a:pt x="4586" y="14476"/>
                    </a:cubicBezTo>
                    <a:close/>
                    <a:moveTo>
                      <a:pt x="23754" y="16088"/>
                    </a:moveTo>
                    <a:cubicBezTo>
                      <a:pt x="24171" y="16088"/>
                      <a:pt x="24480" y="16350"/>
                      <a:pt x="24599" y="16826"/>
                    </a:cubicBezTo>
                    <a:cubicBezTo>
                      <a:pt x="24742" y="17421"/>
                      <a:pt x="24587" y="18207"/>
                      <a:pt x="24087" y="18969"/>
                    </a:cubicBezTo>
                    <a:cubicBezTo>
                      <a:pt x="24004" y="18921"/>
                      <a:pt x="23921" y="18874"/>
                      <a:pt x="23849" y="18826"/>
                    </a:cubicBezTo>
                    <a:cubicBezTo>
                      <a:pt x="23040" y="18255"/>
                      <a:pt x="22730" y="17350"/>
                      <a:pt x="22849" y="16766"/>
                    </a:cubicBezTo>
                    <a:cubicBezTo>
                      <a:pt x="22897" y="16516"/>
                      <a:pt x="23051" y="16195"/>
                      <a:pt x="23516" y="16112"/>
                    </a:cubicBezTo>
                    <a:cubicBezTo>
                      <a:pt x="23599" y="16088"/>
                      <a:pt x="23671" y="16088"/>
                      <a:pt x="23754" y="16088"/>
                    </a:cubicBezTo>
                    <a:close/>
                    <a:moveTo>
                      <a:pt x="17110" y="18636"/>
                    </a:moveTo>
                    <a:cubicBezTo>
                      <a:pt x="17241" y="18636"/>
                      <a:pt x="17396" y="18671"/>
                      <a:pt x="17575" y="18731"/>
                    </a:cubicBezTo>
                    <a:cubicBezTo>
                      <a:pt x="18229" y="18957"/>
                      <a:pt x="18503" y="19493"/>
                      <a:pt x="18313" y="20148"/>
                    </a:cubicBezTo>
                    <a:cubicBezTo>
                      <a:pt x="18253" y="20350"/>
                      <a:pt x="18146" y="20541"/>
                      <a:pt x="18003" y="20743"/>
                    </a:cubicBezTo>
                    <a:cubicBezTo>
                      <a:pt x="17551" y="20493"/>
                      <a:pt x="17217" y="20172"/>
                      <a:pt x="16991" y="19850"/>
                    </a:cubicBezTo>
                    <a:cubicBezTo>
                      <a:pt x="16694" y="19422"/>
                      <a:pt x="16610" y="18981"/>
                      <a:pt x="16765" y="18779"/>
                    </a:cubicBezTo>
                    <a:cubicBezTo>
                      <a:pt x="16836" y="18683"/>
                      <a:pt x="16955" y="18636"/>
                      <a:pt x="17110" y="18636"/>
                    </a:cubicBezTo>
                    <a:close/>
                    <a:moveTo>
                      <a:pt x="9645" y="17409"/>
                    </a:moveTo>
                    <a:cubicBezTo>
                      <a:pt x="9871" y="17409"/>
                      <a:pt x="10062" y="17469"/>
                      <a:pt x="10228" y="17600"/>
                    </a:cubicBezTo>
                    <a:cubicBezTo>
                      <a:pt x="10740" y="17993"/>
                      <a:pt x="10931" y="18576"/>
                      <a:pt x="10788" y="19267"/>
                    </a:cubicBezTo>
                    <a:cubicBezTo>
                      <a:pt x="10633" y="19993"/>
                      <a:pt x="10050" y="20826"/>
                      <a:pt x="9169" y="21315"/>
                    </a:cubicBezTo>
                    <a:cubicBezTo>
                      <a:pt x="8300" y="20850"/>
                      <a:pt x="7800" y="20279"/>
                      <a:pt x="7716" y="19624"/>
                    </a:cubicBezTo>
                    <a:cubicBezTo>
                      <a:pt x="7597" y="18779"/>
                      <a:pt x="8204" y="18017"/>
                      <a:pt x="8823" y="17659"/>
                    </a:cubicBezTo>
                    <a:cubicBezTo>
                      <a:pt x="9109" y="17493"/>
                      <a:pt x="9395" y="17409"/>
                      <a:pt x="9645" y="17409"/>
                    </a:cubicBezTo>
                    <a:close/>
                    <a:moveTo>
                      <a:pt x="26673" y="1"/>
                    </a:moveTo>
                    <a:cubicBezTo>
                      <a:pt x="26611" y="1"/>
                      <a:pt x="26561" y="46"/>
                      <a:pt x="26540" y="110"/>
                    </a:cubicBezTo>
                    <a:cubicBezTo>
                      <a:pt x="26528" y="169"/>
                      <a:pt x="26576" y="241"/>
                      <a:pt x="26647" y="253"/>
                    </a:cubicBezTo>
                    <a:cubicBezTo>
                      <a:pt x="27350" y="407"/>
                      <a:pt x="27862" y="741"/>
                      <a:pt x="28171" y="1276"/>
                    </a:cubicBezTo>
                    <a:cubicBezTo>
                      <a:pt x="28838" y="2431"/>
                      <a:pt x="28278" y="4110"/>
                      <a:pt x="28278" y="4134"/>
                    </a:cubicBezTo>
                    <a:cubicBezTo>
                      <a:pt x="28266" y="4170"/>
                      <a:pt x="28266" y="4217"/>
                      <a:pt x="28302" y="4253"/>
                    </a:cubicBezTo>
                    <a:cubicBezTo>
                      <a:pt x="28326" y="4289"/>
                      <a:pt x="28362" y="4301"/>
                      <a:pt x="28409" y="4301"/>
                    </a:cubicBezTo>
                    <a:cubicBezTo>
                      <a:pt x="28410" y="4301"/>
                      <a:pt x="28424" y="4300"/>
                      <a:pt x="28447" y="4300"/>
                    </a:cubicBezTo>
                    <a:cubicBezTo>
                      <a:pt x="28667" y="4300"/>
                      <a:pt x="29784" y="4377"/>
                      <a:pt x="30493" y="5967"/>
                    </a:cubicBezTo>
                    <a:cubicBezTo>
                      <a:pt x="31017" y="7134"/>
                      <a:pt x="30576" y="7980"/>
                      <a:pt x="30136" y="8456"/>
                    </a:cubicBezTo>
                    <a:cubicBezTo>
                      <a:pt x="29778" y="8075"/>
                      <a:pt x="29374" y="7801"/>
                      <a:pt x="29005" y="7682"/>
                    </a:cubicBezTo>
                    <a:cubicBezTo>
                      <a:pt x="28849" y="7631"/>
                      <a:pt x="28700" y="7606"/>
                      <a:pt x="28558" y="7606"/>
                    </a:cubicBezTo>
                    <a:cubicBezTo>
                      <a:pt x="28071" y="7606"/>
                      <a:pt x="27676" y="7902"/>
                      <a:pt x="27445" y="8456"/>
                    </a:cubicBezTo>
                    <a:cubicBezTo>
                      <a:pt x="27183" y="9087"/>
                      <a:pt x="27409" y="9385"/>
                      <a:pt x="27576" y="9504"/>
                    </a:cubicBezTo>
                    <a:cubicBezTo>
                      <a:pt x="27729" y="9622"/>
                      <a:pt x="27946" y="9678"/>
                      <a:pt x="28196" y="9678"/>
                    </a:cubicBezTo>
                    <a:cubicBezTo>
                      <a:pt x="28725" y="9678"/>
                      <a:pt x="29404" y="9428"/>
                      <a:pt x="29945" y="8992"/>
                    </a:cubicBezTo>
                    <a:cubicBezTo>
                      <a:pt x="30005" y="8944"/>
                      <a:pt x="30076" y="8885"/>
                      <a:pt x="30148" y="8813"/>
                    </a:cubicBezTo>
                    <a:cubicBezTo>
                      <a:pt x="30981" y="9873"/>
                      <a:pt x="31302" y="11516"/>
                      <a:pt x="31052" y="12599"/>
                    </a:cubicBezTo>
                    <a:cubicBezTo>
                      <a:pt x="30791" y="13730"/>
                      <a:pt x="29993" y="14207"/>
                      <a:pt x="29338" y="14409"/>
                    </a:cubicBezTo>
                    <a:cubicBezTo>
                      <a:pt x="29064" y="13730"/>
                      <a:pt x="28576" y="13171"/>
                      <a:pt x="27993" y="12933"/>
                    </a:cubicBezTo>
                    <a:cubicBezTo>
                      <a:pt x="27814" y="12863"/>
                      <a:pt x="27638" y="12828"/>
                      <a:pt x="27468" y="12828"/>
                    </a:cubicBezTo>
                    <a:cubicBezTo>
                      <a:pt x="27175" y="12828"/>
                      <a:pt x="26900" y="12931"/>
                      <a:pt x="26659" y="13135"/>
                    </a:cubicBezTo>
                    <a:cubicBezTo>
                      <a:pt x="26230" y="13504"/>
                      <a:pt x="26290" y="13838"/>
                      <a:pt x="26361" y="14004"/>
                    </a:cubicBezTo>
                    <a:cubicBezTo>
                      <a:pt x="26563" y="14482"/>
                      <a:pt x="27389" y="14817"/>
                      <a:pt x="28324" y="14817"/>
                    </a:cubicBezTo>
                    <a:cubicBezTo>
                      <a:pt x="28439" y="14817"/>
                      <a:pt x="28555" y="14812"/>
                      <a:pt x="28671" y="14802"/>
                    </a:cubicBezTo>
                    <a:cubicBezTo>
                      <a:pt x="28802" y="14790"/>
                      <a:pt x="28981" y="14766"/>
                      <a:pt x="29171" y="14719"/>
                    </a:cubicBezTo>
                    <a:cubicBezTo>
                      <a:pt x="29243" y="14909"/>
                      <a:pt x="29278" y="15123"/>
                      <a:pt x="29302" y="15350"/>
                    </a:cubicBezTo>
                    <a:cubicBezTo>
                      <a:pt x="29362" y="16052"/>
                      <a:pt x="29207" y="17421"/>
                      <a:pt x="27421" y="18552"/>
                    </a:cubicBezTo>
                    <a:cubicBezTo>
                      <a:pt x="26577" y="19082"/>
                      <a:pt x="25866" y="19259"/>
                      <a:pt x="25291" y="19259"/>
                    </a:cubicBezTo>
                    <a:cubicBezTo>
                      <a:pt x="24909" y="19259"/>
                      <a:pt x="24587" y="19181"/>
                      <a:pt x="24325" y="19076"/>
                    </a:cubicBezTo>
                    <a:cubicBezTo>
                      <a:pt x="24814" y="18302"/>
                      <a:pt x="25016" y="17457"/>
                      <a:pt x="24849" y="16766"/>
                    </a:cubicBezTo>
                    <a:cubicBezTo>
                      <a:pt x="24696" y="16162"/>
                      <a:pt x="24278" y="15822"/>
                      <a:pt x="23732" y="15822"/>
                    </a:cubicBezTo>
                    <a:cubicBezTo>
                      <a:pt x="23643" y="15822"/>
                      <a:pt x="23551" y="15831"/>
                      <a:pt x="23456" y="15850"/>
                    </a:cubicBezTo>
                    <a:cubicBezTo>
                      <a:pt x="22992" y="15945"/>
                      <a:pt x="22682" y="16254"/>
                      <a:pt x="22587" y="16719"/>
                    </a:cubicBezTo>
                    <a:cubicBezTo>
                      <a:pt x="22432" y="17493"/>
                      <a:pt x="22909" y="18481"/>
                      <a:pt x="23706" y="19029"/>
                    </a:cubicBezTo>
                    <a:cubicBezTo>
                      <a:pt x="23766" y="19076"/>
                      <a:pt x="23849" y="19124"/>
                      <a:pt x="23933" y="19171"/>
                    </a:cubicBezTo>
                    <a:cubicBezTo>
                      <a:pt x="23373" y="19922"/>
                      <a:pt x="22468" y="20600"/>
                      <a:pt x="21182" y="20969"/>
                    </a:cubicBezTo>
                    <a:cubicBezTo>
                      <a:pt x="20675" y="21120"/>
                      <a:pt x="20204" y="21186"/>
                      <a:pt x="19772" y="21186"/>
                    </a:cubicBezTo>
                    <a:cubicBezTo>
                      <a:pt x="19181" y="21186"/>
                      <a:pt x="18663" y="21062"/>
                      <a:pt x="18229" y="20862"/>
                    </a:cubicBezTo>
                    <a:cubicBezTo>
                      <a:pt x="18384" y="20648"/>
                      <a:pt x="18491" y="20434"/>
                      <a:pt x="18551" y="20219"/>
                    </a:cubicBezTo>
                    <a:cubicBezTo>
                      <a:pt x="18789" y="19445"/>
                      <a:pt x="18444" y="18767"/>
                      <a:pt x="17658" y="18493"/>
                    </a:cubicBezTo>
                    <a:cubicBezTo>
                      <a:pt x="17436" y="18416"/>
                      <a:pt x="17254" y="18386"/>
                      <a:pt x="17107" y="18386"/>
                    </a:cubicBezTo>
                    <a:cubicBezTo>
                      <a:pt x="16796" y="18386"/>
                      <a:pt x="16635" y="18519"/>
                      <a:pt x="16563" y="18624"/>
                    </a:cubicBezTo>
                    <a:cubicBezTo>
                      <a:pt x="16324" y="18921"/>
                      <a:pt x="16408" y="19469"/>
                      <a:pt x="16777" y="19993"/>
                    </a:cubicBezTo>
                    <a:cubicBezTo>
                      <a:pt x="17015" y="20338"/>
                      <a:pt x="17372" y="20684"/>
                      <a:pt x="17837" y="20946"/>
                    </a:cubicBezTo>
                    <a:cubicBezTo>
                      <a:pt x="17134" y="21713"/>
                      <a:pt x="15771" y="22335"/>
                      <a:pt x="13808" y="22335"/>
                    </a:cubicBezTo>
                    <a:cubicBezTo>
                      <a:pt x="12909" y="22335"/>
                      <a:pt x="11885" y="22205"/>
                      <a:pt x="10740" y="21898"/>
                    </a:cubicBezTo>
                    <a:cubicBezTo>
                      <a:pt x="10252" y="21767"/>
                      <a:pt x="9812" y="21624"/>
                      <a:pt x="9443" y="21446"/>
                    </a:cubicBezTo>
                    <a:cubicBezTo>
                      <a:pt x="10252" y="20957"/>
                      <a:pt x="10859" y="20172"/>
                      <a:pt x="11038" y="19314"/>
                    </a:cubicBezTo>
                    <a:cubicBezTo>
                      <a:pt x="11205" y="18529"/>
                      <a:pt x="10979" y="17850"/>
                      <a:pt x="10383" y="17397"/>
                    </a:cubicBezTo>
                    <a:cubicBezTo>
                      <a:pt x="10176" y="17237"/>
                      <a:pt x="9922" y="17156"/>
                      <a:pt x="9644" y="17156"/>
                    </a:cubicBezTo>
                    <a:cubicBezTo>
                      <a:pt x="9345" y="17156"/>
                      <a:pt x="9019" y="17248"/>
                      <a:pt x="8693" y="17433"/>
                    </a:cubicBezTo>
                    <a:cubicBezTo>
                      <a:pt x="8002" y="17838"/>
                      <a:pt x="7323" y="18695"/>
                      <a:pt x="7454" y="19660"/>
                    </a:cubicBezTo>
                    <a:cubicBezTo>
                      <a:pt x="7526" y="20195"/>
                      <a:pt x="7859" y="20862"/>
                      <a:pt x="8871" y="21446"/>
                    </a:cubicBezTo>
                    <a:cubicBezTo>
                      <a:pt x="8704" y="21517"/>
                      <a:pt x="8538" y="21577"/>
                      <a:pt x="8359" y="21624"/>
                    </a:cubicBezTo>
                    <a:cubicBezTo>
                      <a:pt x="8111" y="21682"/>
                      <a:pt x="7861" y="21711"/>
                      <a:pt x="7611" y="21711"/>
                    </a:cubicBezTo>
                    <a:cubicBezTo>
                      <a:pt x="6376" y="21711"/>
                      <a:pt x="5138" y="21008"/>
                      <a:pt x="4049" y="19672"/>
                    </a:cubicBezTo>
                    <a:cubicBezTo>
                      <a:pt x="3466" y="18957"/>
                      <a:pt x="3251" y="17528"/>
                      <a:pt x="3370" y="16350"/>
                    </a:cubicBezTo>
                    <a:lnTo>
                      <a:pt x="3370" y="16350"/>
                    </a:lnTo>
                    <a:cubicBezTo>
                      <a:pt x="3415" y="16353"/>
                      <a:pt x="3459" y="16355"/>
                      <a:pt x="3504" y="16355"/>
                    </a:cubicBezTo>
                    <a:cubicBezTo>
                      <a:pt x="3787" y="16355"/>
                      <a:pt x="4085" y="16288"/>
                      <a:pt x="4382" y="16124"/>
                    </a:cubicBezTo>
                    <a:cubicBezTo>
                      <a:pt x="5037" y="15778"/>
                      <a:pt x="5442" y="15064"/>
                      <a:pt x="5264" y="14600"/>
                    </a:cubicBezTo>
                    <a:cubicBezTo>
                      <a:pt x="5217" y="14468"/>
                      <a:pt x="5058" y="14218"/>
                      <a:pt x="4589" y="14218"/>
                    </a:cubicBezTo>
                    <a:cubicBezTo>
                      <a:pt x="4464" y="14218"/>
                      <a:pt x="4317" y="14235"/>
                      <a:pt x="4144" y="14278"/>
                    </a:cubicBezTo>
                    <a:cubicBezTo>
                      <a:pt x="3799" y="14361"/>
                      <a:pt x="3513" y="14707"/>
                      <a:pt x="3323" y="15278"/>
                    </a:cubicBezTo>
                    <a:cubicBezTo>
                      <a:pt x="3251" y="15516"/>
                      <a:pt x="3192" y="15778"/>
                      <a:pt x="3144" y="16052"/>
                    </a:cubicBezTo>
                    <a:cubicBezTo>
                      <a:pt x="2585" y="15945"/>
                      <a:pt x="1882" y="15540"/>
                      <a:pt x="1132" y="14457"/>
                    </a:cubicBezTo>
                    <a:cubicBezTo>
                      <a:pt x="299" y="13266"/>
                      <a:pt x="501" y="11742"/>
                      <a:pt x="1084" y="10730"/>
                    </a:cubicBezTo>
                    <a:lnTo>
                      <a:pt x="1084" y="10730"/>
                    </a:lnTo>
                    <a:cubicBezTo>
                      <a:pt x="1382" y="11016"/>
                      <a:pt x="1727" y="11194"/>
                      <a:pt x="2120" y="11230"/>
                    </a:cubicBezTo>
                    <a:cubicBezTo>
                      <a:pt x="2169" y="11235"/>
                      <a:pt x="2217" y="11237"/>
                      <a:pt x="2265" y="11237"/>
                    </a:cubicBezTo>
                    <a:cubicBezTo>
                      <a:pt x="2708" y="11237"/>
                      <a:pt x="3102" y="11041"/>
                      <a:pt x="3263" y="10718"/>
                    </a:cubicBezTo>
                    <a:cubicBezTo>
                      <a:pt x="3418" y="10409"/>
                      <a:pt x="3335" y="10039"/>
                      <a:pt x="3025" y="9706"/>
                    </a:cubicBezTo>
                    <a:cubicBezTo>
                      <a:pt x="2843" y="9501"/>
                      <a:pt x="2618" y="9399"/>
                      <a:pt x="2373" y="9399"/>
                    </a:cubicBezTo>
                    <a:cubicBezTo>
                      <a:pt x="2122" y="9399"/>
                      <a:pt x="1850" y="9507"/>
                      <a:pt x="1584" y="9718"/>
                    </a:cubicBezTo>
                    <a:cubicBezTo>
                      <a:pt x="1394" y="9873"/>
                      <a:pt x="1215" y="10063"/>
                      <a:pt x="1061" y="10289"/>
                    </a:cubicBezTo>
                    <a:cubicBezTo>
                      <a:pt x="906" y="10063"/>
                      <a:pt x="775" y="9789"/>
                      <a:pt x="680" y="9480"/>
                    </a:cubicBezTo>
                    <a:cubicBezTo>
                      <a:pt x="394" y="8456"/>
                      <a:pt x="441" y="7622"/>
                      <a:pt x="822" y="6991"/>
                    </a:cubicBezTo>
                    <a:cubicBezTo>
                      <a:pt x="1299" y="6206"/>
                      <a:pt x="2132" y="6015"/>
                      <a:pt x="2144" y="6015"/>
                    </a:cubicBezTo>
                    <a:cubicBezTo>
                      <a:pt x="2180" y="6003"/>
                      <a:pt x="2216" y="5979"/>
                      <a:pt x="2227" y="5944"/>
                    </a:cubicBezTo>
                    <a:cubicBezTo>
                      <a:pt x="2251" y="5908"/>
                      <a:pt x="2251" y="5860"/>
                      <a:pt x="2227" y="5825"/>
                    </a:cubicBezTo>
                    <a:cubicBezTo>
                      <a:pt x="2227" y="5813"/>
                      <a:pt x="1442" y="4253"/>
                      <a:pt x="1977" y="3050"/>
                    </a:cubicBezTo>
                    <a:cubicBezTo>
                      <a:pt x="2239" y="2443"/>
                      <a:pt x="2799" y="2015"/>
                      <a:pt x="3644" y="1788"/>
                    </a:cubicBezTo>
                    <a:cubicBezTo>
                      <a:pt x="3704" y="1765"/>
                      <a:pt x="3751" y="1693"/>
                      <a:pt x="3728" y="1634"/>
                    </a:cubicBezTo>
                    <a:cubicBezTo>
                      <a:pt x="3717" y="1571"/>
                      <a:pt x="3661" y="1536"/>
                      <a:pt x="3600" y="1536"/>
                    </a:cubicBezTo>
                    <a:cubicBezTo>
                      <a:pt x="3591" y="1536"/>
                      <a:pt x="3582" y="1537"/>
                      <a:pt x="3573" y="1538"/>
                    </a:cubicBezTo>
                    <a:cubicBezTo>
                      <a:pt x="2656" y="1788"/>
                      <a:pt x="2037" y="2265"/>
                      <a:pt x="1739" y="2943"/>
                    </a:cubicBezTo>
                    <a:cubicBezTo>
                      <a:pt x="1251" y="4051"/>
                      <a:pt x="1751" y="5372"/>
                      <a:pt x="1942" y="5801"/>
                    </a:cubicBezTo>
                    <a:cubicBezTo>
                      <a:pt x="1644" y="5896"/>
                      <a:pt x="1013" y="6182"/>
                      <a:pt x="608" y="6860"/>
                    </a:cubicBezTo>
                    <a:cubicBezTo>
                      <a:pt x="191" y="7551"/>
                      <a:pt x="132" y="8456"/>
                      <a:pt x="441" y="9551"/>
                    </a:cubicBezTo>
                    <a:cubicBezTo>
                      <a:pt x="549" y="9932"/>
                      <a:pt x="703" y="10266"/>
                      <a:pt x="906" y="10528"/>
                    </a:cubicBezTo>
                    <a:cubicBezTo>
                      <a:pt x="263" y="11623"/>
                      <a:pt x="1" y="13302"/>
                      <a:pt x="918" y="14611"/>
                    </a:cubicBezTo>
                    <a:cubicBezTo>
                      <a:pt x="1215" y="15028"/>
                      <a:pt x="2061" y="16088"/>
                      <a:pt x="3120" y="16314"/>
                    </a:cubicBezTo>
                    <a:cubicBezTo>
                      <a:pt x="2989" y="17552"/>
                      <a:pt x="3216" y="19052"/>
                      <a:pt x="3847" y="19838"/>
                    </a:cubicBezTo>
                    <a:cubicBezTo>
                      <a:pt x="5247" y="21553"/>
                      <a:pt x="6621" y="21961"/>
                      <a:pt x="7600" y="21961"/>
                    </a:cubicBezTo>
                    <a:cubicBezTo>
                      <a:pt x="7919" y="21961"/>
                      <a:pt x="8196" y="21918"/>
                      <a:pt x="8419" y="21862"/>
                    </a:cubicBezTo>
                    <a:cubicBezTo>
                      <a:pt x="8681" y="21803"/>
                      <a:pt x="8919" y="21719"/>
                      <a:pt x="9157" y="21600"/>
                    </a:cubicBezTo>
                    <a:cubicBezTo>
                      <a:pt x="9562" y="21803"/>
                      <a:pt x="10062" y="21981"/>
                      <a:pt x="10669" y="22148"/>
                    </a:cubicBezTo>
                    <a:cubicBezTo>
                      <a:pt x="11871" y="22470"/>
                      <a:pt x="12931" y="22600"/>
                      <a:pt x="13848" y="22600"/>
                    </a:cubicBezTo>
                    <a:cubicBezTo>
                      <a:pt x="15967" y="22600"/>
                      <a:pt x="17360" y="21886"/>
                      <a:pt x="18063" y="21065"/>
                    </a:cubicBezTo>
                    <a:cubicBezTo>
                      <a:pt x="18543" y="21298"/>
                      <a:pt x="19119" y="21443"/>
                      <a:pt x="19780" y="21443"/>
                    </a:cubicBezTo>
                    <a:cubicBezTo>
                      <a:pt x="20233" y="21443"/>
                      <a:pt x="20726" y="21374"/>
                      <a:pt x="21254" y="21219"/>
                    </a:cubicBezTo>
                    <a:cubicBezTo>
                      <a:pt x="22813" y="20767"/>
                      <a:pt x="23694" y="19945"/>
                      <a:pt x="24171" y="19291"/>
                    </a:cubicBezTo>
                    <a:cubicBezTo>
                      <a:pt x="24469" y="19420"/>
                      <a:pt x="24843" y="19518"/>
                      <a:pt x="25288" y="19518"/>
                    </a:cubicBezTo>
                    <a:cubicBezTo>
                      <a:pt x="25907" y="19518"/>
                      <a:pt x="26665" y="19328"/>
                      <a:pt x="27552" y="18767"/>
                    </a:cubicBezTo>
                    <a:cubicBezTo>
                      <a:pt x="29457" y="17564"/>
                      <a:pt x="29624" y="16100"/>
                      <a:pt x="29564" y="15326"/>
                    </a:cubicBezTo>
                    <a:cubicBezTo>
                      <a:pt x="29540" y="15088"/>
                      <a:pt x="29493" y="14861"/>
                      <a:pt x="29421" y="14647"/>
                    </a:cubicBezTo>
                    <a:cubicBezTo>
                      <a:pt x="30148" y="14433"/>
                      <a:pt x="31029" y="13909"/>
                      <a:pt x="31302" y="12659"/>
                    </a:cubicBezTo>
                    <a:cubicBezTo>
                      <a:pt x="31660" y="11087"/>
                      <a:pt x="31100" y="9599"/>
                      <a:pt x="30314" y="8658"/>
                    </a:cubicBezTo>
                    <a:cubicBezTo>
                      <a:pt x="30802" y="8123"/>
                      <a:pt x="31326" y="7182"/>
                      <a:pt x="30731" y="5872"/>
                    </a:cubicBezTo>
                    <a:cubicBezTo>
                      <a:pt x="30040" y="4324"/>
                      <a:pt x="28993" y="4074"/>
                      <a:pt x="28564" y="4051"/>
                    </a:cubicBezTo>
                    <a:cubicBezTo>
                      <a:pt x="28695" y="3574"/>
                      <a:pt x="28993" y="2193"/>
                      <a:pt x="28385" y="1145"/>
                    </a:cubicBezTo>
                    <a:cubicBezTo>
                      <a:pt x="28052" y="550"/>
                      <a:pt x="27481" y="169"/>
                      <a:pt x="26695" y="2"/>
                    </a:cubicBezTo>
                    <a:cubicBezTo>
                      <a:pt x="26687" y="1"/>
                      <a:pt x="26680" y="1"/>
                      <a:pt x="2667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240750" y="3345300"/>
                <a:ext cx="539675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2289" extrusionOk="0">
                    <a:moveTo>
                      <a:pt x="11908" y="0"/>
                    </a:moveTo>
                    <a:cubicBezTo>
                      <a:pt x="5495" y="0"/>
                      <a:pt x="1051" y="3982"/>
                      <a:pt x="619" y="4115"/>
                    </a:cubicBezTo>
                    <a:cubicBezTo>
                      <a:pt x="0" y="4318"/>
                      <a:pt x="453" y="10902"/>
                      <a:pt x="3608" y="12093"/>
                    </a:cubicBezTo>
                    <a:cubicBezTo>
                      <a:pt x="3965" y="12229"/>
                      <a:pt x="4295" y="12289"/>
                      <a:pt x="4600" y="12289"/>
                    </a:cubicBezTo>
                    <a:cubicBezTo>
                      <a:pt x="6533" y="12289"/>
                      <a:pt x="7475" y="9878"/>
                      <a:pt x="8061" y="9199"/>
                    </a:cubicBezTo>
                    <a:cubicBezTo>
                      <a:pt x="8974" y="8144"/>
                      <a:pt x="9933" y="7749"/>
                      <a:pt x="10887" y="7749"/>
                    </a:cubicBezTo>
                    <a:cubicBezTo>
                      <a:pt x="13719" y="7749"/>
                      <a:pt x="16513" y="11227"/>
                      <a:pt x="17981" y="11227"/>
                    </a:cubicBezTo>
                    <a:cubicBezTo>
                      <a:pt x="18055" y="11227"/>
                      <a:pt x="18126" y="11218"/>
                      <a:pt x="18193" y="11200"/>
                    </a:cubicBezTo>
                    <a:cubicBezTo>
                      <a:pt x="21301" y="10354"/>
                      <a:pt x="21586" y="3127"/>
                      <a:pt x="21181" y="2877"/>
                    </a:cubicBezTo>
                    <a:cubicBezTo>
                      <a:pt x="17832" y="747"/>
                      <a:pt x="14685" y="0"/>
                      <a:pt x="11908" y="0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475600" y="3438350"/>
                <a:ext cx="559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35" extrusionOk="0">
                    <a:moveTo>
                      <a:pt x="227" y="1"/>
                    </a:moveTo>
                    <a:cubicBezTo>
                      <a:pt x="155" y="1"/>
                      <a:pt x="107" y="60"/>
                      <a:pt x="96" y="131"/>
                    </a:cubicBezTo>
                    <a:cubicBezTo>
                      <a:pt x="60" y="1370"/>
                      <a:pt x="0" y="5454"/>
                      <a:pt x="548" y="5799"/>
                    </a:cubicBezTo>
                    <a:cubicBezTo>
                      <a:pt x="584" y="5823"/>
                      <a:pt x="631" y="5835"/>
                      <a:pt x="667" y="5835"/>
                    </a:cubicBezTo>
                    <a:cubicBezTo>
                      <a:pt x="703" y="5835"/>
                      <a:pt x="738" y="5823"/>
                      <a:pt x="774" y="5811"/>
                    </a:cubicBezTo>
                    <a:cubicBezTo>
                      <a:pt x="1465" y="5465"/>
                      <a:pt x="2179" y="3727"/>
                      <a:pt x="2215" y="3656"/>
                    </a:cubicBezTo>
                    <a:cubicBezTo>
                      <a:pt x="2239" y="3584"/>
                      <a:pt x="2203" y="3513"/>
                      <a:pt x="2143" y="3477"/>
                    </a:cubicBezTo>
                    <a:cubicBezTo>
                      <a:pt x="2128" y="3472"/>
                      <a:pt x="2113" y="3470"/>
                      <a:pt x="2098" y="3470"/>
                    </a:cubicBezTo>
                    <a:cubicBezTo>
                      <a:pt x="2044" y="3470"/>
                      <a:pt x="1995" y="3502"/>
                      <a:pt x="1977" y="3549"/>
                    </a:cubicBezTo>
                    <a:cubicBezTo>
                      <a:pt x="1774" y="4037"/>
                      <a:pt x="1167" y="5323"/>
                      <a:pt x="679" y="5585"/>
                    </a:cubicBezTo>
                    <a:cubicBezTo>
                      <a:pt x="393" y="5406"/>
                      <a:pt x="286" y="2608"/>
                      <a:pt x="357" y="131"/>
                    </a:cubicBezTo>
                    <a:cubicBezTo>
                      <a:pt x="357" y="60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476500" y="3589225"/>
                <a:ext cx="628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586" extrusionOk="0">
                    <a:moveTo>
                      <a:pt x="141" y="0"/>
                    </a:moveTo>
                    <a:cubicBezTo>
                      <a:pt x="134" y="0"/>
                      <a:pt x="126" y="1"/>
                      <a:pt x="119" y="2"/>
                    </a:cubicBezTo>
                    <a:cubicBezTo>
                      <a:pt x="48" y="2"/>
                      <a:pt x="0" y="73"/>
                      <a:pt x="12" y="133"/>
                    </a:cubicBezTo>
                    <a:cubicBezTo>
                      <a:pt x="36" y="371"/>
                      <a:pt x="274" y="2407"/>
                      <a:pt x="1095" y="2586"/>
                    </a:cubicBezTo>
                    <a:lnTo>
                      <a:pt x="1203" y="2586"/>
                    </a:lnTo>
                    <a:cubicBezTo>
                      <a:pt x="2000" y="2586"/>
                      <a:pt x="2453" y="764"/>
                      <a:pt x="2500" y="550"/>
                    </a:cubicBezTo>
                    <a:cubicBezTo>
                      <a:pt x="2512" y="478"/>
                      <a:pt x="2477" y="407"/>
                      <a:pt x="2405" y="395"/>
                    </a:cubicBezTo>
                    <a:cubicBezTo>
                      <a:pt x="2396" y="393"/>
                      <a:pt x="2387" y="393"/>
                      <a:pt x="2378" y="393"/>
                    </a:cubicBezTo>
                    <a:cubicBezTo>
                      <a:pt x="2316" y="393"/>
                      <a:pt x="2261" y="428"/>
                      <a:pt x="2250" y="490"/>
                    </a:cubicBezTo>
                    <a:cubicBezTo>
                      <a:pt x="2079" y="1223"/>
                      <a:pt x="1643" y="2329"/>
                      <a:pt x="1208" y="2329"/>
                    </a:cubicBezTo>
                    <a:cubicBezTo>
                      <a:pt x="1190" y="2329"/>
                      <a:pt x="1172" y="2327"/>
                      <a:pt x="1155" y="2324"/>
                    </a:cubicBezTo>
                    <a:cubicBezTo>
                      <a:pt x="667" y="2228"/>
                      <a:pt x="345" y="919"/>
                      <a:pt x="262" y="109"/>
                    </a:cubicBezTo>
                    <a:cubicBezTo>
                      <a:pt x="251" y="45"/>
                      <a:pt x="202" y="0"/>
                      <a:pt x="14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565200" y="3424350"/>
                <a:ext cx="5092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680" extrusionOk="0">
                    <a:moveTo>
                      <a:pt x="131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691"/>
                      <a:pt x="24" y="2525"/>
                      <a:pt x="536" y="2668"/>
                    </a:cubicBezTo>
                    <a:cubicBezTo>
                      <a:pt x="560" y="2680"/>
                      <a:pt x="572" y="2680"/>
                      <a:pt x="595" y="2680"/>
                    </a:cubicBezTo>
                    <a:cubicBezTo>
                      <a:pt x="1107" y="2680"/>
                      <a:pt x="1750" y="1084"/>
                      <a:pt x="2012" y="370"/>
                    </a:cubicBezTo>
                    <a:cubicBezTo>
                      <a:pt x="2036" y="299"/>
                      <a:pt x="2000" y="227"/>
                      <a:pt x="1941" y="203"/>
                    </a:cubicBezTo>
                    <a:cubicBezTo>
                      <a:pt x="1926" y="198"/>
                      <a:pt x="1910" y="196"/>
                      <a:pt x="1895" y="196"/>
                    </a:cubicBezTo>
                    <a:cubicBezTo>
                      <a:pt x="1841" y="196"/>
                      <a:pt x="1793" y="228"/>
                      <a:pt x="1774" y="275"/>
                    </a:cubicBezTo>
                    <a:cubicBezTo>
                      <a:pt x="1321" y="1517"/>
                      <a:pt x="800" y="2432"/>
                      <a:pt x="620" y="2432"/>
                    </a:cubicBezTo>
                    <a:cubicBezTo>
                      <a:pt x="616" y="2432"/>
                      <a:pt x="611" y="2431"/>
                      <a:pt x="607" y="2430"/>
                    </a:cubicBezTo>
                    <a:cubicBezTo>
                      <a:pt x="405" y="2370"/>
                      <a:pt x="250" y="1323"/>
                      <a:pt x="262" y="132"/>
                    </a:cubicBezTo>
                    <a:cubicBezTo>
                      <a:pt x="262" y="60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365750" y="3432700"/>
                <a:ext cx="533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251" extrusionOk="0">
                    <a:moveTo>
                      <a:pt x="2013" y="0"/>
                    </a:moveTo>
                    <a:cubicBezTo>
                      <a:pt x="1942" y="0"/>
                      <a:pt x="1882" y="48"/>
                      <a:pt x="1882" y="119"/>
                    </a:cubicBezTo>
                    <a:cubicBezTo>
                      <a:pt x="1846" y="1584"/>
                      <a:pt x="1632" y="2929"/>
                      <a:pt x="1442" y="2989"/>
                    </a:cubicBezTo>
                    <a:cubicBezTo>
                      <a:pt x="1239" y="2989"/>
                      <a:pt x="691" y="1858"/>
                      <a:pt x="263" y="536"/>
                    </a:cubicBezTo>
                    <a:cubicBezTo>
                      <a:pt x="252" y="484"/>
                      <a:pt x="188" y="450"/>
                      <a:pt x="132" y="450"/>
                    </a:cubicBezTo>
                    <a:cubicBezTo>
                      <a:pt x="124" y="450"/>
                      <a:pt x="116" y="451"/>
                      <a:pt x="108" y="453"/>
                    </a:cubicBezTo>
                    <a:cubicBezTo>
                      <a:pt x="37" y="477"/>
                      <a:pt x="1" y="548"/>
                      <a:pt x="25" y="619"/>
                    </a:cubicBezTo>
                    <a:cubicBezTo>
                      <a:pt x="275" y="1417"/>
                      <a:pt x="930" y="3251"/>
                      <a:pt x="1442" y="3251"/>
                    </a:cubicBezTo>
                    <a:lnTo>
                      <a:pt x="1477" y="3251"/>
                    </a:lnTo>
                    <a:cubicBezTo>
                      <a:pt x="2001" y="3167"/>
                      <a:pt x="2108" y="1036"/>
                      <a:pt x="2132" y="131"/>
                    </a:cubicBezTo>
                    <a:cubicBezTo>
                      <a:pt x="2132" y="60"/>
                      <a:pt x="2084" y="0"/>
                      <a:pt x="201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613400" y="3474075"/>
                <a:ext cx="97075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82" extrusionOk="0">
                    <a:moveTo>
                      <a:pt x="1942" y="0"/>
                    </a:moveTo>
                    <a:cubicBezTo>
                      <a:pt x="870" y="0"/>
                      <a:pt x="1" y="869"/>
                      <a:pt x="1" y="1941"/>
                    </a:cubicBezTo>
                    <a:cubicBezTo>
                      <a:pt x="1" y="3013"/>
                      <a:pt x="870" y="3882"/>
                      <a:pt x="1942" y="3882"/>
                    </a:cubicBezTo>
                    <a:cubicBezTo>
                      <a:pt x="3013" y="3882"/>
                      <a:pt x="3882" y="3013"/>
                      <a:pt x="3882" y="1941"/>
                    </a:cubicBezTo>
                    <a:cubicBezTo>
                      <a:pt x="3882" y="869"/>
                      <a:pt x="3013" y="0"/>
                      <a:pt x="194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295225" y="3517225"/>
                <a:ext cx="9735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94" extrusionOk="0">
                    <a:moveTo>
                      <a:pt x="1953" y="1"/>
                    </a:moveTo>
                    <a:cubicBezTo>
                      <a:pt x="869" y="1"/>
                      <a:pt x="0" y="870"/>
                      <a:pt x="0" y="1953"/>
                    </a:cubicBezTo>
                    <a:cubicBezTo>
                      <a:pt x="0" y="3025"/>
                      <a:pt x="869" y="3894"/>
                      <a:pt x="1953" y="3894"/>
                    </a:cubicBezTo>
                    <a:cubicBezTo>
                      <a:pt x="3024" y="3894"/>
                      <a:pt x="3893" y="3025"/>
                      <a:pt x="3893" y="1953"/>
                    </a:cubicBezTo>
                    <a:cubicBezTo>
                      <a:pt x="3893" y="870"/>
                      <a:pt x="3024" y="1"/>
                      <a:pt x="1953" y="1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793200" y="3418100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1" y="1"/>
                      <a:pt x="0" y="882"/>
                      <a:pt x="0" y="1989"/>
                    </a:cubicBezTo>
                    <a:cubicBezTo>
                      <a:pt x="0" y="3085"/>
                      <a:pt x="881" y="3966"/>
                      <a:pt x="1977" y="3966"/>
                    </a:cubicBezTo>
                    <a:cubicBezTo>
                      <a:pt x="3072" y="3966"/>
                      <a:pt x="3965" y="3085"/>
                      <a:pt x="3965" y="1989"/>
                    </a:cubicBezTo>
                    <a:cubicBezTo>
                      <a:pt x="3965" y="882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818500" y="3439225"/>
                <a:ext cx="458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038" extrusionOk="0">
                    <a:moveTo>
                      <a:pt x="1531" y="0"/>
                    </a:moveTo>
                    <a:cubicBezTo>
                      <a:pt x="1277" y="0"/>
                      <a:pt x="814" y="57"/>
                      <a:pt x="477" y="394"/>
                    </a:cubicBezTo>
                    <a:cubicBezTo>
                      <a:pt x="131" y="728"/>
                      <a:pt x="0" y="1239"/>
                      <a:pt x="84" y="1930"/>
                    </a:cubicBezTo>
                    <a:cubicBezTo>
                      <a:pt x="96" y="1990"/>
                      <a:pt x="143" y="2037"/>
                      <a:pt x="215" y="2037"/>
                    </a:cubicBezTo>
                    <a:lnTo>
                      <a:pt x="227" y="2037"/>
                    </a:lnTo>
                    <a:cubicBezTo>
                      <a:pt x="298" y="2025"/>
                      <a:pt x="346" y="1966"/>
                      <a:pt x="334" y="1894"/>
                    </a:cubicBezTo>
                    <a:cubicBezTo>
                      <a:pt x="262" y="1299"/>
                      <a:pt x="369" y="847"/>
                      <a:pt x="655" y="573"/>
                    </a:cubicBezTo>
                    <a:cubicBezTo>
                      <a:pt x="941" y="296"/>
                      <a:pt x="1353" y="258"/>
                      <a:pt x="1556" y="258"/>
                    </a:cubicBezTo>
                    <a:cubicBezTo>
                      <a:pt x="1632" y="258"/>
                      <a:pt x="1679" y="263"/>
                      <a:pt x="1679" y="263"/>
                    </a:cubicBezTo>
                    <a:cubicBezTo>
                      <a:pt x="1686" y="264"/>
                      <a:pt x="1694" y="265"/>
                      <a:pt x="1701" y="265"/>
                    </a:cubicBezTo>
                    <a:cubicBezTo>
                      <a:pt x="1762" y="265"/>
                      <a:pt x="1811" y="220"/>
                      <a:pt x="1822" y="156"/>
                    </a:cubicBezTo>
                    <a:cubicBezTo>
                      <a:pt x="1834" y="85"/>
                      <a:pt x="1786" y="25"/>
                      <a:pt x="1715" y="13"/>
                    </a:cubicBezTo>
                    <a:cubicBezTo>
                      <a:pt x="1704" y="10"/>
                      <a:pt x="1635" y="0"/>
                      <a:pt x="153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2138050" y="3447875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2" y="1"/>
                      <a:pt x="1" y="893"/>
                      <a:pt x="1" y="1989"/>
                    </a:cubicBezTo>
                    <a:cubicBezTo>
                      <a:pt x="1" y="3084"/>
                      <a:pt x="882" y="3965"/>
                      <a:pt x="1977" y="3965"/>
                    </a:cubicBezTo>
                    <a:cubicBezTo>
                      <a:pt x="3072" y="3965"/>
                      <a:pt x="3965" y="3084"/>
                      <a:pt x="3965" y="1989"/>
                    </a:cubicBezTo>
                    <a:cubicBezTo>
                      <a:pt x="3965" y="893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60675" y="3471725"/>
                <a:ext cx="527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762" extrusionOk="0">
                    <a:moveTo>
                      <a:pt x="670" y="0"/>
                    </a:moveTo>
                    <a:cubicBezTo>
                      <a:pt x="359" y="0"/>
                      <a:pt x="121" y="87"/>
                      <a:pt x="108" y="94"/>
                    </a:cubicBezTo>
                    <a:cubicBezTo>
                      <a:pt x="36" y="118"/>
                      <a:pt x="0" y="190"/>
                      <a:pt x="24" y="249"/>
                    </a:cubicBezTo>
                    <a:cubicBezTo>
                      <a:pt x="43" y="306"/>
                      <a:pt x="92" y="340"/>
                      <a:pt x="147" y="340"/>
                    </a:cubicBezTo>
                    <a:cubicBezTo>
                      <a:pt x="161" y="340"/>
                      <a:pt x="176" y="337"/>
                      <a:pt x="191" y="332"/>
                    </a:cubicBezTo>
                    <a:cubicBezTo>
                      <a:pt x="198" y="332"/>
                      <a:pt x="408" y="258"/>
                      <a:pt x="675" y="258"/>
                    </a:cubicBezTo>
                    <a:cubicBezTo>
                      <a:pt x="860" y="258"/>
                      <a:pt x="1072" y="294"/>
                      <a:pt x="1263" y="416"/>
                    </a:cubicBezTo>
                    <a:cubicBezTo>
                      <a:pt x="1596" y="630"/>
                      <a:pt x="1798" y="1035"/>
                      <a:pt x="1846" y="1642"/>
                    </a:cubicBezTo>
                    <a:cubicBezTo>
                      <a:pt x="1858" y="1702"/>
                      <a:pt x="1917" y="1761"/>
                      <a:pt x="1977" y="1761"/>
                    </a:cubicBezTo>
                    <a:cubicBezTo>
                      <a:pt x="1989" y="1761"/>
                      <a:pt x="1989" y="1761"/>
                      <a:pt x="1989" y="1749"/>
                    </a:cubicBezTo>
                    <a:cubicBezTo>
                      <a:pt x="2060" y="1749"/>
                      <a:pt x="2108" y="1690"/>
                      <a:pt x="2108" y="1618"/>
                    </a:cubicBezTo>
                    <a:cubicBezTo>
                      <a:pt x="2036" y="928"/>
                      <a:pt x="1798" y="451"/>
                      <a:pt x="1405" y="201"/>
                    </a:cubicBezTo>
                    <a:cubicBezTo>
                      <a:pt x="1160" y="46"/>
                      <a:pt x="896" y="0"/>
                      <a:pt x="6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395225" y="3143625"/>
                <a:ext cx="21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1" extrusionOk="0">
                    <a:moveTo>
                      <a:pt x="703" y="1"/>
                    </a:moveTo>
                    <a:cubicBezTo>
                      <a:pt x="679" y="1"/>
                      <a:pt x="653" y="9"/>
                      <a:pt x="632" y="26"/>
                    </a:cubicBezTo>
                    <a:cubicBezTo>
                      <a:pt x="608" y="38"/>
                      <a:pt x="1" y="431"/>
                      <a:pt x="36" y="1122"/>
                    </a:cubicBezTo>
                    <a:cubicBezTo>
                      <a:pt x="36" y="1193"/>
                      <a:pt x="96" y="1241"/>
                      <a:pt x="155" y="1241"/>
                    </a:cubicBezTo>
                    <a:lnTo>
                      <a:pt x="167" y="1241"/>
                    </a:lnTo>
                    <a:cubicBezTo>
                      <a:pt x="239" y="1241"/>
                      <a:pt x="298" y="1181"/>
                      <a:pt x="286" y="1110"/>
                    </a:cubicBezTo>
                    <a:cubicBezTo>
                      <a:pt x="263" y="574"/>
                      <a:pt x="775" y="240"/>
                      <a:pt x="775" y="240"/>
                    </a:cubicBezTo>
                    <a:cubicBezTo>
                      <a:pt x="834" y="205"/>
                      <a:pt x="846" y="121"/>
                      <a:pt x="810" y="62"/>
                    </a:cubicBezTo>
                    <a:cubicBezTo>
                      <a:pt x="788" y="24"/>
                      <a:pt x="746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370525" y="3194950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7" y="1"/>
                    </a:moveTo>
                    <a:cubicBezTo>
                      <a:pt x="691" y="1"/>
                      <a:pt x="666" y="8"/>
                      <a:pt x="643" y="21"/>
                    </a:cubicBezTo>
                    <a:cubicBezTo>
                      <a:pt x="620" y="45"/>
                      <a:pt x="0" y="438"/>
                      <a:pt x="36" y="1116"/>
                    </a:cubicBezTo>
                    <a:cubicBezTo>
                      <a:pt x="48" y="1188"/>
                      <a:pt x="96" y="1247"/>
                      <a:pt x="167" y="1247"/>
                    </a:cubicBezTo>
                    <a:lnTo>
                      <a:pt x="179" y="1247"/>
                    </a:lnTo>
                    <a:cubicBezTo>
                      <a:pt x="250" y="1235"/>
                      <a:pt x="298" y="1176"/>
                      <a:pt x="298" y="1104"/>
                    </a:cubicBezTo>
                    <a:cubicBezTo>
                      <a:pt x="274" y="569"/>
                      <a:pt x="774" y="247"/>
                      <a:pt x="786" y="235"/>
                    </a:cubicBezTo>
                    <a:cubicBezTo>
                      <a:pt x="846" y="200"/>
                      <a:pt x="858" y="116"/>
                      <a:pt x="822" y="57"/>
                    </a:cubicBezTo>
                    <a:cubicBezTo>
                      <a:pt x="800" y="20"/>
                      <a:pt x="759" y="1"/>
                      <a:pt x="71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350275" y="3160425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4" y="1"/>
                    </a:moveTo>
                    <a:cubicBezTo>
                      <a:pt x="690" y="1"/>
                      <a:pt x="666" y="8"/>
                      <a:pt x="644" y="21"/>
                    </a:cubicBezTo>
                    <a:cubicBezTo>
                      <a:pt x="620" y="33"/>
                      <a:pt x="1" y="426"/>
                      <a:pt x="36" y="1116"/>
                    </a:cubicBezTo>
                    <a:cubicBezTo>
                      <a:pt x="36" y="1188"/>
                      <a:pt x="96" y="1247"/>
                      <a:pt x="167" y="1247"/>
                    </a:cubicBezTo>
                    <a:cubicBezTo>
                      <a:pt x="239" y="1235"/>
                      <a:pt x="298" y="1176"/>
                      <a:pt x="298" y="1104"/>
                    </a:cubicBezTo>
                    <a:cubicBezTo>
                      <a:pt x="263" y="569"/>
                      <a:pt x="775" y="235"/>
                      <a:pt x="775" y="235"/>
                    </a:cubicBezTo>
                    <a:cubicBezTo>
                      <a:pt x="834" y="199"/>
                      <a:pt x="858" y="116"/>
                      <a:pt x="822" y="57"/>
                    </a:cubicBezTo>
                    <a:cubicBezTo>
                      <a:pt x="793" y="19"/>
                      <a:pt x="753" y="1"/>
                      <a:pt x="714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327075" y="3205750"/>
                <a:ext cx="2115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4" extrusionOk="0">
                    <a:moveTo>
                      <a:pt x="693" y="1"/>
                    </a:moveTo>
                    <a:cubicBezTo>
                      <a:pt x="672" y="1"/>
                      <a:pt x="650" y="6"/>
                      <a:pt x="631" y="18"/>
                    </a:cubicBezTo>
                    <a:cubicBezTo>
                      <a:pt x="607" y="41"/>
                      <a:pt x="0" y="434"/>
                      <a:pt x="24" y="1125"/>
                    </a:cubicBezTo>
                    <a:cubicBezTo>
                      <a:pt x="36" y="1196"/>
                      <a:pt x="83" y="1244"/>
                      <a:pt x="155" y="1244"/>
                    </a:cubicBezTo>
                    <a:lnTo>
                      <a:pt x="167" y="1244"/>
                    </a:lnTo>
                    <a:cubicBezTo>
                      <a:pt x="238" y="1244"/>
                      <a:pt x="286" y="1184"/>
                      <a:pt x="286" y="1113"/>
                    </a:cubicBezTo>
                    <a:cubicBezTo>
                      <a:pt x="262" y="577"/>
                      <a:pt x="762" y="244"/>
                      <a:pt x="774" y="244"/>
                    </a:cubicBezTo>
                    <a:cubicBezTo>
                      <a:pt x="834" y="196"/>
                      <a:pt x="845" y="125"/>
                      <a:pt x="810" y="65"/>
                    </a:cubicBezTo>
                    <a:cubicBezTo>
                      <a:pt x="785" y="25"/>
                      <a:pt x="739" y="1"/>
                      <a:pt x="69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472925" y="3085925"/>
                <a:ext cx="348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25" extrusionOk="0">
                    <a:moveTo>
                      <a:pt x="870" y="0"/>
                    </a:moveTo>
                    <a:cubicBezTo>
                      <a:pt x="626" y="0"/>
                      <a:pt x="316" y="60"/>
                      <a:pt x="60" y="298"/>
                    </a:cubicBezTo>
                    <a:cubicBezTo>
                      <a:pt x="12" y="346"/>
                      <a:pt x="0" y="429"/>
                      <a:pt x="60" y="489"/>
                    </a:cubicBezTo>
                    <a:cubicBezTo>
                      <a:pt x="83" y="512"/>
                      <a:pt x="119" y="524"/>
                      <a:pt x="143" y="524"/>
                    </a:cubicBezTo>
                    <a:cubicBezTo>
                      <a:pt x="179" y="524"/>
                      <a:pt x="214" y="512"/>
                      <a:pt x="238" y="489"/>
                    </a:cubicBezTo>
                    <a:cubicBezTo>
                      <a:pt x="438" y="301"/>
                      <a:pt x="684" y="255"/>
                      <a:pt x="879" y="255"/>
                    </a:cubicBezTo>
                    <a:cubicBezTo>
                      <a:pt x="1068" y="255"/>
                      <a:pt x="1209" y="298"/>
                      <a:pt x="1215" y="298"/>
                    </a:cubicBezTo>
                    <a:cubicBezTo>
                      <a:pt x="1227" y="303"/>
                      <a:pt x="1240" y="306"/>
                      <a:pt x="1254" y="306"/>
                    </a:cubicBezTo>
                    <a:cubicBezTo>
                      <a:pt x="1306" y="306"/>
                      <a:pt x="1360" y="271"/>
                      <a:pt x="1369" y="215"/>
                    </a:cubicBezTo>
                    <a:cubicBezTo>
                      <a:pt x="1393" y="155"/>
                      <a:pt x="1357" y="72"/>
                      <a:pt x="1286" y="60"/>
                    </a:cubicBezTo>
                    <a:cubicBezTo>
                      <a:pt x="1274" y="54"/>
                      <a:pt x="1102" y="0"/>
                      <a:pt x="8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85100" y="3116750"/>
                <a:ext cx="2147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245" extrusionOk="0">
                    <a:moveTo>
                      <a:pt x="703" y="1"/>
                    </a:moveTo>
                    <a:cubicBezTo>
                      <a:pt x="683" y="1"/>
                      <a:pt x="663" y="6"/>
                      <a:pt x="644" y="18"/>
                    </a:cubicBezTo>
                    <a:cubicBezTo>
                      <a:pt x="620" y="41"/>
                      <a:pt x="1" y="434"/>
                      <a:pt x="37" y="1125"/>
                    </a:cubicBezTo>
                    <a:cubicBezTo>
                      <a:pt x="37" y="1196"/>
                      <a:pt x="96" y="1244"/>
                      <a:pt x="167" y="1244"/>
                    </a:cubicBezTo>
                    <a:cubicBezTo>
                      <a:pt x="239" y="1244"/>
                      <a:pt x="298" y="1184"/>
                      <a:pt x="298" y="1113"/>
                    </a:cubicBezTo>
                    <a:cubicBezTo>
                      <a:pt x="263" y="577"/>
                      <a:pt x="775" y="244"/>
                      <a:pt x="775" y="244"/>
                    </a:cubicBezTo>
                    <a:cubicBezTo>
                      <a:pt x="834" y="196"/>
                      <a:pt x="858" y="125"/>
                      <a:pt x="822" y="65"/>
                    </a:cubicBezTo>
                    <a:cubicBezTo>
                      <a:pt x="790" y="25"/>
                      <a:pt x="747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427675" y="3103150"/>
                <a:ext cx="29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955" extrusionOk="0">
                    <a:moveTo>
                      <a:pt x="1043" y="0"/>
                    </a:moveTo>
                    <a:cubicBezTo>
                      <a:pt x="1037" y="0"/>
                      <a:pt x="1030" y="1"/>
                      <a:pt x="1024" y="2"/>
                    </a:cubicBezTo>
                    <a:cubicBezTo>
                      <a:pt x="989" y="14"/>
                      <a:pt x="274" y="133"/>
                      <a:pt x="24" y="776"/>
                    </a:cubicBezTo>
                    <a:cubicBezTo>
                      <a:pt x="0" y="847"/>
                      <a:pt x="36" y="919"/>
                      <a:pt x="108" y="943"/>
                    </a:cubicBezTo>
                    <a:cubicBezTo>
                      <a:pt x="119" y="943"/>
                      <a:pt x="131" y="955"/>
                      <a:pt x="155" y="955"/>
                    </a:cubicBezTo>
                    <a:cubicBezTo>
                      <a:pt x="203" y="955"/>
                      <a:pt x="250" y="919"/>
                      <a:pt x="274" y="871"/>
                    </a:cubicBezTo>
                    <a:cubicBezTo>
                      <a:pt x="465" y="359"/>
                      <a:pt x="1060" y="264"/>
                      <a:pt x="1060" y="264"/>
                    </a:cubicBezTo>
                    <a:cubicBezTo>
                      <a:pt x="1131" y="252"/>
                      <a:pt x="1179" y="181"/>
                      <a:pt x="1167" y="109"/>
                    </a:cubicBezTo>
                    <a:cubicBezTo>
                      <a:pt x="1157" y="45"/>
                      <a:pt x="1098" y="0"/>
                      <a:pt x="104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452975" y="3118000"/>
                <a:ext cx="33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611" extrusionOk="0">
                    <a:moveTo>
                      <a:pt x="981" y="1"/>
                    </a:moveTo>
                    <a:cubicBezTo>
                      <a:pt x="724" y="1"/>
                      <a:pt x="334" y="66"/>
                      <a:pt x="48" y="396"/>
                    </a:cubicBezTo>
                    <a:cubicBezTo>
                      <a:pt x="0" y="444"/>
                      <a:pt x="0" y="527"/>
                      <a:pt x="60" y="575"/>
                    </a:cubicBezTo>
                    <a:cubicBezTo>
                      <a:pt x="84" y="599"/>
                      <a:pt x="119" y="611"/>
                      <a:pt x="143" y="611"/>
                    </a:cubicBezTo>
                    <a:cubicBezTo>
                      <a:pt x="179" y="611"/>
                      <a:pt x="215" y="599"/>
                      <a:pt x="239" y="563"/>
                    </a:cubicBezTo>
                    <a:cubicBezTo>
                      <a:pt x="463" y="308"/>
                      <a:pt x="783" y="261"/>
                      <a:pt x="988" y="261"/>
                    </a:cubicBezTo>
                    <a:cubicBezTo>
                      <a:pt x="1109" y="261"/>
                      <a:pt x="1191" y="277"/>
                      <a:pt x="1191" y="277"/>
                    </a:cubicBezTo>
                    <a:cubicBezTo>
                      <a:pt x="1198" y="278"/>
                      <a:pt x="1206" y="279"/>
                      <a:pt x="1213" y="279"/>
                    </a:cubicBezTo>
                    <a:cubicBezTo>
                      <a:pt x="1277" y="279"/>
                      <a:pt x="1335" y="234"/>
                      <a:pt x="1346" y="170"/>
                    </a:cubicBezTo>
                    <a:cubicBezTo>
                      <a:pt x="1358" y="111"/>
                      <a:pt x="1310" y="39"/>
                      <a:pt x="1251" y="27"/>
                    </a:cubicBezTo>
                    <a:cubicBezTo>
                      <a:pt x="1237" y="23"/>
                      <a:pt x="1132" y="1"/>
                      <a:pt x="98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269625" y="3388100"/>
                <a:ext cx="409600" cy="139225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5569" extrusionOk="0">
                    <a:moveTo>
                      <a:pt x="11764" y="0"/>
                    </a:moveTo>
                    <a:cubicBezTo>
                      <a:pt x="7831" y="0"/>
                      <a:pt x="2358" y="332"/>
                      <a:pt x="2358" y="332"/>
                    </a:cubicBezTo>
                    <a:cubicBezTo>
                      <a:pt x="0" y="987"/>
                      <a:pt x="417" y="4094"/>
                      <a:pt x="3774" y="5344"/>
                    </a:cubicBezTo>
                    <a:cubicBezTo>
                      <a:pt x="4193" y="5500"/>
                      <a:pt x="4559" y="5569"/>
                      <a:pt x="4881" y="5569"/>
                    </a:cubicBezTo>
                    <a:cubicBezTo>
                      <a:pt x="7148" y="5569"/>
                      <a:pt x="7259" y="2139"/>
                      <a:pt x="8739" y="1284"/>
                    </a:cubicBezTo>
                    <a:cubicBezTo>
                      <a:pt x="8893" y="1196"/>
                      <a:pt x="9031" y="1157"/>
                      <a:pt x="9157" y="1157"/>
                    </a:cubicBezTo>
                    <a:cubicBezTo>
                      <a:pt x="10402" y="1157"/>
                      <a:pt x="10484" y="5036"/>
                      <a:pt x="13084" y="5036"/>
                    </a:cubicBezTo>
                    <a:cubicBezTo>
                      <a:pt x="13116" y="5036"/>
                      <a:pt x="13148" y="5036"/>
                      <a:pt x="13180" y="5035"/>
                    </a:cubicBezTo>
                    <a:cubicBezTo>
                      <a:pt x="16133" y="4928"/>
                      <a:pt x="16383" y="1153"/>
                      <a:pt x="15657" y="356"/>
                    </a:cubicBezTo>
                    <a:cubicBezTo>
                      <a:pt x="15410" y="88"/>
                      <a:pt x="13792" y="0"/>
                      <a:pt x="11764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342850" y="3418525"/>
                <a:ext cx="64600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20" extrusionOk="0">
                    <a:moveTo>
                      <a:pt x="2467" y="0"/>
                    </a:moveTo>
                    <a:cubicBezTo>
                      <a:pt x="2454" y="0"/>
                      <a:pt x="2442" y="3"/>
                      <a:pt x="2429" y="8"/>
                    </a:cubicBezTo>
                    <a:cubicBezTo>
                      <a:pt x="1167" y="341"/>
                      <a:pt x="72" y="1877"/>
                      <a:pt x="36" y="1937"/>
                    </a:cubicBezTo>
                    <a:cubicBezTo>
                      <a:pt x="0" y="1996"/>
                      <a:pt x="0" y="2056"/>
                      <a:pt x="60" y="2091"/>
                    </a:cubicBezTo>
                    <a:cubicBezTo>
                      <a:pt x="72" y="2103"/>
                      <a:pt x="72" y="2103"/>
                      <a:pt x="83" y="2115"/>
                    </a:cubicBezTo>
                    <a:cubicBezTo>
                      <a:pt x="95" y="2118"/>
                      <a:pt x="106" y="2119"/>
                      <a:pt x="117" y="2119"/>
                    </a:cubicBezTo>
                    <a:cubicBezTo>
                      <a:pt x="153" y="2119"/>
                      <a:pt x="187" y="2104"/>
                      <a:pt x="214" y="2067"/>
                    </a:cubicBezTo>
                    <a:cubicBezTo>
                      <a:pt x="226" y="2056"/>
                      <a:pt x="1298" y="543"/>
                      <a:pt x="2489" y="222"/>
                    </a:cubicBezTo>
                    <a:cubicBezTo>
                      <a:pt x="2548" y="198"/>
                      <a:pt x="2584" y="139"/>
                      <a:pt x="2560" y="79"/>
                    </a:cubicBezTo>
                    <a:cubicBezTo>
                      <a:pt x="2551" y="32"/>
                      <a:pt x="2512" y="0"/>
                      <a:pt x="2467" y="0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369625" y="3444075"/>
                <a:ext cx="375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17" extrusionOk="0">
                    <a:moveTo>
                      <a:pt x="1380" y="1"/>
                    </a:moveTo>
                    <a:cubicBezTo>
                      <a:pt x="1365" y="1"/>
                      <a:pt x="1350" y="3"/>
                      <a:pt x="1334" y="10"/>
                    </a:cubicBezTo>
                    <a:cubicBezTo>
                      <a:pt x="584" y="307"/>
                      <a:pt x="60" y="1010"/>
                      <a:pt x="36" y="1034"/>
                    </a:cubicBezTo>
                    <a:cubicBezTo>
                      <a:pt x="1" y="1081"/>
                      <a:pt x="13" y="1153"/>
                      <a:pt x="60" y="1188"/>
                    </a:cubicBezTo>
                    <a:cubicBezTo>
                      <a:pt x="72" y="1200"/>
                      <a:pt x="84" y="1200"/>
                      <a:pt x="96" y="1212"/>
                    </a:cubicBezTo>
                    <a:cubicBezTo>
                      <a:pt x="107" y="1215"/>
                      <a:pt x="118" y="1216"/>
                      <a:pt x="129" y="1216"/>
                    </a:cubicBezTo>
                    <a:cubicBezTo>
                      <a:pt x="165" y="1216"/>
                      <a:pt x="197" y="1201"/>
                      <a:pt x="215" y="1165"/>
                    </a:cubicBezTo>
                    <a:cubicBezTo>
                      <a:pt x="227" y="1165"/>
                      <a:pt x="727" y="498"/>
                      <a:pt x="1418" y="212"/>
                    </a:cubicBezTo>
                    <a:cubicBezTo>
                      <a:pt x="1477" y="188"/>
                      <a:pt x="1501" y="117"/>
                      <a:pt x="1477" y="69"/>
                    </a:cubicBezTo>
                    <a:cubicBezTo>
                      <a:pt x="1459" y="25"/>
                      <a:pt x="1422" y="1"/>
                      <a:pt x="1380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2561025" y="3411800"/>
                <a:ext cx="646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15" extrusionOk="0">
                    <a:moveTo>
                      <a:pt x="2453" y="1"/>
                    </a:moveTo>
                    <a:cubicBezTo>
                      <a:pt x="2445" y="1"/>
                      <a:pt x="2437" y="1"/>
                      <a:pt x="2429" y="3"/>
                    </a:cubicBezTo>
                    <a:cubicBezTo>
                      <a:pt x="1179" y="348"/>
                      <a:pt x="84" y="1872"/>
                      <a:pt x="36" y="1944"/>
                    </a:cubicBezTo>
                    <a:cubicBezTo>
                      <a:pt x="0" y="1991"/>
                      <a:pt x="12" y="2063"/>
                      <a:pt x="60" y="2098"/>
                    </a:cubicBezTo>
                    <a:cubicBezTo>
                      <a:pt x="72" y="2098"/>
                      <a:pt x="84" y="2110"/>
                      <a:pt x="96" y="2110"/>
                    </a:cubicBezTo>
                    <a:cubicBezTo>
                      <a:pt x="108" y="2113"/>
                      <a:pt x="119" y="2115"/>
                      <a:pt x="131" y="2115"/>
                    </a:cubicBezTo>
                    <a:cubicBezTo>
                      <a:pt x="166" y="2115"/>
                      <a:pt x="197" y="2101"/>
                      <a:pt x="215" y="2075"/>
                    </a:cubicBezTo>
                    <a:cubicBezTo>
                      <a:pt x="227" y="2051"/>
                      <a:pt x="1310" y="539"/>
                      <a:pt x="2489" y="217"/>
                    </a:cubicBezTo>
                    <a:cubicBezTo>
                      <a:pt x="2548" y="205"/>
                      <a:pt x="2584" y="146"/>
                      <a:pt x="2572" y="86"/>
                    </a:cubicBezTo>
                    <a:cubicBezTo>
                      <a:pt x="2562" y="34"/>
                      <a:pt x="2506" y="1"/>
                      <a:pt x="2453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2588100" y="3437225"/>
                <a:ext cx="3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17" extrusionOk="0">
                    <a:moveTo>
                      <a:pt x="1375" y="1"/>
                    </a:moveTo>
                    <a:cubicBezTo>
                      <a:pt x="1361" y="1"/>
                      <a:pt x="1347" y="4"/>
                      <a:pt x="1334" y="10"/>
                    </a:cubicBezTo>
                    <a:cubicBezTo>
                      <a:pt x="584" y="319"/>
                      <a:pt x="60" y="1010"/>
                      <a:pt x="37" y="1046"/>
                    </a:cubicBezTo>
                    <a:cubicBezTo>
                      <a:pt x="1" y="1093"/>
                      <a:pt x="13" y="1165"/>
                      <a:pt x="60" y="1200"/>
                    </a:cubicBezTo>
                    <a:cubicBezTo>
                      <a:pt x="72" y="1200"/>
                      <a:pt x="84" y="1212"/>
                      <a:pt x="96" y="1212"/>
                    </a:cubicBezTo>
                    <a:cubicBezTo>
                      <a:pt x="105" y="1215"/>
                      <a:pt x="115" y="1217"/>
                      <a:pt x="125" y="1217"/>
                    </a:cubicBezTo>
                    <a:cubicBezTo>
                      <a:pt x="155" y="1217"/>
                      <a:pt x="188" y="1203"/>
                      <a:pt x="215" y="1177"/>
                    </a:cubicBezTo>
                    <a:cubicBezTo>
                      <a:pt x="215" y="1165"/>
                      <a:pt x="715" y="498"/>
                      <a:pt x="1418" y="212"/>
                    </a:cubicBezTo>
                    <a:cubicBezTo>
                      <a:pt x="1465" y="188"/>
                      <a:pt x="1501" y="129"/>
                      <a:pt x="1477" y="69"/>
                    </a:cubicBezTo>
                    <a:cubicBezTo>
                      <a:pt x="1460" y="25"/>
                      <a:pt x="1416" y="1"/>
                      <a:pt x="1375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2090025" y="4045400"/>
                <a:ext cx="1007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3890" extrusionOk="0">
                    <a:moveTo>
                      <a:pt x="1337" y="1"/>
                    </a:moveTo>
                    <a:cubicBezTo>
                      <a:pt x="153" y="1"/>
                      <a:pt x="1" y="874"/>
                      <a:pt x="159" y="1531"/>
                    </a:cubicBezTo>
                    <a:cubicBezTo>
                      <a:pt x="159" y="1531"/>
                      <a:pt x="664" y="3889"/>
                      <a:pt x="1114" y="3889"/>
                    </a:cubicBezTo>
                    <a:cubicBezTo>
                      <a:pt x="1117" y="3889"/>
                      <a:pt x="1121" y="3889"/>
                      <a:pt x="1124" y="3889"/>
                    </a:cubicBezTo>
                    <a:cubicBezTo>
                      <a:pt x="1576" y="3841"/>
                      <a:pt x="1422" y="1841"/>
                      <a:pt x="1422" y="1841"/>
                    </a:cubicBezTo>
                    <a:lnTo>
                      <a:pt x="1422" y="1841"/>
                    </a:lnTo>
                    <a:cubicBezTo>
                      <a:pt x="1422" y="1841"/>
                      <a:pt x="1656" y="3596"/>
                      <a:pt x="2408" y="3596"/>
                    </a:cubicBezTo>
                    <a:cubicBezTo>
                      <a:pt x="2432" y="3596"/>
                      <a:pt x="2456" y="3595"/>
                      <a:pt x="2481" y="3591"/>
                    </a:cubicBezTo>
                    <a:cubicBezTo>
                      <a:pt x="3279" y="3484"/>
                      <a:pt x="2481" y="1865"/>
                      <a:pt x="2481" y="1865"/>
                    </a:cubicBezTo>
                    <a:lnTo>
                      <a:pt x="2481" y="1865"/>
                    </a:lnTo>
                    <a:cubicBezTo>
                      <a:pt x="2482" y="1865"/>
                      <a:pt x="3495" y="3740"/>
                      <a:pt x="3792" y="3740"/>
                    </a:cubicBezTo>
                    <a:cubicBezTo>
                      <a:pt x="3817" y="3740"/>
                      <a:pt x="3837" y="3727"/>
                      <a:pt x="3850" y="3698"/>
                    </a:cubicBezTo>
                    <a:cubicBezTo>
                      <a:pt x="4029" y="3329"/>
                      <a:pt x="3458" y="317"/>
                      <a:pt x="1826" y="43"/>
                    </a:cubicBezTo>
                    <a:cubicBezTo>
                      <a:pt x="1647" y="14"/>
                      <a:pt x="1484" y="1"/>
                      <a:pt x="133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5"/>
            <p:cNvGrpSpPr/>
            <p:nvPr/>
          </p:nvGrpSpPr>
          <p:grpSpPr>
            <a:xfrm>
              <a:off x="8043381" y="2636676"/>
              <a:ext cx="659269" cy="637682"/>
              <a:chOff x="498550" y="3453525"/>
              <a:chExt cx="428375" cy="414375"/>
            </a:xfrm>
          </p:grpSpPr>
          <p:sp>
            <p:nvSpPr>
              <p:cNvPr id="435" name="Google Shape;435;p25"/>
              <p:cNvSpPr/>
              <p:nvPr/>
            </p:nvSpPr>
            <p:spPr>
              <a:xfrm>
                <a:off x="498550" y="3453525"/>
                <a:ext cx="428375" cy="414375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6575" extrusionOk="0">
                    <a:moveTo>
                      <a:pt x="13467" y="1"/>
                    </a:moveTo>
                    <a:lnTo>
                      <a:pt x="1" y="4644"/>
                    </a:lnTo>
                    <a:lnTo>
                      <a:pt x="4192" y="16574"/>
                    </a:lnTo>
                    <a:lnTo>
                      <a:pt x="17134" y="12967"/>
                    </a:lnTo>
                    <a:lnTo>
                      <a:pt x="134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687875" y="3499075"/>
                <a:ext cx="17475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990" extrusionOk="0">
                    <a:moveTo>
                      <a:pt x="1929" y="262"/>
                    </a:moveTo>
                    <a:cubicBezTo>
                      <a:pt x="2227" y="262"/>
                      <a:pt x="2572" y="393"/>
                      <a:pt x="2989" y="643"/>
                    </a:cubicBezTo>
                    <a:cubicBezTo>
                      <a:pt x="3191" y="774"/>
                      <a:pt x="3298" y="941"/>
                      <a:pt x="3322" y="1167"/>
                    </a:cubicBezTo>
                    <a:cubicBezTo>
                      <a:pt x="3382" y="2239"/>
                      <a:pt x="1358" y="4013"/>
                      <a:pt x="727" y="4549"/>
                    </a:cubicBezTo>
                    <a:cubicBezTo>
                      <a:pt x="643" y="3715"/>
                      <a:pt x="465" y="1036"/>
                      <a:pt x="1453" y="393"/>
                    </a:cubicBezTo>
                    <a:cubicBezTo>
                      <a:pt x="1596" y="310"/>
                      <a:pt x="1751" y="262"/>
                      <a:pt x="1929" y="262"/>
                    </a:cubicBezTo>
                    <a:close/>
                    <a:moveTo>
                      <a:pt x="5001" y="5596"/>
                    </a:moveTo>
                    <a:cubicBezTo>
                      <a:pt x="5013" y="5596"/>
                      <a:pt x="5037" y="5596"/>
                      <a:pt x="5049" y="5608"/>
                    </a:cubicBezTo>
                    <a:cubicBezTo>
                      <a:pt x="5049" y="6192"/>
                      <a:pt x="4882" y="6608"/>
                      <a:pt x="4691" y="6692"/>
                    </a:cubicBezTo>
                    <a:cubicBezTo>
                      <a:pt x="4672" y="6701"/>
                      <a:pt x="4652" y="6705"/>
                      <a:pt x="4633" y="6705"/>
                    </a:cubicBezTo>
                    <a:cubicBezTo>
                      <a:pt x="4499" y="6705"/>
                      <a:pt x="4374" y="6511"/>
                      <a:pt x="4322" y="6418"/>
                    </a:cubicBezTo>
                    <a:cubicBezTo>
                      <a:pt x="4215" y="6239"/>
                      <a:pt x="4203" y="6061"/>
                      <a:pt x="4299" y="5918"/>
                    </a:cubicBezTo>
                    <a:cubicBezTo>
                      <a:pt x="4406" y="5727"/>
                      <a:pt x="4668" y="5608"/>
                      <a:pt x="4977" y="5608"/>
                    </a:cubicBezTo>
                    <a:cubicBezTo>
                      <a:pt x="4989" y="5608"/>
                      <a:pt x="4989" y="5608"/>
                      <a:pt x="5001" y="5596"/>
                    </a:cubicBezTo>
                    <a:close/>
                    <a:moveTo>
                      <a:pt x="1932" y="0"/>
                    </a:moveTo>
                    <a:cubicBezTo>
                      <a:pt x="1702" y="0"/>
                      <a:pt x="1495" y="60"/>
                      <a:pt x="1310" y="179"/>
                    </a:cubicBezTo>
                    <a:cubicBezTo>
                      <a:pt x="0" y="1012"/>
                      <a:pt x="465" y="4644"/>
                      <a:pt x="477" y="4822"/>
                    </a:cubicBezTo>
                    <a:cubicBezTo>
                      <a:pt x="489" y="4834"/>
                      <a:pt x="489" y="4846"/>
                      <a:pt x="489" y="4846"/>
                    </a:cubicBezTo>
                    <a:cubicBezTo>
                      <a:pt x="489" y="4870"/>
                      <a:pt x="500" y="4882"/>
                      <a:pt x="512" y="4894"/>
                    </a:cubicBezTo>
                    <a:cubicBezTo>
                      <a:pt x="524" y="4918"/>
                      <a:pt x="536" y="4918"/>
                      <a:pt x="560" y="4930"/>
                    </a:cubicBezTo>
                    <a:cubicBezTo>
                      <a:pt x="572" y="4941"/>
                      <a:pt x="596" y="4941"/>
                      <a:pt x="608" y="4941"/>
                    </a:cubicBezTo>
                    <a:lnTo>
                      <a:pt x="655" y="4941"/>
                    </a:lnTo>
                    <a:cubicBezTo>
                      <a:pt x="667" y="4930"/>
                      <a:pt x="679" y="4930"/>
                      <a:pt x="679" y="4930"/>
                    </a:cubicBezTo>
                    <a:cubicBezTo>
                      <a:pt x="760" y="4889"/>
                      <a:pt x="2623" y="3892"/>
                      <a:pt x="3862" y="3892"/>
                    </a:cubicBezTo>
                    <a:cubicBezTo>
                      <a:pt x="4073" y="3892"/>
                      <a:pt x="4266" y="3921"/>
                      <a:pt x="4429" y="3989"/>
                    </a:cubicBezTo>
                    <a:cubicBezTo>
                      <a:pt x="4656" y="4084"/>
                      <a:pt x="4799" y="4239"/>
                      <a:pt x="4870" y="4477"/>
                    </a:cubicBezTo>
                    <a:cubicBezTo>
                      <a:pt x="4965" y="4775"/>
                      <a:pt x="5025" y="5072"/>
                      <a:pt x="5037" y="5334"/>
                    </a:cubicBezTo>
                    <a:lnTo>
                      <a:pt x="5001" y="5334"/>
                    </a:lnTo>
                    <a:cubicBezTo>
                      <a:pt x="4988" y="5334"/>
                      <a:pt x="4975" y="5334"/>
                      <a:pt x="4962" y="5334"/>
                    </a:cubicBezTo>
                    <a:cubicBezTo>
                      <a:pt x="4562" y="5334"/>
                      <a:pt x="4222" y="5510"/>
                      <a:pt x="4072" y="5787"/>
                    </a:cubicBezTo>
                    <a:cubicBezTo>
                      <a:pt x="3929" y="6013"/>
                      <a:pt x="3941" y="6287"/>
                      <a:pt x="4096" y="6561"/>
                    </a:cubicBezTo>
                    <a:cubicBezTo>
                      <a:pt x="4292" y="6896"/>
                      <a:pt x="4494" y="6973"/>
                      <a:pt x="4640" y="6973"/>
                    </a:cubicBezTo>
                    <a:cubicBezTo>
                      <a:pt x="4706" y="6973"/>
                      <a:pt x="4761" y="6957"/>
                      <a:pt x="4799" y="6942"/>
                    </a:cubicBezTo>
                    <a:cubicBezTo>
                      <a:pt x="5096" y="6811"/>
                      <a:pt x="5311" y="6311"/>
                      <a:pt x="5322" y="5644"/>
                    </a:cubicBezTo>
                    <a:cubicBezTo>
                      <a:pt x="5846" y="5787"/>
                      <a:pt x="6358" y="6239"/>
                      <a:pt x="6715" y="6918"/>
                    </a:cubicBezTo>
                    <a:cubicBezTo>
                      <a:pt x="6739" y="6966"/>
                      <a:pt x="6787" y="6989"/>
                      <a:pt x="6835" y="6989"/>
                    </a:cubicBezTo>
                    <a:cubicBezTo>
                      <a:pt x="6858" y="6989"/>
                      <a:pt x="6882" y="6989"/>
                      <a:pt x="6906" y="6977"/>
                    </a:cubicBezTo>
                    <a:cubicBezTo>
                      <a:pt x="6966" y="6942"/>
                      <a:pt x="6989" y="6858"/>
                      <a:pt x="6954" y="6799"/>
                    </a:cubicBezTo>
                    <a:cubicBezTo>
                      <a:pt x="6406" y="5787"/>
                      <a:pt x="5739" y="5465"/>
                      <a:pt x="5311" y="5370"/>
                    </a:cubicBezTo>
                    <a:cubicBezTo>
                      <a:pt x="5287" y="5072"/>
                      <a:pt x="5239" y="4739"/>
                      <a:pt x="5132" y="4394"/>
                    </a:cubicBezTo>
                    <a:cubicBezTo>
                      <a:pt x="5037" y="4084"/>
                      <a:pt x="4834" y="3870"/>
                      <a:pt x="4537" y="3739"/>
                    </a:cubicBezTo>
                    <a:cubicBezTo>
                      <a:pt x="4344" y="3662"/>
                      <a:pt x="4120" y="3630"/>
                      <a:pt x="3878" y="3630"/>
                    </a:cubicBezTo>
                    <a:cubicBezTo>
                      <a:pt x="3106" y="3630"/>
                      <a:pt x="2154" y="3964"/>
                      <a:pt x="1465" y="4263"/>
                    </a:cubicBezTo>
                    <a:cubicBezTo>
                      <a:pt x="2334" y="3465"/>
                      <a:pt x="3644" y="2108"/>
                      <a:pt x="3584" y="1155"/>
                    </a:cubicBezTo>
                    <a:cubicBezTo>
                      <a:pt x="3560" y="846"/>
                      <a:pt x="3406" y="596"/>
                      <a:pt x="3120" y="417"/>
                    </a:cubicBezTo>
                    <a:cubicBezTo>
                      <a:pt x="2675" y="138"/>
                      <a:pt x="2279" y="0"/>
                      <a:pt x="1932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586975" y="3542000"/>
                <a:ext cx="119675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7428" extrusionOk="0">
                    <a:moveTo>
                      <a:pt x="1060" y="272"/>
                    </a:moveTo>
                    <a:cubicBezTo>
                      <a:pt x="2024" y="272"/>
                      <a:pt x="3584" y="1962"/>
                      <a:pt x="4334" y="2903"/>
                    </a:cubicBezTo>
                    <a:cubicBezTo>
                      <a:pt x="3405" y="2724"/>
                      <a:pt x="869" y="2177"/>
                      <a:pt x="369" y="1331"/>
                    </a:cubicBezTo>
                    <a:cubicBezTo>
                      <a:pt x="286" y="1188"/>
                      <a:pt x="274" y="1046"/>
                      <a:pt x="334" y="903"/>
                    </a:cubicBezTo>
                    <a:cubicBezTo>
                      <a:pt x="464" y="522"/>
                      <a:pt x="667" y="319"/>
                      <a:pt x="953" y="272"/>
                    </a:cubicBezTo>
                    <a:close/>
                    <a:moveTo>
                      <a:pt x="1614" y="4505"/>
                    </a:moveTo>
                    <a:cubicBezTo>
                      <a:pt x="1832" y="4505"/>
                      <a:pt x="2058" y="4611"/>
                      <a:pt x="2274" y="4820"/>
                    </a:cubicBezTo>
                    <a:cubicBezTo>
                      <a:pt x="2441" y="4987"/>
                      <a:pt x="2453" y="5070"/>
                      <a:pt x="2465" y="5070"/>
                    </a:cubicBezTo>
                    <a:cubicBezTo>
                      <a:pt x="2449" y="5082"/>
                      <a:pt x="2411" y="5090"/>
                      <a:pt x="2355" y="5090"/>
                    </a:cubicBezTo>
                    <a:cubicBezTo>
                      <a:pt x="2195" y="5090"/>
                      <a:pt x="1888" y="5029"/>
                      <a:pt x="1536" y="4844"/>
                    </a:cubicBezTo>
                    <a:cubicBezTo>
                      <a:pt x="1453" y="4796"/>
                      <a:pt x="1334" y="4725"/>
                      <a:pt x="1215" y="4629"/>
                    </a:cubicBezTo>
                    <a:cubicBezTo>
                      <a:pt x="1215" y="4629"/>
                      <a:pt x="1226" y="4629"/>
                      <a:pt x="1238" y="4617"/>
                    </a:cubicBezTo>
                    <a:cubicBezTo>
                      <a:pt x="1358" y="4542"/>
                      <a:pt x="1485" y="4505"/>
                      <a:pt x="1614" y="4505"/>
                    </a:cubicBezTo>
                    <a:close/>
                    <a:moveTo>
                      <a:pt x="1056" y="0"/>
                    </a:moveTo>
                    <a:cubicBezTo>
                      <a:pt x="1008" y="0"/>
                      <a:pt x="962" y="3"/>
                      <a:pt x="917" y="10"/>
                    </a:cubicBezTo>
                    <a:cubicBezTo>
                      <a:pt x="536" y="69"/>
                      <a:pt x="250" y="343"/>
                      <a:pt x="83" y="807"/>
                    </a:cubicBezTo>
                    <a:cubicBezTo>
                      <a:pt x="0" y="1034"/>
                      <a:pt x="12" y="1260"/>
                      <a:pt x="143" y="1462"/>
                    </a:cubicBezTo>
                    <a:cubicBezTo>
                      <a:pt x="500" y="2070"/>
                      <a:pt x="1679" y="2522"/>
                      <a:pt x="2739" y="2808"/>
                    </a:cubicBezTo>
                    <a:cubicBezTo>
                      <a:pt x="2012" y="2820"/>
                      <a:pt x="1262" y="2903"/>
                      <a:pt x="845" y="3213"/>
                    </a:cubicBezTo>
                    <a:cubicBezTo>
                      <a:pt x="655" y="3355"/>
                      <a:pt x="536" y="3546"/>
                      <a:pt x="512" y="3760"/>
                    </a:cubicBezTo>
                    <a:cubicBezTo>
                      <a:pt x="464" y="4082"/>
                      <a:pt x="595" y="4379"/>
                      <a:pt x="822" y="4629"/>
                    </a:cubicBezTo>
                    <a:cubicBezTo>
                      <a:pt x="405" y="5129"/>
                      <a:pt x="203" y="6082"/>
                      <a:pt x="619" y="7332"/>
                    </a:cubicBezTo>
                    <a:cubicBezTo>
                      <a:pt x="643" y="7392"/>
                      <a:pt x="691" y="7427"/>
                      <a:pt x="750" y="7427"/>
                    </a:cubicBezTo>
                    <a:cubicBezTo>
                      <a:pt x="762" y="7427"/>
                      <a:pt x="774" y="7427"/>
                      <a:pt x="786" y="7415"/>
                    </a:cubicBezTo>
                    <a:cubicBezTo>
                      <a:pt x="857" y="7392"/>
                      <a:pt x="893" y="7320"/>
                      <a:pt x="869" y="7249"/>
                    </a:cubicBezTo>
                    <a:cubicBezTo>
                      <a:pt x="488" y="6106"/>
                      <a:pt x="655" y="5249"/>
                      <a:pt x="1012" y="4820"/>
                    </a:cubicBezTo>
                    <a:cubicBezTo>
                      <a:pt x="1226" y="4998"/>
                      <a:pt x="1488" y="5141"/>
                      <a:pt x="1762" y="5237"/>
                    </a:cubicBezTo>
                    <a:cubicBezTo>
                      <a:pt x="1870" y="5273"/>
                      <a:pt x="2122" y="5357"/>
                      <a:pt x="2344" y="5357"/>
                    </a:cubicBezTo>
                    <a:cubicBezTo>
                      <a:pt x="2489" y="5357"/>
                      <a:pt x="2620" y="5321"/>
                      <a:pt x="2691" y="5213"/>
                    </a:cubicBezTo>
                    <a:cubicBezTo>
                      <a:pt x="2834" y="4987"/>
                      <a:pt x="2548" y="4725"/>
                      <a:pt x="2453" y="4629"/>
                    </a:cubicBezTo>
                    <a:cubicBezTo>
                      <a:pt x="2188" y="4372"/>
                      <a:pt x="1891" y="4242"/>
                      <a:pt x="1602" y="4242"/>
                    </a:cubicBezTo>
                    <a:cubicBezTo>
                      <a:pt x="1423" y="4242"/>
                      <a:pt x="1247" y="4291"/>
                      <a:pt x="1084" y="4391"/>
                    </a:cubicBezTo>
                    <a:cubicBezTo>
                      <a:pt x="1060" y="4415"/>
                      <a:pt x="1036" y="4427"/>
                      <a:pt x="1012" y="4451"/>
                    </a:cubicBezTo>
                    <a:cubicBezTo>
                      <a:pt x="857" y="4272"/>
                      <a:pt x="738" y="4058"/>
                      <a:pt x="774" y="3796"/>
                    </a:cubicBezTo>
                    <a:cubicBezTo>
                      <a:pt x="798" y="3653"/>
                      <a:pt x="869" y="3534"/>
                      <a:pt x="1000" y="3427"/>
                    </a:cubicBezTo>
                    <a:cubicBezTo>
                      <a:pt x="1371" y="3154"/>
                      <a:pt x="2076" y="3075"/>
                      <a:pt x="2766" y="3075"/>
                    </a:cubicBezTo>
                    <a:cubicBezTo>
                      <a:pt x="3672" y="3075"/>
                      <a:pt x="4552" y="3211"/>
                      <a:pt x="4620" y="3224"/>
                    </a:cubicBezTo>
                    <a:lnTo>
                      <a:pt x="4691" y="3224"/>
                    </a:lnTo>
                    <a:cubicBezTo>
                      <a:pt x="4703" y="3213"/>
                      <a:pt x="4715" y="3213"/>
                      <a:pt x="4727" y="3201"/>
                    </a:cubicBezTo>
                    <a:cubicBezTo>
                      <a:pt x="4727" y="3201"/>
                      <a:pt x="4739" y="3201"/>
                      <a:pt x="4739" y="3189"/>
                    </a:cubicBezTo>
                    <a:cubicBezTo>
                      <a:pt x="4751" y="3189"/>
                      <a:pt x="4763" y="3177"/>
                      <a:pt x="4763" y="3165"/>
                    </a:cubicBezTo>
                    <a:cubicBezTo>
                      <a:pt x="4775" y="3153"/>
                      <a:pt x="4786" y="3129"/>
                      <a:pt x="4786" y="3117"/>
                    </a:cubicBezTo>
                    <a:cubicBezTo>
                      <a:pt x="4786" y="3093"/>
                      <a:pt x="4786" y="3070"/>
                      <a:pt x="4786" y="3058"/>
                    </a:cubicBezTo>
                    <a:cubicBezTo>
                      <a:pt x="4775" y="3046"/>
                      <a:pt x="4775" y="3022"/>
                      <a:pt x="4763" y="3010"/>
                    </a:cubicBezTo>
                    <a:cubicBezTo>
                      <a:pt x="4659" y="2872"/>
                      <a:pt x="2480" y="0"/>
                      <a:pt x="105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535775" y="3554225"/>
                <a:ext cx="3217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12871" h="5427" extrusionOk="0">
                    <a:moveTo>
                      <a:pt x="12716" y="0"/>
                    </a:moveTo>
                    <a:cubicBezTo>
                      <a:pt x="12700" y="0"/>
                      <a:pt x="12683" y="3"/>
                      <a:pt x="12669" y="9"/>
                    </a:cubicBezTo>
                    <a:lnTo>
                      <a:pt x="107" y="5164"/>
                    </a:lnTo>
                    <a:cubicBezTo>
                      <a:pt x="36" y="5188"/>
                      <a:pt x="0" y="5271"/>
                      <a:pt x="36" y="5343"/>
                    </a:cubicBezTo>
                    <a:cubicBezTo>
                      <a:pt x="60" y="5391"/>
                      <a:pt x="107" y="5426"/>
                      <a:pt x="155" y="5426"/>
                    </a:cubicBezTo>
                    <a:cubicBezTo>
                      <a:pt x="179" y="5426"/>
                      <a:pt x="191" y="5414"/>
                      <a:pt x="203" y="5414"/>
                    </a:cubicBezTo>
                    <a:lnTo>
                      <a:pt x="12764" y="259"/>
                    </a:lnTo>
                    <a:cubicBezTo>
                      <a:pt x="12835" y="223"/>
                      <a:pt x="12871" y="152"/>
                      <a:pt x="12835" y="80"/>
                    </a:cubicBezTo>
                    <a:cubicBezTo>
                      <a:pt x="12817" y="27"/>
                      <a:pt x="12766" y="0"/>
                      <a:pt x="1271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668225" y="3506350"/>
                <a:ext cx="97350" cy="32077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2831" extrusionOk="0">
                    <a:moveTo>
                      <a:pt x="146" y="1"/>
                    </a:moveTo>
                    <a:cubicBezTo>
                      <a:pt x="133" y="1"/>
                      <a:pt x="120" y="3"/>
                      <a:pt x="108" y="7"/>
                    </a:cubicBezTo>
                    <a:cubicBezTo>
                      <a:pt x="36" y="31"/>
                      <a:pt x="1" y="102"/>
                      <a:pt x="24" y="174"/>
                    </a:cubicBezTo>
                    <a:lnTo>
                      <a:pt x="3620" y="12735"/>
                    </a:lnTo>
                    <a:cubicBezTo>
                      <a:pt x="3632" y="12794"/>
                      <a:pt x="3691" y="12830"/>
                      <a:pt x="3739" y="12830"/>
                    </a:cubicBezTo>
                    <a:lnTo>
                      <a:pt x="3787" y="12830"/>
                    </a:lnTo>
                    <a:cubicBezTo>
                      <a:pt x="3858" y="12806"/>
                      <a:pt x="3894" y="12735"/>
                      <a:pt x="3870" y="12663"/>
                    </a:cubicBezTo>
                    <a:lnTo>
                      <a:pt x="274" y="102"/>
                    </a:lnTo>
                    <a:cubicBezTo>
                      <a:pt x="265" y="43"/>
                      <a:pt x="206" y="1"/>
                      <a:pt x="146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25"/>
            <p:cNvSpPr/>
            <p:nvPr/>
          </p:nvSpPr>
          <p:spPr>
            <a:xfrm rot="10800000" flipH="1">
              <a:off x="8178012" y="3192100"/>
              <a:ext cx="169443" cy="141145"/>
            </a:xfrm>
            <a:custGeom>
              <a:avLst/>
              <a:gdLst/>
              <a:ahLst/>
              <a:cxnLst/>
              <a:rect l="l" t="t" r="r" b="b"/>
              <a:pathLst>
                <a:path w="3904" h="3252" extrusionOk="0">
                  <a:moveTo>
                    <a:pt x="1042" y="0"/>
                  </a:moveTo>
                  <a:cubicBezTo>
                    <a:pt x="260" y="0"/>
                    <a:pt x="0" y="317"/>
                    <a:pt x="105" y="858"/>
                  </a:cubicBezTo>
                  <a:cubicBezTo>
                    <a:pt x="105" y="858"/>
                    <a:pt x="518" y="3251"/>
                    <a:pt x="968" y="3251"/>
                  </a:cubicBezTo>
                  <a:cubicBezTo>
                    <a:pt x="970" y="3251"/>
                    <a:pt x="972" y="3251"/>
                    <a:pt x="974" y="3251"/>
                  </a:cubicBezTo>
                  <a:cubicBezTo>
                    <a:pt x="1427" y="3227"/>
                    <a:pt x="1355" y="1216"/>
                    <a:pt x="1355" y="1215"/>
                  </a:cubicBezTo>
                  <a:lnTo>
                    <a:pt x="1355" y="1215"/>
                  </a:lnTo>
                  <a:cubicBezTo>
                    <a:pt x="1355" y="1216"/>
                    <a:pt x="1527" y="3015"/>
                    <a:pt x="2299" y="3015"/>
                  </a:cubicBezTo>
                  <a:cubicBezTo>
                    <a:pt x="2313" y="3015"/>
                    <a:pt x="2328" y="3014"/>
                    <a:pt x="2343" y="3013"/>
                  </a:cubicBezTo>
                  <a:cubicBezTo>
                    <a:pt x="3141" y="2930"/>
                    <a:pt x="2415" y="1276"/>
                    <a:pt x="2415" y="1275"/>
                  </a:cubicBezTo>
                  <a:lnTo>
                    <a:pt x="2415" y="1275"/>
                  </a:lnTo>
                  <a:cubicBezTo>
                    <a:pt x="2415" y="1276"/>
                    <a:pt x="3365" y="3206"/>
                    <a:pt x="3657" y="3206"/>
                  </a:cubicBezTo>
                  <a:cubicBezTo>
                    <a:pt x="3680" y="3206"/>
                    <a:pt x="3699" y="3194"/>
                    <a:pt x="3713" y="3168"/>
                  </a:cubicBezTo>
                  <a:cubicBezTo>
                    <a:pt x="3903" y="2799"/>
                    <a:pt x="3748" y="465"/>
                    <a:pt x="2117" y="132"/>
                  </a:cubicBezTo>
                  <a:cubicBezTo>
                    <a:pt x="1684" y="43"/>
                    <a:pt x="1328" y="0"/>
                    <a:pt x="1042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5"/>
            <p:cNvGrpSpPr/>
            <p:nvPr/>
          </p:nvGrpSpPr>
          <p:grpSpPr>
            <a:xfrm>
              <a:off x="6129720" y="3192235"/>
              <a:ext cx="2600365" cy="1165208"/>
              <a:chOff x="5881246" y="3386225"/>
              <a:chExt cx="3096778" cy="1387649"/>
            </a:xfrm>
          </p:grpSpPr>
          <p:sp>
            <p:nvSpPr>
              <p:cNvPr id="442" name="Google Shape;442;p25"/>
              <p:cNvSpPr/>
              <p:nvPr/>
            </p:nvSpPr>
            <p:spPr>
              <a:xfrm flipH="1">
                <a:off x="5881246" y="4063700"/>
                <a:ext cx="3096778" cy="710174"/>
              </a:xfrm>
              <a:custGeom>
                <a:avLst/>
                <a:gdLst/>
                <a:ahLst/>
                <a:cxnLst/>
                <a:rect l="l" t="t" r="r" b="b"/>
                <a:pathLst>
                  <a:path w="43780" h="13098" extrusionOk="0">
                    <a:moveTo>
                      <a:pt x="28348" y="1"/>
                    </a:moveTo>
                    <a:cubicBezTo>
                      <a:pt x="18073" y="1"/>
                      <a:pt x="5632" y="1475"/>
                      <a:pt x="5632" y="1475"/>
                    </a:cubicBezTo>
                    <a:cubicBezTo>
                      <a:pt x="3406" y="1701"/>
                      <a:pt x="1" y="8523"/>
                      <a:pt x="3763" y="10893"/>
                    </a:cubicBezTo>
                    <a:cubicBezTo>
                      <a:pt x="5991" y="12296"/>
                      <a:pt x="17773" y="13098"/>
                      <a:pt x="27540" y="13098"/>
                    </a:cubicBezTo>
                    <a:cubicBezTo>
                      <a:pt x="34264" y="13098"/>
                      <a:pt x="40033" y="12718"/>
                      <a:pt x="41077" y="11893"/>
                    </a:cubicBezTo>
                    <a:cubicBezTo>
                      <a:pt x="43637" y="9857"/>
                      <a:pt x="43780" y="4594"/>
                      <a:pt x="41208" y="2082"/>
                    </a:cubicBezTo>
                    <a:cubicBezTo>
                      <a:pt x="39578" y="500"/>
                      <a:pt x="34330" y="1"/>
                      <a:pt x="28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 flipH="1">
                <a:off x="8054729" y="3640896"/>
                <a:ext cx="634754" cy="595769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0988" extrusionOk="0">
                    <a:moveTo>
                      <a:pt x="7759" y="0"/>
                    </a:moveTo>
                    <a:cubicBezTo>
                      <a:pt x="5537" y="0"/>
                      <a:pt x="2828" y="433"/>
                      <a:pt x="1822" y="2367"/>
                    </a:cubicBezTo>
                    <a:cubicBezTo>
                      <a:pt x="0" y="5880"/>
                      <a:pt x="1500" y="10916"/>
                      <a:pt x="2858" y="10987"/>
                    </a:cubicBezTo>
                    <a:cubicBezTo>
                      <a:pt x="2863" y="10988"/>
                      <a:pt x="2869" y="10988"/>
                      <a:pt x="2875" y="10988"/>
                    </a:cubicBezTo>
                    <a:cubicBezTo>
                      <a:pt x="4147" y="10988"/>
                      <a:pt x="6275" y="3675"/>
                      <a:pt x="8709" y="3675"/>
                    </a:cubicBezTo>
                    <a:cubicBezTo>
                      <a:pt x="8876" y="3675"/>
                      <a:pt x="9045" y="3710"/>
                      <a:pt x="9216" y="3784"/>
                    </a:cubicBezTo>
                    <a:cubicBezTo>
                      <a:pt x="9510" y="3912"/>
                      <a:pt x="9761" y="3968"/>
                      <a:pt x="9976" y="3968"/>
                    </a:cubicBezTo>
                    <a:cubicBezTo>
                      <a:pt x="11706" y="3968"/>
                      <a:pt x="11037" y="284"/>
                      <a:pt x="11037" y="284"/>
                    </a:cubicBezTo>
                    <a:cubicBezTo>
                      <a:pt x="11037" y="284"/>
                      <a:pt x="9557" y="0"/>
                      <a:pt x="7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 flipH="1">
                <a:off x="8058090" y="3632058"/>
                <a:ext cx="618488" cy="613662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1318" extrusionOk="0">
                    <a:moveTo>
                      <a:pt x="7501" y="325"/>
                    </a:moveTo>
                    <a:cubicBezTo>
                      <a:pt x="7838" y="325"/>
                      <a:pt x="8170" y="335"/>
                      <a:pt x="8489" y="351"/>
                    </a:cubicBezTo>
                    <a:cubicBezTo>
                      <a:pt x="9537" y="399"/>
                      <a:pt x="10371" y="530"/>
                      <a:pt x="10656" y="578"/>
                    </a:cubicBezTo>
                    <a:cubicBezTo>
                      <a:pt x="10728" y="1066"/>
                      <a:pt x="10978" y="2983"/>
                      <a:pt x="10335" y="3709"/>
                    </a:cubicBezTo>
                    <a:cubicBezTo>
                      <a:pt x="10179" y="3888"/>
                      <a:pt x="9980" y="3972"/>
                      <a:pt x="9730" y="3972"/>
                    </a:cubicBezTo>
                    <a:cubicBezTo>
                      <a:pt x="9714" y="3972"/>
                      <a:pt x="9697" y="3972"/>
                      <a:pt x="9680" y="3971"/>
                    </a:cubicBezTo>
                    <a:cubicBezTo>
                      <a:pt x="9501" y="3959"/>
                      <a:pt x="9287" y="3899"/>
                      <a:pt x="9049" y="3804"/>
                    </a:cubicBezTo>
                    <a:cubicBezTo>
                      <a:pt x="8882" y="3721"/>
                      <a:pt x="8716" y="3685"/>
                      <a:pt x="8549" y="3673"/>
                    </a:cubicBezTo>
                    <a:cubicBezTo>
                      <a:pt x="8524" y="3672"/>
                      <a:pt x="8499" y="3671"/>
                      <a:pt x="8473" y="3671"/>
                    </a:cubicBezTo>
                    <a:cubicBezTo>
                      <a:pt x="6958" y="3671"/>
                      <a:pt x="5660" y="6126"/>
                      <a:pt x="4513" y="8293"/>
                    </a:cubicBezTo>
                    <a:cubicBezTo>
                      <a:pt x="3840" y="9556"/>
                      <a:pt x="3073" y="10984"/>
                      <a:pt x="2642" y="10984"/>
                    </a:cubicBezTo>
                    <a:cubicBezTo>
                      <a:pt x="2638" y="10984"/>
                      <a:pt x="2635" y="10984"/>
                      <a:pt x="2631" y="10984"/>
                    </a:cubicBezTo>
                    <a:cubicBezTo>
                      <a:pt x="2370" y="10972"/>
                      <a:pt x="2060" y="10686"/>
                      <a:pt x="1786" y="10210"/>
                    </a:cubicBezTo>
                    <a:cubicBezTo>
                      <a:pt x="941" y="8733"/>
                      <a:pt x="334" y="5292"/>
                      <a:pt x="1727" y="2614"/>
                    </a:cubicBezTo>
                    <a:cubicBezTo>
                      <a:pt x="2681" y="778"/>
                      <a:pt x="5224" y="325"/>
                      <a:pt x="7501" y="325"/>
                    </a:cubicBezTo>
                    <a:close/>
                    <a:moveTo>
                      <a:pt x="7491" y="1"/>
                    </a:moveTo>
                    <a:cubicBezTo>
                      <a:pt x="5114" y="1"/>
                      <a:pt x="2458" y="497"/>
                      <a:pt x="1441" y="2459"/>
                    </a:cubicBezTo>
                    <a:cubicBezTo>
                      <a:pt x="0" y="5245"/>
                      <a:pt x="619" y="8829"/>
                      <a:pt x="1500" y="10365"/>
                    </a:cubicBezTo>
                    <a:cubicBezTo>
                      <a:pt x="1846" y="10960"/>
                      <a:pt x="2227" y="11293"/>
                      <a:pt x="2620" y="11317"/>
                    </a:cubicBezTo>
                    <a:cubicBezTo>
                      <a:pt x="2626" y="11317"/>
                      <a:pt x="2633" y="11317"/>
                      <a:pt x="2640" y="11317"/>
                    </a:cubicBezTo>
                    <a:cubicBezTo>
                      <a:pt x="3240" y="11317"/>
                      <a:pt x="3821" y="10273"/>
                      <a:pt x="4798" y="8448"/>
                    </a:cubicBezTo>
                    <a:cubicBezTo>
                      <a:pt x="5855" y="6464"/>
                      <a:pt x="7155" y="4005"/>
                      <a:pt x="8469" y="4005"/>
                    </a:cubicBezTo>
                    <a:cubicBezTo>
                      <a:pt x="8488" y="4005"/>
                      <a:pt x="8506" y="4006"/>
                      <a:pt x="8525" y="4007"/>
                    </a:cubicBezTo>
                    <a:cubicBezTo>
                      <a:pt x="8656" y="4007"/>
                      <a:pt x="8787" y="4042"/>
                      <a:pt x="8918" y="4102"/>
                    </a:cubicBezTo>
                    <a:cubicBezTo>
                      <a:pt x="9192" y="4221"/>
                      <a:pt x="9442" y="4280"/>
                      <a:pt x="9668" y="4292"/>
                    </a:cubicBezTo>
                    <a:cubicBezTo>
                      <a:pt x="9697" y="4294"/>
                      <a:pt x="9725" y="4295"/>
                      <a:pt x="9753" y="4295"/>
                    </a:cubicBezTo>
                    <a:cubicBezTo>
                      <a:pt x="10085" y="4295"/>
                      <a:pt x="10365" y="4165"/>
                      <a:pt x="10585" y="3923"/>
                    </a:cubicBezTo>
                    <a:cubicBezTo>
                      <a:pt x="11406" y="2983"/>
                      <a:pt x="10978" y="518"/>
                      <a:pt x="10966" y="411"/>
                    </a:cubicBezTo>
                    <a:cubicBezTo>
                      <a:pt x="10954" y="351"/>
                      <a:pt x="10894" y="292"/>
                      <a:pt x="10835" y="280"/>
                    </a:cubicBezTo>
                    <a:cubicBezTo>
                      <a:pt x="10823" y="280"/>
                      <a:pt x="9835" y="89"/>
                      <a:pt x="8513" y="30"/>
                    </a:cubicBezTo>
                    <a:cubicBezTo>
                      <a:pt x="8182" y="12"/>
                      <a:pt x="7840" y="1"/>
                      <a:pt x="7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 flipH="1">
                <a:off x="7357027" y="3386225"/>
                <a:ext cx="875111" cy="753604"/>
              </a:xfrm>
              <a:custGeom>
                <a:avLst/>
                <a:gdLst/>
                <a:ahLst/>
                <a:cxnLst/>
                <a:rect l="l" t="t" r="r" b="b"/>
                <a:pathLst>
                  <a:path w="16140" h="13899" extrusionOk="0">
                    <a:moveTo>
                      <a:pt x="5880" y="0"/>
                    </a:moveTo>
                    <a:cubicBezTo>
                      <a:pt x="3870" y="0"/>
                      <a:pt x="1091" y="822"/>
                      <a:pt x="483" y="5183"/>
                    </a:cubicBezTo>
                    <a:cubicBezTo>
                      <a:pt x="48" y="8340"/>
                      <a:pt x="1005" y="9061"/>
                      <a:pt x="2234" y="9061"/>
                    </a:cubicBezTo>
                    <a:cubicBezTo>
                      <a:pt x="3269" y="9061"/>
                      <a:pt x="4497" y="8549"/>
                      <a:pt x="5249" y="8549"/>
                    </a:cubicBezTo>
                    <a:cubicBezTo>
                      <a:pt x="5585" y="8549"/>
                      <a:pt x="5825" y="8651"/>
                      <a:pt x="5912" y="8945"/>
                    </a:cubicBezTo>
                    <a:cubicBezTo>
                      <a:pt x="6424" y="10684"/>
                      <a:pt x="4626" y="13148"/>
                      <a:pt x="340" y="13827"/>
                    </a:cubicBezTo>
                    <a:cubicBezTo>
                      <a:pt x="27" y="13877"/>
                      <a:pt x="1" y="13899"/>
                      <a:pt x="197" y="13899"/>
                    </a:cubicBezTo>
                    <a:cubicBezTo>
                      <a:pt x="1694" y="13899"/>
                      <a:pt x="16140" y="12624"/>
                      <a:pt x="16140" y="12624"/>
                    </a:cubicBezTo>
                    <a:cubicBezTo>
                      <a:pt x="13068" y="12303"/>
                      <a:pt x="10889" y="12565"/>
                      <a:pt x="10746" y="9410"/>
                    </a:cubicBezTo>
                    <a:cubicBezTo>
                      <a:pt x="10651" y="7195"/>
                      <a:pt x="15449" y="3838"/>
                      <a:pt x="8031" y="302"/>
                    </a:cubicBezTo>
                    <a:cubicBezTo>
                      <a:pt x="8031" y="302"/>
                      <a:pt x="7097" y="0"/>
                      <a:pt x="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 flipH="1">
                <a:off x="8316882" y="3895079"/>
                <a:ext cx="364250" cy="342399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6315" extrusionOk="0">
                    <a:moveTo>
                      <a:pt x="3501" y="0"/>
                    </a:moveTo>
                    <a:cubicBezTo>
                      <a:pt x="2181" y="0"/>
                      <a:pt x="953" y="96"/>
                      <a:pt x="953" y="96"/>
                    </a:cubicBezTo>
                    <a:cubicBezTo>
                      <a:pt x="1" y="811"/>
                      <a:pt x="953" y="5871"/>
                      <a:pt x="2704" y="6299"/>
                    </a:cubicBezTo>
                    <a:cubicBezTo>
                      <a:pt x="2745" y="6310"/>
                      <a:pt x="2788" y="6315"/>
                      <a:pt x="2832" y="6315"/>
                    </a:cubicBezTo>
                    <a:cubicBezTo>
                      <a:pt x="4167" y="6315"/>
                      <a:pt x="6635" y="1729"/>
                      <a:pt x="6692" y="703"/>
                    </a:cubicBezTo>
                    <a:cubicBezTo>
                      <a:pt x="6718" y="132"/>
                      <a:pt x="5046" y="0"/>
                      <a:pt x="3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 flipH="1">
                <a:off x="7886378" y="3550999"/>
                <a:ext cx="111097" cy="17567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3240" extrusionOk="0">
                    <a:moveTo>
                      <a:pt x="1894" y="1"/>
                    </a:moveTo>
                    <a:cubicBezTo>
                      <a:pt x="1798" y="1"/>
                      <a:pt x="1727" y="60"/>
                      <a:pt x="1727" y="156"/>
                    </a:cubicBezTo>
                    <a:cubicBezTo>
                      <a:pt x="1667" y="1192"/>
                      <a:pt x="1429" y="2739"/>
                      <a:pt x="1072" y="2906"/>
                    </a:cubicBezTo>
                    <a:cubicBezTo>
                      <a:pt x="1068" y="2911"/>
                      <a:pt x="1058" y="2915"/>
                      <a:pt x="1043" y="2915"/>
                    </a:cubicBezTo>
                    <a:cubicBezTo>
                      <a:pt x="1017" y="2915"/>
                      <a:pt x="977" y="2903"/>
                      <a:pt x="917" y="2858"/>
                    </a:cubicBezTo>
                    <a:cubicBezTo>
                      <a:pt x="691" y="2692"/>
                      <a:pt x="441" y="1561"/>
                      <a:pt x="334" y="811"/>
                    </a:cubicBezTo>
                    <a:cubicBezTo>
                      <a:pt x="323" y="723"/>
                      <a:pt x="252" y="666"/>
                      <a:pt x="177" y="666"/>
                    </a:cubicBezTo>
                    <a:cubicBezTo>
                      <a:pt x="170" y="666"/>
                      <a:pt x="162" y="667"/>
                      <a:pt x="155" y="668"/>
                    </a:cubicBezTo>
                    <a:cubicBezTo>
                      <a:pt x="72" y="680"/>
                      <a:pt x="1" y="763"/>
                      <a:pt x="12" y="858"/>
                    </a:cubicBezTo>
                    <a:cubicBezTo>
                      <a:pt x="60" y="1180"/>
                      <a:pt x="310" y="2811"/>
                      <a:pt x="727" y="3120"/>
                    </a:cubicBezTo>
                    <a:cubicBezTo>
                      <a:pt x="834" y="3204"/>
                      <a:pt x="929" y="3228"/>
                      <a:pt x="1013" y="3239"/>
                    </a:cubicBezTo>
                    <a:cubicBezTo>
                      <a:pt x="1096" y="3239"/>
                      <a:pt x="1155" y="3216"/>
                      <a:pt x="1215" y="3192"/>
                    </a:cubicBezTo>
                    <a:cubicBezTo>
                      <a:pt x="1870" y="2882"/>
                      <a:pt x="2025" y="620"/>
                      <a:pt x="2048" y="168"/>
                    </a:cubicBezTo>
                    <a:cubicBezTo>
                      <a:pt x="2048" y="84"/>
                      <a:pt x="1977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9" name="Google Shape;449;p25"/>
          <p:cNvSpPr/>
          <p:nvPr/>
        </p:nvSpPr>
        <p:spPr>
          <a:xfrm>
            <a:off x="7502475" y="1029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8605850" y="6766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533400" y="614631"/>
            <a:ext cx="8072450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Tìm từ nghi vấn trong các câu hỏi dưới đây: </a:t>
            </a: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304525" y="14527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phải chú bé Đất trở thành chú Đất  Nung không ?</a:t>
            </a: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304525" y="22528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Chú bé Đất trở thành chú Đất Nung, phải không ?</a:t>
            </a: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299372" y="3087794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Chú bé Đất trở thành chú Đất Nung à ?</a:t>
            </a:r>
          </a:p>
        </p:txBody>
      </p:sp>
    </p:spTree>
    <p:extLst>
      <p:ext uri="{BB962C8B-B14F-4D97-AF65-F5344CB8AC3E}">
        <p14:creationId xmlns:p14="http://schemas.microsoft.com/office/powerpoint/2010/main" val="2936801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10327107"/>
</p:tagLst>
</file>

<file path=ppt/theme/theme1.xml><?xml version="1.0" encoding="utf-8"?>
<a:theme xmlns:a="http://schemas.openxmlformats.org/drawingml/2006/main" name="Bom Velhinho Minitheme by Slidesgo">
  <a:themeElements>
    <a:clrScheme name="Simple Light">
      <a:dk1>
        <a:srgbClr val="191919"/>
      </a:dk1>
      <a:lt1>
        <a:srgbClr val="FFFFFF"/>
      </a:lt1>
      <a:dk2>
        <a:srgbClr val="FCECE1"/>
      </a:dk2>
      <a:lt2>
        <a:srgbClr val="FFCE5E"/>
      </a:lt2>
      <a:accent1>
        <a:srgbClr val="EE6B7C"/>
      </a:accent1>
      <a:accent2>
        <a:srgbClr val="E74B4D"/>
      </a:accent2>
      <a:accent3>
        <a:srgbClr val="F1A36E"/>
      </a:accent3>
      <a:accent4>
        <a:srgbClr val="6FD6CE"/>
      </a:accent4>
      <a:accent5>
        <a:srgbClr val="EAF5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699</Words>
  <Application>Microsoft Office PowerPoint</Application>
  <PresentationFormat>On-screen Show (16:9)</PresentationFormat>
  <Paragraphs>57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HP001 4 hàng</vt:lpstr>
      <vt:lpstr>Arial</vt:lpstr>
      <vt:lpstr>Didact Gothic</vt:lpstr>
      <vt:lpstr>Darker Grotesque SemiBold</vt:lpstr>
      <vt:lpstr>Amatic SC</vt:lpstr>
      <vt:lpstr>Calibri</vt:lpstr>
      <vt:lpstr>Bom Velhinho Minitheme by Slidesgo</vt:lpstr>
      <vt:lpstr>KHỞI ĐỘNG</vt:lpstr>
      <vt:lpstr>CÂU 1</vt:lpstr>
      <vt:lpstr>CÂU 2</vt:lpstr>
      <vt:lpstr>Thứ ba ngày 6 tháng 12 năm 2022 Luyện từ và câu Luyện tập về câu hỏi</vt:lpstr>
      <vt:lpstr>Mục tiêu bài học:</vt:lpstr>
      <vt:lpstr>Bài 1: Đặt câu hỏi cho các bộ phận câu được in đậm dưới đây:</vt:lpstr>
      <vt:lpstr>Bài 1: Đặt câu hỏi cho các bộ phận câu được in đậm dưới đây:</vt:lpstr>
      <vt:lpstr>Bài 2: Đặt câu hỏi với mỗi từ sau: ai, cái gì, làm gì, thế nào, vì sao, bao giờ, ở đâu.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EM!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15 tháng 11 năm 2021 Luyện từ và câu:</dc:title>
  <dc:creator>Tran Quynh Anh</dc:creator>
  <cp:lastModifiedBy>ADMIN</cp:lastModifiedBy>
  <cp:revision>13</cp:revision>
  <dcterms:modified xsi:type="dcterms:W3CDTF">2022-12-02T06:04:24Z</dcterms:modified>
</cp:coreProperties>
</file>