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367" r:id="rId3"/>
    <p:sldId id="268" r:id="rId4"/>
    <p:sldId id="286" r:id="rId5"/>
    <p:sldId id="295" r:id="rId6"/>
    <p:sldId id="287" r:id="rId7"/>
    <p:sldId id="288" r:id="rId8"/>
    <p:sldId id="296" r:id="rId9"/>
    <p:sldId id="297" r:id="rId10"/>
    <p:sldId id="298" r:id="rId11"/>
    <p:sldId id="299" r:id="rId12"/>
    <p:sldId id="300" r:id="rId13"/>
    <p:sldId id="301" r:id="rId14"/>
    <p:sldId id="276" r:id="rId15"/>
    <p:sldId id="271" r:id="rId16"/>
    <p:sldId id="269" r:id="rId17"/>
    <p:sldId id="366" r:id="rId18"/>
    <p:sldId id="285" r:id="rId19"/>
  </p:sldIdLst>
  <p:sldSz cx="12192000" cy="6858000"/>
  <p:notesSz cx="6858000" cy="9144000"/>
  <p:embeddedFontLst>
    <p:embeddedFont>
      <p:font typeface="#9Slide05 HLT CL MissLeGatees1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#9Slide05 SVNCattleya Script" panose="02000000000000000000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BCB8"/>
    <a:srgbClr val="F36582"/>
    <a:srgbClr val="E7D5EB"/>
    <a:srgbClr val="E90143"/>
    <a:srgbClr val="93D5D2"/>
    <a:srgbClr val="F5D1CF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72" y="270"/>
      </p:cViewPr>
      <p:guideLst>
        <p:guide orient="horz" pos="2160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E45503F-CE4A-431C-B2A9-171371806364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F20FFDB-77B6-423D-9318-F4CD988A764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69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0FFDB-77B6-423D-9318-F4CD988A764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86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94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9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925DA-3DB1-4430-BDB9-3436B434C6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5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925DA-3DB1-4430-BDB9-3436B434C6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3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925DA-3DB1-4430-BDB9-3436B434C6F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84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7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0FFDB-77B6-423D-9318-F4CD988A76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40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44883C-F0F6-46FF-AA5D-4549AFCE4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F7D5201-E980-4567-8A79-FC35DCD23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11370E-C16E-472B-9B6F-60CED65B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BCB903-94B5-4367-B471-8AC485AB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B9E017-3C00-4428-B175-8EB0D9B8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03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698B3F-8EFD-41B6-AC0D-EA140811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1A0F5E-3164-4548-A4ED-E79CCC95A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D75CB9-E065-42C4-9C53-FB6BEB79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D46A2C-D039-478A-8249-23E83C9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472E45-877F-4B30-B4AB-DE145C01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0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D516E05-EDB7-48C3-8171-6CF6AA9A6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98EE4E-F1C1-4BE2-B465-D50B8A94B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3016C3-18B4-42D3-917E-EF60BC12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04B450-01BA-4DB8-83E2-5B1AE6DA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329038-9E20-4EF0-816C-FBE5662F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57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615"/>
          <a:stretch/>
        </p:blipFill>
        <p:spPr>
          <a:xfrm>
            <a:off x="-67733" y="0"/>
            <a:ext cx="12259733" cy="689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1291A8-02D2-4026-A3FD-8389F72EAF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3" y="310625"/>
            <a:ext cx="11424894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8E556B-9EBD-40A3-815D-F986FEB82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C5FEA0-FE07-4EF1-8ACF-F1F00C5E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DFF3FF-CFB6-4C87-80A6-87735C223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D6F36-8A2D-4E30-896F-C422E63D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6E7C39-AC72-464C-8B9D-371DC02E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1A21B1-3A44-4E03-B7CF-BAF1FDE6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41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8AA0E-D2CD-4427-8202-17692C317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851AA4-A8E3-4582-9FE3-3408E42E2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CBA8B6-C511-47CD-8CB0-67F0E6BD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2F48F-8067-4183-8E5F-D8EEA19B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19635-5514-485E-B86C-BFAF5C52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8513BC-61A6-4529-9ED2-C70AF3B73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664262-EB66-41B6-872B-39B75D9CF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D938C-2E82-437E-86D2-69618583E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ED10E1-462F-4350-95D2-AA954722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BC7434-89ED-4BD6-BD80-2513012F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4897F7-0002-42B0-9C76-44EF2FBC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40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4C21F-3EAE-49D0-9EEE-B0799218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15ABAA-7166-4B66-9B9C-F1D22061E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302806-507E-4F11-909A-E8ECBBC75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16D0ED1-F7BD-4B11-A9C2-882DAB29B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EF3E59-ECD1-4A5A-8063-3569ADF80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E0052F-C021-41E5-923B-6CBB27E1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792B64-5345-4CED-B383-D60943E1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E33298-3B01-4204-B0DE-83E60EFC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14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17EF19-1366-4976-BD84-CBE37442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906123-A906-4ECA-BEE8-7607941C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A6BED0-02B8-4FE6-BE3F-576383EE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DC8CC-FD55-4F1F-9A1B-0460DDFB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26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F35EC9-C5DC-45B2-90E1-AD85BA4D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3414CD-C1D8-44D5-A4A0-D2EAC68A2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AE3FDD-9B74-447C-88AE-F8F5C15C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26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CA7D1-F8BF-46D5-9FA4-9547BECC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8D5FD4-54ED-4DA9-8E24-9F8AE7251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7890A7-E7D0-4704-B390-E248E64D5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5CA05B-7E6D-4F5D-95A5-8B00F5CF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DC540-AF07-4D4B-8EB2-D219936C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9069C7-3CD4-4347-B1DF-F2530659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23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2A9EC-80EA-4ACC-9795-81C98F7E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9EBA07-0543-4B46-8ADF-E9B4D6CD7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61487F-B15E-4E55-8271-6D0FC16F9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C6CFBC-C2FB-4AA8-8532-510D1685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B44E9-C830-4D77-A085-E8D1F865C8EC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1F5EC-EA10-4557-A227-9A742634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7229F5-C343-4F37-85C9-691EDD14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71C782-3951-4368-AC06-38D9B3090F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8656" y="0"/>
            <a:ext cx="1390856" cy="1112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5D78B0-D222-4E5E-AF8A-7A42C7FCDC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544" y="6301684"/>
            <a:ext cx="1390856" cy="111263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2E24F6-A6A0-4C4B-97A6-7427A0166A2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5506" y="9260264"/>
            <a:ext cx="1390857" cy="120154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309DEA-4591-467E-BB1B-15632C6459D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70" y="-3469618"/>
            <a:ext cx="1390857" cy="1201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E6FF49-E723-457D-B674-A08EEDF67B91}"/>
              </a:ext>
            </a:extLst>
          </p:cNvPr>
          <p:cNvSpPr txBox="1"/>
          <p:nvPr userDrawn="1"/>
        </p:nvSpPr>
        <p:spPr>
          <a:xfrm>
            <a:off x="0" y="3585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UVN Bai Sau Nhe" panose="04030405020802020C03" pitchFamily="82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85F3A-EED7-4FFC-B9C8-1A6739FA589F}"/>
              </a:ext>
            </a:extLst>
          </p:cNvPr>
          <p:cNvSpPr txBox="1"/>
          <p:nvPr userDrawn="1"/>
        </p:nvSpPr>
        <p:spPr>
          <a:xfrm>
            <a:off x="11410568" y="6391835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UVN Bai Sau Nhe" panose="040304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2999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065D42D-23CF-414C-A78E-61944CE07FD1}"/>
              </a:ext>
            </a:extLst>
          </p:cNvPr>
          <p:cNvSpPr txBox="1"/>
          <p:nvPr/>
        </p:nvSpPr>
        <p:spPr>
          <a:xfrm>
            <a:off x="4152900" y="2380129"/>
            <a:ext cx="7362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err="1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Búp</a:t>
            </a:r>
            <a:r>
              <a:rPr lang="en-US" sz="12000" dirty="0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bê</a:t>
            </a:r>
            <a:r>
              <a:rPr lang="en-US" sz="12000" dirty="0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của</a:t>
            </a:r>
            <a:r>
              <a:rPr lang="en-US" sz="12000" dirty="0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 ai?</a:t>
            </a:r>
          </a:p>
        </p:txBody>
      </p:sp>
      <p:sp>
        <p:nvSpPr>
          <p:cNvPr id="7" name="PA_库_椭圆 6">
            <a:extLst>
              <a:ext uri="{FF2B5EF4-FFF2-40B4-BE49-F238E27FC236}">
                <a16:creationId xmlns:a16="http://schemas.microsoft.com/office/drawing/2014/main" id="{E305E7EA-34E8-46A0-A850-1E56B763FA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46470" y="379328"/>
            <a:ext cx="1626783" cy="1626783"/>
          </a:xfrm>
          <a:prstGeom prst="ellipse">
            <a:avLst/>
          </a:prstGeom>
          <a:solidFill>
            <a:srgbClr val="F5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PA_库_文本框 9">
            <a:extLst>
              <a:ext uri="{FF2B5EF4-FFF2-40B4-BE49-F238E27FC236}">
                <a16:creationId xmlns:a16="http://schemas.microsoft.com/office/drawing/2014/main" id="{508EF3BA-0E83-4563-827C-A8A3718E5A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79164" y="357809"/>
            <a:ext cx="6414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err="1">
                <a:solidFill>
                  <a:srgbClr val="002060"/>
                </a:solidFill>
                <a:latin typeface="#9Slide05 HLT CL MissLeGatees1" panose="02000504060000020002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8000" b="1" dirty="0">
                <a:solidFill>
                  <a:srgbClr val="002060"/>
                </a:solidFill>
                <a:latin typeface="#9Slide05 HLT CL MissLeGatees1" panose="02000504060000020002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latin typeface="#9Slide05 HLT CL MissLeGatees1" panose="02000504060000020002" pitchFamily="2" charset="0"/>
                <a:ea typeface="微软雅黑" panose="020B0503020204020204" pitchFamily="34" charset="-122"/>
              </a:rPr>
              <a:t>chuyện</a:t>
            </a:r>
            <a:endParaRPr lang="zh-CN" altLang="en-US" sz="8000" b="1" dirty="0">
              <a:solidFill>
                <a:srgbClr val="002060"/>
              </a:solidFill>
              <a:latin typeface="#9Slide05 HLT CL MissLeGatees1" panose="02000504060000020002" pitchFamily="2" charset="0"/>
              <a:ea typeface="微软雅黑" panose="020B0503020204020204" pitchFamily="34" charset="-122"/>
            </a:endParaRPr>
          </a:p>
        </p:txBody>
      </p:sp>
      <p:sp>
        <p:nvSpPr>
          <p:cNvPr id="12" name="PA_库_椭圆 6">
            <a:extLst>
              <a:ext uri="{FF2B5EF4-FFF2-40B4-BE49-F238E27FC236}">
                <a16:creationId xmlns:a16="http://schemas.microsoft.com/office/drawing/2014/main" id="{DDEC066C-7D84-467C-BA1C-6EBA6D3E9B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470921" y="4989429"/>
            <a:ext cx="949430" cy="916072"/>
          </a:xfrm>
          <a:prstGeom prst="ellipse">
            <a:avLst/>
          </a:prstGeom>
          <a:solidFill>
            <a:srgbClr val="93D5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0476D-FFCE-4EBA-8A13-BD1C5B16E171}"/>
              </a:ext>
            </a:extLst>
          </p:cNvPr>
          <p:cNvSpPr txBox="1"/>
          <p:nvPr/>
        </p:nvSpPr>
        <p:spPr>
          <a:xfrm>
            <a:off x="4076701" y="2322979"/>
            <a:ext cx="7562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err="1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Búp</a:t>
            </a:r>
            <a:r>
              <a:rPr lang="en-US" sz="12000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bê</a:t>
            </a:r>
            <a:r>
              <a:rPr lang="en-US" sz="12000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của</a:t>
            </a:r>
            <a:r>
              <a:rPr lang="en-US" sz="12000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 ai?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1D5E37-AA8F-485A-B92B-83695F544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4229100"/>
            <a:ext cx="2628900" cy="262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D7682-5B8C-4B29-95C9-ADAEF15653ED}"/>
              </a:ext>
            </a:extLst>
          </p:cNvPr>
          <p:cNvSpPr txBox="1"/>
          <p:nvPr/>
        </p:nvSpPr>
        <p:spPr>
          <a:xfrm>
            <a:off x="0" y="3585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UVN Bai Sau Nhe" panose="040304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895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1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30000" decel="26000" autoRev="1" fill="hold" grpId="2" nodeType="withEffect" nodePh="1">
                                      <p:stCondLst>
                                        <p:cond delay="190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500" fill="hold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30000" decel="26000" autoRev="1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1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2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30000" decel="26000" autoRev="1" fill="hold" grpId="2" nodeType="withEffect" nodePh="1">
                                      <p:stCondLst>
                                        <p:cond delay="190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500" fill="hold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2" presetClass="entr" presetSubtype="4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3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3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2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4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4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45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" grpId="0" autoUpdateAnimBg="0"/>
          <p:bldP spid="7" grpId="1" autoUpdateAnimBg="0"/>
          <p:bldP spid="7" grpId="2" autoUpdateAnimBg="0"/>
          <p:bldP spid="8" grpId="0" autoUpdateAnimBg="0"/>
          <p:bldP spid="8" grpId="1" autoUpdateAnimBg="0"/>
          <p:bldP spid="8" grpId="2" autoUpdateAnimBg="0"/>
          <p:bldP spid="12" grpId="0" autoUpdateAnimBg="0"/>
          <p:bldP spid="12" grpId="1" autoUpdateAnimBg="0"/>
          <p:bldP spid="12" grpId="2" autoUpdateAnimBg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1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30000" decel="26000" autoRev="1" fill="hold" grpId="2" nodeType="withEffect" nodePh="1">
                                      <p:stCondLst>
                                        <p:cond delay="1900"/>
                                      </p:stCondLst>
                                      <p:endCondLst>
                                        <p:cond evt="begin" delay="0">
                                          <p:tn val="15"/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500" fill="hold"/>
                                            <p:tgtEl>
                                              <p:spTgt spid="7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30000" decel="26000" autoRev="1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2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1" nodeType="withEffect" nodePh="1">
                                      <p:stCondLst>
                                        <p:cond delay="150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30000" decel="26000" autoRev="1" fill="hold" grpId="2" nodeType="withEffect" nodePh="1">
                                      <p:stCondLst>
                                        <p:cond delay="190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500" fill="hold"/>
                                            <p:tgtEl>
                                              <p:spTgt spid="12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47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7" grpId="0" autoUpdateAnimBg="0"/>
          <p:bldP spid="7" grpId="1" autoUpdateAnimBg="0"/>
          <p:bldP spid="7" grpId="2" autoUpdateAnimBg="0"/>
          <p:bldP spid="8" grpId="0" autoUpdateAnimBg="0"/>
          <p:bldP spid="8" grpId="1" autoUpdateAnimBg="0"/>
          <p:bldP spid="8" grpId="2" autoUpdateAnimBg="0"/>
          <p:bldP spid="12" grpId="0" autoUpdateAnimBg="0"/>
          <p:bldP spid="12" grpId="1" autoUpdateAnimBg="0"/>
          <p:bldP spid="12" grpId="2" autoUpdateAnimBg="0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847C5-9A3F-417B-A988-8928F2FBE456}"/>
              </a:ext>
            </a:extLst>
          </p:cNvPr>
          <p:cNvGrpSpPr/>
          <p:nvPr/>
        </p:nvGrpSpPr>
        <p:grpSpPr>
          <a:xfrm>
            <a:off x="46704" y="582560"/>
            <a:ext cx="7047142" cy="1409701"/>
            <a:chOff x="4059008" y="734960"/>
            <a:chExt cx="7047142" cy="14097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192C28-1F24-436B-A90C-C4136BF4F164}"/>
                </a:ext>
              </a:extLst>
            </p:cNvPr>
            <p:cNvSpPr/>
            <p:nvPr/>
          </p:nvSpPr>
          <p:spPr>
            <a:xfrm>
              <a:off x="4909370" y="1096911"/>
              <a:ext cx="6196780" cy="876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878C1-55CF-42E9-A4B5-7FCEF35C8EB8}"/>
                </a:ext>
              </a:extLst>
            </p:cNvPr>
            <p:cNvSpPr txBox="1"/>
            <p:nvPr/>
          </p:nvSpPr>
          <p:spPr>
            <a:xfrm>
              <a:off x="5746020" y="1128018"/>
              <a:ext cx="51505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úp bê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ngất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xỉu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đống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E99CF9-513A-4041-9274-E8BF04C3F5C8}"/>
                </a:ext>
              </a:extLst>
            </p:cNvPr>
            <p:cNvGrpSpPr/>
            <p:nvPr/>
          </p:nvGrpSpPr>
          <p:grpSpPr>
            <a:xfrm>
              <a:off x="4059008" y="734960"/>
              <a:ext cx="1917162" cy="1409701"/>
              <a:chOff x="578388" y="3124199"/>
              <a:chExt cx="1917162" cy="140970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700D027-96FF-4A59-B4B8-22DA159EE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38" r="46883" b="33924"/>
              <a:stretch/>
            </p:blipFill>
            <p:spPr>
              <a:xfrm>
                <a:off x="578388" y="3124199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7F592C-4FA8-4DBC-900B-C0D32A742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385" b="81231"/>
              <a:stretch/>
            </p:blipFill>
            <p:spPr>
              <a:xfrm>
                <a:off x="1104896" y="3456146"/>
                <a:ext cx="1390654" cy="1060371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58DAB2-6536-436E-8DE0-674ADCE085C8}"/>
              </a:ext>
            </a:extLst>
          </p:cNvPr>
          <p:cNvGrpSpPr/>
          <p:nvPr/>
        </p:nvGrpSpPr>
        <p:grpSpPr>
          <a:xfrm>
            <a:off x="223684" y="3562349"/>
            <a:ext cx="6908262" cy="1295402"/>
            <a:chOff x="4235988" y="3714749"/>
            <a:chExt cx="6908262" cy="129540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6DF212-C892-4437-8D6E-7BB5E745494A}"/>
                </a:ext>
              </a:extLst>
            </p:cNvPr>
            <p:cNvGrpSpPr/>
            <p:nvPr/>
          </p:nvGrpSpPr>
          <p:grpSpPr>
            <a:xfrm>
              <a:off x="4947470" y="3916311"/>
              <a:ext cx="6196780" cy="892881"/>
              <a:chOff x="4947470" y="2544711"/>
              <a:chExt cx="6196780" cy="892881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7F3F136-8485-4DB3-B162-A0DF02B58E5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AE8665-2E33-4248-BA17-4D67E48AF99B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nhìn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bỏ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4EBCED-AC8C-428B-B0E9-557DF495E2B5}"/>
                </a:ext>
              </a:extLst>
            </p:cNvPr>
            <p:cNvGrpSpPr/>
            <p:nvPr/>
          </p:nvGrpSpPr>
          <p:grpSpPr>
            <a:xfrm>
              <a:off x="4235988" y="3714749"/>
              <a:ext cx="1726662" cy="1295402"/>
              <a:chOff x="483138" y="4895849"/>
              <a:chExt cx="1726662" cy="129540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BA8BBE-EDF9-4FC5-8B5F-043AE153A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1" t="4850" r="-1758" b="66219"/>
              <a:stretch/>
            </p:blipFill>
            <p:spPr>
              <a:xfrm>
                <a:off x="483138" y="489584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38BBA7-20B5-4B49-A8F8-82D9DA1C0D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5" t="2361" r="43352" b="80586"/>
              <a:stretch/>
            </p:blipFill>
            <p:spPr>
              <a:xfrm>
                <a:off x="1428750" y="5227797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C5D6-AA63-42B9-988B-FEB59660042C}"/>
              </a:ext>
            </a:extLst>
          </p:cNvPr>
          <p:cNvGrpSpPr/>
          <p:nvPr/>
        </p:nvGrpSpPr>
        <p:grpSpPr>
          <a:xfrm>
            <a:off x="154858" y="4810124"/>
            <a:ext cx="6977088" cy="1485902"/>
            <a:chOff x="4167162" y="4886324"/>
            <a:chExt cx="6977088" cy="14859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C205F0-85A3-4B48-AB0C-531A8661042F}"/>
                </a:ext>
              </a:extLst>
            </p:cNvPr>
            <p:cNvGrpSpPr/>
            <p:nvPr/>
          </p:nvGrpSpPr>
          <p:grpSpPr>
            <a:xfrm>
              <a:off x="4947470" y="5230761"/>
              <a:ext cx="6196780" cy="892881"/>
              <a:chOff x="4947470" y="2544711"/>
              <a:chExt cx="6196780" cy="89288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D1EC24B-542B-4D7B-85EA-CDDB73D8724C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60FF19-F30E-4594-ADB2-37CA3CFC162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B05455-1D30-424F-BD98-722AC390635B}"/>
                </a:ext>
              </a:extLst>
            </p:cNvPr>
            <p:cNvGrpSpPr/>
            <p:nvPr/>
          </p:nvGrpSpPr>
          <p:grpSpPr>
            <a:xfrm>
              <a:off x="4167162" y="4886324"/>
              <a:ext cx="1726662" cy="1485902"/>
              <a:chOff x="5729262" y="6829424"/>
              <a:chExt cx="1726662" cy="14859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99EE08-90FE-4DB8-9EF3-03D413D90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" t="65199" r="45711" b="2363"/>
              <a:stretch/>
            </p:blipFill>
            <p:spPr>
              <a:xfrm>
                <a:off x="5729262" y="6829424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395682-958D-431C-821B-DAB4A7A9C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9" t="3373" r="25818" b="79574"/>
              <a:stretch/>
            </p:blipFill>
            <p:spPr>
              <a:xfrm>
                <a:off x="6712974" y="7351872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3FE2EA-C655-4626-A6E7-95261C822EC0}"/>
              </a:ext>
            </a:extLst>
          </p:cNvPr>
          <p:cNvGrpSpPr/>
          <p:nvPr/>
        </p:nvGrpSpPr>
        <p:grpSpPr>
          <a:xfrm>
            <a:off x="0" y="2136363"/>
            <a:ext cx="7131946" cy="1257302"/>
            <a:chOff x="4012304" y="2288763"/>
            <a:chExt cx="7131946" cy="125730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57D8A7-9AFB-487F-9B0A-9BDC721D5D57}"/>
                </a:ext>
              </a:extLst>
            </p:cNvPr>
            <p:cNvGrpSpPr/>
            <p:nvPr/>
          </p:nvGrpSpPr>
          <p:grpSpPr>
            <a:xfrm>
              <a:off x="4947470" y="2544711"/>
              <a:ext cx="6196780" cy="892881"/>
              <a:chOff x="4947470" y="2544711"/>
              <a:chExt cx="6196780" cy="89288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2466E3-A517-45D3-B97C-6EA3FFF1939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208DC4-79C0-47A8-8846-8CD4074E053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bụng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nhìn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đống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BB41C7-506C-44BC-A075-6826C0EB7871}"/>
                </a:ext>
              </a:extLst>
            </p:cNvPr>
            <p:cNvGrpSpPr/>
            <p:nvPr/>
          </p:nvGrpSpPr>
          <p:grpSpPr>
            <a:xfrm>
              <a:off x="4012304" y="2288763"/>
              <a:ext cx="1783812" cy="1257302"/>
              <a:chOff x="5378988" y="3162299"/>
              <a:chExt cx="1783812" cy="125730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93817E-A308-46DD-ABEC-6ACA3B083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80" t="35973" r="4103" b="35096"/>
              <a:stretch/>
            </p:blipFill>
            <p:spPr>
              <a:xfrm>
                <a:off x="5378988" y="316229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462FF9-6262-47D3-B10E-AFDED2C3C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0" t="1349" r="61897" b="81598"/>
              <a:stretch/>
            </p:blipFill>
            <p:spPr>
              <a:xfrm>
                <a:off x="6438900" y="3456147"/>
                <a:ext cx="723900" cy="963454"/>
              </a:xfrm>
              <a:prstGeom prst="rect">
                <a:avLst/>
              </a:prstGeom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5343AD3D-21F4-45A8-854A-3C97EC9F85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80" y="3905256"/>
            <a:ext cx="2514600" cy="2514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A435C0-8D24-4E35-9EA7-54938AC5F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19100"/>
            <a:ext cx="4316316" cy="3238500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9681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847C5-9A3F-417B-A988-8928F2FBE456}"/>
              </a:ext>
            </a:extLst>
          </p:cNvPr>
          <p:cNvGrpSpPr/>
          <p:nvPr/>
        </p:nvGrpSpPr>
        <p:grpSpPr>
          <a:xfrm>
            <a:off x="4135208" y="582560"/>
            <a:ext cx="7047142" cy="1409701"/>
            <a:chOff x="4059008" y="734960"/>
            <a:chExt cx="7047142" cy="14097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192C28-1F24-436B-A90C-C4136BF4F164}"/>
                </a:ext>
              </a:extLst>
            </p:cNvPr>
            <p:cNvSpPr/>
            <p:nvPr/>
          </p:nvSpPr>
          <p:spPr>
            <a:xfrm>
              <a:off x="4909370" y="1096911"/>
              <a:ext cx="6196780" cy="876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878C1-55CF-42E9-A4B5-7FCEF35C8EB8}"/>
                </a:ext>
              </a:extLst>
            </p:cNvPr>
            <p:cNvSpPr txBox="1"/>
            <p:nvPr/>
          </p:nvSpPr>
          <p:spPr>
            <a:xfrm>
              <a:off x="5746020" y="1242318"/>
              <a:ext cx="515058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may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váy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búp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bê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E99CF9-513A-4041-9274-E8BF04C3F5C8}"/>
                </a:ext>
              </a:extLst>
            </p:cNvPr>
            <p:cNvGrpSpPr/>
            <p:nvPr/>
          </p:nvGrpSpPr>
          <p:grpSpPr>
            <a:xfrm>
              <a:off x="4059008" y="734960"/>
              <a:ext cx="1917162" cy="1409701"/>
              <a:chOff x="578388" y="3124199"/>
              <a:chExt cx="1917162" cy="140970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700D027-96FF-4A59-B4B8-22DA159EE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38" r="46883" b="33924"/>
              <a:stretch/>
            </p:blipFill>
            <p:spPr>
              <a:xfrm>
                <a:off x="578388" y="3124199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7F592C-4FA8-4DBC-900B-C0D32A742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385" b="81231"/>
              <a:stretch/>
            </p:blipFill>
            <p:spPr>
              <a:xfrm>
                <a:off x="1104896" y="3456146"/>
                <a:ext cx="1390654" cy="1060371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58DAB2-6536-436E-8DE0-674ADCE085C8}"/>
              </a:ext>
            </a:extLst>
          </p:cNvPr>
          <p:cNvGrpSpPr/>
          <p:nvPr/>
        </p:nvGrpSpPr>
        <p:grpSpPr>
          <a:xfrm>
            <a:off x="4312188" y="3562349"/>
            <a:ext cx="6908262" cy="1295402"/>
            <a:chOff x="4235988" y="3714749"/>
            <a:chExt cx="6908262" cy="129540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6DF212-C892-4437-8D6E-7BB5E745494A}"/>
                </a:ext>
              </a:extLst>
            </p:cNvPr>
            <p:cNvGrpSpPr/>
            <p:nvPr/>
          </p:nvGrpSpPr>
          <p:grpSpPr>
            <a:xfrm>
              <a:off x="4947470" y="3916311"/>
              <a:ext cx="6196780" cy="892881"/>
              <a:chOff x="4947470" y="2544711"/>
              <a:chExt cx="6196780" cy="892881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7F3F136-8485-4DB3-B162-A0DF02B58E5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AE8665-2E33-4248-BA17-4D67E48AF99B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quần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mặc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4EBCED-AC8C-428B-B0E9-557DF495E2B5}"/>
                </a:ext>
              </a:extLst>
            </p:cNvPr>
            <p:cNvGrpSpPr/>
            <p:nvPr/>
          </p:nvGrpSpPr>
          <p:grpSpPr>
            <a:xfrm>
              <a:off x="4235988" y="3714749"/>
              <a:ext cx="1726662" cy="1295402"/>
              <a:chOff x="483138" y="4895849"/>
              <a:chExt cx="1726662" cy="129540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BA8BBE-EDF9-4FC5-8B5F-043AE153A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1" t="4850" r="-1758" b="66219"/>
              <a:stretch/>
            </p:blipFill>
            <p:spPr>
              <a:xfrm>
                <a:off x="483138" y="489584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38BBA7-20B5-4B49-A8F8-82D9DA1C0D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5" t="2361" r="43352" b="80586"/>
              <a:stretch/>
            </p:blipFill>
            <p:spPr>
              <a:xfrm>
                <a:off x="1428750" y="5227797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C5D6-AA63-42B9-988B-FEB59660042C}"/>
              </a:ext>
            </a:extLst>
          </p:cNvPr>
          <p:cNvGrpSpPr/>
          <p:nvPr/>
        </p:nvGrpSpPr>
        <p:grpSpPr>
          <a:xfrm>
            <a:off x="4243362" y="4810124"/>
            <a:ext cx="6977088" cy="1485902"/>
            <a:chOff x="4167162" y="4886324"/>
            <a:chExt cx="6977088" cy="14859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C205F0-85A3-4B48-AB0C-531A8661042F}"/>
                </a:ext>
              </a:extLst>
            </p:cNvPr>
            <p:cNvGrpSpPr/>
            <p:nvPr/>
          </p:nvGrpSpPr>
          <p:grpSpPr>
            <a:xfrm>
              <a:off x="4947470" y="5230761"/>
              <a:ext cx="6196780" cy="892881"/>
              <a:chOff x="4947470" y="2544711"/>
              <a:chExt cx="6196780" cy="89288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D1EC24B-542B-4D7B-85EA-CDDB73D8724C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60FF19-F30E-4594-ADB2-37CA3CFC162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quần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B05455-1D30-424F-BD98-722AC390635B}"/>
                </a:ext>
              </a:extLst>
            </p:cNvPr>
            <p:cNvGrpSpPr/>
            <p:nvPr/>
          </p:nvGrpSpPr>
          <p:grpSpPr>
            <a:xfrm>
              <a:off x="4167162" y="4886324"/>
              <a:ext cx="1726662" cy="1485902"/>
              <a:chOff x="5729262" y="6829424"/>
              <a:chExt cx="1726662" cy="14859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99EE08-90FE-4DB8-9EF3-03D413D90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" t="65199" r="45711" b="2363"/>
              <a:stretch/>
            </p:blipFill>
            <p:spPr>
              <a:xfrm>
                <a:off x="5729262" y="6829424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395682-958D-431C-821B-DAB4A7A9C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9" t="3373" r="25818" b="79574"/>
              <a:stretch/>
            </p:blipFill>
            <p:spPr>
              <a:xfrm>
                <a:off x="6712974" y="7351872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3FE2EA-C655-4626-A6E7-95261C822EC0}"/>
              </a:ext>
            </a:extLst>
          </p:cNvPr>
          <p:cNvGrpSpPr/>
          <p:nvPr/>
        </p:nvGrpSpPr>
        <p:grpSpPr>
          <a:xfrm>
            <a:off x="4088504" y="2136363"/>
            <a:ext cx="7131946" cy="1257302"/>
            <a:chOff x="4012304" y="2288763"/>
            <a:chExt cx="7131946" cy="125730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57D8A7-9AFB-487F-9B0A-9BDC721D5D57}"/>
                </a:ext>
              </a:extLst>
            </p:cNvPr>
            <p:cNvGrpSpPr/>
            <p:nvPr/>
          </p:nvGrpSpPr>
          <p:grpSpPr>
            <a:xfrm>
              <a:off x="4947470" y="2544711"/>
              <a:ext cx="6196780" cy="892881"/>
              <a:chOff x="4947470" y="2544711"/>
              <a:chExt cx="6196780" cy="89288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2466E3-A517-45D3-B97C-6EA3FFF1939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208DC4-79C0-47A8-8846-8CD4074E053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lột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vứt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chừa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độc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quần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lót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BB41C7-506C-44BC-A075-6826C0EB7871}"/>
                </a:ext>
              </a:extLst>
            </p:cNvPr>
            <p:cNvGrpSpPr/>
            <p:nvPr/>
          </p:nvGrpSpPr>
          <p:grpSpPr>
            <a:xfrm>
              <a:off x="4012304" y="2288763"/>
              <a:ext cx="1783812" cy="1257302"/>
              <a:chOff x="5378988" y="3162299"/>
              <a:chExt cx="1783812" cy="125730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93817E-A308-46DD-ABEC-6ACA3B083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80" t="35973" r="4103" b="35096"/>
              <a:stretch/>
            </p:blipFill>
            <p:spPr>
              <a:xfrm>
                <a:off x="5378988" y="316229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462FF9-6262-47D3-B10E-AFDED2C3C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0" t="1349" r="61897" b="81598"/>
              <a:stretch/>
            </p:blipFill>
            <p:spPr>
              <a:xfrm>
                <a:off x="6438900" y="3456147"/>
                <a:ext cx="723900" cy="963454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0841AFC-DD6D-4D3B-AD42-0DC3C6EA51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905256"/>
            <a:ext cx="2514600" cy="2514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30EB8-4345-472B-9BDC-CB2305FC3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41057"/>
            <a:ext cx="4114800" cy="349940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736153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841AFC-DD6D-4D3B-AD42-0DC3C6EA51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905256"/>
            <a:ext cx="2514600" cy="2514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CFEA709-F133-4E5A-8553-6267EE77A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54124"/>
            <a:ext cx="4142996" cy="3332076"/>
          </a:xfrm>
          <a:prstGeom prst="flowChartAlternateProcess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78B3AF3-E71D-4B53-9C79-E7D3D585D0B5}"/>
              </a:ext>
            </a:extLst>
          </p:cNvPr>
          <p:cNvGrpSpPr/>
          <p:nvPr/>
        </p:nvGrpSpPr>
        <p:grpSpPr>
          <a:xfrm>
            <a:off x="4218654" y="582560"/>
            <a:ext cx="7047142" cy="1409701"/>
            <a:chOff x="4059008" y="734960"/>
            <a:chExt cx="7047142" cy="140970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36FEFE5-6AF7-44FA-B7A2-914D07B4D00C}"/>
                </a:ext>
              </a:extLst>
            </p:cNvPr>
            <p:cNvSpPr/>
            <p:nvPr/>
          </p:nvSpPr>
          <p:spPr>
            <a:xfrm>
              <a:off x="4909370" y="1096911"/>
              <a:ext cx="6196780" cy="876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1E3930-046F-4B88-82A3-1A67315266E8}"/>
                </a:ext>
              </a:extLst>
            </p:cNvPr>
            <p:cNvSpPr txBox="1"/>
            <p:nvPr/>
          </p:nvSpPr>
          <p:spPr>
            <a:xfrm>
              <a:off x="5746020" y="1128018"/>
              <a:ext cx="51505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úp bê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E0CB10C-2ECC-4BF0-AF97-6B206EEF5003}"/>
                </a:ext>
              </a:extLst>
            </p:cNvPr>
            <p:cNvGrpSpPr/>
            <p:nvPr/>
          </p:nvGrpSpPr>
          <p:grpSpPr>
            <a:xfrm>
              <a:off x="4059008" y="734960"/>
              <a:ext cx="1917162" cy="1409701"/>
              <a:chOff x="578388" y="3124199"/>
              <a:chExt cx="1917162" cy="140970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49E1FE6-A291-4811-9791-1BB8F36BD1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38" r="46883" b="33924"/>
              <a:stretch/>
            </p:blipFill>
            <p:spPr>
              <a:xfrm>
                <a:off x="578388" y="3124199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6A2B09E-17B4-43AC-BCFB-F466AF4E09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385" b="81231"/>
              <a:stretch/>
            </p:blipFill>
            <p:spPr>
              <a:xfrm>
                <a:off x="1104896" y="3456146"/>
                <a:ext cx="1390654" cy="1060371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5C0912A-4A35-4665-B9EA-77CB322A7B4F}"/>
              </a:ext>
            </a:extLst>
          </p:cNvPr>
          <p:cNvGrpSpPr/>
          <p:nvPr/>
        </p:nvGrpSpPr>
        <p:grpSpPr>
          <a:xfrm>
            <a:off x="4395634" y="3562349"/>
            <a:ext cx="6908262" cy="1295402"/>
            <a:chOff x="4235988" y="3714749"/>
            <a:chExt cx="6908262" cy="129540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500FDB8-506B-4E66-BFB6-48AD462741BA}"/>
                </a:ext>
              </a:extLst>
            </p:cNvPr>
            <p:cNvGrpSpPr/>
            <p:nvPr/>
          </p:nvGrpSpPr>
          <p:grpSpPr>
            <a:xfrm>
              <a:off x="4947470" y="3916311"/>
              <a:ext cx="6196780" cy="892881"/>
              <a:chOff x="4947470" y="2544711"/>
              <a:chExt cx="6196780" cy="892881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DCFAF83C-E5B7-4652-8615-4B56BEE0162D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CD21BC0-DCBE-4809-8FB7-E450CE9FA36B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xin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ngủ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nhờ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đêm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hôm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675AFAD-3BDB-438C-8DF6-48D7B25B982C}"/>
                </a:ext>
              </a:extLst>
            </p:cNvPr>
            <p:cNvGrpSpPr/>
            <p:nvPr/>
          </p:nvGrpSpPr>
          <p:grpSpPr>
            <a:xfrm>
              <a:off x="4235988" y="3714749"/>
              <a:ext cx="1726662" cy="1295402"/>
              <a:chOff x="483138" y="4895849"/>
              <a:chExt cx="1726662" cy="1295402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2979ABC-D82C-4737-8386-C88BE5EC50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1" t="4850" r="-1758" b="66219"/>
              <a:stretch/>
            </p:blipFill>
            <p:spPr>
              <a:xfrm>
                <a:off x="483138" y="489584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5839661-F3E8-4D03-95EF-8A09DD6BFB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5" t="2361" r="43352" b="80586"/>
              <a:stretch/>
            </p:blipFill>
            <p:spPr>
              <a:xfrm>
                <a:off x="1428750" y="5227797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AC44BDC-18E8-47EE-BDC7-F0A22AB08F16}"/>
              </a:ext>
            </a:extLst>
          </p:cNvPr>
          <p:cNvGrpSpPr/>
          <p:nvPr/>
        </p:nvGrpSpPr>
        <p:grpSpPr>
          <a:xfrm>
            <a:off x="4326808" y="4810124"/>
            <a:ext cx="6977088" cy="1485902"/>
            <a:chOff x="4167162" y="4886324"/>
            <a:chExt cx="6977088" cy="148590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B8A7D36-1FE3-410B-99D4-EEF0AF273AD2}"/>
                </a:ext>
              </a:extLst>
            </p:cNvPr>
            <p:cNvGrpSpPr/>
            <p:nvPr/>
          </p:nvGrpSpPr>
          <p:grpSpPr>
            <a:xfrm>
              <a:off x="4947470" y="5230761"/>
              <a:ext cx="6196780" cy="892881"/>
              <a:chOff x="4947470" y="2544711"/>
              <a:chExt cx="6196780" cy="892881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A86BA952-05A8-43C4-9555-FA1EC36574E2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A960B54-73FF-44A7-97E0-68084F7A1424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giường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EA71A8-C4CA-4A6C-9558-CB2904E60C7C}"/>
                </a:ext>
              </a:extLst>
            </p:cNvPr>
            <p:cNvGrpSpPr/>
            <p:nvPr/>
          </p:nvGrpSpPr>
          <p:grpSpPr>
            <a:xfrm>
              <a:off x="4167162" y="4886324"/>
              <a:ext cx="1726662" cy="1485902"/>
              <a:chOff x="5729262" y="6829424"/>
              <a:chExt cx="1726662" cy="1485902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587D739D-6AAF-4BCD-91BF-D4847C3A69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" t="65199" r="45711" b="2363"/>
              <a:stretch/>
            </p:blipFill>
            <p:spPr>
              <a:xfrm>
                <a:off x="5729262" y="6829424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ED0A16F7-259B-4E3A-B0CA-D198BF189E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9" t="3373" r="25818" b="79574"/>
              <a:stretch/>
            </p:blipFill>
            <p:spPr>
              <a:xfrm>
                <a:off x="6712974" y="7351872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62B2A81-7FE1-4EE9-8D78-4101E2EE67BD}"/>
              </a:ext>
            </a:extLst>
          </p:cNvPr>
          <p:cNvGrpSpPr/>
          <p:nvPr/>
        </p:nvGrpSpPr>
        <p:grpSpPr>
          <a:xfrm>
            <a:off x="4171950" y="2136363"/>
            <a:ext cx="7131946" cy="1257302"/>
            <a:chOff x="4012304" y="2288763"/>
            <a:chExt cx="7131946" cy="12573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76E5E02-8695-4D8B-B22E-ECBA1184BDD7}"/>
                </a:ext>
              </a:extLst>
            </p:cNvPr>
            <p:cNvGrpSpPr/>
            <p:nvPr/>
          </p:nvGrpSpPr>
          <p:grpSpPr>
            <a:xfrm>
              <a:off x="4947470" y="2544711"/>
              <a:ext cx="6196780" cy="892881"/>
              <a:chOff x="4947470" y="2544711"/>
              <a:chExt cx="6196780" cy="892881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BF79834C-2B56-4B55-95BA-28399E014FB2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353C0DF-41DE-4755-91F0-27A291E29959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hạnh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53BA0D7-D9EA-4506-ACA1-F0C2E9CF043B}"/>
                </a:ext>
              </a:extLst>
            </p:cNvPr>
            <p:cNvGrpSpPr/>
            <p:nvPr/>
          </p:nvGrpSpPr>
          <p:grpSpPr>
            <a:xfrm>
              <a:off x="4012304" y="2288763"/>
              <a:ext cx="1783812" cy="1257302"/>
              <a:chOff x="5378988" y="3162299"/>
              <a:chExt cx="1783812" cy="12573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BE8B1AD-3275-46E2-98B3-4F307DDF0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80" t="35973" r="4103" b="35096"/>
              <a:stretch/>
            </p:blipFill>
            <p:spPr>
              <a:xfrm>
                <a:off x="5378988" y="316229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0DDD50C-5D39-40B4-90E9-DFAA0A3223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0" t="1349" r="61897" b="81598"/>
              <a:stretch/>
            </p:blipFill>
            <p:spPr>
              <a:xfrm>
                <a:off x="6438900" y="3456147"/>
                <a:ext cx="723900" cy="9634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972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">
            <a:extLst>
              <a:ext uri="{FF2B5EF4-FFF2-40B4-BE49-F238E27FC236}">
                <a16:creationId xmlns:a16="http://schemas.microsoft.com/office/drawing/2014/main" id="{A2AB2C51-AE9B-4909-BCEB-F1CD05E89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0"/>
            <a:ext cx="26670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2">
            <a:extLst>
              <a:ext uri="{FF2B5EF4-FFF2-40B4-BE49-F238E27FC236}">
                <a16:creationId xmlns:a16="http://schemas.microsoft.com/office/drawing/2014/main" id="{7FCF0CE4-99BE-435E-91A1-E8671CF7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0"/>
            <a:ext cx="276577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3">
            <a:extLst>
              <a:ext uri="{FF2B5EF4-FFF2-40B4-BE49-F238E27FC236}">
                <a16:creationId xmlns:a16="http://schemas.microsoft.com/office/drawing/2014/main" id="{AA73614B-2DDE-46D2-815D-E6C2E34D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19" y="0"/>
            <a:ext cx="2934031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5">
            <a:extLst>
              <a:ext uri="{FF2B5EF4-FFF2-40B4-BE49-F238E27FC236}">
                <a16:creationId xmlns:a16="http://schemas.microsoft.com/office/drawing/2014/main" id="{ABB9F2DB-1EAD-415C-AB96-20A9B8F0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449637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4">
            <a:extLst>
              <a:ext uri="{FF2B5EF4-FFF2-40B4-BE49-F238E27FC236}">
                <a16:creationId xmlns:a16="http://schemas.microsoft.com/office/drawing/2014/main" id="{2CB13816-616E-4470-9906-F8975BB8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449638"/>
            <a:ext cx="2724150" cy="22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6">
            <a:extLst>
              <a:ext uri="{FF2B5EF4-FFF2-40B4-BE49-F238E27FC236}">
                <a16:creationId xmlns:a16="http://schemas.microsoft.com/office/drawing/2014/main" id="{E5B1924D-7416-447A-B3C6-EE37D9F1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411537"/>
            <a:ext cx="28956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3A1D75CB-3076-4FFA-B69B-B837209D1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2378938"/>
            <a:ext cx="2590800" cy="707886"/>
          </a:xfrm>
          <a:prstGeom prst="rect">
            <a:avLst/>
          </a:prstGeom>
          <a:solidFill>
            <a:srgbClr val="E7D5EB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FBE5C0-E9B7-4CD7-849F-25305413B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5942012"/>
            <a:ext cx="3990975" cy="707886"/>
          </a:xfrm>
          <a:prstGeom prst="rect">
            <a:avLst/>
          </a:prstGeom>
          <a:solidFill>
            <a:srgbClr val="E7D5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EAB68C9E-F834-491E-B562-4FE1BE34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5941288"/>
            <a:ext cx="2590800" cy="707886"/>
          </a:xfrm>
          <a:prstGeom prst="rect">
            <a:avLst/>
          </a:prstGeom>
          <a:solidFill>
            <a:srgbClr val="E7D5EB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9C452295-488E-4D54-B99C-D7F57FD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96838"/>
            <a:ext cx="3714750" cy="707886"/>
          </a:xfrm>
          <a:prstGeom prst="rect">
            <a:avLst/>
          </a:prstGeom>
          <a:solidFill>
            <a:srgbClr val="E7D5EB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8A2C898C-4FCD-4999-8354-7E0241800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3637"/>
            <a:ext cx="3714750" cy="707886"/>
          </a:xfrm>
          <a:prstGeom prst="rect">
            <a:avLst/>
          </a:prstGeom>
          <a:solidFill>
            <a:srgbClr val="E7D5E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2D6AF839-0CAA-40A1-9DA6-B201DB6E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464662"/>
            <a:ext cx="3467100" cy="707886"/>
          </a:xfrm>
          <a:prstGeom prst="rect">
            <a:avLst/>
          </a:prstGeom>
          <a:solidFill>
            <a:srgbClr val="E7D5EB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FA442-693D-4A33-9C31-595CFF2DFF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4" y="4191000"/>
            <a:ext cx="1562106" cy="1562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14FFFE-090A-4E7C-ACC2-C81DA733C8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6914221" y="464147"/>
            <a:ext cx="1933499" cy="19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86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7">
            <a:extLst>
              <a:ext uri="{FF2B5EF4-FFF2-40B4-BE49-F238E27FC236}">
                <a16:creationId xmlns:a16="http://schemas.microsoft.com/office/drawing/2014/main" id="{1B648BD5-DF7D-44EB-906B-62E4A2827EAF}"/>
              </a:ext>
            </a:extLst>
          </p:cNvPr>
          <p:cNvGrpSpPr/>
          <p:nvPr/>
        </p:nvGrpSpPr>
        <p:grpSpPr>
          <a:xfrm>
            <a:off x="933450" y="1009650"/>
            <a:ext cx="8590064" cy="4381500"/>
            <a:chOff x="2032000" y="876235"/>
            <a:chExt cx="9622823" cy="4924125"/>
          </a:xfrm>
          <a:solidFill>
            <a:srgbClr val="E9847F">
              <a:alpha val="60000"/>
            </a:srgbClr>
          </a:solidFill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5A92882-7D05-48FC-B705-EDB7E3CC52EC}"/>
                </a:ext>
              </a:extLst>
            </p:cNvPr>
            <p:cNvSpPr/>
            <p:nvPr/>
          </p:nvSpPr>
          <p:spPr>
            <a:xfrm>
              <a:off x="3564940" y="1075351"/>
              <a:ext cx="4370425" cy="4370331"/>
            </a:xfrm>
            <a:custGeom>
              <a:avLst/>
              <a:gdLst>
                <a:gd name="connsiteX0" fmla="*/ 0 w 4370425"/>
                <a:gd name="connsiteY0" fmla="*/ 2185166 h 4370331"/>
                <a:gd name="connsiteX1" fmla="*/ 2185213 w 4370425"/>
                <a:gd name="connsiteY1" fmla="*/ 0 h 4370331"/>
                <a:gd name="connsiteX2" fmla="*/ 4370426 w 4370425"/>
                <a:gd name="connsiteY2" fmla="*/ 2185166 h 4370331"/>
                <a:gd name="connsiteX3" fmla="*/ 2185213 w 4370425"/>
                <a:gd name="connsiteY3" fmla="*/ 4370332 h 4370331"/>
                <a:gd name="connsiteX4" fmla="*/ 0 w 4370425"/>
                <a:gd name="connsiteY4" fmla="*/ 2185166 h 437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0425" h="4370331">
                  <a:moveTo>
                    <a:pt x="0" y="2185166"/>
                  </a:moveTo>
                  <a:cubicBezTo>
                    <a:pt x="0" y="978332"/>
                    <a:pt x="978353" y="0"/>
                    <a:pt x="2185213" y="0"/>
                  </a:cubicBezTo>
                  <a:cubicBezTo>
                    <a:pt x="3392073" y="0"/>
                    <a:pt x="4370426" y="978332"/>
                    <a:pt x="4370426" y="2185166"/>
                  </a:cubicBezTo>
                  <a:cubicBezTo>
                    <a:pt x="4370426" y="3392000"/>
                    <a:pt x="3392073" y="4370332"/>
                    <a:pt x="2185213" y="4370332"/>
                  </a:cubicBezTo>
                  <a:cubicBezTo>
                    <a:pt x="978353" y="4370332"/>
                    <a:pt x="0" y="3392000"/>
                    <a:pt x="0" y="218516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7684" tIns="887670" rIns="887684" bIns="88767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83B2AEF6-1865-4DC4-9CC7-99D1ABBF85D6}"/>
                </a:ext>
              </a:extLst>
            </p:cNvPr>
            <p:cNvSpPr/>
            <p:nvPr/>
          </p:nvSpPr>
          <p:spPr>
            <a:xfrm>
              <a:off x="6058611" y="876235"/>
              <a:ext cx="486054" cy="486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1016C77A-77B0-4885-9B07-A59CE45407D6}"/>
                </a:ext>
              </a:extLst>
            </p:cNvPr>
            <p:cNvSpPr/>
            <p:nvPr/>
          </p:nvSpPr>
          <p:spPr>
            <a:xfrm>
              <a:off x="4942258" y="5445683"/>
              <a:ext cx="351943" cy="352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B915551C-8DF7-4099-934D-47A9152C9A83}"/>
                </a:ext>
              </a:extLst>
            </p:cNvPr>
            <p:cNvSpPr/>
            <p:nvPr/>
          </p:nvSpPr>
          <p:spPr>
            <a:xfrm>
              <a:off x="8216595" y="2849011"/>
              <a:ext cx="351942" cy="352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8C4BD9B2-3A44-4026-8D12-A48E3D509D4B}"/>
                </a:ext>
              </a:extLst>
            </p:cNvPr>
            <p:cNvSpPr/>
            <p:nvPr/>
          </p:nvSpPr>
          <p:spPr>
            <a:xfrm>
              <a:off x="9659533" y="4814638"/>
              <a:ext cx="486053" cy="486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0CFE9A5B-45CD-42A8-BF65-3E311859B296}"/>
                </a:ext>
              </a:extLst>
            </p:cNvPr>
            <p:cNvSpPr/>
            <p:nvPr/>
          </p:nvSpPr>
          <p:spPr>
            <a:xfrm>
              <a:off x="5007660" y="1567013"/>
              <a:ext cx="351942" cy="352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14">
              <a:extLst>
                <a:ext uri="{FF2B5EF4-FFF2-40B4-BE49-F238E27FC236}">
                  <a16:creationId xmlns:a16="http://schemas.microsoft.com/office/drawing/2014/main" id="{FDE3026D-B67B-415E-B963-5BF6D500159F}"/>
                </a:ext>
              </a:extLst>
            </p:cNvPr>
            <p:cNvSpPr/>
            <p:nvPr/>
          </p:nvSpPr>
          <p:spPr>
            <a:xfrm>
              <a:off x="3898188" y="3582165"/>
              <a:ext cx="351942" cy="352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7B608F40-32CD-4E19-8BEF-E3D3079DF83A}"/>
                </a:ext>
              </a:extLst>
            </p:cNvPr>
            <p:cNvSpPr/>
            <p:nvPr/>
          </p:nvSpPr>
          <p:spPr>
            <a:xfrm>
              <a:off x="2199436" y="1864155"/>
              <a:ext cx="1776780" cy="1776213"/>
            </a:xfrm>
            <a:custGeom>
              <a:avLst/>
              <a:gdLst>
                <a:gd name="connsiteX0" fmla="*/ 0 w 1776780"/>
                <a:gd name="connsiteY0" fmla="*/ 888107 h 1776213"/>
                <a:gd name="connsiteX1" fmla="*/ 888390 w 1776780"/>
                <a:gd name="connsiteY1" fmla="*/ 0 h 1776213"/>
                <a:gd name="connsiteX2" fmla="*/ 1776780 w 1776780"/>
                <a:gd name="connsiteY2" fmla="*/ 888107 h 1776213"/>
                <a:gd name="connsiteX3" fmla="*/ 888390 w 1776780"/>
                <a:gd name="connsiteY3" fmla="*/ 1776214 h 1776213"/>
                <a:gd name="connsiteX4" fmla="*/ 0 w 1776780"/>
                <a:gd name="connsiteY4" fmla="*/ 888107 h 17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780" h="1776213">
                  <a:moveTo>
                    <a:pt x="0" y="888107"/>
                  </a:moveTo>
                  <a:cubicBezTo>
                    <a:pt x="0" y="397619"/>
                    <a:pt x="397746" y="0"/>
                    <a:pt x="888390" y="0"/>
                  </a:cubicBezTo>
                  <a:cubicBezTo>
                    <a:pt x="1379034" y="0"/>
                    <a:pt x="1776780" y="397619"/>
                    <a:pt x="1776780" y="888107"/>
                  </a:cubicBezTo>
                  <a:cubicBezTo>
                    <a:pt x="1776780" y="1378595"/>
                    <a:pt x="1379034" y="1776214"/>
                    <a:pt x="888390" y="1776214"/>
                  </a:cubicBezTo>
                  <a:cubicBezTo>
                    <a:pt x="397746" y="1776214"/>
                    <a:pt x="0" y="1378595"/>
                    <a:pt x="0" y="8881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9743" tIns="389660" rIns="389743" bIns="38966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16">
              <a:extLst>
                <a:ext uri="{FF2B5EF4-FFF2-40B4-BE49-F238E27FC236}">
                  <a16:creationId xmlns:a16="http://schemas.microsoft.com/office/drawing/2014/main" id="{C3CE1C65-C201-4751-8167-8A81E2157A60}"/>
                </a:ext>
              </a:extLst>
            </p:cNvPr>
            <p:cNvSpPr/>
            <p:nvPr/>
          </p:nvSpPr>
          <p:spPr>
            <a:xfrm>
              <a:off x="5566867" y="1582330"/>
              <a:ext cx="486054" cy="486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17">
              <a:extLst>
                <a:ext uri="{FF2B5EF4-FFF2-40B4-BE49-F238E27FC236}">
                  <a16:creationId xmlns:a16="http://schemas.microsoft.com/office/drawing/2014/main" id="{C7A53BEF-B06B-4120-9955-CD648D4599C1}"/>
                </a:ext>
              </a:extLst>
            </p:cNvPr>
            <p:cNvSpPr/>
            <p:nvPr/>
          </p:nvSpPr>
          <p:spPr>
            <a:xfrm>
              <a:off x="2366060" y="4161132"/>
              <a:ext cx="878636" cy="8786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C01B12AB-0325-4636-AC64-F0F8FE2B528C}"/>
                </a:ext>
              </a:extLst>
            </p:cNvPr>
            <p:cNvSpPr/>
            <p:nvPr/>
          </p:nvSpPr>
          <p:spPr>
            <a:xfrm>
              <a:off x="9878044" y="1072798"/>
              <a:ext cx="1776779" cy="1776213"/>
            </a:xfrm>
            <a:custGeom>
              <a:avLst/>
              <a:gdLst>
                <a:gd name="connsiteX0" fmla="*/ 0 w 1776780"/>
                <a:gd name="connsiteY0" fmla="*/ 888107 h 1776213"/>
                <a:gd name="connsiteX1" fmla="*/ 888390 w 1776780"/>
                <a:gd name="connsiteY1" fmla="*/ 0 h 1776213"/>
                <a:gd name="connsiteX2" fmla="*/ 1776780 w 1776780"/>
                <a:gd name="connsiteY2" fmla="*/ 888107 h 1776213"/>
                <a:gd name="connsiteX3" fmla="*/ 888390 w 1776780"/>
                <a:gd name="connsiteY3" fmla="*/ 1776214 h 1776213"/>
                <a:gd name="connsiteX4" fmla="*/ 0 w 1776780"/>
                <a:gd name="connsiteY4" fmla="*/ 888107 h 17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780" h="1776213">
                  <a:moveTo>
                    <a:pt x="0" y="888107"/>
                  </a:moveTo>
                  <a:cubicBezTo>
                    <a:pt x="0" y="397619"/>
                    <a:pt x="397746" y="0"/>
                    <a:pt x="888390" y="0"/>
                  </a:cubicBezTo>
                  <a:cubicBezTo>
                    <a:pt x="1379034" y="0"/>
                    <a:pt x="1776780" y="397619"/>
                    <a:pt x="1776780" y="888107"/>
                  </a:cubicBezTo>
                  <a:cubicBezTo>
                    <a:pt x="1776780" y="1378595"/>
                    <a:pt x="1379034" y="1776214"/>
                    <a:pt x="888390" y="1776214"/>
                  </a:cubicBezTo>
                  <a:cubicBezTo>
                    <a:pt x="397746" y="1776214"/>
                    <a:pt x="0" y="1378595"/>
                    <a:pt x="0" y="8881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9743" tIns="389660" rIns="389743" bIns="38966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4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6AD83375-3AAB-4E7E-8C3C-5D78B7FAF52F}"/>
                </a:ext>
              </a:extLst>
            </p:cNvPr>
            <p:cNvSpPr/>
            <p:nvPr/>
          </p:nvSpPr>
          <p:spPr>
            <a:xfrm>
              <a:off x="7590739" y="2254728"/>
              <a:ext cx="486054" cy="4860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20">
              <a:extLst>
                <a:ext uri="{FF2B5EF4-FFF2-40B4-BE49-F238E27FC236}">
                  <a16:creationId xmlns:a16="http://schemas.microsoft.com/office/drawing/2014/main" id="{358E7B5D-7E50-4DB0-A181-D914D3936DAC}"/>
                </a:ext>
              </a:extLst>
            </p:cNvPr>
            <p:cNvSpPr/>
            <p:nvPr/>
          </p:nvSpPr>
          <p:spPr>
            <a:xfrm>
              <a:off x="2032000" y="5206744"/>
              <a:ext cx="351942" cy="352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71D1A59C-6D25-4FC3-A109-40D9F98FB5D8}"/>
                </a:ext>
              </a:extLst>
            </p:cNvPr>
            <p:cNvSpPr/>
            <p:nvPr/>
          </p:nvSpPr>
          <p:spPr>
            <a:xfrm>
              <a:off x="8392565" y="5448079"/>
              <a:ext cx="351943" cy="352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" name="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1"/>
          <p:cNvSpPr/>
          <p:nvPr/>
        </p:nvSpPr>
        <p:spPr>
          <a:xfrm>
            <a:off x="5257800" y="1674554"/>
            <a:ext cx="5574547" cy="14200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淘宝网chenying0907出品 6"/>
          <p:cNvSpPr txBox="1"/>
          <p:nvPr/>
        </p:nvSpPr>
        <p:spPr>
          <a:xfrm>
            <a:off x="677239" y="4924542"/>
            <a:ext cx="492443" cy="2476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关于三月</a:t>
            </a:r>
            <a:r>
              <a:rPr lang="en-US" altLang="zh-CN" sz="20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zh-CN" altLang="en-US" sz="20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1"/>
          <p:cNvGrpSpPr/>
          <p:nvPr/>
        </p:nvGrpSpPr>
        <p:grpSpPr>
          <a:xfrm>
            <a:off x="8806196" y="585588"/>
            <a:ext cx="2319003" cy="850193"/>
            <a:chOff x="3557873" y="3480153"/>
            <a:chExt cx="1267268" cy="850193"/>
          </a:xfrm>
        </p:grpSpPr>
        <p:sp>
          <p:nvSpPr>
            <p:cNvPr id="14" name="淘宝网chenying0907出品 13"/>
            <p:cNvSpPr txBox="1"/>
            <p:nvPr/>
          </p:nvSpPr>
          <p:spPr>
            <a:xfrm>
              <a:off x="3557873" y="3480153"/>
              <a:ext cx="1267268" cy="8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500" b="1" spc="300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Sắm</a:t>
              </a:r>
              <a:r>
                <a:rPr lang="en-US" altLang="zh-CN" sz="3500" b="1" spc="3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500" b="1" spc="300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vai</a:t>
              </a:r>
              <a:endParaRPr lang="zh-CN" altLang="en-US" sz="3500" b="1" spc="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5" name="淘宝网chenying0907出品 14"/>
            <p:cNvCxnSpPr>
              <a:cxnSpLocks/>
            </p:cNvCxnSpPr>
            <p:nvPr/>
          </p:nvCxnSpPr>
          <p:spPr>
            <a:xfrm>
              <a:off x="3557873" y="4330346"/>
              <a:ext cx="1100704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>
              <a:cxnSpLocks/>
            </p:cNvCxnSpPr>
            <p:nvPr/>
          </p:nvCxnSpPr>
          <p:spPr>
            <a:xfrm>
              <a:off x="3557873" y="3555646"/>
              <a:ext cx="1111114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1"/>
          <p:cNvSpPr txBox="1"/>
          <p:nvPr/>
        </p:nvSpPr>
        <p:spPr>
          <a:xfrm>
            <a:off x="5391150" y="1772668"/>
            <a:ext cx="5326733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búp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bê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7B988E-7375-46A6-A7AA-44D3219C50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276850" cy="527685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0052B9-6311-4FA0-AE8F-373C6553CAE0}"/>
              </a:ext>
            </a:extLst>
          </p:cNvPr>
          <p:cNvSpPr/>
          <p:nvPr/>
        </p:nvSpPr>
        <p:spPr>
          <a:xfrm>
            <a:off x="4972050" y="3486150"/>
            <a:ext cx="6115050" cy="2952750"/>
          </a:xfrm>
          <a:custGeom>
            <a:avLst/>
            <a:gdLst>
              <a:gd name="connsiteX0" fmla="*/ 211273 w 7393165"/>
              <a:gd name="connsiteY0" fmla="*/ 232 h 1661605"/>
              <a:gd name="connsiteX1" fmla="*/ 58873 w 7393165"/>
              <a:gd name="connsiteY1" fmla="*/ 381232 h 1661605"/>
              <a:gd name="connsiteX2" fmla="*/ 249373 w 7393165"/>
              <a:gd name="connsiteY2" fmla="*/ 686032 h 1661605"/>
              <a:gd name="connsiteX3" fmla="*/ 1723 w 7393165"/>
              <a:gd name="connsiteY3" fmla="*/ 1200382 h 1661605"/>
              <a:gd name="connsiteX4" fmla="*/ 401773 w 7393165"/>
              <a:gd name="connsiteY4" fmla="*/ 1657582 h 1661605"/>
              <a:gd name="connsiteX5" fmla="*/ 1182823 w 7393165"/>
              <a:gd name="connsiteY5" fmla="*/ 1428982 h 1661605"/>
              <a:gd name="connsiteX6" fmla="*/ 1887673 w 7393165"/>
              <a:gd name="connsiteY6" fmla="*/ 1524232 h 1661605"/>
              <a:gd name="connsiteX7" fmla="*/ 2725873 w 7393165"/>
              <a:gd name="connsiteY7" fmla="*/ 1295632 h 1661605"/>
              <a:gd name="connsiteX8" fmla="*/ 3621223 w 7393165"/>
              <a:gd name="connsiteY8" fmla="*/ 1428982 h 1661605"/>
              <a:gd name="connsiteX9" fmla="*/ 4249873 w 7393165"/>
              <a:gd name="connsiteY9" fmla="*/ 1467082 h 1661605"/>
              <a:gd name="connsiteX10" fmla="*/ 4859473 w 7393165"/>
              <a:gd name="connsiteY10" fmla="*/ 1448032 h 1661605"/>
              <a:gd name="connsiteX11" fmla="*/ 5659573 w 7393165"/>
              <a:gd name="connsiteY11" fmla="*/ 1657582 h 1661605"/>
              <a:gd name="connsiteX12" fmla="*/ 6612073 w 7393165"/>
              <a:gd name="connsiteY12" fmla="*/ 1467082 h 1661605"/>
              <a:gd name="connsiteX13" fmla="*/ 7278823 w 7393165"/>
              <a:gd name="connsiteY13" fmla="*/ 1467082 h 1661605"/>
              <a:gd name="connsiteX14" fmla="*/ 7278823 w 7393165"/>
              <a:gd name="connsiteY14" fmla="*/ 857482 h 1661605"/>
              <a:gd name="connsiteX15" fmla="*/ 7355023 w 7393165"/>
              <a:gd name="connsiteY15" fmla="*/ 305032 h 1661605"/>
              <a:gd name="connsiteX16" fmla="*/ 6593023 w 7393165"/>
              <a:gd name="connsiteY16" fmla="*/ 305032 h 1661605"/>
              <a:gd name="connsiteX17" fmla="*/ 6059623 w 7393165"/>
              <a:gd name="connsiteY17" fmla="*/ 495532 h 1661605"/>
              <a:gd name="connsiteX18" fmla="*/ 5411923 w 7393165"/>
              <a:gd name="connsiteY18" fmla="*/ 324082 h 1661605"/>
              <a:gd name="connsiteX19" fmla="*/ 4535623 w 7393165"/>
              <a:gd name="connsiteY19" fmla="*/ 343132 h 1661605"/>
              <a:gd name="connsiteX20" fmla="*/ 3240223 w 7393165"/>
              <a:gd name="connsiteY20" fmla="*/ 95482 h 1661605"/>
              <a:gd name="connsiteX21" fmla="*/ 2706823 w 7393165"/>
              <a:gd name="connsiteY21" fmla="*/ 457432 h 1661605"/>
              <a:gd name="connsiteX22" fmla="*/ 1620973 w 7393165"/>
              <a:gd name="connsiteY22" fmla="*/ 247882 h 1661605"/>
              <a:gd name="connsiteX23" fmla="*/ 706573 w 7393165"/>
              <a:gd name="connsiteY23" fmla="*/ 324082 h 1661605"/>
              <a:gd name="connsiteX24" fmla="*/ 211273 w 7393165"/>
              <a:gd name="connsiteY24" fmla="*/ 232 h 16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93165" h="1661605">
                <a:moveTo>
                  <a:pt x="211273" y="232"/>
                </a:moveTo>
                <a:cubicBezTo>
                  <a:pt x="103323" y="9757"/>
                  <a:pt x="52523" y="266932"/>
                  <a:pt x="58873" y="381232"/>
                </a:cubicBezTo>
                <a:cubicBezTo>
                  <a:pt x="65223" y="495532"/>
                  <a:pt x="258898" y="549507"/>
                  <a:pt x="249373" y="686032"/>
                </a:cubicBezTo>
                <a:cubicBezTo>
                  <a:pt x="239848" y="822557"/>
                  <a:pt x="-23677" y="1038457"/>
                  <a:pt x="1723" y="1200382"/>
                </a:cubicBezTo>
                <a:cubicBezTo>
                  <a:pt x="27123" y="1362307"/>
                  <a:pt x="204923" y="1619482"/>
                  <a:pt x="401773" y="1657582"/>
                </a:cubicBezTo>
                <a:cubicBezTo>
                  <a:pt x="598623" y="1695682"/>
                  <a:pt x="935173" y="1451207"/>
                  <a:pt x="1182823" y="1428982"/>
                </a:cubicBezTo>
                <a:cubicBezTo>
                  <a:pt x="1430473" y="1406757"/>
                  <a:pt x="1630498" y="1546457"/>
                  <a:pt x="1887673" y="1524232"/>
                </a:cubicBezTo>
                <a:cubicBezTo>
                  <a:pt x="2144848" y="1502007"/>
                  <a:pt x="2436948" y="1311507"/>
                  <a:pt x="2725873" y="1295632"/>
                </a:cubicBezTo>
                <a:cubicBezTo>
                  <a:pt x="3014798" y="1279757"/>
                  <a:pt x="3367223" y="1400407"/>
                  <a:pt x="3621223" y="1428982"/>
                </a:cubicBezTo>
                <a:cubicBezTo>
                  <a:pt x="3875223" y="1457557"/>
                  <a:pt x="4043498" y="1463907"/>
                  <a:pt x="4249873" y="1467082"/>
                </a:cubicBezTo>
                <a:cubicBezTo>
                  <a:pt x="4456248" y="1470257"/>
                  <a:pt x="4624523" y="1416282"/>
                  <a:pt x="4859473" y="1448032"/>
                </a:cubicBezTo>
                <a:cubicBezTo>
                  <a:pt x="5094423" y="1479782"/>
                  <a:pt x="5367473" y="1654407"/>
                  <a:pt x="5659573" y="1657582"/>
                </a:cubicBezTo>
                <a:cubicBezTo>
                  <a:pt x="5951673" y="1660757"/>
                  <a:pt x="6342198" y="1498832"/>
                  <a:pt x="6612073" y="1467082"/>
                </a:cubicBezTo>
                <a:cubicBezTo>
                  <a:pt x="6881948" y="1435332"/>
                  <a:pt x="7167698" y="1568682"/>
                  <a:pt x="7278823" y="1467082"/>
                </a:cubicBezTo>
                <a:cubicBezTo>
                  <a:pt x="7389948" y="1365482"/>
                  <a:pt x="7266123" y="1051157"/>
                  <a:pt x="7278823" y="857482"/>
                </a:cubicBezTo>
                <a:cubicBezTo>
                  <a:pt x="7291523" y="663807"/>
                  <a:pt x="7469323" y="397107"/>
                  <a:pt x="7355023" y="305032"/>
                </a:cubicBezTo>
                <a:cubicBezTo>
                  <a:pt x="7240723" y="212957"/>
                  <a:pt x="6808923" y="273282"/>
                  <a:pt x="6593023" y="305032"/>
                </a:cubicBezTo>
                <a:cubicBezTo>
                  <a:pt x="6377123" y="336782"/>
                  <a:pt x="6256473" y="492357"/>
                  <a:pt x="6059623" y="495532"/>
                </a:cubicBezTo>
                <a:cubicBezTo>
                  <a:pt x="5862773" y="498707"/>
                  <a:pt x="5665923" y="349482"/>
                  <a:pt x="5411923" y="324082"/>
                </a:cubicBezTo>
                <a:cubicBezTo>
                  <a:pt x="5157923" y="298682"/>
                  <a:pt x="4897573" y="381232"/>
                  <a:pt x="4535623" y="343132"/>
                </a:cubicBezTo>
                <a:cubicBezTo>
                  <a:pt x="4173673" y="305032"/>
                  <a:pt x="3545023" y="76432"/>
                  <a:pt x="3240223" y="95482"/>
                </a:cubicBezTo>
                <a:cubicBezTo>
                  <a:pt x="2935423" y="114532"/>
                  <a:pt x="2976698" y="432032"/>
                  <a:pt x="2706823" y="457432"/>
                </a:cubicBezTo>
                <a:cubicBezTo>
                  <a:pt x="2436948" y="482832"/>
                  <a:pt x="1954348" y="270107"/>
                  <a:pt x="1620973" y="247882"/>
                </a:cubicBezTo>
                <a:cubicBezTo>
                  <a:pt x="1287598" y="225657"/>
                  <a:pt x="941523" y="371707"/>
                  <a:pt x="706573" y="324082"/>
                </a:cubicBezTo>
                <a:cubicBezTo>
                  <a:pt x="471623" y="276457"/>
                  <a:pt x="319223" y="-9293"/>
                  <a:pt x="211273" y="23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4A37D77D-23A5-468F-92E1-2BE23BA5F0AA}"/>
              </a:ext>
            </a:extLst>
          </p:cNvPr>
          <p:cNvSpPr txBox="1"/>
          <p:nvPr/>
        </p:nvSpPr>
        <p:spPr>
          <a:xfrm>
            <a:off x="5281946" y="4020568"/>
            <a:ext cx="5595603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Khi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xưng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/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tớ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/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/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9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34" grpId="1" animBg="1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7B3C04-4993-4FB1-8CD1-83DAE7065B9C}"/>
              </a:ext>
            </a:extLst>
          </p:cNvPr>
          <p:cNvSpPr/>
          <p:nvPr/>
        </p:nvSpPr>
        <p:spPr>
          <a:xfrm>
            <a:off x="2804271" y="-58056"/>
            <a:ext cx="6590686" cy="1233334"/>
          </a:xfrm>
          <a:custGeom>
            <a:avLst/>
            <a:gdLst>
              <a:gd name="connsiteX0" fmla="*/ 211273 w 7393165"/>
              <a:gd name="connsiteY0" fmla="*/ 232 h 1661605"/>
              <a:gd name="connsiteX1" fmla="*/ 58873 w 7393165"/>
              <a:gd name="connsiteY1" fmla="*/ 381232 h 1661605"/>
              <a:gd name="connsiteX2" fmla="*/ 249373 w 7393165"/>
              <a:gd name="connsiteY2" fmla="*/ 686032 h 1661605"/>
              <a:gd name="connsiteX3" fmla="*/ 1723 w 7393165"/>
              <a:gd name="connsiteY3" fmla="*/ 1200382 h 1661605"/>
              <a:gd name="connsiteX4" fmla="*/ 401773 w 7393165"/>
              <a:gd name="connsiteY4" fmla="*/ 1657582 h 1661605"/>
              <a:gd name="connsiteX5" fmla="*/ 1182823 w 7393165"/>
              <a:gd name="connsiteY5" fmla="*/ 1428982 h 1661605"/>
              <a:gd name="connsiteX6" fmla="*/ 1887673 w 7393165"/>
              <a:gd name="connsiteY6" fmla="*/ 1524232 h 1661605"/>
              <a:gd name="connsiteX7" fmla="*/ 2725873 w 7393165"/>
              <a:gd name="connsiteY7" fmla="*/ 1295632 h 1661605"/>
              <a:gd name="connsiteX8" fmla="*/ 3621223 w 7393165"/>
              <a:gd name="connsiteY8" fmla="*/ 1428982 h 1661605"/>
              <a:gd name="connsiteX9" fmla="*/ 4249873 w 7393165"/>
              <a:gd name="connsiteY9" fmla="*/ 1467082 h 1661605"/>
              <a:gd name="connsiteX10" fmla="*/ 4859473 w 7393165"/>
              <a:gd name="connsiteY10" fmla="*/ 1448032 h 1661605"/>
              <a:gd name="connsiteX11" fmla="*/ 5659573 w 7393165"/>
              <a:gd name="connsiteY11" fmla="*/ 1657582 h 1661605"/>
              <a:gd name="connsiteX12" fmla="*/ 6612073 w 7393165"/>
              <a:gd name="connsiteY12" fmla="*/ 1467082 h 1661605"/>
              <a:gd name="connsiteX13" fmla="*/ 7278823 w 7393165"/>
              <a:gd name="connsiteY13" fmla="*/ 1467082 h 1661605"/>
              <a:gd name="connsiteX14" fmla="*/ 7278823 w 7393165"/>
              <a:gd name="connsiteY14" fmla="*/ 857482 h 1661605"/>
              <a:gd name="connsiteX15" fmla="*/ 7355023 w 7393165"/>
              <a:gd name="connsiteY15" fmla="*/ 305032 h 1661605"/>
              <a:gd name="connsiteX16" fmla="*/ 6593023 w 7393165"/>
              <a:gd name="connsiteY16" fmla="*/ 305032 h 1661605"/>
              <a:gd name="connsiteX17" fmla="*/ 6059623 w 7393165"/>
              <a:gd name="connsiteY17" fmla="*/ 495532 h 1661605"/>
              <a:gd name="connsiteX18" fmla="*/ 5411923 w 7393165"/>
              <a:gd name="connsiteY18" fmla="*/ 324082 h 1661605"/>
              <a:gd name="connsiteX19" fmla="*/ 4535623 w 7393165"/>
              <a:gd name="connsiteY19" fmla="*/ 343132 h 1661605"/>
              <a:gd name="connsiteX20" fmla="*/ 3240223 w 7393165"/>
              <a:gd name="connsiteY20" fmla="*/ 95482 h 1661605"/>
              <a:gd name="connsiteX21" fmla="*/ 2706823 w 7393165"/>
              <a:gd name="connsiteY21" fmla="*/ 457432 h 1661605"/>
              <a:gd name="connsiteX22" fmla="*/ 1620973 w 7393165"/>
              <a:gd name="connsiteY22" fmla="*/ 247882 h 1661605"/>
              <a:gd name="connsiteX23" fmla="*/ 706573 w 7393165"/>
              <a:gd name="connsiteY23" fmla="*/ 324082 h 1661605"/>
              <a:gd name="connsiteX24" fmla="*/ 211273 w 7393165"/>
              <a:gd name="connsiteY24" fmla="*/ 232 h 16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93165" h="1661605">
                <a:moveTo>
                  <a:pt x="211273" y="232"/>
                </a:moveTo>
                <a:cubicBezTo>
                  <a:pt x="103323" y="9757"/>
                  <a:pt x="52523" y="266932"/>
                  <a:pt x="58873" y="381232"/>
                </a:cubicBezTo>
                <a:cubicBezTo>
                  <a:pt x="65223" y="495532"/>
                  <a:pt x="258898" y="549507"/>
                  <a:pt x="249373" y="686032"/>
                </a:cubicBezTo>
                <a:cubicBezTo>
                  <a:pt x="239848" y="822557"/>
                  <a:pt x="-23677" y="1038457"/>
                  <a:pt x="1723" y="1200382"/>
                </a:cubicBezTo>
                <a:cubicBezTo>
                  <a:pt x="27123" y="1362307"/>
                  <a:pt x="204923" y="1619482"/>
                  <a:pt x="401773" y="1657582"/>
                </a:cubicBezTo>
                <a:cubicBezTo>
                  <a:pt x="598623" y="1695682"/>
                  <a:pt x="935173" y="1451207"/>
                  <a:pt x="1182823" y="1428982"/>
                </a:cubicBezTo>
                <a:cubicBezTo>
                  <a:pt x="1430473" y="1406757"/>
                  <a:pt x="1630498" y="1546457"/>
                  <a:pt x="1887673" y="1524232"/>
                </a:cubicBezTo>
                <a:cubicBezTo>
                  <a:pt x="2144848" y="1502007"/>
                  <a:pt x="2436948" y="1311507"/>
                  <a:pt x="2725873" y="1295632"/>
                </a:cubicBezTo>
                <a:cubicBezTo>
                  <a:pt x="3014798" y="1279757"/>
                  <a:pt x="3367223" y="1400407"/>
                  <a:pt x="3621223" y="1428982"/>
                </a:cubicBezTo>
                <a:cubicBezTo>
                  <a:pt x="3875223" y="1457557"/>
                  <a:pt x="4043498" y="1463907"/>
                  <a:pt x="4249873" y="1467082"/>
                </a:cubicBezTo>
                <a:cubicBezTo>
                  <a:pt x="4456248" y="1470257"/>
                  <a:pt x="4624523" y="1416282"/>
                  <a:pt x="4859473" y="1448032"/>
                </a:cubicBezTo>
                <a:cubicBezTo>
                  <a:pt x="5094423" y="1479782"/>
                  <a:pt x="5367473" y="1654407"/>
                  <a:pt x="5659573" y="1657582"/>
                </a:cubicBezTo>
                <a:cubicBezTo>
                  <a:pt x="5951673" y="1660757"/>
                  <a:pt x="6342198" y="1498832"/>
                  <a:pt x="6612073" y="1467082"/>
                </a:cubicBezTo>
                <a:cubicBezTo>
                  <a:pt x="6881948" y="1435332"/>
                  <a:pt x="7167698" y="1568682"/>
                  <a:pt x="7278823" y="1467082"/>
                </a:cubicBezTo>
                <a:cubicBezTo>
                  <a:pt x="7389948" y="1365482"/>
                  <a:pt x="7266123" y="1051157"/>
                  <a:pt x="7278823" y="857482"/>
                </a:cubicBezTo>
                <a:cubicBezTo>
                  <a:pt x="7291523" y="663807"/>
                  <a:pt x="7469323" y="397107"/>
                  <a:pt x="7355023" y="305032"/>
                </a:cubicBezTo>
                <a:cubicBezTo>
                  <a:pt x="7240723" y="212957"/>
                  <a:pt x="6808923" y="273282"/>
                  <a:pt x="6593023" y="305032"/>
                </a:cubicBezTo>
                <a:cubicBezTo>
                  <a:pt x="6377123" y="336782"/>
                  <a:pt x="6256473" y="492357"/>
                  <a:pt x="6059623" y="495532"/>
                </a:cubicBezTo>
                <a:cubicBezTo>
                  <a:pt x="5862773" y="498707"/>
                  <a:pt x="5665923" y="349482"/>
                  <a:pt x="5411923" y="324082"/>
                </a:cubicBezTo>
                <a:cubicBezTo>
                  <a:pt x="5157923" y="298682"/>
                  <a:pt x="4897573" y="381232"/>
                  <a:pt x="4535623" y="343132"/>
                </a:cubicBezTo>
                <a:cubicBezTo>
                  <a:pt x="4173673" y="305032"/>
                  <a:pt x="3545023" y="76432"/>
                  <a:pt x="3240223" y="95482"/>
                </a:cubicBezTo>
                <a:cubicBezTo>
                  <a:pt x="2935423" y="114532"/>
                  <a:pt x="2976698" y="432032"/>
                  <a:pt x="2706823" y="457432"/>
                </a:cubicBezTo>
                <a:cubicBezTo>
                  <a:pt x="2436948" y="482832"/>
                  <a:pt x="1954348" y="270107"/>
                  <a:pt x="1620973" y="247882"/>
                </a:cubicBezTo>
                <a:cubicBezTo>
                  <a:pt x="1287598" y="225657"/>
                  <a:pt x="941523" y="371707"/>
                  <a:pt x="706573" y="324082"/>
                </a:cubicBezTo>
                <a:cubicBezTo>
                  <a:pt x="471623" y="276457"/>
                  <a:pt x="319223" y="-9293"/>
                  <a:pt x="211273" y="2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31"/>
          <p:cNvSpPr/>
          <p:nvPr/>
        </p:nvSpPr>
        <p:spPr>
          <a:xfrm rot="16200000">
            <a:off x="4574988" y="2445468"/>
            <a:ext cx="2907697" cy="287752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88667 w 660227"/>
              <a:gd name="connsiteY0-334" fmla="*/ 94944 h 649385"/>
              <a:gd name="connsiteX1-335" fmla="*/ 410712 w 660227"/>
              <a:gd name="connsiteY1-336" fmla="*/ 10584 h 649385"/>
              <a:gd name="connsiteX2-337" fmla="*/ 659670 w 660227"/>
              <a:gd name="connsiteY2-338" fmla="*/ 332862 h 649385"/>
              <a:gd name="connsiteX3-339" fmla="*/ 331423 w 660227"/>
              <a:gd name="connsiteY3-340" fmla="*/ 649385 h 649385"/>
              <a:gd name="connsiteX4-341" fmla="*/ 3176 w 660227"/>
              <a:gd name="connsiteY4-342" fmla="*/ 332862 h 649385"/>
              <a:gd name="connsiteX5-343" fmla="*/ 62645 w 660227"/>
              <a:gd name="connsiteY5-344" fmla="*/ 129946 h 649385"/>
              <a:gd name="connsiteX0-345" fmla="*/ 88667 w 660227"/>
              <a:gd name="connsiteY0-346" fmla="*/ 98736 h 653177"/>
              <a:gd name="connsiteX1-347" fmla="*/ 410712 w 660227"/>
              <a:gd name="connsiteY1-348" fmla="*/ 14376 h 653177"/>
              <a:gd name="connsiteX2-349" fmla="*/ 659670 w 660227"/>
              <a:gd name="connsiteY2-350" fmla="*/ 336654 h 653177"/>
              <a:gd name="connsiteX3-351" fmla="*/ 331423 w 660227"/>
              <a:gd name="connsiteY3-352" fmla="*/ 653177 h 653177"/>
              <a:gd name="connsiteX4-353" fmla="*/ 3176 w 660227"/>
              <a:gd name="connsiteY4-354" fmla="*/ 336654 h 653177"/>
              <a:gd name="connsiteX5-355" fmla="*/ 62645 w 660227"/>
              <a:gd name="connsiteY5-356" fmla="*/ 133738 h 653177"/>
              <a:gd name="connsiteX0-357" fmla="*/ 88667 w 660338"/>
              <a:gd name="connsiteY0-358" fmla="*/ 92619 h 647060"/>
              <a:gd name="connsiteX1-359" fmla="*/ 410712 w 660338"/>
              <a:gd name="connsiteY1-360" fmla="*/ 8259 h 647060"/>
              <a:gd name="connsiteX2-361" fmla="*/ 659670 w 660338"/>
              <a:gd name="connsiteY2-362" fmla="*/ 330537 h 647060"/>
              <a:gd name="connsiteX3-363" fmla="*/ 331423 w 660338"/>
              <a:gd name="connsiteY3-364" fmla="*/ 647060 h 647060"/>
              <a:gd name="connsiteX4-365" fmla="*/ 3176 w 660338"/>
              <a:gd name="connsiteY4-366" fmla="*/ 330537 h 647060"/>
              <a:gd name="connsiteX5-367" fmla="*/ 62645 w 660338"/>
              <a:gd name="connsiteY5-368" fmla="*/ 127621 h 647060"/>
              <a:gd name="connsiteX0-369" fmla="*/ 88667 w 660338"/>
              <a:gd name="connsiteY0-370" fmla="*/ 92619 h 647060"/>
              <a:gd name="connsiteX1-371" fmla="*/ 410712 w 660338"/>
              <a:gd name="connsiteY1-372" fmla="*/ 8259 h 647060"/>
              <a:gd name="connsiteX2-373" fmla="*/ 659670 w 660338"/>
              <a:gd name="connsiteY2-374" fmla="*/ 330537 h 647060"/>
              <a:gd name="connsiteX3-375" fmla="*/ 331423 w 660338"/>
              <a:gd name="connsiteY3-376" fmla="*/ 647060 h 647060"/>
              <a:gd name="connsiteX4-377" fmla="*/ 3176 w 660338"/>
              <a:gd name="connsiteY4-378" fmla="*/ 330537 h 647060"/>
              <a:gd name="connsiteX5-379" fmla="*/ 62645 w 660338"/>
              <a:gd name="connsiteY5-380" fmla="*/ 127621 h 647060"/>
              <a:gd name="connsiteX0-381" fmla="*/ 88667 w 660440"/>
              <a:gd name="connsiteY0-382" fmla="*/ 92619 h 647060"/>
              <a:gd name="connsiteX1-383" fmla="*/ 410712 w 660440"/>
              <a:gd name="connsiteY1-384" fmla="*/ 8259 h 647060"/>
              <a:gd name="connsiteX2-385" fmla="*/ 659670 w 660440"/>
              <a:gd name="connsiteY2-386" fmla="*/ 330537 h 647060"/>
              <a:gd name="connsiteX3-387" fmla="*/ 331423 w 660440"/>
              <a:gd name="connsiteY3-388" fmla="*/ 647060 h 647060"/>
              <a:gd name="connsiteX4-389" fmla="*/ 3176 w 660440"/>
              <a:gd name="connsiteY4-390" fmla="*/ 330537 h 647060"/>
              <a:gd name="connsiteX5-391" fmla="*/ 62645 w 660440"/>
              <a:gd name="connsiteY5-392" fmla="*/ 127621 h 647060"/>
              <a:gd name="connsiteX0-393" fmla="*/ 88667 w 660843"/>
              <a:gd name="connsiteY0-394" fmla="*/ 96957 h 651398"/>
              <a:gd name="connsiteX1-395" fmla="*/ 415638 w 660843"/>
              <a:gd name="connsiteY1-396" fmla="*/ 7670 h 651398"/>
              <a:gd name="connsiteX2-397" fmla="*/ 659670 w 660843"/>
              <a:gd name="connsiteY2-398" fmla="*/ 334875 h 651398"/>
              <a:gd name="connsiteX3-399" fmla="*/ 331423 w 660843"/>
              <a:gd name="connsiteY3-400" fmla="*/ 651398 h 651398"/>
              <a:gd name="connsiteX4-401" fmla="*/ 3176 w 660843"/>
              <a:gd name="connsiteY4-402" fmla="*/ 334875 h 651398"/>
              <a:gd name="connsiteX5-403" fmla="*/ 62645 w 660843"/>
              <a:gd name="connsiteY5-404" fmla="*/ 131959 h 651398"/>
              <a:gd name="connsiteX0-405" fmla="*/ 88667 w 660991"/>
              <a:gd name="connsiteY0-406" fmla="*/ 96957 h 651398"/>
              <a:gd name="connsiteX1-407" fmla="*/ 415638 w 660991"/>
              <a:gd name="connsiteY1-408" fmla="*/ 7670 h 651398"/>
              <a:gd name="connsiteX2-409" fmla="*/ 659670 w 660991"/>
              <a:gd name="connsiteY2-410" fmla="*/ 334875 h 651398"/>
              <a:gd name="connsiteX3-411" fmla="*/ 331423 w 660991"/>
              <a:gd name="connsiteY3-412" fmla="*/ 651398 h 651398"/>
              <a:gd name="connsiteX4-413" fmla="*/ 3176 w 660991"/>
              <a:gd name="connsiteY4-414" fmla="*/ 334875 h 651398"/>
              <a:gd name="connsiteX5-415" fmla="*/ 62645 w 660991"/>
              <a:gd name="connsiteY5-416" fmla="*/ 131959 h 651398"/>
              <a:gd name="connsiteX0-417" fmla="*/ 88667 w 659672"/>
              <a:gd name="connsiteY0-418" fmla="*/ 96957 h 651398"/>
              <a:gd name="connsiteX1-419" fmla="*/ 415638 w 659672"/>
              <a:gd name="connsiteY1-420" fmla="*/ 7670 h 651398"/>
              <a:gd name="connsiteX2-421" fmla="*/ 659670 w 659672"/>
              <a:gd name="connsiteY2-422" fmla="*/ 334875 h 651398"/>
              <a:gd name="connsiteX3-423" fmla="*/ 331423 w 659672"/>
              <a:gd name="connsiteY3-424" fmla="*/ 651398 h 651398"/>
              <a:gd name="connsiteX4-425" fmla="*/ 3176 w 659672"/>
              <a:gd name="connsiteY4-426" fmla="*/ 334875 h 651398"/>
              <a:gd name="connsiteX5-427" fmla="*/ 62645 w 659672"/>
              <a:gd name="connsiteY5-428" fmla="*/ 131959 h 651398"/>
              <a:gd name="connsiteX0-429" fmla="*/ 88667 w 660991"/>
              <a:gd name="connsiteY0-430" fmla="*/ 96957 h 651398"/>
              <a:gd name="connsiteX1-431" fmla="*/ 415638 w 660991"/>
              <a:gd name="connsiteY1-432" fmla="*/ 7670 h 651398"/>
              <a:gd name="connsiteX2-433" fmla="*/ 659670 w 660991"/>
              <a:gd name="connsiteY2-434" fmla="*/ 334875 h 651398"/>
              <a:gd name="connsiteX3-435" fmla="*/ 331423 w 660991"/>
              <a:gd name="connsiteY3-436" fmla="*/ 651398 h 651398"/>
              <a:gd name="connsiteX4-437" fmla="*/ 3176 w 660991"/>
              <a:gd name="connsiteY4-438" fmla="*/ 334875 h 651398"/>
              <a:gd name="connsiteX5-439" fmla="*/ 62645 w 660991"/>
              <a:gd name="connsiteY5-440" fmla="*/ 131959 h 651398"/>
              <a:gd name="connsiteX0-441" fmla="*/ 88667 w 660843"/>
              <a:gd name="connsiteY0-442" fmla="*/ 98912 h 653353"/>
              <a:gd name="connsiteX1-443" fmla="*/ 415638 w 660843"/>
              <a:gd name="connsiteY1-444" fmla="*/ 9625 h 653353"/>
              <a:gd name="connsiteX2-445" fmla="*/ 659670 w 660843"/>
              <a:gd name="connsiteY2-446" fmla="*/ 336830 h 653353"/>
              <a:gd name="connsiteX3-447" fmla="*/ 331423 w 660843"/>
              <a:gd name="connsiteY3-448" fmla="*/ 653353 h 653353"/>
              <a:gd name="connsiteX4-449" fmla="*/ 3176 w 660843"/>
              <a:gd name="connsiteY4-450" fmla="*/ 336830 h 653353"/>
              <a:gd name="connsiteX5-451" fmla="*/ 62645 w 660843"/>
              <a:gd name="connsiteY5-452" fmla="*/ 133914 h 653353"/>
              <a:gd name="connsiteX0-453" fmla="*/ 88667 w 660203"/>
              <a:gd name="connsiteY0-454" fmla="*/ 98912 h 653353"/>
              <a:gd name="connsiteX1-455" fmla="*/ 415638 w 660203"/>
              <a:gd name="connsiteY1-456" fmla="*/ 9625 h 653353"/>
              <a:gd name="connsiteX2-457" fmla="*/ 659670 w 660203"/>
              <a:gd name="connsiteY2-458" fmla="*/ 336830 h 653353"/>
              <a:gd name="connsiteX3-459" fmla="*/ 331423 w 660203"/>
              <a:gd name="connsiteY3-460" fmla="*/ 653353 h 653353"/>
              <a:gd name="connsiteX4-461" fmla="*/ 3176 w 660203"/>
              <a:gd name="connsiteY4-462" fmla="*/ 336830 h 653353"/>
              <a:gd name="connsiteX5-463" fmla="*/ 62645 w 660203"/>
              <a:gd name="connsiteY5-464" fmla="*/ 133914 h 653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203" h="653353">
                <a:moveTo>
                  <a:pt x="88667" y="98912"/>
                </a:moveTo>
                <a:cubicBezTo>
                  <a:pt x="160995" y="21905"/>
                  <a:pt x="271208" y="-20178"/>
                  <a:pt x="415638" y="9625"/>
                </a:cubicBezTo>
                <a:cubicBezTo>
                  <a:pt x="560068" y="39428"/>
                  <a:pt x="668779" y="199983"/>
                  <a:pt x="659670" y="336830"/>
                </a:cubicBezTo>
                <a:cubicBezTo>
                  <a:pt x="650561" y="473677"/>
                  <a:pt x="512709" y="653353"/>
                  <a:pt x="331423" y="653353"/>
                </a:cubicBezTo>
                <a:cubicBezTo>
                  <a:pt x="150137" y="653353"/>
                  <a:pt x="14721" y="456654"/>
                  <a:pt x="3176" y="336830"/>
                </a:cubicBezTo>
                <a:cubicBezTo>
                  <a:pt x="-8369" y="217006"/>
                  <a:pt x="11590" y="208728"/>
                  <a:pt x="62645" y="133914"/>
                </a:cubicBezTo>
              </a:path>
            </a:pathLst>
          </a:custGeom>
          <a:noFill/>
          <a:ln w="38100" cap="rnd">
            <a:solidFill>
              <a:srgbClr val="E9847F"/>
            </a:solidFill>
            <a:prstDash val="solid"/>
            <a:round/>
            <a:tailEnd type="arrow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flipH="1">
            <a:off x="4404143" y="2781156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9847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 flipH="1">
            <a:off x="4385093" y="4260082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9847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flipH="1">
            <a:off x="6961924" y="2743056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9847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flipH="1">
            <a:off x="5723674" y="2088382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9847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86CB0D9-02CB-43BF-BD77-65DDB59D904C}"/>
              </a:ext>
            </a:extLst>
          </p:cNvPr>
          <p:cNvGrpSpPr/>
          <p:nvPr/>
        </p:nvGrpSpPr>
        <p:grpSpPr>
          <a:xfrm>
            <a:off x="2306551" y="553018"/>
            <a:ext cx="6962195" cy="731004"/>
            <a:chOff x="6427787" y="1534524"/>
            <a:chExt cx="5759664" cy="731004"/>
          </a:xfrm>
        </p:grpSpPr>
        <p:sp>
          <p:nvSpPr>
            <p:cNvPr id="17" name="任意多边形 10">
              <a:extLst>
                <a:ext uri="{FF2B5EF4-FFF2-40B4-BE49-F238E27FC236}">
                  <a16:creationId xmlns:a16="http://schemas.microsoft.com/office/drawing/2014/main" id="{CC1DCEEF-B9D3-43E9-BA9E-8BCA243E12C7}"/>
                </a:ext>
              </a:extLst>
            </p:cNvPr>
            <p:cNvSpPr/>
            <p:nvPr/>
          </p:nvSpPr>
          <p:spPr>
            <a:xfrm>
              <a:off x="7069540" y="1949321"/>
              <a:ext cx="5117911" cy="316207"/>
            </a:xfrm>
            <a:custGeom>
              <a:avLst/>
              <a:gdLst>
                <a:gd name="connsiteX0" fmla="*/ 0 w 5117911"/>
                <a:gd name="connsiteY0" fmla="*/ 2309 h 316207"/>
                <a:gd name="connsiteX1" fmla="*/ 532263 w 5117911"/>
                <a:gd name="connsiteY1" fmla="*/ 97843 h 316207"/>
                <a:gd name="connsiteX2" fmla="*/ 1255594 w 5117911"/>
                <a:gd name="connsiteY2" fmla="*/ 15957 h 316207"/>
                <a:gd name="connsiteX3" fmla="*/ 2183642 w 5117911"/>
                <a:gd name="connsiteY3" fmla="*/ 166082 h 316207"/>
                <a:gd name="connsiteX4" fmla="*/ 3712191 w 5117911"/>
                <a:gd name="connsiteY4" fmla="*/ 2309 h 316207"/>
                <a:gd name="connsiteX5" fmla="*/ 5117911 w 5117911"/>
                <a:gd name="connsiteY5" fmla="*/ 316207 h 31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7911" h="316207">
                  <a:moveTo>
                    <a:pt x="0" y="2309"/>
                  </a:moveTo>
                  <a:cubicBezTo>
                    <a:pt x="161498" y="48938"/>
                    <a:pt x="322997" y="95568"/>
                    <a:pt x="532263" y="97843"/>
                  </a:cubicBezTo>
                  <a:cubicBezTo>
                    <a:pt x="741529" y="100118"/>
                    <a:pt x="980364" y="4584"/>
                    <a:pt x="1255594" y="15957"/>
                  </a:cubicBezTo>
                  <a:cubicBezTo>
                    <a:pt x="1530824" y="27330"/>
                    <a:pt x="1774209" y="168357"/>
                    <a:pt x="2183642" y="166082"/>
                  </a:cubicBezTo>
                  <a:cubicBezTo>
                    <a:pt x="2593075" y="163807"/>
                    <a:pt x="3223146" y="-22712"/>
                    <a:pt x="3712191" y="2309"/>
                  </a:cubicBezTo>
                  <a:cubicBezTo>
                    <a:pt x="4201236" y="27330"/>
                    <a:pt x="4659573" y="171768"/>
                    <a:pt x="5117911" y="316207"/>
                  </a:cubicBezTo>
                </a:path>
              </a:pathLst>
            </a:custGeom>
            <a:noFill/>
            <a:ln>
              <a:solidFill>
                <a:srgbClr val="E1554F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277F5EE-6910-4FD3-92D3-2CF0144CF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216">
              <a:off x="6427787" y="1534524"/>
              <a:ext cx="673907" cy="497321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AFF32929-DDE1-4913-ABA2-F1DB6D3B9F9D}"/>
              </a:ext>
            </a:extLst>
          </p:cNvPr>
          <p:cNvSpPr/>
          <p:nvPr/>
        </p:nvSpPr>
        <p:spPr>
          <a:xfrm>
            <a:off x="3072100" y="222093"/>
            <a:ext cx="6059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0" i="0" dirty="0" err="1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36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0" i="0" dirty="0" err="1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6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0" i="0" dirty="0" err="1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từng</a:t>
            </a:r>
            <a:r>
              <a:rPr lang="en-US" altLang="zh-CN" sz="36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0" i="0" dirty="0" err="1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đoạn</a:t>
            </a:r>
            <a:r>
              <a:rPr lang="en-US" altLang="zh-CN" sz="36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0" i="0" dirty="0" err="1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600" b="0" i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0" i="0" dirty="0" err="1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chuyện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任意多边形 8">
            <a:extLst>
              <a:ext uri="{FF2B5EF4-FFF2-40B4-BE49-F238E27FC236}">
                <a16:creationId xmlns:a16="http://schemas.microsoft.com/office/drawing/2014/main" id="{77FAF59B-1177-4495-B7BF-597B5945CACE}"/>
              </a:ext>
            </a:extLst>
          </p:cNvPr>
          <p:cNvSpPr/>
          <p:nvPr/>
        </p:nvSpPr>
        <p:spPr>
          <a:xfrm flipH="1">
            <a:off x="6961924" y="4228956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9847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8">
            <a:extLst>
              <a:ext uri="{FF2B5EF4-FFF2-40B4-BE49-F238E27FC236}">
                <a16:creationId xmlns:a16="http://schemas.microsoft.com/office/drawing/2014/main" id="{306C1823-C470-4ED0-B0B4-66FC0D3C867F}"/>
              </a:ext>
            </a:extLst>
          </p:cNvPr>
          <p:cNvSpPr/>
          <p:nvPr/>
        </p:nvSpPr>
        <p:spPr>
          <a:xfrm flipH="1">
            <a:off x="5742724" y="4914756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9847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2" descr="1">
            <a:extLst>
              <a:ext uri="{FF2B5EF4-FFF2-40B4-BE49-F238E27FC236}">
                <a16:creationId xmlns:a16="http://schemas.microsoft.com/office/drawing/2014/main" id="{11CA5D3C-895D-4F97-9CB4-EAE67C8B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50" y="4855305"/>
            <a:ext cx="1619539" cy="14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2">
            <a:extLst>
              <a:ext uri="{FF2B5EF4-FFF2-40B4-BE49-F238E27FC236}">
                <a16:creationId xmlns:a16="http://schemas.microsoft.com/office/drawing/2014/main" id="{A6F19AE7-AAD1-457B-A58C-BF1FFBE4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01724"/>
            <a:ext cx="1679524" cy="14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3">
            <a:extLst>
              <a:ext uri="{FF2B5EF4-FFF2-40B4-BE49-F238E27FC236}">
                <a16:creationId xmlns:a16="http://schemas.microsoft.com/office/drawing/2014/main" id="{FE146955-8122-4EA8-A931-B3035BF8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92" y="1199970"/>
            <a:ext cx="1781695" cy="142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5">
            <a:extLst>
              <a:ext uri="{FF2B5EF4-FFF2-40B4-BE49-F238E27FC236}">
                <a16:creationId xmlns:a16="http://schemas.microsoft.com/office/drawing/2014/main" id="{8CA387D1-C60D-4787-9EF7-7C9EE377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977" y="3473000"/>
            <a:ext cx="1619540" cy="14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4">
            <a:extLst>
              <a:ext uri="{FF2B5EF4-FFF2-40B4-BE49-F238E27FC236}">
                <a16:creationId xmlns:a16="http://schemas.microsoft.com/office/drawing/2014/main" id="{0C61916D-24F9-4D18-8DAB-FDF1AA2C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14" y="1424237"/>
            <a:ext cx="1654244" cy="136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6">
            <a:extLst>
              <a:ext uri="{FF2B5EF4-FFF2-40B4-BE49-F238E27FC236}">
                <a16:creationId xmlns:a16="http://schemas.microsoft.com/office/drawing/2014/main" id="{155FC8FD-0C60-468E-BB57-39CF0B33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38" y="5261028"/>
            <a:ext cx="1758357" cy="144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3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/>
      <p:bldP spid="15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1"/>
          <p:cNvSpPr/>
          <p:nvPr/>
        </p:nvSpPr>
        <p:spPr>
          <a:xfrm>
            <a:off x="2887663" y="1002367"/>
            <a:ext cx="5913437" cy="22932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E9847F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A57D3362-8A8F-4807-B871-98F480CE53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83" y="661673"/>
            <a:ext cx="1928902" cy="949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DB5DC-32D8-491C-AF22-BD164112D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4518" y="1924887"/>
            <a:ext cx="4593118" cy="4933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97EE8A-E357-483F-AD2F-17E1C129B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>
          <a:xfrm>
            <a:off x="8029408" y="1809750"/>
            <a:ext cx="4162592" cy="5048250"/>
          </a:xfrm>
          <a:prstGeom prst="rect">
            <a:avLst/>
          </a:prstGeom>
        </p:spPr>
      </p:pic>
      <p:sp>
        <p:nvSpPr>
          <p:cNvPr id="4" name="文本框 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179048" y="1141186"/>
            <a:ext cx="5365519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phần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kết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chuyện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huống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chủ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cũ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gặp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búp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bê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trên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chủ</a:t>
            </a:r>
            <a:r>
              <a:rPr lang="en-US" altLang="zh-CN" sz="3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mới</a:t>
            </a:r>
            <a:endParaRPr lang="zh-CN" altLang="en-US" sz="30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8AFA7ECC-921E-4D96-80D3-B3E5CF204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3924300"/>
            <a:ext cx="516255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    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em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hãy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tưởng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tượng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xem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lần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cô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chủ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cũ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gặp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búp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bê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mình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trên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cô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chủ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 Khi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chuyện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gì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sẽ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xảy</a:t>
            </a:r>
            <a:r>
              <a:rPr lang="en-US" altLang="vi-VN" sz="2400" b="1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ra?</a:t>
            </a:r>
          </a:p>
        </p:txBody>
      </p:sp>
    </p:spTree>
    <p:extLst>
      <p:ext uri="{BB962C8B-B14F-4D97-AF65-F5344CB8AC3E}">
        <p14:creationId xmlns:p14="http://schemas.microsoft.com/office/powerpoint/2010/main" val="15578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9634EBA-692E-4FD5-BEF2-DD3264A2FF90}"/>
              </a:ext>
            </a:extLst>
          </p:cNvPr>
          <p:cNvGrpSpPr/>
          <p:nvPr/>
        </p:nvGrpSpPr>
        <p:grpSpPr>
          <a:xfrm>
            <a:off x="8001000" y="-723900"/>
            <a:ext cx="3829050" cy="3352800"/>
            <a:chOff x="8001000" y="-723900"/>
            <a:chExt cx="3829050" cy="3352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F711CF-9C03-4362-8757-B6A5F43B7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-723900"/>
              <a:ext cx="3829050" cy="3352800"/>
            </a:xfrm>
            <a:prstGeom prst="rect">
              <a:avLst/>
            </a:prstGeom>
          </p:spPr>
        </p:pic>
        <p:sp>
          <p:nvSpPr>
            <p:cNvPr id="6" name="淘宝网chenying0907出品 13">
              <a:extLst>
                <a:ext uri="{FF2B5EF4-FFF2-40B4-BE49-F238E27FC236}">
                  <a16:creationId xmlns:a16="http://schemas.microsoft.com/office/drawing/2014/main" id="{029FEF06-0FF4-41EE-BEA2-EAB047F5556F}"/>
                </a:ext>
              </a:extLst>
            </p:cNvPr>
            <p:cNvSpPr txBox="1"/>
            <p:nvPr/>
          </p:nvSpPr>
          <p:spPr>
            <a:xfrm>
              <a:off x="8615696" y="509388"/>
              <a:ext cx="2319003" cy="8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500" b="1" spc="3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Ý </a:t>
              </a:r>
              <a:r>
                <a:rPr lang="en-US" altLang="zh-CN" sz="3500" b="1" spc="300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endParaRPr lang="zh-CN" altLang="en-US" sz="3500" b="1" spc="3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4B92C-7FAE-4929-8509-2E8B78DD971F}"/>
              </a:ext>
            </a:extLst>
          </p:cNvPr>
          <p:cNvGrpSpPr/>
          <p:nvPr/>
        </p:nvGrpSpPr>
        <p:grpSpPr>
          <a:xfrm>
            <a:off x="438150" y="6629400"/>
            <a:ext cx="9677400" cy="8551618"/>
            <a:chOff x="342900" y="0"/>
            <a:chExt cx="9677400" cy="85516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58807F-74A4-43C3-BAB3-9C407202EC90}"/>
                </a:ext>
              </a:extLst>
            </p:cNvPr>
            <p:cNvGrpSpPr/>
            <p:nvPr/>
          </p:nvGrpSpPr>
          <p:grpSpPr>
            <a:xfrm>
              <a:off x="342900" y="0"/>
              <a:ext cx="9677400" cy="8551618"/>
              <a:chOff x="2133600" y="1466850"/>
              <a:chExt cx="8515350" cy="752475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2F76C1B-C40E-4C87-9998-978B80B3F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0950" y="213360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BCE9FAA-9ECF-4DC9-9005-2B2621E09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600" y="1466850"/>
                <a:ext cx="4362450" cy="4362450"/>
              </a:xfrm>
              <a:prstGeom prst="rect">
                <a:avLst/>
              </a:prstGeom>
            </p:spPr>
          </p:pic>
        </p:grp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7663CBF7-6139-442A-8091-416E3E496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1562" y="3219450"/>
              <a:ext cx="4999038" cy="27853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US" altLang="vi-VN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	Phải biết yêu quý, giữ gìn đồ chơi. Đồ chơi cũng có tình cảm với chủ, phải biết yêu quý và giữ gìn chúng.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39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64" presetClass="path" presetSubtype="0" accel="50000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-2.5E-6 -1.12338 " pathEditMode="relative" rAng="0" ptsTypes="AA" p14:bounceEnd="21000">
                                          <p:cBhvr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6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-2.5E-6 -1.12338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6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库_文本框 5">
            <a:extLst>
              <a:ext uri="{FF2B5EF4-FFF2-40B4-BE49-F238E27FC236}">
                <a16:creationId xmlns:a16="http://schemas.microsoft.com/office/drawing/2014/main" id="{648FC006-9004-4076-9C94-A7B94E80F25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04024" y="1843430"/>
            <a:ext cx="5803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8000" b="1" dirty="0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000" b="1" dirty="0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8000" b="1" dirty="0" err="1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8000" b="1" dirty="0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8000" b="1" dirty="0" smtClean="0">
                <a:solidFill>
                  <a:srgbClr val="51BCB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8000" b="1" dirty="0">
              <a:solidFill>
                <a:srgbClr val="51BCB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6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6" grpId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4707" y="1240763"/>
            <a:ext cx="9937376" cy="375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lại được câu chuyện bằng lời của búp bê, phối hợp lời kể với điệu bộ cử chỉ, nét mặt.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Hiểu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 triển thêm đoạn cuối của câu chuyện theo tình huống giả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635" algn="just">
              <a:tabLst>
                <a:tab pos="5886450" algn="l"/>
              </a:tabLs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Kể tự nhiên, sáng tạo phối hợp lời kể với nét mặt cử chỉ, điệu bộ.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54635" algn="just">
              <a:tabLst>
                <a:tab pos="5886450" algn="l"/>
              </a:tabLs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lắng nghe, nhận xét đánh giá lời bạn kể theo các tiêu chí đã nêu.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4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AF6BCC3-E8EC-4782-8328-45C906C1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B836B25-F04B-429B-A357-7A85C6DFD31A}"/>
              </a:ext>
            </a:extLst>
          </p:cNvPr>
          <p:cNvSpPr/>
          <p:nvPr/>
        </p:nvSpPr>
        <p:spPr>
          <a:xfrm>
            <a:off x="4608377" y="-266700"/>
            <a:ext cx="7393165" cy="2266950"/>
          </a:xfrm>
          <a:custGeom>
            <a:avLst/>
            <a:gdLst>
              <a:gd name="connsiteX0" fmla="*/ 211273 w 7393165"/>
              <a:gd name="connsiteY0" fmla="*/ 232 h 1661605"/>
              <a:gd name="connsiteX1" fmla="*/ 58873 w 7393165"/>
              <a:gd name="connsiteY1" fmla="*/ 381232 h 1661605"/>
              <a:gd name="connsiteX2" fmla="*/ 249373 w 7393165"/>
              <a:gd name="connsiteY2" fmla="*/ 686032 h 1661605"/>
              <a:gd name="connsiteX3" fmla="*/ 1723 w 7393165"/>
              <a:gd name="connsiteY3" fmla="*/ 1200382 h 1661605"/>
              <a:gd name="connsiteX4" fmla="*/ 401773 w 7393165"/>
              <a:gd name="connsiteY4" fmla="*/ 1657582 h 1661605"/>
              <a:gd name="connsiteX5" fmla="*/ 1182823 w 7393165"/>
              <a:gd name="connsiteY5" fmla="*/ 1428982 h 1661605"/>
              <a:gd name="connsiteX6" fmla="*/ 1887673 w 7393165"/>
              <a:gd name="connsiteY6" fmla="*/ 1524232 h 1661605"/>
              <a:gd name="connsiteX7" fmla="*/ 2725873 w 7393165"/>
              <a:gd name="connsiteY7" fmla="*/ 1295632 h 1661605"/>
              <a:gd name="connsiteX8" fmla="*/ 3621223 w 7393165"/>
              <a:gd name="connsiteY8" fmla="*/ 1428982 h 1661605"/>
              <a:gd name="connsiteX9" fmla="*/ 4249873 w 7393165"/>
              <a:gd name="connsiteY9" fmla="*/ 1467082 h 1661605"/>
              <a:gd name="connsiteX10" fmla="*/ 4859473 w 7393165"/>
              <a:gd name="connsiteY10" fmla="*/ 1448032 h 1661605"/>
              <a:gd name="connsiteX11" fmla="*/ 5659573 w 7393165"/>
              <a:gd name="connsiteY11" fmla="*/ 1657582 h 1661605"/>
              <a:gd name="connsiteX12" fmla="*/ 6612073 w 7393165"/>
              <a:gd name="connsiteY12" fmla="*/ 1467082 h 1661605"/>
              <a:gd name="connsiteX13" fmla="*/ 7278823 w 7393165"/>
              <a:gd name="connsiteY13" fmla="*/ 1467082 h 1661605"/>
              <a:gd name="connsiteX14" fmla="*/ 7278823 w 7393165"/>
              <a:gd name="connsiteY14" fmla="*/ 857482 h 1661605"/>
              <a:gd name="connsiteX15" fmla="*/ 7355023 w 7393165"/>
              <a:gd name="connsiteY15" fmla="*/ 305032 h 1661605"/>
              <a:gd name="connsiteX16" fmla="*/ 6593023 w 7393165"/>
              <a:gd name="connsiteY16" fmla="*/ 305032 h 1661605"/>
              <a:gd name="connsiteX17" fmla="*/ 6059623 w 7393165"/>
              <a:gd name="connsiteY17" fmla="*/ 495532 h 1661605"/>
              <a:gd name="connsiteX18" fmla="*/ 5411923 w 7393165"/>
              <a:gd name="connsiteY18" fmla="*/ 324082 h 1661605"/>
              <a:gd name="connsiteX19" fmla="*/ 4535623 w 7393165"/>
              <a:gd name="connsiteY19" fmla="*/ 343132 h 1661605"/>
              <a:gd name="connsiteX20" fmla="*/ 3240223 w 7393165"/>
              <a:gd name="connsiteY20" fmla="*/ 95482 h 1661605"/>
              <a:gd name="connsiteX21" fmla="*/ 2706823 w 7393165"/>
              <a:gd name="connsiteY21" fmla="*/ 457432 h 1661605"/>
              <a:gd name="connsiteX22" fmla="*/ 1620973 w 7393165"/>
              <a:gd name="connsiteY22" fmla="*/ 247882 h 1661605"/>
              <a:gd name="connsiteX23" fmla="*/ 706573 w 7393165"/>
              <a:gd name="connsiteY23" fmla="*/ 324082 h 1661605"/>
              <a:gd name="connsiteX24" fmla="*/ 211273 w 7393165"/>
              <a:gd name="connsiteY24" fmla="*/ 232 h 16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93165" h="1661605">
                <a:moveTo>
                  <a:pt x="211273" y="232"/>
                </a:moveTo>
                <a:cubicBezTo>
                  <a:pt x="103323" y="9757"/>
                  <a:pt x="52523" y="266932"/>
                  <a:pt x="58873" y="381232"/>
                </a:cubicBezTo>
                <a:cubicBezTo>
                  <a:pt x="65223" y="495532"/>
                  <a:pt x="258898" y="549507"/>
                  <a:pt x="249373" y="686032"/>
                </a:cubicBezTo>
                <a:cubicBezTo>
                  <a:pt x="239848" y="822557"/>
                  <a:pt x="-23677" y="1038457"/>
                  <a:pt x="1723" y="1200382"/>
                </a:cubicBezTo>
                <a:cubicBezTo>
                  <a:pt x="27123" y="1362307"/>
                  <a:pt x="204923" y="1619482"/>
                  <a:pt x="401773" y="1657582"/>
                </a:cubicBezTo>
                <a:cubicBezTo>
                  <a:pt x="598623" y="1695682"/>
                  <a:pt x="935173" y="1451207"/>
                  <a:pt x="1182823" y="1428982"/>
                </a:cubicBezTo>
                <a:cubicBezTo>
                  <a:pt x="1430473" y="1406757"/>
                  <a:pt x="1630498" y="1546457"/>
                  <a:pt x="1887673" y="1524232"/>
                </a:cubicBezTo>
                <a:cubicBezTo>
                  <a:pt x="2144848" y="1502007"/>
                  <a:pt x="2436948" y="1311507"/>
                  <a:pt x="2725873" y="1295632"/>
                </a:cubicBezTo>
                <a:cubicBezTo>
                  <a:pt x="3014798" y="1279757"/>
                  <a:pt x="3367223" y="1400407"/>
                  <a:pt x="3621223" y="1428982"/>
                </a:cubicBezTo>
                <a:cubicBezTo>
                  <a:pt x="3875223" y="1457557"/>
                  <a:pt x="4043498" y="1463907"/>
                  <a:pt x="4249873" y="1467082"/>
                </a:cubicBezTo>
                <a:cubicBezTo>
                  <a:pt x="4456248" y="1470257"/>
                  <a:pt x="4624523" y="1416282"/>
                  <a:pt x="4859473" y="1448032"/>
                </a:cubicBezTo>
                <a:cubicBezTo>
                  <a:pt x="5094423" y="1479782"/>
                  <a:pt x="5367473" y="1654407"/>
                  <a:pt x="5659573" y="1657582"/>
                </a:cubicBezTo>
                <a:cubicBezTo>
                  <a:pt x="5951673" y="1660757"/>
                  <a:pt x="6342198" y="1498832"/>
                  <a:pt x="6612073" y="1467082"/>
                </a:cubicBezTo>
                <a:cubicBezTo>
                  <a:pt x="6881948" y="1435332"/>
                  <a:pt x="7167698" y="1568682"/>
                  <a:pt x="7278823" y="1467082"/>
                </a:cubicBezTo>
                <a:cubicBezTo>
                  <a:pt x="7389948" y="1365482"/>
                  <a:pt x="7266123" y="1051157"/>
                  <a:pt x="7278823" y="857482"/>
                </a:cubicBezTo>
                <a:cubicBezTo>
                  <a:pt x="7291523" y="663807"/>
                  <a:pt x="7469323" y="397107"/>
                  <a:pt x="7355023" y="305032"/>
                </a:cubicBezTo>
                <a:cubicBezTo>
                  <a:pt x="7240723" y="212957"/>
                  <a:pt x="6808923" y="273282"/>
                  <a:pt x="6593023" y="305032"/>
                </a:cubicBezTo>
                <a:cubicBezTo>
                  <a:pt x="6377123" y="336782"/>
                  <a:pt x="6256473" y="492357"/>
                  <a:pt x="6059623" y="495532"/>
                </a:cubicBezTo>
                <a:cubicBezTo>
                  <a:pt x="5862773" y="498707"/>
                  <a:pt x="5665923" y="349482"/>
                  <a:pt x="5411923" y="324082"/>
                </a:cubicBezTo>
                <a:cubicBezTo>
                  <a:pt x="5157923" y="298682"/>
                  <a:pt x="4897573" y="381232"/>
                  <a:pt x="4535623" y="343132"/>
                </a:cubicBezTo>
                <a:cubicBezTo>
                  <a:pt x="4173673" y="305032"/>
                  <a:pt x="3545023" y="76432"/>
                  <a:pt x="3240223" y="95482"/>
                </a:cubicBezTo>
                <a:cubicBezTo>
                  <a:pt x="2935423" y="114532"/>
                  <a:pt x="2976698" y="432032"/>
                  <a:pt x="2706823" y="457432"/>
                </a:cubicBezTo>
                <a:cubicBezTo>
                  <a:pt x="2436948" y="482832"/>
                  <a:pt x="1954348" y="270107"/>
                  <a:pt x="1620973" y="247882"/>
                </a:cubicBezTo>
                <a:cubicBezTo>
                  <a:pt x="1287598" y="225657"/>
                  <a:pt x="941523" y="371707"/>
                  <a:pt x="706573" y="324082"/>
                </a:cubicBezTo>
                <a:cubicBezTo>
                  <a:pt x="471623" y="276457"/>
                  <a:pt x="319223" y="-9293"/>
                  <a:pt x="211273" y="2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4D119F-1537-48F1-AC71-F9291A7ACE96}"/>
              </a:ext>
            </a:extLst>
          </p:cNvPr>
          <p:cNvSpPr txBox="1"/>
          <p:nvPr/>
        </p:nvSpPr>
        <p:spPr>
          <a:xfrm>
            <a:off x="4705349" y="-57150"/>
            <a:ext cx="7362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err="1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Búp</a:t>
            </a:r>
            <a:r>
              <a:rPr lang="en-US" sz="12000" dirty="0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bê</a:t>
            </a:r>
            <a:r>
              <a:rPr lang="en-US" sz="12000" dirty="0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của</a:t>
            </a:r>
            <a:r>
              <a:rPr lang="en-US" sz="12000" dirty="0">
                <a:solidFill>
                  <a:schemeClr val="bg1">
                    <a:lumMod val="85000"/>
                  </a:schemeClr>
                </a:solidFill>
                <a:latin typeface="#9Slide05 SVNCattleya Script" panose="02000000000000000000" pitchFamily="2" charset="0"/>
              </a:rPr>
              <a:t> ai?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86C64E-BE3A-4DE9-8CB1-BEDE733307DF}"/>
              </a:ext>
            </a:extLst>
          </p:cNvPr>
          <p:cNvSpPr txBox="1"/>
          <p:nvPr/>
        </p:nvSpPr>
        <p:spPr>
          <a:xfrm>
            <a:off x="4629150" y="0"/>
            <a:ext cx="7562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err="1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Búp</a:t>
            </a:r>
            <a:r>
              <a:rPr lang="en-US" sz="12000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bê</a:t>
            </a:r>
            <a:r>
              <a:rPr lang="en-US" sz="12000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 </a:t>
            </a:r>
            <a:r>
              <a:rPr lang="en-US" sz="12000" dirty="0" err="1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của</a:t>
            </a:r>
            <a:r>
              <a:rPr lang="en-US" sz="12000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  <a:gs pos="37000">
                      <a:srgbClr val="F36582"/>
                    </a:gs>
                    <a:gs pos="100000">
                      <a:srgbClr val="E90143"/>
                    </a:gs>
                  </a:gsLst>
                  <a:lin ang="16200000" scaled="1"/>
                  <a:tileRect/>
                </a:gradFill>
                <a:latin typeface="#9Slide05 SVNCattleya Script" panose="02000000000000000000" pitchFamily="2" charset="0"/>
              </a:rPr>
              <a:t> 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68C00-07D1-4F74-A661-BDD5E829B512}"/>
              </a:ext>
            </a:extLst>
          </p:cNvPr>
          <p:cNvSpPr txBox="1"/>
          <p:nvPr/>
        </p:nvSpPr>
        <p:spPr>
          <a:xfrm>
            <a:off x="430306" y="96949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UVN Bai Sau Nhe" panose="040304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164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2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22" grpId="0"/>
          <p:bldP spid="2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up be cua ai">
            <a:hlinkClick r:id="" action="ppaction://media"/>
            <a:extLst>
              <a:ext uri="{FF2B5EF4-FFF2-40B4-BE49-F238E27FC236}">
                <a16:creationId xmlns:a16="http://schemas.microsoft.com/office/drawing/2014/main" id="{38E404F4-AD48-4A7A-B701-48BB7AB5E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8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BA010B-3FEB-48E6-88DD-D5F3EB070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8" b="25937"/>
          <a:stretch/>
        </p:blipFill>
        <p:spPr>
          <a:xfrm>
            <a:off x="-438156" y="-304800"/>
            <a:ext cx="5619756" cy="2109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A01ED-BEE6-4293-87CB-CF0A873D906B}"/>
              </a:ext>
            </a:extLst>
          </p:cNvPr>
          <p:cNvSpPr txBox="1"/>
          <p:nvPr/>
        </p:nvSpPr>
        <p:spPr>
          <a:xfrm>
            <a:off x="1390650" y="742950"/>
            <a:ext cx="33718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5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5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35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ù nghiêng lắc thế nào nhưng lật đật không bao giờ bị ngã cả - lý do vì...">
            <a:extLst>
              <a:ext uri="{FF2B5EF4-FFF2-40B4-BE49-F238E27FC236}">
                <a16:creationId xmlns:a16="http://schemas.microsoft.com/office/drawing/2014/main" id="{10F12CEA-5372-48B3-B44E-F57D62A2F0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824163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8D2F7B-8FD6-4DC4-BF66-79F821835048}"/>
              </a:ext>
            </a:extLst>
          </p:cNvPr>
          <p:cNvGrpSpPr/>
          <p:nvPr/>
        </p:nvGrpSpPr>
        <p:grpSpPr>
          <a:xfrm>
            <a:off x="3581400" y="1104900"/>
            <a:ext cx="3543300" cy="3543300"/>
            <a:chOff x="3733800" y="209550"/>
            <a:chExt cx="3543300" cy="3543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CB0418-95DA-4BC3-9005-23BF237A4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09550"/>
              <a:ext cx="3543300" cy="3543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47BDEA-95ED-42F4-9B77-E8545F5294C1}"/>
                </a:ext>
              </a:extLst>
            </p:cNvPr>
            <p:cNvSpPr txBox="1"/>
            <p:nvPr/>
          </p:nvSpPr>
          <p:spPr>
            <a:xfrm>
              <a:off x="4495800" y="1771650"/>
              <a:ext cx="222885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Lật</a:t>
              </a:r>
              <a:r>
                <a:rPr lang="en-US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đật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2193E12-724B-4F06-8280-AFC6067F87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4" y="1790694"/>
            <a:ext cx="4629156" cy="46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D4343B-13DA-4A64-892B-E74AB8E5280B}"/>
              </a:ext>
            </a:extLst>
          </p:cNvPr>
          <p:cNvSpPr txBox="1"/>
          <p:nvPr/>
        </p:nvSpPr>
        <p:spPr>
          <a:xfrm>
            <a:off x="685800" y="685800"/>
            <a:ext cx="10877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 descr="7">
            <a:extLst>
              <a:ext uri="{FF2B5EF4-FFF2-40B4-BE49-F238E27FC236}">
                <a16:creationId xmlns:a16="http://schemas.microsoft.com/office/drawing/2014/main" id="{85287C8D-DB37-43A4-803A-0CF3CC23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62918"/>
            <a:ext cx="7524750" cy="482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/>
        </p:blipFill>
        <p:spPr>
          <a:xfrm>
            <a:off x="8185228" y="2952749"/>
            <a:ext cx="3719248" cy="41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17757-39CD-4FDB-A20E-61C007B23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33400"/>
            <a:ext cx="4032153" cy="3428590"/>
          </a:xfrm>
          <a:prstGeom prst="flowChartAlternateProcess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847C5-9A3F-417B-A988-8928F2FBE456}"/>
              </a:ext>
            </a:extLst>
          </p:cNvPr>
          <p:cNvGrpSpPr/>
          <p:nvPr/>
        </p:nvGrpSpPr>
        <p:grpSpPr>
          <a:xfrm>
            <a:off x="4135208" y="582560"/>
            <a:ext cx="7047142" cy="1409701"/>
            <a:chOff x="4059008" y="734960"/>
            <a:chExt cx="7047142" cy="14097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192C28-1F24-436B-A90C-C4136BF4F164}"/>
                </a:ext>
              </a:extLst>
            </p:cNvPr>
            <p:cNvSpPr/>
            <p:nvPr/>
          </p:nvSpPr>
          <p:spPr>
            <a:xfrm>
              <a:off x="4909370" y="1096911"/>
              <a:ext cx="6196780" cy="876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878C1-55CF-42E9-A4B5-7FCEF35C8EB8}"/>
                </a:ext>
              </a:extLst>
            </p:cNvPr>
            <p:cNvSpPr txBox="1"/>
            <p:nvPr/>
          </p:nvSpPr>
          <p:spPr>
            <a:xfrm>
              <a:off x="5746020" y="1128018"/>
              <a:ext cx="51505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úp bê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bỏ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quên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trên nóc tủ cùng với các đồ chơi khác.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E99CF9-513A-4041-9274-E8BF04C3F5C8}"/>
                </a:ext>
              </a:extLst>
            </p:cNvPr>
            <p:cNvGrpSpPr/>
            <p:nvPr/>
          </p:nvGrpSpPr>
          <p:grpSpPr>
            <a:xfrm>
              <a:off x="4059008" y="734960"/>
              <a:ext cx="1917162" cy="1409701"/>
              <a:chOff x="578388" y="3124199"/>
              <a:chExt cx="1917162" cy="140970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700D027-96FF-4A59-B4B8-22DA159EE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38" r="46883" b="33924"/>
              <a:stretch/>
            </p:blipFill>
            <p:spPr>
              <a:xfrm>
                <a:off x="578388" y="3124199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7F592C-4FA8-4DBC-900B-C0D32A742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385" b="81231"/>
              <a:stretch/>
            </p:blipFill>
            <p:spPr>
              <a:xfrm>
                <a:off x="1104896" y="3456146"/>
                <a:ext cx="1390654" cy="1060371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58DAB2-6536-436E-8DE0-674ADCE085C8}"/>
              </a:ext>
            </a:extLst>
          </p:cNvPr>
          <p:cNvGrpSpPr/>
          <p:nvPr/>
        </p:nvGrpSpPr>
        <p:grpSpPr>
          <a:xfrm>
            <a:off x="4312188" y="3562349"/>
            <a:ext cx="6908262" cy="1295402"/>
            <a:chOff x="4235988" y="3714749"/>
            <a:chExt cx="6908262" cy="129540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6DF212-C892-4437-8D6E-7BB5E745494A}"/>
                </a:ext>
              </a:extLst>
            </p:cNvPr>
            <p:cNvGrpSpPr/>
            <p:nvPr/>
          </p:nvGrpSpPr>
          <p:grpSpPr>
            <a:xfrm>
              <a:off x="4947470" y="3916311"/>
              <a:ext cx="6196780" cy="892881"/>
              <a:chOff x="4947470" y="2544711"/>
              <a:chExt cx="6196780" cy="892881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7F3F136-8485-4DB3-B162-A0DF02B58E5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AE8665-2E33-4248-BA17-4D67E48AF99B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tủ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4EBCED-AC8C-428B-B0E9-557DF495E2B5}"/>
                </a:ext>
              </a:extLst>
            </p:cNvPr>
            <p:cNvGrpSpPr/>
            <p:nvPr/>
          </p:nvGrpSpPr>
          <p:grpSpPr>
            <a:xfrm>
              <a:off x="4235988" y="3714749"/>
              <a:ext cx="1726662" cy="1295402"/>
              <a:chOff x="483138" y="4895849"/>
              <a:chExt cx="1726662" cy="129540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BA8BBE-EDF9-4FC5-8B5F-043AE153A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1" t="4850" r="-1758" b="66219"/>
              <a:stretch/>
            </p:blipFill>
            <p:spPr>
              <a:xfrm>
                <a:off x="483138" y="489584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38BBA7-20B5-4B49-A8F8-82D9DA1C0D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5" t="2361" r="43352" b="80586"/>
              <a:stretch/>
            </p:blipFill>
            <p:spPr>
              <a:xfrm>
                <a:off x="1428750" y="5227797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C5D6-AA63-42B9-988B-FEB59660042C}"/>
              </a:ext>
            </a:extLst>
          </p:cNvPr>
          <p:cNvGrpSpPr/>
          <p:nvPr/>
        </p:nvGrpSpPr>
        <p:grpSpPr>
          <a:xfrm>
            <a:off x="4243362" y="4810124"/>
            <a:ext cx="6977088" cy="1485902"/>
            <a:chOff x="4167162" y="4886324"/>
            <a:chExt cx="6977088" cy="14859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C205F0-85A3-4B48-AB0C-531A8661042F}"/>
                </a:ext>
              </a:extLst>
            </p:cNvPr>
            <p:cNvGrpSpPr/>
            <p:nvPr/>
          </p:nvGrpSpPr>
          <p:grpSpPr>
            <a:xfrm>
              <a:off x="4947470" y="5230761"/>
              <a:ext cx="6196780" cy="892881"/>
              <a:chOff x="4947470" y="2544711"/>
              <a:chExt cx="6196780" cy="89288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D1EC24B-542B-4D7B-85EA-CDDB73D8724C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60FF19-F30E-4594-ADB2-37CA3CFC162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vui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vẻ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ngủ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giấc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ngon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nóc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tủ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B05455-1D30-424F-BD98-722AC390635B}"/>
                </a:ext>
              </a:extLst>
            </p:cNvPr>
            <p:cNvGrpSpPr/>
            <p:nvPr/>
          </p:nvGrpSpPr>
          <p:grpSpPr>
            <a:xfrm>
              <a:off x="4167162" y="4886324"/>
              <a:ext cx="1726662" cy="1485902"/>
              <a:chOff x="5729262" y="6829424"/>
              <a:chExt cx="1726662" cy="14859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99EE08-90FE-4DB8-9EF3-03D413D90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" t="65199" r="45711" b="2363"/>
              <a:stretch/>
            </p:blipFill>
            <p:spPr>
              <a:xfrm>
                <a:off x="5729262" y="6829424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395682-958D-431C-821B-DAB4A7A9C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9" t="3373" r="25818" b="79574"/>
              <a:stretch/>
            </p:blipFill>
            <p:spPr>
              <a:xfrm>
                <a:off x="6712974" y="7351872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3FE2EA-C655-4626-A6E7-95261C822EC0}"/>
              </a:ext>
            </a:extLst>
          </p:cNvPr>
          <p:cNvGrpSpPr/>
          <p:nvPr/>
        </p:nvGrpSpPr>
        <p:grpSpPr>
          <a:xfrm>
            <a:off x="4088504" y="2136363"/>
            <a:ext cx="7131946" cy="1257302"/>
            <a:chOff x="4012304" y="2288763"/>
            <a:chExt cx="7131946" cy="125730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57D8A7-9AFB-487F-9B0A-9BDC721D5D57}"/>
                </a:ext>
              </a:extLst>
            </p:cNvPr>
            <p:cNvGrpSpPr/>
            <p:nvPr/>
          </p:nvGrpSpPr>
          <p:grpSpPr>
            <a:xfrm>
              <a:off x="4947470" y="2544711"/>
              <a:ext cx="6196780" cy="892881"/>
              <a:chOff x="4947470" y="2544711"/>
              <a:chExt cx="6196780" cy="89288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2466E3-A517-45D3-B97C-6EA3FFF1939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208DC4-79C0-47A8-8846-8CD4074E053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tới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với các đồ chơi khác.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BB41C7-506C-44BC-A075-6826C0EB7871}"/>
                </a:ext>
              </a:extLst>
            </p:cNvPr>
            <p:cNvGrpSpPr/>
            <p:nvPr/>
          </p:nvGrpSpPr>
          <p:grpSpPr>
            <a:xfrm>
              <a:off x="4012304" y="2288763"/>
              <a:ext cx="1783812" cy="1257302"/>
              <a:chOff x="5378988" y="3162299"/>
              <a:chExt cx="1783812" cy="125730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93817E-A308-46DD-ABEC-6ACA3B083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80" t="35973" r="4103" b="35096"/>
              <a:stretch/>
            </p:blipFill>
            <p:spPr>
              <a:xfrm>
                <a:off x="5378988" y="316229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462FF9-6262-47D3-B10E-AFDED2C3C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0" t="1349" r="61897" b="81598"/>
              <a:stretch/>
            </p:blipFill>
            <p:spPr>
              <a:xfrm>
                <a:off x="6438900" y="3456147"/>
                <a:ext cx="723900" cy="963454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0841AFC-DD6D-4D3B-AD42-0DC3C6EA5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905256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3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847C5-9A3F-417B-A988-8928F2FBE456}"/>
              </a:ext>
            </a:extLst>
          </p:cNvPr>
          <p:cNvGrpSpPr/>
          <p:nvPr/>
        </p:nvGrpSpPr>
        <p:grpSpPr>
          <a:xfrm>
            <a:off x="4135208" y="582560"/>
            <a:ext cx="7047142" cy="1409701"/>
            <a:chOff x="4059008" y="734960"/>
            <a:chExt cx="7047142" cy="14097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192C28-1F24-436B-A90C-C4136BF4F164}"/>
                </a:ext>
              </a:extLst>
            </p:cNvPr>
            <p:cNvSpPr/>
            <p:nvPr/>
          </p:nvSpPr>
          <p:spPr>
            <a:xfrm>
              <a:off x="4909370" y="1096911"/>
              <a:ext cx="6196780" cy="876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878C1-55CF-42E9-A4B5-7FCEF35C8EB8}"/>
                </a:ext>
              </a:extLst>
            </p:cNvPr>
            <p:cNvSpPr txBox="1"/>
            <p:nvPr/>
          </p:nvSpPr>
          <p:spPr>
            <a:xfrm>
              <a:off x="5746020" y="1128018"/>
              <a:ext cx="51505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úp bê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E99CF9-513A-4041-9274-E8BF04C3F5C8}"/>
                </a:ext>
              </a:extLst>
            </p:cNvPr>
            <p:cNvGrpSpPr/>
            <p:nvPr/>
          </p:nvGrpSpPr>
          <p:grpSpPr>
            <a:xfrm>
              <a:off x="4059008" y="734960"/>
              <a:ext cx="1917162" cy="1409701"/>
              <a:chOff x="578388" y="3124199"/>
              <a:chExt cx="1917162" cy="140970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700D027-96FF-4A59-B4B8-22DA159EE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38" r="46883" b="33924"/>
              <a:stretch/>
            </p:blipFill>
            <p:spPr>
              <a:xfrm>
                <a:off x="578388" y="3124199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7F592C-4FA8-4DBC-900B-C0D32A742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385" b="81231"/>
              <a:stretch/>
            </p:blipFill>
            <p:spPr>
              <a:xfrm>
                <a:off x="1104896" y="3456146"/>
                <a:ext cx="1390654" cy="1060371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58DAB2-6536-436E-8DE0-674ADCE085C8}"/>
              </a:ext>
            </a:extLst>
          </p:cNvPr>
          <p:cNvGrpSpPr/>
          <p:nvPr/>
        </p:nvGrpSpPr>
        <p:grpSpPr>
          <a:xfrm>
            <a:off x="4312188" y="3562349"/>
            <a:ext cx="6908262" cy="1295402"/>
            <a:chOff x="4235988" y="3714749"/>
            <a:chExt cx="6908262" cy="129540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6DF212-C892-4437-8D6E-7BB5E745494A}"/>
                </a:ext>
              </a:extLst>
            </p:cNvPr>
            <p:cNvGrpSpPr/>
            <p:nvPr/>
          </p:nvGrpSpPr>
          <p:grpSpPr>
            <a:xfrm>
              <a:off x="4947470" y="3916311"/>
              <a:ext cx="6196780" cy="892881"/>
              <a:chOff x="4947470" y="2544711"/>
              <a:chExt cx="6196780" cy="892881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7F3F136-8485-4DB3-B162-A0DF02B58E5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AE8665-2E33-4248-BA17-4D67E48AF99B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Mùa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váy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lạnh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cóng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tủi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than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khóc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4EBCED-AC8C-428B-B0E9-557DF495E2B5}"/>
                </a:ext>
              </a:extLst>
            </p:cNvPr>
            <p:cNvGrpSpPr/>
            <p:nvPr/>
          </p:nvGrpSpPr>
          <p:grpSpPr>
            <a:xfrm>
              <a:off x="4235988" y="3714749"/>
              <a:ext cx="1726662" cy="1295402"/>
              <a:chOff x="483138" y="4895849"/>
              <a:chExt cx="1726662" cy="129540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BA8BBE-EDF9-4FC5-8B5F-043AE153A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1" t="4850" r="-1758" b="66219"/>
              <a:stretch/>
            </p:blipFill>
            <p:spPr>
              <a:xfrm>
                <a:off x="483138" y="489584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38BBA7-20B5-4B49-A8F8-82D9DA1C0D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5" t="2361" r="43352" b="80586"/>
              <a:stretch/>
            </p:blipFill>
            <p:spPr>
              <a:xfrm>
                <a:off x="1428750" y="5227797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C5D6-AA63-42B9-988B-FEB59660042C}"/>
              </a:ext>
            </a:extLst>
          </p:cNvPr>
          <p:cNvGrpSpPr/>
          <p:nvPr/>
        </p:nvGrpSpPr>
        <p:grpSpPr>
          <a:xfrm>
            <a:off x="4243362" y="4810124"/>
            <a:ext cx="6977088" cy="1485902"/>
            <a:chOff x="4167162" y="4886324"/>
            <a:chExt cx="6977088" cy="14859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C205F0-85A3-4B48-AB0C-531A8661042F}"/>
                </a:ext>
              </a:extLst>
            </p:cNvPr>
            <p:cNvGrpSpPr/>
            <p:nvPr/>
          </p:nvGrpSpPr>
          <p:grpSpPr>
            <a:xfrm>
              <a:off x="4947470" y="5230761"/>
              <a:ext cx="6196780" cy="892881"/>
              <a:chOff x="4947470" y="2544711"/>
              <a:chExt cx="6196780" cy="89288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D1EC24B-542B-4D7B-85EA-CDDB73D8724C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60FF19-F30E-4594-ADB2-37CA3CFC162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nghe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B05455-1D30-424F-BD98-722AC390635B}"/>
                </a:ext>
              </a:extLst>
            </p:cNvPr>
            <p:cNvGrpSpPr/>
            <p:nvPr/>
          </p:nvGrpSpPr>
          <p:grpSpPr>
            <a:xfrm>
              <a:off x="4167162" y="4886324"/>
              <a:ext cx="1726662" cy="1485902"/>
              <a:chOff x="5729262" y="6829424"/>
              <a:chExt cx="1726662" cy="14859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99EE08-90FE-4DB8-9EF3-03D413D90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" t="65199" r="45711" b="2363"/>
              <a:stretch/>
            </p:blipFill>
            <p:spPr>
              <a:xfrm>
                <a:off x="5729262" y="6829424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395682-958D-431C-821B-DAB4A7A9C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9" t="3373" r="25818" b="79574"/>
              <a:stretch/>
            </p:blipFill>
            <p:spPr>
              <a:xfrm>
                <a:off x="6712974" y="7351872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3FE2EA-C655-4626-A6E7-95261C822EC0}"/>
              </a:ext>
            </a:extLst>
          </p:cNvPr>
          <p:cNvGrpSpPr/>
          <p:nvPr/>
        </p:nvGrpSpPr>
        <p:grpSpPr>
          <a:xfrm>
            <a:off x="4088504" y="2136363"/>
            <a:ext cx="7131946" cy="1257302"/>
            <a:chOff x="4012304" y="2288763"/>
            <a:chExt cx="7131946" cy="125730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57D8A7-9AFB-487F-9B0A-9BDC721D5D57}"/>
                </a:ext>
              </a:extLst>
            </p:cNvPr>
            <p:cNvGrpSpPr/>
            <p:nvPr/>
          </p:nvGrpSpPr>
          <p:grpSpPr>
            <a:xfrm>
              <a:off x="4947470" y="2544711"/>
              <a:ext cx="6196780" cy="892881"/>
              <a:chOff x="4947470" y="2544711"/>
              <a:chExt cx="6196780" cy="89288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2466E3-A517-45D3-B97C-6EA3FFF1939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208DC4-79C0-47A8-8846-8CD4074E053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háo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hức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chờ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ngủ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dậy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mình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BB41C7-506C-44BC-A075-6826C0EB7871}"/>
                </a:ext>
              </a:extLst>
            </p:cNvPr>
            <p:cNvGrpSpPr/>
            <p:nvPr/>
          </p:nvGrpSpPr>
          <p:grpSpPr>
            <a:xfrm>
              <a:off x="4012304" y="2288763"/>
              <a:ext cx="1783812" cy="1257302"/>
              <a:chOff x="5378988" y="3162299"/>
              <a:chExt cx="1783812" cy="125730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93817E-A308-46DD-ABEC-6ACA3B083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80" t="35973" r="4103" b="35096"/>
              <a:stretch/>
            </p:blipFill>
            <p:spPr>
              <a:xfrm>
                <a:off x="5378988" y="316229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462FF9-6262-47D3-B10E-AFDED2C3C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0" t="1349" r="61897" b="81598"/>
              <a:stretch/>
            </p:blipFill>
            <p:spPr>
              <a:xfrm>
                <a:off x="6438900" y="3456147"/>
                <a:ext cx="723900" cy="963454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0841AFC-DD6D-4D3B-AD42-0DC3C6EA51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905256"/>
            <a:ext cx="2514600" cy="2514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E74A11-92E6-4EB2-B52B-565430D65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1" y="558658"/>
            <a:ext cx="4107549" cy="3422791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472085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847C5-9A3F-417B-A988-8928F2FBE456}"/>
              </a:ext>
            </a:extLst>
          </p:cNvPr>
          <p:cNvGrpSpPr/>
          <p:nvPr/>
        </p:nvGrpSpPr>
        <p:grpSpPr>
          <a:xfrm>
            <a:off x="46704" y="582560"/>
            <a:ext cx="7047142" cy="1409701"/>
            <a:chOff x="4059008" y="734960"/>
            <a:chExt cx="7047142" cy="14097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192C28-1F24-436B-A90C-C4136BF4F164}"/>
                </a:ext>
              </a:extLst>
            </p:cNvPr>
            <p:cNvSpPr/>
            <p:nvPr/>
          </p:nvSpPr>
          <p:spPr>
            <a:xfrm>
              <a:off x="4909370" y="1096911"/>
              <a:ext cx="6196780" cy="876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878C1-55CF-42E9-A4B5-7FCEF35C8EB8}"/>
                </a:ext>
              </a:extLst>
            </p:cNvPr>
            <p:cNvSpPr txBox="1"/>
            <p:nvPr/>
          </p:nvSpPr>
          <p:spPr>
            <a:xfrm>
              <a:off x="5746020" y="1128018"/>
              <a:ext cx="51505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úp bê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ngờ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vi-VN" sz="25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E99CF9-513A-4041-9274-E8BF04C3F5C8}"/>
                </a:ext>
              </a:extLst>
            </p:cNvPr>
            <p:cNvGrpSpPr/>
            <p:nvPr/>
          </p:nvGrpSpPr>
          <p:grpSpPr>
            <a:xfrm>
              <a:off x="4059008" y="734960"/>
              <a:ext cx="1917162" cy="1409701"/>
              <a:chOff x="578388" y="3124199"/>
              <a:chExt cx="1917162" cy="140970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700D027-96FF-4A59-B4B8-22DA159EE5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38" r="46883" b="33924"/>
              <a:stretch/>
            </p:blipFill>
            <p:spPr>
              <a:xfrm>
                <a:off x="578388" y="3124199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7F592C-4FA8-4DBC-900B-C0D32A742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385" b="81231"/>
              <a:stretch/>
            </p:blipFill>
            <p:spPr>
              <a:xfrm>
                <a:off x="1104896" y="3456146"/>
                <a:ext cx="1390654" cy="1060371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58DAB2-6536-436E-8DE0-674ADCE085C8}"/>
              </a:ext>
            </a:extLst>
          </p:cNvPr>
          <p:cNvGrpSpPr/>
          <p:nvPr/>
        </p:nvGrpSpPr>
        <p:grpSpPr>
          <a:xfrm>
            <a:off x="223684" y="3562349"/>
            <a:ext cx="6908262" cy="1295402"/>
            <a:chOff x="4235988" y="3714749"/>
            <a:chExt cx="6908262" cy="129540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6DF212-C892-4437-8D6E-7BB5E745494A}"/>
                </a:ext>
              </a:extLst>
            </p:cNvPr>
            <p:cNvGrpSpPr/>
            <p:nvPr/>
          </p:nvGrpSpPr>
          <p:grpSpPr>
            <a:xfrm>
              <a:off x="4947470" y="3916311"/>
              <a:ext cx="6196780" cy="892881"/>
              <a:chOff x="4947470" y="2544711"/>
              <a:chExt cx="6196780" cy="892881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7F3F136-8485-4DB3-B162-A0DF02B58E5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AE8665-2E33-4248-BA17-4D67E48AF99B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trốn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4EBCED-AC8C-428B-B0E9-557DF495E2B5}"/>
                </a:ext>
              </a:extLst>
            </p:cNvPr>
            <p:cNvGrpSpPr/>
            <p:nvPr/>
          </p:nvGrpSpPr>
          <p:grpSpPr>
            <a:xfrm>
              <a:off x="4235988" y="3714749"/>
              <a:ext cx="1726662" cy="1295402"/>
              <a:chOff x="483138" y="4895849"/>
              <a:chExt cx="1726662" cy="129540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BA8BBE-EDF9-4FC5-8B5F-043AE153A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1" t="4850" r="-1758" b="66219"/>
              <a:stretch/>
            </p:blipFill>
            <p:spPr>
              <a:xfrm>
                <a:off x="483138" y="489584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38BBA7-20B5-4B49-A8F8-82D9DA1C0D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5" t="2361" r="43352" b="80586"/>
              <a:stretch/>
            </p:blipFill>
            <p:spPr>
              <a:xfrm>
                <a:off x="1428750" y="5227797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C5D6-AA63-42B9-988B-FEB59660042C}"/>
              </a:ext>
            </a:extLst>
          </p:cNvPr>
          <p:cNvGrpSpPr/>
          <p:nvPr/>
        </p:nvGrpSpPr>
        <p:grpSpPr>
          <a:xfrm>
            <a:off x="154858" y="4810124"/>
            <a:ext cx="6977088" cy="1485902"/>
            <a:chOff x="4167162" y="4886324"/>
            <a:chExt cx="6977088" cy="14859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C205F0-85A3-4B48-AB0C-531A8661042F}"/>
                </a:ext>
              </a:extLst>
            </p:cNvPr>
            <p:cNvGrpSpPr/>
            <p:nvPr/>
          </p:nvGrpSpPr>
          <p:grpSpPr>
            <a:xfrm>
              <a:off x="4947470" y="5230761"/>
              <a:ext cx="6196780" cy="892881"/>
              <a:chOff x="4947470" y="2544711"/>
              <a:chExt cx="6196780" cy="89288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D1EC24B-542B-4D7B-85EA-CDDB73D8724C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F60FF19-F30E-4594-ADB2-37CA3CFC162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Đêm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búp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bỏ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25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phố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B05455-1D30-424F-BD98-722AC390635B}"/>
                </a:ext>
              </a:extLst>
            </p:cNvPr>
            <p:cNvGrpSpPr/>
            <p:nvPr/>
          </p:nvGrpSpPr>
          <p:grpSpPr>
            <a:xfrm>
              <a:off x="4167162" y="4886324"/>
              <a:ext cx="1726662" cy="1485902"/>
              <a:chOff x="5729262" y="6829424"/>
              <a:chExt cx="1726662" cy="14859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99EE08-90FE-4DB8-9EF3-03D413D90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" t="65199" r="45711" b="2363"/>
              <a:stretch/>
            </p:blipFill>
            <p:spPr>
              <a:xfrm>
                <a:off x="5729262" y="6829424"/>
                <a:ext cx="1726662" cy="14097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395682-958D-431C-821B-DAB4A7A9C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69" t="3373" r="25818" b="79574"/>
              <a:stretch/>
            </p:blipFill>
            <p:spPr>
              <a:xfrm>
                <a:off x="6712974" y="7351872"/>
                <a:ext cx="723900" cy="963454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3FE2EA-C655-4626-A6E7-95261C822EC0}"/>
              </a:ext>
            </a:extLst>
          </p:cNvPr>
          <p:cNvGrpSpPr/>
          <p:nvPr/>
        </p:nvGrpSpPr>
        <p:grpSpPr>
          <a:xfrm>
            <a:off x="0" y="2136363"/>
            <a:ext cx="7131946" cy="1257302"/>
            <a:chOff x="4012304" y="2288763"/>
            <a:chExt cx="7131946" cy="125730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57D8A7-9AFB-487F-9B0A-9BDC721D5D57}"/>
                </a:ext>
              </a:extLst>
            </p:cNvPr>
            <p:cNvGrpSpPr/>
            <p:nvPr/>
          </p:nvGrpSpPr>
          <p:grpSpPr>
            <a:xfrm>
              <a:off x="4947470" y="2544711"/>
              <a:ext cx="6196780" cy="892881"/>
              <a:chOff x="4947470" y="2544711"/>
              <a:chExt cx="6196780" cy="89288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2466E3-A517-45D3-B97C-6EA3FFF19391}"/>
                  </a:ext>
                </a:extLst>
              </p:cNvPr>
              <p:cNvSpPr/>
              <p:nvPr/>
            </p:nvSpPr>
            <p:spPr>
              <a:xfrm>
                <a:off x="4947470" y="2544711"/>
                <a:ext cx="6196780" cy="8763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208DC4-79C0-47A8-8846-8CD4074E0533}"/>
                  </a:ext>
                </a:extLst>
              </p:cNvPr>
              <p:cNvSpPr txBox="1"/>
              <p:nvPr/>
            </p:nvSpPr>
            <p:spPr>
              <a:xfrm>
                <a:off x="5784120" y="2575818"/>
                <a:ext cx="515058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úp bê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ngủ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0" i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dạo</a:t>
                </a:r>
                <a:r>
                  <a:rPr lang="vi-VN" sz="25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BB41C7-506C-44BC-A075-6826C0EB7871}"/>
                </a:ext>
              </a:extLst>
            </p:cNvPr>
            <p:cNvGrpSpPr/>
            <p:nvPr/>
          </p:nvGrpSpPr>
          <p:grpSpPr>
            <a:xfrm>
              <a:off x="4012304" y="2288763"/>
              <a:ext cx="1783812" cy="1257302"/>
              <a:chOff x="5378988" y="3162299"/>
              <a:chExt cx="1783812" cy="125730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93817E-A308-46DD-ABEC-6ACA3B083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80" t="35973" r="4103" b="35096"/>
              <a:stretch/>
            </p:blipFill>
            <p:spPr>
              <a:xfrm>
                <a:off x="5378988" y="3162299"/>
                <a:ext cx="1726662" cy="125730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462FF9-6262-47D3-B10E-AFDED2C3C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90" t="1349" r="61897" b="81598"/>
              <a:stretch/>
            </p:blipFill>
            <p:spPr>
              <a:xfrm>
                <a:off x="6438900" y="3456147"/>
                <a:ext cx="723900" cy="963454"/>
              </a:xfrm>
              <a:prstGeom prst="rect">
                <a:avLst/>
              </a:prstGeom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5343AD3D-21F4-45A8-854A-3C97EC9F85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80" y="3905256"/>
            <a:ext cx="2514600" cy="2514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DD5490-1FEB-4B4D-86DF-BCD7E1B3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36" y="571778"/>
            <a:ext cx="4163664" cy="3219171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4884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月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DFC1DE"/>
      </a:accent1>
      <a:accent2>
        <a:srgbClr val="D6A0DC"/>
      </a:accent2>
      <a:accent3>
        <a:srgbClr val="DEA2CD"/>
      </a:accent3>
      <a:accent4>
        <a:srgbClr val="DE88AD"/>
      </a:accent4>
      <a:accent5>
        <a:srgbClr val="C89BD1"/>
      </a:accent5>
      <a:accent6>
        <a:srgbClr val="DE88AD"/>
      </a:accent6>
      <a:hlink>
        <a:srgbClr val="DB5353"/>
      </a:hlink>
      <a:folHlink>
        <a:srgbClr val="90363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664</Words>
  <Application>Microsoft Office PowerPoint</Application>
  <PresentationFormat>Widescreen</PresentationFormat>
  <Paragraphs>70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#9Slide05 HLT CL MissLeGatees1</vt:lpstr>
      <vt:lpstr>Calibri</vt:lpstr>
      <vt:lpstr>Microsoft YaHei</vt:lpstr>
      <vt:lpstr>#9Slide05 SVNCattleya Script</vt:lpstr>
      <vt:lpstr>UVN Bai Sau Nhe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Bup be cua ai</dc:title>
  <dc:subject>Ke chuyen 4</dc:subject>
  <dc:creator>ktuts</dc:creator>
  <cp:keywords>Hana</cp:keywords>
  <cp:lastModifiedBy>Admin</cp:lastModifiedBy>
  <cp:revision>43</cp:revision>
  <dcterms:created xsi:type="dcterms:W3CDTF">2018-06-27T06:03:31Z</dcterms:created>
  <dcterms:modified xsi:type="dcterms:W3CDTF">2022-11-30T09:08:06Z</dcterms:modified>
  <cp:version>Z20</cp:version>
</cp:coreProperties>
</file>