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91" r:id="rId3"/>
    <p:sldId id="257" r:id="rId4"/>
    <p:sldId id="281" r:id="rId5"/>
    <p:sldId id="292" r:id="rId6"/>
    <p:sldId id="290" r:id="rId7"/>
    <p:sldId id="293" r:id="rId8"/>
    <p:sldId id="258" r:id="rId9"/>
    <p:sldId id="286" r:id="rId10"/>
    <p:sldId id="284" r:id="rId11"/>
    <p:sldId id="285" r:id="rId12"/>
    <p:sldId id="287" r:id="rId13"/>
    <p:sldId id="294" r:id="rId14"/>
    <p:sldId id="262" r:id="rId15"/>
    <p:sldId id="295" r:id="rId16"/>
    <p:sldId id="296" r:id="rId17"/>
    <p:sldId id="297" r:id="rId18"/>
    <p:sldId id="289" r:id="rId19"/>
    <p:sldId id="274" r:id="rId20"/>
  </p:sldIdLst>
  <p:sldSz cx="12192000" cy="6858000"/>
  <p:notesSz cx="6858000" cy="9144000"/>
  <p:embeddedFontLst>
    <p:embeddedFont>
      <p:font typeface="等线 Light" panose="020B0604020202020204" charset="-122"/>
      <p:regular r:id="rId22"/>
    </p:embeddedFont>
    <p:embeddedFont>
      <p:font typeface="SimSun" panose="02010600030101010101" pitchFamily="2" charset="-122"/>
      <p:regular r:id="rId23"/>
    </p:embeddedFont>
    <p:embeddedFont>
      <p:font typeface="Calibri" panose="020F0502020204030204" pitchFamily="34" charset="0"/>
      <p:regular r:id="rId24"/>
      <p:bold r:id="rId25"/>
      <p:italic r:id="rId26"/>
      <p:boldItalic r:id="rId27"/>
    </p:embeddedFont>
    <p:embeddedFont>
      <p:font typeface="等线" panose="020B0604020202020204" charset="-122"/>
      <p:regular r:id="rId28"/>
      <p:bold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5852"/>
    <a:srgbClr val="D17974"/>
    <a:srgbClr val="ED3624"/>
    <a:srgbClr val="FFFF79"/>
    <a:srgbClr val="31724C"/>
    <a:srgbClr val="99D2C1"/>
    <a:srgbClr val="367A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11" autoAdjust="0"/>
    <p:restoredTop sz="94692"/>
  </p:normalViewPr>
  <p:slideViewPr>
    <p:cSldViewPr snapToGrid="0" snapToObjects="1" showGuides="1">
      <p:cViewPr varScale="1">
        <p:scale>
          <a:sx n="71" d="100"/>
          <a:sy n="71" d="100"/>
        </p:scale>
        <p:origin x="462" y="9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BB3C68-23D9-48EC-BE14-0880CD3DF93D}" type="datetimeFigureOut">
              <a:rPr lang="zh-CN" altLang="en-US" smtClean="0"/>
              <a:t>2022/11/30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F53FB-E9B8-4938-94E1-8FCAF794736B}" type="slidenum">
              <a:rPr lang="zh-CN" altLang="en-US" smtClean="0"/>
              <a:t>‹#›</a:t>
            </a:fld>
            <a:endParaRPr lang="zh-CN" altLang="en-US"/>
          </a:p>
        </p:txBody>
      </p:sp>
    </p:spTree>
    <p:extLst>
      <p:ext uri="{BB962C8B-B14F-4D97-AF65-F5344CB8AC3E}">
        <p14:creationId xmlns:p14="http://schemas.microsoft.com/office/powerpoint/2010/main" val="3894602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1</a:t>
            </a:fld>
            <a:endParaRPr lang="zh-CN" altLang="en-US"/>
          </a:p>
        </p:txBody>
      </p:sp>
    </p:spTree>
    <p:extLst>
      <p:ext uri="{BB962C8B-B14F-4D97-AF65-F5344CB8AC3E}">
        <p14:creationId xmlns:p14="http://schemas.microsoft.com/office/powerpoint/2010/main" val="138374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18</a:t>
            </a:fld>
            <a:endParaRPr lang="zh-CN" altLang="en-US"/>
          </a:p>
        </p:txBody>
      </p:sp>
    </p:spTree>
    <p:extLst>
      <p:ext uri="{BB962C8B-B14F-4D97-AF65-F5344CB8AC3E}">
        <p14:creationId xmlns:p14="http://schemas.microsoft.com/office/powerpoint/2010/main" val="1264487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19</a:t>
            </a:fld>
            <a:endParaRPr lang="zh-CN" altLang="en-US"/>
          </a:p>
        </p:txBody>
      </p:sp>
    </p:spTree>
    <p:extLst>
      <p:ext uri="{BB962C8B-B14F-4D97-AF65-F5344CB8AC3E}">
        <p14:creationId xmlns:p14="http://schemas.microsoft.com/office/powerpoint/2010/main" val="58230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3</a:t>
            </a:fld>
            <a:endParaRPr lang="zh-CN" altLang="en-US"/>
          </a:p>
        </p:txBody>
      </p:sp>
    </p:spTree>
    <p:extLst>
      <p:ext uri="{BB962C8B-B14F-4D97-AF65-F5344CB8AC3E}">
        <p14:creationId xmlns:p14="http://schemas.microsoft.com/office/powerpoint/2010/main" val="4593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4</a:t>
            </a:fld>
            <a:endParaRPr lang="zh-CN" altLang="en-US"/>
          </a:p>
        </p:txBody>
      </p:sp>
    </p:spTree>
    <p:extLst>
      <p:ext uri="{BB962C8B-B14F-4D97-AF65-F5344CB8AC3E}">
        <p14:creationId xmlns:p14="http://schemas.microsoft.com/office/powerpoint/2010/main" val="13124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6</a:t>
            </a:fld>
            <a:endParaRPr lang="zh-CN" altLang="en-US"/>
          </a:p>
        </p:txBody>
      </p:sp>
    </p:spTree>
    <p:extLst>
      <p:ext uri="{BB962C8B-B14F-4D97-AF65-F5344CB8AC3E}">
        <p14:creationId xmlns:p14="http://schemas.microsoft.com/office/powerpoint/2010/main" val="238427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8</a:t>
            </a:fld>
            <a:endParaRPr lang="zh-CN" altLang="en-US"/>
          </a:p>
        </p:txBody>
      </p:sp>
    </p:spTree>
    <p:extLst>
      <p:ext uri="{BB962C8B-B14F-4D97-AF65-F5344CB8AC3E}">
        <p14:creationId xmlns:p14="http://schemas.microsoft.com/office/powerpoint/2010/main" val="23437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10</a:t>
            </a:fld>
            <a:endParaRPr lang="zh-CN" altLang="en-US"/>
          </a:p>
        </p:txBody>
      </p:sp>
    </p:spTree>
    <p:extLst>
      <p:ext uri="{BB962C8B-B14F-4D97-AF65-F5344CB8AC3E}">
        <p14:creationId xmlns:p14="http://schemas.microsoft.com/office/powerpoint/2010/main" val="1911090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11</a:t>
            </a:fld>
            <a:endParaRPr lang="zh-CN" altLang="en-US"/>
          </a:p>
        </p:txBody>
      </p:sp>
    </p:spTree>
    <p:extLst>
      <p:ext uri="{BB962C8B-B14F-4D97-AF65-F5344CB8AC3E}">
        <p14:creationId xmlns:p14="http://schemas.microsoft.com/office/powerpoint/2010/main" val="690101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12</a:t>
            </a:fld>
            <a:endParaRPr lang="zh-CN" altLang="en-US"/>
          </a:p>
        </p:txBody>
      </p:sp>
    </p:spTree>
    <p:extLst>
      <p:ext uri="{BB962C8B-B14F-4D97-AF65-F5344CB8AC3E}">
        <p14:creationId xmlns:p14="http://schemas.microsoft.com/office/powerpoint/2010/main" val="2241732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9F53FB-E9B8-4938-94E1-8FCAF794736B}" type="slidenum">
              <a:rPr lang="zh-CN" altLang="en-US" smtClean="0"/>
              <a:t>14</a:t>
            </a:fld>
            <a:endParaRPr lang="zh-CN" altLang="en-US"/>
          </a:p>
        </p:txBody>
      </p:sp>
    </p:spTree>
    <p:extLst>
      <p:ext uri="{BB962C8B-B14F-4D97-AF65-F5344CB8AC3E}">
        <p14:creationId xmlns:p14="http://schemas.microsoft.com/office/powerpoint/2010/main" val="2334018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1F5945-78D0-40B3-B0B9-CE179BA0DAD6}"/>
              </a:ext>
            </a:extLst>
          </p:cNvPr>
          <p:cNvPicPr>
            <a:picLocks noChangeAspect="1"/>
          </p:cNvPicPr>
          <p:nvPr userDrawn="1"/>
        </p:nvPicPr>
        <p:blipFill>
          <a:blip r:embed="rId2"/>
          <a:stretch>
            <a:fillRect/>
          </a:stretch>
        </p:blipFill>
        <p:spPr>
          <a:xfrm>
            <a:off x="-91888" y="-40342"/>
            <a:ext cx="12385366" cy="7031691"/>
          </a:xfrm>
          <a:prstGeom prst="rect">
            <a:avLst/>
          </a:prstGeom>
        </p:spPr>
      </p:pic>
    </p:spTree>
    <p:extLst>
      <p:ext uri="{BB962C8B-B14F-4D97-AF65-F5344CB8AC3E}">
        <p14:creationId xmlns:p14="http://schemas.microsoft.com/office/powerpoint/2010/main" val="31329204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A1B03-6B1B-4947-A949-59A34B620E54}"/>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DFD6AE76-A0C9-E245-8166-0816CA500FEB}"/>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C01F0989-D7EC-9B40-A3D0-36B6DCBBECC6}"/>
              </a:ext>
            </a:extLst>
          </p:cNvPr>
          <p:cNvSpPr>
            <a:spLocks noGrp="1"/>
          </p:cNvSpPr>
          <p:nvPr>
            <p:ph type="dt" sz="half" idx="10"/>
          </p:nvPr>
        </p:nvSpPr>
        <p:spPr>
          <a:xfrm>
            <a:off x="838200" y="6356350"/>
            <a:ext cx="2743200" cy="365125"/>
          </a:xfrm>
          <a:prstGeom prst="rect">
            <a:avLst/>
          </a:prstGeom>
        </p:spPr>
        <p:txBody>
          <a:bodyPr/>
          <a:lstStyle/>
          <a:p>
            <a:fld id="{9567A204-43B0-C44C-80B9-2BD2CB3E310C}" type="datetimeFigureOut">
              <a:rPr kumimoji="1" lang="zh-CN" altLang="en-US" smtClean="0"/>
              <a:t>2022/11/30</a:t>
            </a:fld>
            <a:endParaRPr kumimoji="1" lang="zh-CN" altLang="en-US"/>
          </a:p>
        </p:txBody>
      </p:sp>
      <p:sp>
        <p:nvSpPr>
          <p:cNvPr id="5" name="页脚占位符 4">
            <a:extLst>
              <a:ext uri="{FF2B5EF4-FFF2-40B4-BE49-F238E27FC236}">
                <a16:creationId xmlns:a16="http://schemas.microsoft.com/office/drawing/2014/main" id="{EAB64DA5-486E-3541-A7C2-BA4AFF210D7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E3411DF9-BAB2-D440-92E7-E654634B155E}"/>
              </a:ext>
            </a:extLst>
          </p:cNvPr>
          <p:cNvSpPr>
            <a:spLocks noGrp="1"/>
          </p:cNvSpPr>
          <p:nvPr>
            <p:ph type="sldNum" sz="quarter" idx="12"/>
          </p:nvPr>
        </p:nvSpPr>
        <p:spPr>
          <a:xfrm>
            <a:off x="8610600" y="6356350"/>
            <a:ext cx="2743200" cy="365125"/>
          </a:xfrm>
          <a:prstGeom prst="rect">
            <a:avLst/>
          </a:prstGeom>
        </p:spPr>
        <p:txBody>
          <a:bodyPr/>
          <a:lstStyle/>
          <a:p>
            <a:fld id="{F17C94D4-8D47-CD4E-A543-81A2C6CC9890}" type="slidenum">
              <a:rPr kumimoji="1" lang="zh-CN" altLang="en-US" smtClean="0"/>
              <a:t>‹#›</a:t>
            </a:fld>
            <a:endParaRPr kumimoji="1" lang="zh-CN" altLang="en-US"/>
          </a:p>
        </p:txBody>
      </p:sp>
    </p:spTree>
    <p:extLst>
      <p:ext uri="{BB962C8B-B14F-4D97-AF65-F5344CB8AC3E}">
        <p14:creationId xmlns:p14="http://schemas.microsoft.com/office/powerpoint/2010/main" val="364661863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FF74D56-84B9-F143-9975-F388C2B14D31}"/>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2FF216D9-17A7-FA42-9BD3-3F8D1219E1E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8B846A6-1D19-9144-9E28-9F12391F990D}"/>
              </a:ext>
            </a:extLst>
          </p:cNvPr>
          <p:cNvSpPr>
            <a:spLocks noGrp="1"/>
          </p:cNvSpPr>
          <p:nvPr>
            <p:ph type="dt" sz="half" idx="10"/>
          </p:nvPr>
        </p:nvSpPr>
        <p:spPr>
          <a:xfrm>
            <a:off x="838200" y="6356350"/>
            <a:ext cx="2743200" cy="365125"/>
          </a:xfrm>
          <a:prstGeom prst="rect">
            <a:avLst/>
          </a:prstGeom>
        </p:spPr>
        <p:txBody>
          <a:bodyPr/>
          <a:lstStyle/>
          <a:p>
            <a:fld id="{9567A204-43B0-C44C-80B9-2BD2CB3E310C}" type="datetimeFigureOut">
              <a:rPr kumimoji="1" lang="zh-CN" altLang="en-US" smtClean="0"/>
              <a:t>2022/11/30</a:t>
            </a:fld>
            <a:endParaRPr kumimoji="1" lang="zh-CN" altLang="en-US"/>
          </a:p>
        </p:txBody>
      </p:sp>
      <p:sp>
        <p:nvSpPr>
          <p:cNvPr id="5" name="页脚占位符 4">
            <a:extLst>
              <a:ext uri="{FF2B5EF4-FFF2-40B4-BE49-F238E27FC236}">
                <a16:creationId xmlns:a16="http://schemas.microsoft.com/office/drawing/2014/main" id="{1D7D5F69-8D2F-E846-9427-6A1AB3E20C7E}"/>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81F61C2-E0ED-F842-9DDA-C7D9227A1076}"/>
              </a:ext>
            </a:extLst>
          </p:cNvPr>
          <p:cNvSpPr>
            <a:spLocks noGrp="1"/>
          </p:cNvSpPr>
          <p:nvPr>
            <p:ph type="sldNum" sz="quarter" idx="12"/>
          </p:nvPr>
        </p:nvSpPr>
        <p:spPr>
          <a:xfrm>
            <a:off x="8610600" y="6356350"/>
            <a:ext cx="2743200" cy="365125"/>
          </a:xfrm>
          <a:prstGeom prst="rect">
            <a:avLst/>
          </a:prstGeom>
        </p:spPr>
        <p:txBody>
          <a:bodyPr/>
          <a:lstStyle/>
          <a:p>
            <a:fld id="{F17C94D4-8D47-CD4E-A543-81A2C6CC9890}" type="slidenum">
              <a:rPr kumimoji="1" lang="zh-CN" altLang="en-US" smtClean="0"/>
              <a:t>‹#›</a:t>
            </a:fld>
            <a:endParaRPr kumimoji="1" lang="zh-CN" altLang="en-US"/>
          </a:p>
        </p:txBody>
      </p:sp>
    </p:spTree>
    <p:extLst>
      <p:ext uri="{BB962C8B-B14F-4D97-AF65-F5344CB8AC3E}">
        <p14:creationId xmlns:p14="http://schemas.microsoft.com/office/powerpoint/2010/main" val="275836675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898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1474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1945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87399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000C51-1BA5-4645-9F16-6FFD495189A4}"/>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4FCBCC49-73A7-6048-8DB9-0D51619B028A}"/>
              </a:ext>
            </a:extLst>
          </p:cNvPr>
          <p:cNvSpPr>
            <a:spLocks noGrp="1"/>
          </p:cNvSpPr>
          <p:nvPr>
            <p:ph type="dt" sz="half" idx="10"/>
          </p:nvPr>
        </p:nvSpPr>
        <p:spPr>
          <a:xfrm>
            <a:off x="838200" y="6356350"/>
            <a:ext cx="2743200" cy="365125"/>
          </a:xfrm>
          <a:prstGeom prst="rect">
            <a:avLst/>
          </a:prstGeom>
        </p:spPr>
        <p:txBody>
          <a:bodyPr/>
          <a:lstStyle/>
          <a:p>
            <a:fld id="{9567A204-43B0-C44C-80B9-2BD2CB3E310C}" type="datetimeFigureOut">
              <a:rPr kumimoji="1" lang="zh-CN" altLang="en-US" smtClean="0"/>
              <a:t>2022/11/30</a:t>
            </a:fld>
            <a:endParaRPr kumimoji="1" lang="zh-CN" altLang="en-US"/>
          </a:p>
        </p:txBody>
      </p:sp>
      <p:sp>
        <p:nvSpPr>
          <p:cNvPr id="4" name="页脚占位符 3">
            <a:extLst>
              <a:ext uri="{FF2B5EF4-FFF2-40B4-BE49-F238E27FC236}">
                <a16:creationId xmlns:a16="http://schemas.microsoft.com/office/drawing/2014/main" id="{EE0FA96B-FEB2-9344-A12B-8C56DF31FFF4}"/>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C54E2587-50FD-EC43-8761-9A4F52C45FB8}"/>
              </a:ext>
            </a:extLst>
          </p:cNvPr>
          <p:cNvSpPr>
            <a:spLocks noGrp="1"/>
          </p:cNvSpPr>
          <p:nvPr>
            <p:ph type="sldNum" sz="quarter" idx="12"/>
          </p:nvPr>
        </p:nvSpPr>
        <p:spPr>
          <a:xfrm>
            <a:off x="8610600" y="6356350"/>
            <a:ext cx="2743200" cy="365125"/>
          </a:xfrm>
          <a:prstGeom prst="rect">
            <a:avLst/>
          </a:prstGeom>
        </p:spPr>
        <p:txBody>
          <a:bodyPr/>
          <a:lstStyle/>
          <a:p>
            <a:fld id="{F17C94D4-8D47-CD4E-A543-81A2C6CC9890}" type="slidenum">
              <a:rPr kumimoji="1" lang="zh-CN" altLang="en-US" smtClean="0"/>
              <a:t>‹#›</a:t>
            </a:fld>
            <a:endParaRPr kumimoji="1" lang="zh-CN" altLang="en-US"/>
          </a:p>
        </p:txBody>
      </p:sp>
    </p:spTree>
    <p:extLst>
      <p:ext uri="{BB962C8B-B14F-4D97-AF65-F5344CB8AC3E}">
        <p14:creationId xmlns:p14="http://schemas.microsoft.com/office/powerpoint/2010/main" val="36314276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78FC974-F964-8742-8462-B66956A8773D}"/>
              </a:ext>
            </a:extLst>
          </p:cNvPr>
          <p:cNvSpPr>
            <a:spLocks noGrp="1"/>
          </p:cNvSpPr>
          <p:nvPr>
            <p:ph type="dt" sz="half" idx="10"/>
          </p:nvPr>
        </p:nvSpPr>
        <p:spPr>
          <a:xfrm>
            <a:off x="838200" y="6356350"/>
            <a:ext cx="2743200" cy="365125"/>
          </a:xfrm>
          <a:prstGeom prst="rect">
            <a:avLst/>
          </a:prstGeom>
        </p:spPr>
        <p:txBody>
          <a:bodyPr/>
          <a:lstStyle/>
          <a:p>
            <a:fld id="{9567A204-43B0-C44C-80B9-2BD2CB3E310C}" type="datetimeFigureOut">
              <a:rPr kumimoji="1" lang="zh-CN" altLang="en-US" smtClean="0"/>
              <a:t>2022/11/30</a:t>
            </a:fld>
            <a:endParaRPr kumimoji="1" lang="zh-CN" altLang="en-US"/>
          </a:p>
        </p:txBody>
      </p:sp>
      <p:sp>
        <p:nvSpPr>
          <p:cNvPr id="3" name="页脚占位符 2">
            <a:extLst>
              <a:ext uri="{FF2B5EF4-FFF2-40B4-BE49-F238E27FC236}">
                <a16:creationId xmlns:a16="http://schemas.microsoft.com/office/drawing/2014/main" id="{F2B2EFC5-2018-6142-AAAC-CA5BC8014F5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23C21ECA-8F96-ED4C-BAB5-C22947C040CE}"/>
              </a:ext>
            </a:extLst>
          </p:cNvPr>
          <p:cNvSpPr>
            <a:spLocks noGrp="1"/>
          </p:cNvSpPr>
          <p:nvPr>
            <p:ph type="sldNum" sz="quarter" idx="12"/>
          </p:nvPr>
        </p:nvSpPr>
        <p:spPr>
          <a:xfrm>
            <a:off x="8610600" y="6356350"/>
            <a:ext cx="2743200" cy="365125"/>
          </a:xfrm>
          <a:prstGeom prst="rect">
            <a:avLst/>
          </a:prstGeom>
        </p:spPr>
        <p:txBody>
          <a:bodyPr/>
          <a:lstStyle/>
          <a:p>
            <a:fld id="{F17C94D4-8D47-CD4E-A543-81A2C6CC9890}" type="slidenum">
              <a:rPr kumimoji="1" lang="zh-CN" altLang="en-US" smtClean="0"/>
              <a:t>‹#›</a:t>
            </a:fld>
            <a:endParaRPr kumimoji="1" lang="zh-CN" altLang="en-US"/>
          </a:p>
        </p:txBody>
      </p:sp>
    </p:spTree>
    <p:extLst>
      <p:ext uri="{BB962C8B-B14F-4D97-AF65-F5344CB8AC3E}">
        <p14:creationId xmlns:p14="http://schemas.microsoft.com/office/powerpoint/2010/main" val="17449899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D75FA-94F8-3541-B1BB-84A34093B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1626993F-BBA4-CC4B-9FBE-03BB8A1DF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75CF5BDA-C54B-AE4D-96F0-86B9E0F63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3E5B4191-3CF6-3245-AB71-957965580560}"/>
              </a:ext>
            </a:extLst>
          </p:cNvPr>
          <p:cNvSpPr>
            <a:spLocks noGrp="1"/>
          </p:cNvSpPr>
          <p:nvPr>
            <p:ph type="dt" sz="half" idx="10"/>
          </p:nvPr>
        </p:nvSpPr>
        <p:spPr>
          <a:xfrm>
            <a:off x="838200" y="6356350"/>
            <a:ext cx="2743200" cy="365125"/>
          </a:xfrm>
          <a:prstGeom prst="rect">
            <a:avLst/>
          </a:prstGeom>
        </p:spPr>
        <p:txBody>
          <a:bodyPr/>
          <a:lstStyle/>
          <a:p>
            <a:fld id="{9567A204-43B0-C44C-80B9-2BD2CB3E310C}" type="datetimeFigureOut">
              <a:rPr kumimoji="1" lang="zh-CN" altLang="en-US" smtClean="0"/>
              <a:t>2022/11/30</a:t>
            </a:fld>
            <a:endParaRPr kumimoji="1" lang="zh-CN" altLang="en-US"/>
          </a:p>
        </p:txBody>
      </p:sp>
      <p:sp>
        <p:nvSpPr>
          <p:cNvPr id="6" name="页脚占位符 5">
            <a:extLst>
              <a:ext uri="{FF2B5EF4-FFF2-40B4-BE49-F238E27FC236}">
                <a16:creationId xmlns:a16="http://schemas.microsoft.com/office/drawing/2014/main" id="{15E18F51-B0B4-444E-A65A-F8681C6B413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DF4DB2F2-6328-FE4E-BCC3-7E0C456888CA}"/>
              </a:ext>
            </a:extLst>
          </p:cNvPr>
          <p:cNvSpPr>
            <a:spLocks noGrp="1"/>
          </p:cNvSpPr>
          <p:nvPr>
            <p:ph type="sldNum" sz="quarter" idx="12"/>
          </p:nvPr>
        </p:nvSpPr>
        <p:spPr>
          <a:xfrm>
            <a:off x="8610600" y="6356350"/>
            <a:ext cx="2743200" cy="365125"/>
          </a:xfrm>
          <a:prstGeom prst="rect">
            <a:avLst/>
          </a:prstGeom>
        </p:spPr>
        <p:txBody>
          <a:bodyPr/>
          <a:lstStyle/>
          <a:p>
            <a:fld id="{F17C94D4-8D47-CD4E-A543-81A2C6CC9890}" type="slidenum">
              <a:rPr kumimoji="1" lang="zh-CN" altLang="en-US" smtClean="0"/>
              <a:t>‹#›</a:t>
            </a:fld>
            <a:endParaRPr kumimoji="1" lang="zh-CN" altLang="en-US"/>
          </a:p>
        </p:txBody>
      </p:sp>
    </p:spTree>
    <p:extLst>
      <p:ext uri="{BB962C8B-B14F-4D97-AF65-F5344CB8AC3E}">
        <p14:creationId xmlns:p14="http://schemas.microsoft.com/office/powerpoint/2010/main" val="243557551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C94CA1-7750-9547-89F9-159587442E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1A6A5FC2-57ED-2446-BA11-90E4435EBF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50E24E64-3933-5E4B-83B2-204F7A2B26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897EEA95-2AEE-B240-9117-9E77ABFDF409}"/>
              </a:ext>
            </a:extLst>
          </p:cNvPr>
          <p:cNvSpPr>
            <a:spLocks noGrp="1"/>
          </p:cNvSpPr>
          <p:nvPr>
            <p:ph type="dt" sz="half" idx="10"/>
          </p:nvPr>
        </p:nvSpPr>
        <p:spPr>
          <a:xfrm>
            <a:off x="838200" y="6356350"/>
            <a:ext cx="2743200" cy="365125"/>
          </a:xfrm>
          <a:prstGeom prst="rect">
            <a:avLst/>
          </a:prstGeom>
        </p:spPr>
        <p:txBody>
          <a:bodyPr/>
          <a:lstStyle/>
          <a:p>
            <a:fld id="{9567A204-43B0-C44C-80B9-2BD2CB3E310C}" type="datetimeFigureOut">
              <a:rPr kumimoji="1" lang="zh-CN" altLang="en-US" smtClean="0"/>
              <a:t>2022/11/30</a:t>
            </a:fld>
            <a:endParaRPr kumimoji="1" lang="zh-CN" altLang="en-US"/>
          </a:p>
        </p:txBody>
      </p:sp>
      <p:sp>
        <p:nvSpPr>
          <p:cNvPr id="6" name="页脚占位符 5">
            <a:extLst>
              <a:ext uri="{FF2B5EF4-FFF2-40B4-BE49-F238E27FC236}">
                <a16:creationId xmlns:a16="http://schemas.microsoft.com/office/drawing/2014/main" id="{B055CC36-F156-D242-B399-D1F57AC60707}"/>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043BC3C4-8C5A-994C-A3C7-18D90B90642F}"/>
              </a:ext>
            </a:extLst>
          </p:cNvPr>
          <p:cNvSpPr>
            <a:spLocks noGrp="1"/>
          </p:cNvSpPr>
          <p:nvPr>
            <p:ph type="sldNum" sz="quarter" idx="12"/>
          </p:nvPr>
        </p:nvSpPr>
        <p:spPr>
          <a:xfrm>
            <a:off x="8610600" y="6356350"/>
            <a:ext cx="2743200" cy="365125"/>
          </a:xfrm>
          <a:prstGeom prst="rect">
            <a:avLst/>
          </a:prstGeom>
        </p:spPr>
        <p:txBody>
          <a:bodyPr/>
          <a:lstStyle/>
          <a:p>
            <a:fld id="{F17C94D4-8D47-CD4E-A543-81A2C6CC9890}" type="slidenum">
              <a:rPr kumimoji="1" lang="zh-CN" altLang="en-US" smtClean="0"/>
              <a:t>‹#›</a:t>
            </a:fld>
            <a:endParaRPr kumimoji="1" lang="zh-CN" altLang="en-US"/>
          </a:p>
        </p:txBody>
      </p:sp>
    </p:spTree>
    <p:extLst>
      <p:ext uri="{BB962C8B-B14F-4D97-AF65-F5344CB8AC3E}">
        <p14:creationId xmlns:p14="http://schemas.microsoft.com/office/powerpoint/2010/main" val="3882667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B7E8997-D3A9-455F-A203-D17D56088BA5}"/>
              </a:ext>
            </a:extLst>
          </p:cNvPr>
          <p:cNvSpPr txBox="1"/>
          <p:nvPr userDrawn="1"/>
        </p:nvSpPr>
        <p:spPr>
          <a:xfrm>
            <a:off x="0" y="0"/>
            <a:ext cx="82266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95000"/>
                  </a:schemeClr>
                </a:solidFill>
                <a:latin typeface="UVN Dzung Dakao" panose="00000400000000000000" pitchFamily="2" charset="0"/>
              </a:rPr>
              <a:t>KTUTS</a:t>
            </a:r>
          </a:p>
        </p:txBody>
      </p:sp>
      <p:sp>
        <p:nvSpPr>
          <p:cNvPr id="3" name="TextBox 7">
            <a:extLst>
              <a:ext uri="{FF2B5EF4-FFF2-40B4-BE49-F238E27FC236}">
                <a16:creationId xmlns:a16="http://schemas.microsoft.com/office/drawing/2014/main" id="{5C38AED1-D165-4D77-918E-D05D3CE9D068}"/>
              </a:ext>
            </a:extLst>
          </p:cNvPr>
          <p:cNvSpPr txBox="1"/>
          <p:nvPr userDrawn="1"/>
        </p:nvSpPr>
        <p:spPr>
          <a:xfrm>
            <a:off x="145484" y="6491287"/>
            <a:ext cx="82266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95000"/>
                  </a:schemeClr>
                </a:solidFill>
                <a:latin typeface="UVN Dzung Dakao" panose="00000400000000000000" pitchFamily="2" charset="0"/>
              </a:rPr>
              <a:t>KTUTS</a:t>
            </a:r>
          </a:p>
        </p:txBody>
      </p:sp>
      <p:pic>
        <p:nvPicPr>
          <p:cNvPr id="5" name="Picture 4" descr="A picture containing diagram&#10;&#10;Description automatically generated">
            <a:extLst>
              <a:ext uri="{FF2B5EF4-FFF2-40B4-BE49-F238E27FC236}">
                <a16:creationId xmlns:a16="http://schemas.microsoft.com/office/drawing/2014/main" id="{C6147C24-3096-4E1D-82B4-75419CE2E8DE}"/>
              </a:ext>
            </a:extLst>
          </p:cNvPr>
          <p:cNvPicPr>
            <a:picLocks noChangeAspect="1"/>
          </p:cNvPicPr>
          <p:nvPr userDrawn="1"/>
        </p:nvPicPr>
        <p:blipFill>
          <a:blip r:embed="rId13"/>
          <a:stretch>
            <a:fillRect/>
          </a:stretch>
        </p:blipFill>
        <p:spPr>
          <a:xfrm>
            <a:off x="-10746456" y="10241280"/>
            <a:ext cx="1746474" cy="150876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FE261928-EBC8-4C37-8082-71C1C01D379D}"/>
              </a:ext>
            </a:extLst>
          </p:cNvPr>
          <p:cNvPicPr>
            <a:picLocks noChangeAspect="1"/>
          </p:cNvPicPr>
          <p:nvPr userDrawn="1"/>
        </p:nvPicPr>
        <p:blipFill>
          <a:blip r:embed="rId13"/>
          <a:stretch>
            <a:fillRect/>
          </a:stretch>
        </p:blipFill>
        <p:spPr>
          <a:xfrm>
            <a:off x="20434584" y="-6172200"/>
            <a:ext cx="1746474" cy="1508760"/>
          </a:xfrm>
          <a:prstGeom prst="rect">
            <a:avLst/>
          </a:prstGeom>
        </p:spPr>
      </p:pic>
    </p:spTree>
    <p:extLst>
      <p:ext uri="{BB962C8B-B14F-4D97-AF65-F5344CB8AC3E}">
        <p14:creationId xmlns:p14="http://schemas.microsoft.com/office/powerpoint/2010/main" val="1745015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8.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5.wdp"/><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0" cy="6857355"/>
          </a:xfrm>
          <a:prstGeom prst="rect">
            <a:avLst/>
          </a:prstGeom>
        </p:spPr>
      </p:pic>
      <p:pic>
        <p:nvPicPr>
          <p:cNvPr id="13" name="图片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34808"/>
            <a:ext cx="12192000" cy="2846693"/>
          </a:xfrm>
          <a:prstGeom prst="rect">
            <a:avLst/>
          </a:prstGeom>
        </p:spPr>
      </p:pic>
      <p:pic>
        <p:nvPicPr>
          <p:cNvPr id="23" name="图片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05391" y="0"/>
            <a:ext cx="2125070" cy="2569779"/>
          </a:xfrm>
          <a:prstGeom prst="rect">
            <a:avLst/>
          </a:prstGeom>
        </p:spPr>
      </p:pic>
      <p:sp>
        <p:nvSpPr>
          <p:cNvPr id="28" name="TextBox 27"/>
          <p:cNvSpPr txBox="1"/>
          <p:nvPr/>
        </p:nvSpPr>
        <p:spPr>
          <a:xfrm>
            <a:off x="693694" y="1720100"/>
            <a:ext cx="3001108" cy="830997"/>
          </a:xfrm>
          <a:prstGeom prst="rect">
            <a:avLst/>
          </a:prstGeom>
          <a:noFill/>
        </p:spPr>
        <p:txBody>
          <a:bodyPr wrap="square" rtlCol="0">
            <a:spAutoFit/>
          </a:bodyPr>
          <a:lstStyle/>
          <a:p>
            <a:r>
              <a:rPr lang="en-US" sz="4800" b="1" dirty="0" err="1">
                <a:solidFill>
                  <a:schemeClr val="bg1"/>
                </a:solidFill>
                <a:latin typeface="UTM Flavour" panose="02040603050506020204" pitchFamily="18" charset="0"/>
              </a:rPr>
              <a:t>chính</a:t>
            </a:r>
            <a:r>
              <a:rPr lang="en-US" sz="4800" b="1" dirty="0">
                <a:solidFill>
                  <a:schemeClr val="bg1"/>
                </a:solidFill>
                <a:latin typeface="UTM Flavour" panose="02040603050506020204" pitchFamily="18" charset="0"/>
              </a:rPr>
              <a:t> </a:t>
            </a:r>
            <a:r>
              <a:rPr lang="en-US" sz="4800" b="1" dirty="0" err="1">
                <a:solidFill>
                  <a:schemeClr val="bg1"/>
                </a:solidFill>
                <a:latin typeface="UTM Flavour" panose="02040603050506020204" pitchFamily="18" charset="0"/>
              </a:rPr>
              <a:t>tả</a:t>
            </a:r>
            <a:endParaRPr lang="en-US" sz="4800" b="1" dirty="0">
              <a:solidFill>
                <a:schemeClr val="bg1"/>
              </a:solidFill>
              <a:latin typeface="UTM Flavour" panose="02040603050506020204" pitchFamily="18" charset="0"/>
            </a:endParaRPr>
          </a:p>
        </p:txBody>
      </p:sp>
      <p:pic>
        <p:nvPicPr>
          <p:cNvPr id="8" name="Picture 7"/>
          <p:cNvPicPr>
            <a:picLocks noChangeAspect="1"/>
          </p:cNvPicPr>
          <p:nvPr/>
        </p:nvPicPr>
        <p:blipFill>
          <a:blip r:embed="rId6"/>
          <a:stretch>
            <a:fillRect/>
          </a:stretch>
        </p:blipFill>
        <p:spPr>
          <a:xfrm>
            <a:off x="-601385" y="1929384"/>
            <a:ext cx="8220284" cy="3449964"/>
          </a:xfrm>
          <a:prstGeom prst="rect">
            <a:avLst/>
          </a:prstGeom>
        </p:spPr>
      </p:pic>
      <p:pic>
        <p:nvPicPr>
          <p:cNvPr id="27" name="Picture 26"/>
          <p:cNvPicPr>
            <a:picLocks noChangeAspect="1"/>
          </p:cNvPicPr>
          <p:nvPr/>
        </p:nvPicPr>
        <p:blipFill>
          <a:blip r:embed="rId7"/>
          <a:srcRect/>
          <a:stretch/>
        </p:blipFill>
        <p:spPr>
          <a:xfrm>
            <a:off x="-2" y="-52242"/>
            <a:ext cx="12192000" cy="6909597"/>
          </a:xfrm>
          <a:prstGeom prst="rect">
            <a:avLst/>
          </a:prstGeom>
        </p:spPr>
      </p:pic>
    </p:spTree>
    <p:extLst>
      <p:ext uri="{BB962C8B-B14F-4D97-AF65-F5344CB8AC3E}">
        <p14:creationId xmlns:p14="http://schemas.microsoft.com/office/powerpoint/2010/main" val="1883493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000"/>
                                        <p:tgtEl>
                                          <p:spTgt spid="13"/>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1000"/>
                                        <p:tgtEl>
                                          <p:spTgt spid="23"/>
                                        </p:tgtEl>
                                      </p:cBhvr>
                                    </p:animEffect>
                                  </p:childTnLst>
                                </p:cTn>
                              </p:par>
                            </p:childTnLst>
                          </p:cTn>
                        </p:par>
                        <p:par>
                          <p:cTn id="16" fill="hold">
                            <p:stCondLst>
                              <p:cond delay="3000"/>
                            </p:stCondLst>
                            <p:childTnLst>
                              <p:par>
                                <p:cTn id="17" presetID="47"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p:cNvPicPr>
            <a:picLocks noChangeAspect="1"/>
          </p:cNvPicPr>
          <p:nvPr/>
        </p:nvPicPr>
        <p:blipFill rotWithShape="1">
          <a:blip r:embed="rId3" cstate="screen">
            <a:extLst>
              <a:ext uri="{28A0092B-C50C-407E-A947-70E740481C1C}">
                <a14:useLocalDpi xmlns:a14="http://schemas.microsoft.com/office/drawing/2010/main"/>
              </a:ext>
            </a:extLst>
          </a:blip>
          <a:srcRect t="77411"/>
          <a:stretch/>
        </p:blipFill>
        <p:spPr>
          <a:xfrm>
            <a:off x="0" y="5378323"/>
            <a:ext cx="12192000" cy="1548995"/>
          </a:xfrm>
          <a:prstGeom prst="rect">
            <a:avLst/>
          </a:prstGeom>
        </p:spPr>
      </p:pic>
      <p:sp>
        <p:nvSpPr>
          <p:cNvPr id="10" name="Rectangle 9"/>
          <p:cNvSpPr/>
          <p:nvPr/>
        </p:nvSpPr>
        <p:spPr>
          <a:xfrm>
            <a:off x="312516" y="312516"/>
            <a:ext cx="11563109" cy="62387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21100" b="36900" l="4800" r="94100"/>
                    </a14:imgEffect>
                  </a14:imgLayer>
                </a14:imgProps>
              </a:ext>
            </a:extLst>
          </a:blip>
          <a:srcRect t="20085" b="61181"/>
          <a:stretch/>
        </p:blipFill>
        <p:spPr>
          <a:xfrm>
            <a:off x="1221130" y="1958066"/>
            <a:ext cx="6581172" cy="1232929"/>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5">
                    <a14:imgEffect>
                      <a14:backgroundRemoval t="41500" b="52850" l="26750" r="67950"/>
                    </a14:imgEffect>
                  </a14:imgLayer>
                </a14:imgProps>
              </a:ext>
            </a:extLst>
          </a:blip>
          <a:srcRect l="25921" t="39831" r="31378" b="45992"/>
          <a:stretch/>
        </p:blipFill>
        <p:spPr>
          <a:xfrm>
            <a:off x="5544272" y="-121759"/>
            <a:ext cx="2928395" cy="972275"/>
          </a:xfrm>
          <a:prstGeom prst="rect">
            <a:avLst/>
          </a:prstGeom>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5">
                    <a14:imgEffect>
                      <a14:backgroundRemoval t="56700" b="77650" l="0" r="78250"/>
                    </a14:imgEffect>
                  </a14:imgLayer>
                </a14:imgProps>
              </a:ext>
            </a:extLst>
          </a:blip>
          <a:srcRect t="57721" r="27496" b="23713"/>
          <a:stretch/>
        </p:blipFill>
        <p:spPr>
          <a:xfrm>
            <a:off x="7461814" y="-108485"/>
            <a:ext cx="4583574" cy="1173679"/>
          </a:xfrm>
          <a:prstGeom prst="rect">
            <a:avLst/>
          </a:prstGeom>
        </p:spPr>
      </p:pic>
      <p:sp>
        <p:nvSpPr>
          <p:cNvPr id="17" name="Rectangle 16"/>
          <p:cNvSpPr/>
          <p:nvPr/>
        </p:nvSpPr>
        <p:spPr>
          <a:xfrm>
            <a:off x="636606" y="705176"/>
            <a:ext cx="10914927" cy="5447645"/>
          </a:xfrm>
          <a:prstGeom prst="rect">
            <a:avLst/>
          </a:prstGeom>
        </p:spPr>
        <p:txBody>
          <a:bodyPr wrap="square">
            <a:spAutoFit/>
          </a:bodyPr>
          <a:lstStyle/>
          <a:p>
            <a:pPr algn="ctr"/>
            <a:r>
              <a:rPr lang="vi-VN" sz="4000" b="1" dirty="0">
                <a:solidFill>
                  <a:srgbClr val="002060"/>
                </a:solidFill>
                <a:latin typeface="Arial" panose="020B0604020202020204" pitchFamily="34" charset="0"/>
                <a:cs typeface="Arial" panose="020B0604020202020204" pitchFamily="34" charset="0"/>
              </a:rPr>
              <a:t>Chiếc áo búp bê</a:t>
            </a:r>
            <a:endParaRPr lang="vi-VN" sz="4000" dirty="0">
              <a:solidFill>
                <a:srgbClr val="002060"/>
              </a:solidFill>
              <a:latin typeface="Arial" panose="020B0604020202020204" pitchFamily="34" charset="0"/>
              <a:cs typeface="Arial" panose="020B0604020202020204" pitchFamily="34" charset="0"/>
            </a:endParaRPr>
          </a:p>
          <a:p>
            <a:pPr algn="just"/>
            <a:r>
              <a:rPr lang="vi-VN" sz="3200" dirty="0">
                <a:solidFill>
                  <a:srgbClr val="002060"/>
                </a:solidFill>
                <a:latin typeface="Arial" panose="020B0604020202020204" pitchFamily="34" charset="0"/>
                <a:cs typeface="Arial" panose="020B0604020202020204" pitchFamily="34" charset="0"/>
              </a:rPr>
              <a:t>     </a:t>
            </a:r>
            <a:r>
              <a:rPr lang="vi-VN" sz="3400" dirty="0">
                <a:solidFill>
                  <a:srgbClr val="002060"/>
                </a:solidFill>
                <a:latin typeface="Arial" panose="020B0604020202020204" pitchFamily="34" charset="0"/>
                <a:cs typeface="Arial" panose="020B0604020202020204" pitchFamily="34" charset="0"/>
              </a:rPr>
              <a:t>Trời trở rét. Vậy mà bé Ly, búp bê của tôi, vẫn phong phanh chiếc váy mỏng. Tôi xin chị Khánh được tấc xa tanh màu mật ong, khâu chiếc áo cho bé. Chiếc áo chỉ bằng bao thuốc. Cổ áo dựng cao cho ấm ngực. Tà áo loe ra một chút so với thân. Các mép áo đều được viền bằng vải xanh, rất nổi. Có ba chiếc khuy bấm như hạt cườm đính dọc nẹp áo. Chắc bé sẽ thích chiếc áo nhỏ xíu này vì tự tay tôi đã may cho bé</a:t>
            </a:r>
          </a:p>
          <a:p>
            <a:pPr algn="r"/>
            <a:r>
              <a:rPr lang="vi-VN" sz="3600" b="1" i="1" dirty="0">
                <a:solidFill>
                  <a:srgbClr val="002060"/>
                </a:solidFill>
                <a:latin typeface="Arial" panose="020B0604020202020204" pitchFamily="34" charset="0"/>
                <a:cs typeface="Arial" panose="020B0604020202020204" pitchFamily="34" charset="0"/>
              </a:rPr>
              <a:t>Ngọc Ro</a:t>
            </a:r>
          </a:p>
        </p:txBody>
      </p:sp>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77050" b="92300" l="0" r="100000">
                        <a14:foregroundMark x1="17800" y1="80750" x2="19050" y2="80650"/>
                        <a14:foregroundMark x1="19950" y1="81150" x2="20850" y2="83950"/>
                        <a14:foregroundMark x1="39950" y1="87550" x2="41500" y2="89750"/>
                        <a14:foregroundMark x1="63050" y1="81650" x2="64200" y2="80500"/>
                        <a14:foregroundMark x1="82900" y1="88600" x2="83700" y2="90750"/>
                      </a14:backgroundRemoval>
                    </a14:imgEffect>
                  </a14:imgLayer>
                </a14:imgProps>
              </a:ext>
            </a:extLst>
          </a:blip>
          <a:srcRect t="77179" b="7996"/>
          <a:stretch/>
        </p:blipFill>
        <p:spPr>
          <a:xfrm>
            <a:off x="-176771" y="5866336"/>
            <a:ext cx="6858000" cy="1016659"/>
          </a:xfrm>
          <a:prstGeom prst="rect">
            <a:avLst/>
          </a:prstGeom>
        </p:spPr>
      </p:pic>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9">
                    <a14:imgEffect>
                      <a14:backgroundRemoval t="77050" b="92300" l="0" r="100000">
                        <a14:foregroundMark x1="17800" y1="80750" x2="19050" y2="80650"/>
                        <a14:foregroundMark x1="19950" y1="81150" x2="20850" y2="83950"/>
                        <a14:foregroundMark x1="39950" y1="87550" x2="41500" y2="89750"/>
                        <a14:foregroundMark x1="63050" y1="81650" x2="64200" y2="80500"/>
                        <a14:foregroundMark x1="82900" y1="88600" x2="83700" y2="90750"/>
                      </a14:backgroundRemoval>
                    </a14:imgEffect>
                  </a14:imgLayer>
                </a14:imgProps>
              </a:ext>
            </a:extLst>
          </a:blip>
          <a:srcRect t="77179" b="7996"/>
          <a:stretch/>
        </p:blipFill>
        <p:spPr>
          <a:xfrm flipH="1">
            <a:off x="5443886" y="5866336"/>
            <a:ext cx="6858000" cy="1016659"/>
          </a:xfrm>
          <a:prstGeom prst="rect">
            <a:avLst/>
          </a:prstGeom>
        </p:spPr>
      </p:pic>
    </p:spTree>
    <p:extLst>
      <p:ext uri="{BB962C8B-B14F-4D97-AF65-F5344CB8AC3E}">
        <p14:creationId xmlns:p14="http://schemas.microsoft.com/office/powerpoint/2010/main" val="31950139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0" cy="6857355"/>
          </a:xfrm>
          <a:prstGeom prst="rect">
            <a:avLst/>
          </a:prstGeom>
        </p:spPr>
      </p:pic>
      <p:pic>
        <p:nvPicPr>
          <p:cNvPr id="13" name="图片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34808"/>
            <a:ext cx="12192000" cy="2846693"/>
          </a:xfrm>
          <a:prstGeom prst="rect">
            <a:avLst/>
          </a:prstGeom>
        </p:spPr>
      </p:pic>
      <p:pic>
        <p:nvPicPr>
          <p:cNvPr id="23" name="图片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05391" y="0"/>
            <a:ext cx="2125070" cy="2569779"/>
          </a:xfrm>
          <a:prstGeom prst="rect">
            <a:avLst/>
          </a:prstGeom>
        </p:spPr>
      </p:pic>
      <p:pic>
        <p:nvPicPr>
          <p:cNvPr id="27" name="Picture 26"/>
          <p:cNvPicPr>
            <a:picLocks noChangeAspect="1"/>
          </p:cNvPicPr>
          <p:nvPr/>
        </p:nvPicPr>
        <p:blipFill>
          <a:blip r:embed="rId6"/>
          <a:srcRect/>
          <a:stretch/>
        </p:blipFill>
        <p:spPr>
          <a:xfrm>
            <a:off x="-2" y="-44799"/>
            <a:ext cx="12375107" cy="7013370"/>
          </a:xfrm>
          <a:prstGeom prst="rect">
            <a:avLst/>
          </a:prstGeom>
        </p:spPr>
      </p:pic>
      <p:sp>
        <p:nvSpPr>
          <p:cNvPr id="28" name="TextBox 27"/>
          <p:cNvSpPr txBox="1"/>
          <p:nvPr/>
        </p:nvSpPr>
        <p:spPr>
          <a:xfrm>
            <a:off x="693694" y="1720100"/>
            <a:ext cx="3001108" cy="830997"/>
          </a:xfrm>
          <a:prstGeom prst="rect">
            <a:avLst/>
          </a:prstGeom>
          <a:noFill/>
        </p:spPr>
        <p:txBody>
          <a:bodyPr wrap="square" rtlCol="0">
            <a:spAutoFit/>
          </a:bodyPr>
          <a:lstStyle/>
          <a:p>
            <a:r>
              <a:rPr lang="en-US" sz="4800" b="1" dirty="0" err="1">
                <a:solidFill>
                  <a:schemeClr val="bg1"/>
                </a:solidFill>
                <a:latin typeface="UTM Flavour" panose="02040603050506020204" pitchFamily="18" charset="0"/>
              </a:rPr>
              <a:t>chính</a:t>
            </a:r>
            <a:r>
              <a:rPr lang="en-US" sz="4800" b="1" dirty="0">
                <a:solidFill>
                  <a:schemeClr val="bg1"/>
                </a:solidFill>
                <a:latin typeface="UTM Flavour" panose="02040603050506020204" pitchFamily="18" charset="0"/>
              </a:rPr>
              <a:t> </a:t>
            </a:r>
            <a:r>
              <a:rPr lang="en-US" sz="4800" b="1" dirty="0" err="1">
                <a:solidFill>
                  <a:schemeClr val="bg1"/>
                </a:solidFill>
                <a:latin typeface="UTM Flavour" panose="02040603050506020204" pitchFamily="18" charset="0"/>
              </a:rPr>
              <a:t>tả</a:t>
            </a:r>
            <a:endParaRPr lang="en-US" sz="4800" b="1" dirty="0">
              <a:solidFill>
                <a:schemeClr val="bg1"/>
              </a:solidFill>
              <a:latin typeface="UTM Flavour" panose="02040603050506020204" pitchFamily="18" charset="0"/>
            </a:endParaRPr>
          </a:p>
        </p:txBody>
      </p:sp>
      <p:pic>
        <p:nvPicPr>
          <p:cNvPr id="8" name="Picture 7"/>
          <p:cNvPicPr>
            <a:picLocks noChangeAspect="1"/>
          </p:cNvPicPr>
          <p:nvPr/>
        </p:nvPicPr>
        <p:blipFill>
          <a:blip r:embed="rId7"/>
          <a:stretch>
            <a:fillRect/>
          </a:stretch>
        </p:blipFill>
        <p:spPr>
          <a:xfrm>
            <a:off x="-601385" y="1929384"/>
            <a:ext cx="8220284" cy="3449964"/>
          </a:xfrm>
          <a:prstGeom prst="rect">
            <a:avLst/>
          </a:prstGeom>
        </p:spPr>
      </p:pic>
    </p:spTree>
    <p:extLst>
      <p:ext uri="{BB962C8B-B14F-4D97-AF65-F5344CB8AC3E}">
        <p14:creationId xmlns:p14="http://schemas.microsoft.com/office/powerpoint/2010/main" val="196465712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551"/>
            <a:ext cx="12192000" cy="2846693"/>
          </a:xfrm>
          <a:prstGeom prst="rect">
            <a:avLst/>
          </a:prstGeom>
        </p:spPr>
      </p:pic>
      <p:pic>
        <p:nvPicPr>
          <p:cNvPr id="10" name="Picture 9"/>
          <p:cNvPicPr>
            <a:picLocks noChangeAspect="1"/>
          </p:cNvPicPr>
          <p:nvPr/>
        </p:nvPicPr>
        <p:blipFill>
          <a:blip r:embed="rId4"/>
          <a:stretch>
            <a:fillRect/>
          </a:stretch>
        </p:blipFill>
        <p:spPr>
          <a:xfrm>
            <a:off x="1" y="4888523"/>
            <a:ext cx="12192000" cy="1969477"/>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2050" y1="89100" x2="40950" y2="92850"/>
                        <a14:foregroundMark x1="43650" y1="92000" x2="59700" y2="93350"/>
                      </a14:backgroundRemoval>
                    </a14:imgEffect>
                  </a14:imgLayer>
                </a14:imgProps>
              </a:ext>
            </a:extLst>
          </a:blip>
          <a:stretch>
            <a:fillRect/>
          </a:stretch>
        </p:blipFill>
        <p:spPr>
          <a:xfrm>
            <a:off x="-1313562" y="-294639"/>
            <a:ext cx="7392796" cy="7392796"/>
          </a:xfrm>
          <a:prstGeom prst="rect">
            <a:avLst/>
          </a:prstGeom>
        </p:spPr>
      </p:pic>
      <p:pic>
        <p:nvPicPr>
          <p:cNvPr id="14" name="Picture 13"/>
          <p:cNvPicPr>
            <a:picLocks noChangeAspect="1"/>
          </p:cNvPicPr>
          <p:nvPr/>
        </p:nvPicPr>
        <p:blipFill>
          <a:blip r:embed="rId7"/>
          <a:stretch>
            <a:fillRect/>
          </a:stretch>
        </p:blipFill>
        <p:spPr>
          <a:xfrm>
            <a:off x="1330961" y="3871310"/>
            <a:ext cx="7396480" cy="3217468"/>
          </a:xfrm>
          <a:prstGeom prst="rect">
            <a:avLst/>
          </a:prstGeom>
        </p:spPr>
      </p:pic>
      <p:grpSp>
        <p:nvGrpSpPr>
          <p:cNvPr id="4" name="Group 3"/>
          <p:cNvGrpSpPr/>
          <p:nvPr/>
        </p:nvGrpSpPr>
        <p:grpSpPr>
          <a:xfrm>
            <a:off x="3582797" y="101554"/>
            <a:ext cx="4541520" cy="2369756"/>
            <a:chOff x="3582797" y="101554"/>
            <a:chExt cx="4541520" cy="2369756"/>
          </a:xfrm>
        </p:grpSpPr>
        <p:sp>
          <p:nvSpPr>
            <p:cNvPr id="3" name="Speech Bubble: Oval 2"/>
            <p:cNvSpPr/>
            <p:nvPr/>
          </p:nvSpPr>
          <p:spPr>
            <a:xfrm>
              <a:off x="3582797" y="215790"/>
              <a:ext cx="4419600" cy="2255520"/>
            </a:xfrm>
            <a:prstGeom prst="wedgeEllipseCallout">
              <a:avLst>
                <a:gd name="adj1" fmla="val 43765"/>
                <a:gd name="adj2" fmla="val 4268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Oval 12"/>
            <p:cNvSpPr/>
            <p:nvPr/>
          </p:nvSpPr>
          <p:spPr>
            <a:xfrm>
              <a:off x="3704717" y="101554"/>
              <a:ext cx="4419600" cy="2255520"/>
            </a:xfrm>
            <a:prstGeom prst="wedgeEllipseCallout">
              <a:avLst>
                <a:gd name="adj1" fmla="val 41236"/>
                <a:gd name="adj2" fmla="val 462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4080849" y="247238"/>
            <a:ext cx="3732191" cy="1938992"/>
          </a:xfrm>
          <a:prstGeom prst="rect">
            <a:avLst/>
          </a:prstGeom>
        </p:spPr>
        <p:txBody>
          <a:bodyPr wrap="square">
            <a:spAutoFit/>
          </a:bodyPr>
          <a:lstStyle/>
          <a:p>
            <a:pPr algn="ctr"/>
            <a:r>
              <a:rPr lang="en-US" sz="4000" b="1" dirty="0" err="1">
                <a:solidFill>
                  <a:srgbClr val="002060"/>
                </a:solidFill>
                <a:latin typeface="Arial" panose="020B0604020202020204" pitchFamily="34" charset="0"/>
                <a:cs typeface="Arial" panose="020B0604020202020204" pitchFamily="34" charset="0"/>
              </a:rPr>
              <a:t>Hoho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muốn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nhận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quà</a:t>
            </a:r>
            <a:r>
              <a:rPr lang="en-US" sz="4000" b="1" dirty="0">
                <a:solidFill>
                  <a:srgbClr val="002060"/>
                </a:solidFill>
                <a:latin typeface="Arial" panose="020B0604020202020204" pitchFamily="34" charset="0"/>
                <a:cs typeface="Arial" panose="020B0604020202020204" pitchFamily="34" charset="0"/>
              </a:rPr>
              <a:t>?</a:t>
            </a:r>
            <a:endParaRPr lang="vi-VN" sz="3600" b="1" i="1" dirty="0">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4900" b="35100" l="65243" r="93100"/>
                    </a14:imgEffect>
                  </a14:imgLayer>
                </a14:imgProps>
              </a:ext>
            </a:extLst>
          </a:blip>
          <a:srcRect l="65078" t="3702" r="7075" b="65232"/>
          <a:stretch/>
        </p:blipFill>
        <p:spPr>
          <a:xfrm>
            <a:off x="6871611" y="475470"/>
            <a:ext cx="5936701" cy="6622687"/>
          </a:xfrm>
          <a:prstGeom prst="rect">
            <a:avLst/>
          </a:prstGeom>
        </p:spPr>
      </p:pic>
    </p:spTree>
    <p:extLst>
      <p:ext uri="{BB962C8B-B14F-4D97-AF65-F5344CB8AC3E}">
        <p14:creationId xmlns:p14="http://schemas.microsoft.com/office/powerpoint/2010/main" val="3846587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12894" y="1438835"/>
            <a:ext cx="7557247" cy="379207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600" b="1" dirty="0" smtClean="0">
                <a:latin typeface="Times New Roman" panose="02020603050405020304" pitchFamily="18" charset="0"/>
                <a:cs typeface="Times New Roman" panose="02020603050405020304" pitchFamily="18" charset="0"/>
              </a:rPr>
              <a:t>LUYỆN TẬP</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38381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12516" y="312516"/>
            <a:ext cx="11563109" cy="62387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3">
            <a:extLst>
              <a:ext uri="{BEBA8EAE-BF5A-486C-A8C5-ECC9F3942E4B}">
                <a14:imgProps xmlns:a14="http://schemas.microsoft.com/office/drawing/2010/main">
                  <a14:imgLayer r:embed="rId4">
                    <a14:imgEffect>
                      <a14:backgroundRemoval t="21100" b="36900" l="4800" r="94100"/>
                    </a14:imgEffect>
                  </a14:imgLayer>
                </a14:imgProps>
              </a:ext>
            </a:extLst>
          </a:blip>
          <a:srcRect t="20085" b="61181"/>
          <a:stretch/>
        </p:blipFill>
        <p:spPr>
          <a:xfrm>
            <a:off x="-226670" y="-156484"/>
            <a:ext cx="6581172" cy="1232929"/>
          </a:xfrm>
          <a:prstGeom prst="rect">
            <a:avLst/>
          </a:prstGeom>
        </p:spPr>
      </p:pic>
      <p:pic>
        <p:nvPicPr>
          <p:cNvPr id="49" name="Picture 48"/>
          <p:cNvPicPr>
            <a:picLocks noChangeAspect="1"/>
          </p:cNvPicPr>
          <p:nvPr/>
        </p:nvPicPr>
        <p:blipFill rotWithShape="1">
          <a:blip r:embed="rId5">
            <a:extLst>
              <a:ext uri="{BEBA8EAE-BF5A-486C-A8C5-ECC9F3942E4B}">
                <a14:imgProps xmlns:a14="http://schemas.microsoft.com/office/drawing/2010/main">
                  <a14:imgLayer r:embed="rId4">
                    <a14:imgEffect>
                      <a14:backgroundRemoval t="41500" b="52850" l="26750" r="67950"/>
                    </a14:imgEffect>
                  </a14:imgLayer>
                </a14:imgProps>
              </a:ext>
            </a:extLst>
          </a:blip>
          <a:srcRect l="25921" t="39831" r="31378" b="45992"/>
          <a:stretch/>
        </p:blipFill>
        <p:spPr>
          <a:xfrm>
            <a:off x="5544272" y="-121759"/>
            <a:ext cx="2928395" cy="972275"/>
          </a:xfrm>
          <a:prstGeom prst="rect">
            <a:avLst/>
          </a:prstGeom>
        </p:spPr>
      </p:pic>
      <p:pic>
        <p:nvPicPr>
          <p:cNvPr id="50" name="Picture 49"/>
          <p:cNvPicPr>
            <a:picLocks noChangeAspect="1"/>
          </p:cNvPicPr>
          <p:nvPr/>
        </p:nvPicPr>
        <p:blipFill rotWithShape="1">
          <a:blip r:embed="rId6">
            <a:extLst>
              <a:ext uri="{BEBA8EAE-BF5A-486C-A8C5-ECC9F3942E4B}">
                <a14:imgProps xmlns:a14="http://schemas.microsoft.com/office/drawing/2010/main">
                  <a14:imgLayer r:embed="rId4">
                    <a14:imgEffect>
                      <a14:backgroundRemoval t="56700" b="77650" l="0" r="78250"/>
                    </a14:imgEffect>
                  </a14:imgLayer>
                </a14:imgProps>
              </a:ext>
            </a:extLst>
          </a:blip>
          <a:srcRect t="57721" r="27496" b="23713"/>
          <a:stretch/>
        </p:blipFill>
        <p:spPr>
          <a:xfrm>
            <a:off x="7461814" y="-108485"/>
            <a:ext cx="4583574" cy="1173679"/>
          </a:xfrm>
          <a:prstGeom prst="rect">
            <a:avLst/>
          </a:prstGeom>
        </p:spPr>
      </p:pic>
      <p:sp>
        <p:nvSpPr>
          <p:cNvPr id="44" name="Text Box 50"/>
          <p:cNvSpPr txBox="1">
            <a:spLocks noChangeArrowheads="1"/>
          </p:cNvSpPr>
          <p:nvPr/>
        </p:nvSpPr>
        <p:spPr bwMode="auto">
          <a:xfrm>
            <a:off x="658985" y="491233"/>
            <a:ext cx="1121664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2060"/>
                </a:solidFill>
                <a:latin typeface="Arial" charset="0"/>
              </a:rPr>
              <a:t>(2).</a:t>
            </a:r>
            <a:r>
              <a:rPr lang="en-US" sz="3600" b="1" dirty="0" err="1" smtClean="0">
                <a:solidFill>
                  <a:srgbClr val="002060"/>
                </a:solidFill>
                <a:latin typeface="Arial" charset="0"/>
              </a:rPr>
              <a:t>a.</a:t>
            </a:r>
            <a:r>
              <a:rPr lang="en-US" sz="3600" b="1" dirty="0" err="1" smtClean="0">
                <a:solidFill>
                  <a:srgbClr val="002060"/>
                </a:solidFill>
                <a:latin typeface="Arial" charset="0"/>
              </a:rPr>
              <a:t>Điền</a:t>
            </a:r>
            <a:r>
              <a:rPr lang="en-US" sz="3600" b="1" dirty="0" smtClean="0">
                <a:solidFill>
                  <a:srgbClr val="002060"/>
                </a:solidFill>
                <a:latin typeface="Arial" charset="0"/>
              </a:rPr>
              <a:t> </a:t>
            </a:r>
            <a:r>
              <a:rPr lang="en-US" sz="3600" b="1" dirty="0" err="1">
                <a:solidFill>
                  <a:srgbClr val="002060"/>
                </a:solidFill>
                <a:latin typeface="Arial" charset="0"/>
              </a:rPr>
              <a:t>vào</a:t>
            </a:r>
            <a:r>
              <a:rPr lang="en-US" sz="3600" b="1" dirty="0">
                <a:solidFill>
                  <a:srgbClr val="002060"/>
                </a:solidFill>
                <a:latin typeface="Arial" charset="0"/>
              </a:rPr>
              <a:t> ô </a:t>
            </a:r>
            <a:r>
              <a:rPr lang="en-US" sz="3600" b="1" dirty="0" err="1">
                <a:solidFill>
                  <a:srgbClr val="002060"/>
                </a:solidFill>
                <a:latin typeface="Arial" charset="0"/>
              </a:rPr>
              <a:t>trống</a:t>
            </a:r>
            <a:r>
              <a:rPr lang="en-US" sz="3600" b="1" dirty="0">
                <a:solidFill>
                  <a:srgbClr val="002060"/>
                </a:solidFill>
                <a:latin typeface="Arial" charset="0"/>
              </a:rPr>
              <a:t> </a:t>
            </a:r>
            <a:r>
              <a:rPr lang="en-US" sz="3600" b="1" dirty="0" err="1">
                <a:solidFill>
                  <a:srgbClr val="002060"/>
                </a:solidFill>
                <a:latin typeface="Arial" charset="0"/>
              </a:rPr>
              <a:t>tiếng</a:t>
            </a:r>
            <a:r>
              <a:rPr lang="en-US" sz="3600" b="1" dirty="0">
                <a:solidFill>
                  <a:srgbClr val="002060"/>
                </a:solidFill>
                <a:latin typeface="Arial" charset="0"/>
              </a:rPr>
              <a:t> </a:t>
            </a:r>
            <a:r>
              <a:rPr lang="en-US" sz="3600" b="1" dirty="0" err="1">
                <a:solidFill>
                  <a:srgbClr val="002060"/>
                </a:solidFill>
                <a:latin typeface="Arial" charset="0"/>
              </a:rPr>
              <a:t>bắt</a:t>
            </a:r>
            <a:r>
              <a:rPr lang="en-US" sz="3600" b="1" dirty="0">
                <a:solidFill>
                  <a:srgbClr val="002060"/>
                </a:solidFill>
                <a:latin typeface="Arial" charset="0"/>
              </a:rPr>
              <a:t> </a:t>
            </a:r>
            <a:r>
              <a:rPr lang="vi-VN" sz="3600" b="1" dirty="0">
                <a:solidFill>
                  <a:srgbClr val="002060"/>
                </a:solidFill>
                <a:latin typeface="Arial" charset="0"/>
              </a:rPr>
              <a:t>đ</a:t>
            </a:r>
            <a:r>
              <a:rPr lang="en-US" sz="3600" b="1" dirty="0" err="1">
                <a:solidFill>
                  <a:srgbClr val="002060"/>
                </a:solidFill>
                <a:latin typeface="Arial" charset="0"/>
              </a:rPr>
              <a:t>ầu</a:t>
            </a:r>
            <a:r>
              <a:rPr lang="en-US" sz="3600" b="1" dirty="0">
                <a:solidFill>
                  <a:srgbClr val="002060"/>
                </a:solidFill>
                <a:latin typeface="Arial" charset="0"/>
              </a:rPr>
              <a:t> </a:t>
            </a:r>
            <a:r>
              <a:rPr lang="en-US" sz="3600" b="1" dirty="0" err="1">
                <a:solidFill>
                  <a:srgbClr val="002060"/>
                </a:solidFill>
                <a:latin typeface="Arial" charset="0"/>
              </a:rPr>
              <a:t>bằng</a:t>
            </a:r>
            <a:r>
              <a:rPr lang="en-US" sz="3600" b="1" dirty="0">
                <a:solidFill>
                  <a:srgbClr val="002060"/>
                </a:solidFill>
                <a:latin typeface="Arial" charset="0"/>
              </a:rPr>
              <a:t> </a:t>
            </a:r>
            <a:r>
              <a:rPr lang="en-US" sz="3600" b="1" i="1" dirty="0">
                <a:solidFill>
                  <a:srgbClr val="FF0000"/>
                </a:solidFill>
                <a:latin typeface="Arial" charset="0"/>
              </a:rPr>
              <a:t>s</a:t>
            </a:r>
            <a:r>
              <a:rPr lang="en-US" sz="3600" b="1" dirty="0">
                <a:solidFill>
                  <a:srgbClr val="002060"/>
                </a:solidFill>
                <a:latin typeface="Arial" charset="0"/>
              </a:rPr>
              <a:t> hay </a:t>
            </a:r>
            <a:r>
              <a:rPr lang="en-US" sz="3600" b="1" i="1" dirty="0">
                <a:solidFill>
                  <a:srgbClr val="FF0000"/>
                </a:solidFill>
                <a:latin typeface="Arial" charset="0"/>
              </a:rPr>
              <a:t>x</a:t>
            </a:r>
            <a:r>
              <a:rPr lang="en-US" sz="3600" b="1" dirty="0">
                <a:solidFill>
                  <a:srgbClr val="002060"/>
                </a:solidFill>
                <a:latin typeface="Arial" charset="0"/>
              </a:rPr>
              <a:t>?</a:t>
            </a:r>
          </a:p>
        </p:txBody>
      </p:sp>
      <p:sp>
        <p:nvSpPr>
          <p:cNvPr id="45" name="Text Box 47"/>
          <p:cNvSpPr txBox="1">
            <a:spLocks noChangeArrowheads="1"/>
          </p:cNvSpPr>
          <p:nvPr/>
        </p:nvSpPr>
        <p:spPr bwMode="auto">
          <a:xfrm>
            <a:off x="429870" y="1119230"/>
            <a:ext cx="11328400" cy="4585871"/>
          </a:xfrm>
          <a:prstGeom prst="rect">
            <a:avLst/>
          </a:prstGeom>
          <a:noFill/>
          <a:ln w="9525">
            <a:noFill/>
            <a:miter lim="800000"/>
            <a:headEnd/>
            <a:tailEnd/>
          </a:ln>
        </p:spPr>
        <p:txBody>
          <a:bodyPr wrap="square">
            <a:spAutoFit/>
          </a:bodyPr>
          <a:lstStyle/>
          <a:p>
            <a:pPr algn="just">
              <a:spcBef>
                <a:spcPct val="50000"/>
              </a:spcBef>
            </a:pPr>
            <a:r>
              <a:rPr lang="en-US" sz="3600" b="1" dirty="0">
                <a:solidFill>
                  <a:schemeClr val="bg1"/>
                </a:solidFill>
                <a:latin typeface="Arial" charset="0"/>
              </a:rPr>
              <a:t>        </a:t>
            </a:r>
            <a:r>
              <a:rPr lang="en-US" sz="3200" b="1" dirty="0" err="1">
                <a:solidFill>
                  <a:srgbClr val="002060"/>
                </a:solidFill>
                <a:latin typeface="Arial" charset="0"/>
              </a:rPr>
              <a:t>Cái</a:t>
            </a:r>
            <a:r>
              <a:rPr lang="en-US" sz="3200" b="1" dirty="0">
                <a:solidFill>
                  <a:srgbClr val="002060"/>
                </a:solidFill>
                <a:latin typeface="Arial" charset="0"/>
              </a:rPr>
              <a:t> </a:t>
            </a:r>
            <a:r>
              <a:rPr lang="en-US" sz="3200" b="1" dirty="0" err="1">
                <a:solidFill>
                  <a:srgbClr val="002060"/>
                </a:solidFill>
                <a:latin typeface="Arial" charset="0"/>
              </a:rPr>
              <a:t>Mỹ</a:t>
            </a:r>
            <a:r>
              <a:rPr lang="en-US" sz="3200" b="1" dirty="0">
                <a:solidFill>
                  <a:srgbClr val="002060"/>
                </a:solidFill>
                <a:latin typeface="Arial" charset="0"/>
              </a:rPr>
              <a:t> </a:t>
            </a:r>
            <a:r>
              <a:rPr lang="en-US" sz="3200" b="1" dirty="0" err="1">
                <a:solidFill>
                  <a:srgbClr val="002060"/>
                </a:solidFill>
                <a:latin typeface="Arial" charset="0"/>
              </a:rPr>
              <a:t>có</a:t>
            </a:r>
            <a:r>
              <a:rPr lang="en-US" sz="3200" b="1" dirty="0">
                <a:solidFill>
                  <a:srgbClr val="002060"/>
                </a:solidFill>
                <a:latin typeface="Arial" charset="0"/>
              </a:rPr>
              <a:t> </a:t>
            </a:r>
            <a:r>
              <a:rPr lang="en-US" sz="3200" b="1" dirty="0" err="1">
                <a:solidFill>
                  <a:srgbClr val="002060"/>
                </a:solidFill>
                <a:latin typeface="Arial" charset="0"/>
              </a:rPr>
              <a:t>một</a:t>
            </a:r>
            <a:r>
              <a:rPr lang="en-US" sz="3200" b="1" dirty="0">
                <a:solidFill>
                  <a:srgbClr val="002060"/>
                </a:solidFill>
                <a:latin typeface="Arial" charset="0"/>
              </a:rPr>
              <a:t> </a:t>
            </a:r>
            <a:r>
              <a:rPr lang="en-US" sz="3200" b="1" dirty="0" err="1">
                <a:solidFill>
                  <a:srgbClr val="002060"/>
                </a:solidFill>
                <a:latin typeface="Arial" charset="0"/>
              </a:rPr>
              <a:t>anh</a:t>
            </a:r>
            <a:r>
              <a:rPr lang="en-US" sz="3200" b="1" dirty="0">
                <a:solidFill>
                  <a:srgbClr val="002060"/>
                </a:solidFill>
                <a:latin typeface="Arial" charset="0"/>
              </a:rPr>
              <a:t> </a:t>
            </a:r>
            <a:r>
              <a:rPr lang="en-US" sz="3200" b="1" dirty="0" err="1">
                <a:solidFill>
                  <a:srgbClr val="002060"/>
                </a:solidFill>
                <a:latin typeface="Arial" charset="0"/>
              </a:rPr>
              <a:t>lính</a:t>
            </a:r>
            <a:r>
              <a:rPr lang="en-US" sz="3200" b="1" dirty="0">
                <a:solidFill>
                  <a:srgbClr val="002060"/>
                </a:solidFill>
                <a:latin typeface="Arial" charset="0"/>
              </a:rPr>
              <a:t> </a:t>
            </a:r>
            <a:r>
              <a:rPr lang="en-US" sz="3200" b="1" dirty="0" err="1">
                <a:solidFill>
                  <a:srgbClr val="002060"/>
                </a:solidFill>
                <a:latin typeface="Arial" charset="0"/>
              </a:rPr>
              <a:t>thật</a:t>
            </a:r>
            <a:r>
              <a:rPr lang="en-US" sz="3200" b="1" dirty="0">
                <a:solidFill>
                  <a:srgbClr val="002060"/>
                </a:solidFill>
                <a:latin typeface="Arial" charset="0"/>
              </a:rPr>
              <a:t> </a:t>
            </a:r>
            <a:r>
              <a:rPr lang="vi-VN" sz="3200" b="1" dirty="0">
                <a:solidFill>
                  <a:srgbClr val="002060"/>
                </a:solidFill>
                <a:latin typeface="Arial" charset="0"/>
              </a:rPr>
              <a:t>đ</a:t>
            </a:r>
            <a:r>
              <a:rPr lang="en-US" sz="3200" b="1" dirty="0" err="1">
                <a:solidFill>
                  <a:srgbClr val="002060"/>
                </a:solidFill>
                <a:latin typeface="Arial" charset="0"/>
              </a:rPr>
              <a:t>ẹp</a:t>
            </a:r>
            <a:r>
              <a:rPr lang="en-US" sz="3200" b="1" dirty="0">
                <a:solidFill>
                  <a:srgbClr val="002060"/>
                </a:solidFill>
                <a:latin typeface="Arial" charset="0"/>
              </a:rPr>
              <a:t>. </a:t>
            </a:r>
            <a:r>
              <a:rPr lang="en-US" sz="3200" b="1" dirty="0" err="1">
                <a:solidFill>
                  <a:srgbClr val="002060"/>
                </a:solidFill>
                <a:latin typeface="Arial" charset="0"/>
              </a:rPr>
              <a:t>Đấy</a:t>
            </a:r>
            <a:r>
              <a:rPr lang="en-US" sz="3200" b="1" dirty="0">
                <a:solidFill>
                  <a:srgbClr val="002060"/>
                </a:solidFill>
                <a:latin typeface="Arial" charset="0"/>
              </a:rPr>
              <a:t> </a:t>
            </a:r>
            <a:r>
              <a:rPr lang="en-US" sz="3200" b="1" dirty="0" err="1">
                <a:solidFill>
                  <a:srgbClr val="002060"/>
                </a:solidFill>
                <a:latin typeface="Arial" charset="0"/>
              </a:rPr>
              <a:t>là</a:t>
            </a:r>
            <a:r>
              <a:rPr lang="en-US" sz="3200" b="1" dirty="0">
                <a:solidFill>
                  <a:srgbClr val="002060"/>
                </a:solidFill>
                <a:latin typeface="Arial" charset="0"/>
              </a:rPr>
              <a:t> </a:t>
            </a:r>
            <a:r>
              <a:rPr lang="en-US" sz="3200" b="1" dirty="0" err="1">
                <a:solidFill>
                  <a:srgbClr val="002060"/>
                </a:solidFill>
                <a:latin typeface="Arial" charset="0"/>
              </a:rPr>
              <a:t>một</a:t>
            </a:r>
            <a:r>
              <a:rPr lang="en-US" sz="3200" b="1" dirty="0">
                <a:solidFill>
                  <a:srgbClr val="002060"/>
                </a:solidFill>
                <a:latin typeface="Arial" charset="0"/>
              </a:rPr>
              <a:t> </a:t>
            </a:r>
            <a:r>
              <a:rPr lang="en-US" sz="3200" b="1" dirty="0" err="1">
                <a:solidFill>
                  <a:srgbClr val="002060"/>
                </a:solidFill>
                <a:latin typeface="Arial" charset="0"/>
              </a:rPr>
              <a:t>anh</a:t>
            </a:r>
            <a:r>
              <a:rPr lang="en-US" sz="3200" b="1" dirty="0">
                <a:solidFill>
                  <a:srgbClr val="002060"/>
                </a:solidFill>
                <a:latin typeface="Arial" charset="0"/>
              </a:rPr>
              <a:t> </a:t>
            </a:r>
            <a:r>
              <a:rPr lang="en-US" sz="3200" b="1" dirty="0" err="1">
                <a:solidFill>
                  <a:srgbClr val="002060"/>
                </a:solidFill>
                <a:latin typeface="Arial" charset="0"/>
              </a:rPr>
              <a:t>lính</a:t>
            </a:r>
            <a:r>
              <a:rPr lang="en-US" sz="3200" b="1" dirty="0">
                <a:solidFill>
                  <a:srgbClr val="002060"/>
                </a:solidFill>
                <a:latin typeface="Arial" charset="0"/>
              </a:rPr>
              <a:t> </a:t>
            </a:r>
            <a:r>
              <a:rPr lang="en-US" sz="3200" b="1" dirty="0" err="1">
                <a:solidFill>
                  <a:srgbClr val="002060"/>
                </a:solidFill>
                <a:latin typeface="Arial" charset="0"/>
              </a:rPr>
              <a:t>nho</a:t>
            </a:r>
            <a:r>
              <a:rPr lang="en-US" sz="3200" b="1" dirty="0">
                <a:solidFill>
                  <a:srgbClr val="002060"/>
                </a:solidFill>
                <a:latin typeface="Arial" charset="0"/>
              </a:rPr>
              <a:t> </a:t>
            </a:r>
            <a:r>
              <a:rPr lang="en-US" sz="3200" b="1" dirty="0" err="1">
                <a:solidFill>
                  <a:srgbClr val="002060"/>
                </a:solidFill>
                <a:latin typeface="Arial" charset="0"/>
              </a:rPr>
              <a:t>nhỏ</a:t>
            </a:r>
            <a:r>
              <a:rPr lang="en-US" sz="3200" b="1" dirty="0">
                <a:solidFill>
                  <a:srgbClr val="002060"/>
                </a:solidFill>
                <a:latin typeface="Arial" charset="0"/>
              </a:rPr>
              <a:t>, </a:t>
            </a:r>
            <a:r>
              <a:rPr lang="en-US" sz="3200" b="1" dirty="0" err="1">
                <a:solidFill>
                  <a:srgbClr val="002060"/>
                </a:solidFill>
                <a:latin typeface="Arial" charset="0"/>
              </a:rPr>
              <a:t>xinh</a:t>
            </a:r>
            <a:r>
              <a:rPr lang="en-US" sz="3200" b="1" dirty="0">
                <a:solidFill>
                  <a:srgbClr val="002060"/>
                </a:solidFill>
                <a:latin typeface="Arial" charset="0"/>
              </a:rPr>
              <a:t>       </a:t>
            </a:r>
            <a:r>
              <a:rPr lang="en-US" sz="3200" b="1" dirty="0" err="1">
                <a:solidFill>
                  <a:srgbClr val="002060"/>
                </a:solidFill>
                <a:latin typeface="Arial" charset="0"/>
              </a:rPr>
              <a:t>bằng</a:t>
            </a:r>
            <a:r>
              <a:rPr lang="en-US" sz="3200" b="1" dirty="0">
                <a:solidFill>
                  <a:srgbClr val="002060"/>
                </a:solidFill>
                <a:latin typeface="Arial" charset="0"/>
              </a:rPr>
              <a:t> </a:t>
            </a:r>
            <a:r>
              <a:rPr lang="vi-VN" sz="3200" b="1" dirty="0">
                <a:solidFill>
                  <a:srgbClr val="002060"/>
                </a:solidFill>
                <a:latin typeface="Arial" charset="0"/>
              </a:rPr>
              <a:t>đ</a:t>
            </a:r>
            <a:r>
              <a:rPr lang="en-US" sz="3200" b="1" dirty="0" err="1">
                <a:solidFill>
                  <a:srgbClr val="002060"/>
                </a:solidFill>
                <a:latin typeface="Arial" charset="0"/>
              </a:rPr>
              <a:t>ất</a:t>
            </a:r>
            <a:r>
              <a:rPr lang="en-US" sz="3200" b="1" dirty="0">
                <a:solidFill>
                  <a:srgbClr val="002060"/>
                </a:solidFill>
                <a:latin typeface="Arial" charset="0"/>
              </a:rPr>
              <a:t> </a:t>
            </a:r>
            <a:r>
              <a:rPr lang="en-US" sz="3200" b="1" dirty="0" err="1">
                <a:solidFill>
                  <a:srgbClr val="002060"/>
                </a:solidFill>
                <a:latin typeface="Arial" charset="0"/>
              </a:rPr>
              <a:t>mẹ</a:t>
            </a:r>
            <a:r>
              <a:rPr lang="en-US" sz="3200" b="1" dirty="0">
                <a:solidFill>
                  <a:srgbClr val="002060"/>
                </a:solidFill>
                <a:latin typeface="Arial" charset="0"/>
              </a:rPr>
              <a:t> </a:t>
            </a:r>
            <a:r>
              <a:rPr lang="en-US" sz="3200" b="1" dirty="0" err="1">
                <a:solidFill>
                  <a:srgbClr val="002060"/>
                </a:solidFill>
                <a:latin typeface="Arial" charset="0"/>
              </a:rPr>
              <a:t>mới</a:t>
            </a:r>
            <a:r>
              <a:rPr lang="en-US" sz="3200" b="1" dirty="0">
                <a:solidFill>
                  <a:srgbClr val="002060"/>
                </a:solidFill>
                <a:latin typeface="Arial" charset="0"/>
              </a:rPr>
              <a:t> </a:t>
            </a:r>
            <a:r>
              <a:rPr lang="en-US" sz="3200" b="1" dirty="0" err="1">
                <a:solidFill>
                  <a:srgbClr val="002060"/>
                </a:solidFill>
                <a:latin typeface="Arial" charset="0"/>
              </a:rPr>
              <a:t>mua</a:t>
            </a:r>
            <a:r>
              <a:rPr lang="en-US" sz="3200" b="1" dirty="0">
                <a:solidFill>
                  <a:srgbClr val="002060"/>
                </a:solidFill>
                <a:latin typeface="Arial" charset="0"/>
              </a:rPr>
              <a:t> </a:t>
            </a:r>
            <a:r>
              <a:rPr lang="en-US" sz="3200" b="1" dirty="0" err="1">
                <a:solidFill>
                  <a:srgbClr val="002060"/>
                </a:solidFill>
                <a:latin typeface="Arial" charset="0"/>
              </a:rPr>
              <a:t>cho</a:t>
            </a:r>
            <a:r>
              <a:rPr lang="en-US" sz="3200" b="1" dirty="0">
                <a:solidFill>
                  <a:srgbClr val="002060"/>
                </a:solidFill>
                <a:latin typeface="Arial" charset="0"/>
              </a:rPr>
              <a:t> </a:t>
            </a:r>
            <a:r>
              <a:rPr lang="en-US" sz="3200" b="1" dirty="0" err="1">
                <a:solidFill>
                  <a:srgbClr val="002060"/>
                </a:solidFill>
                <a:latin typeface="Arial" charset="0"/>
              </a:rPr>
              <a:t>Mỹ</a:t>
            </a:r>
            <a:r>
              <a:rPr lang="en-US" sz="3200" b="1" dirty="0">
                <a:solidFill>
                  <a:srgbClr val="002060"/>
                </a:solidFill>
                <a:latin typeface="Arial" charset="0"/>
              </a:rPr>
              <a:t> </a:t>
            </a:r>
            <a:r>
              <a:rPr lang="en-US" sz="3200" b="1" dirty="0" err="1">
                <a:solidFill>
                  <a:srgbClr val="002060"/>
                </a:solidFill>
                <a:latin typeface="Arial" charset="0"/>
              </a:rPr>
              <a:t>phiên</a:t>
            </a:r>
            <a:r>
              <a:rPr lang="en-US" sz="3200" b="1" dirty="0">
                <a:solidFill>
                  <a:srgbClr val="002060"/>
                </a:solidFill>
                <a:latin typeface="Arial" charset="0"/>
              </a:rPr>
              <a:t> </a:t>
            </a:r>
            <a:r>
              <a:rPr lang="en-US" sz="3200" b="1" dirty="0" err="1">
                <a:solidFill>
                  <a:srgbClr val="002060"/>
                </a:solidFill>
                <a:latin typeface="Arial" charset="0"/>
              </a:rPr>
              <a:t>chợ</a:t>
            </a:r>
            <a:r>
              <a:rPr lang="en-US" sz="3200" b="1" dirty="0">
                <a:solidFill>
                  <a:srgbClr val="002060"/>
                </a:solidFill>
                <a:latin typeface="Arial" charset="0"/>
              </a:rPr>
              <a:t> </a:t>
            </a:r>
            <a:r>
              <a:rPr lang="en-US" sz="3200" b="1" dirty="0" err="1">
                <a:solidFill>
                  <a:srgbClr val="002060"/>
                </a:solidFill>
                <a:latin typeface="Arial" charset="0"/>
              </a:rPr>
              <a:t>huyện</a:t>
            </a:r>
            <a:r>
              <a:rPr lang="en-US" sz="3200" b="1" dirty="0">
                <a:solidFill>
                  <a:srgbClr val="002060"/>
                </a:solidFill>
                <a:latin typeface="Arial" charset="0"/>
              </a:rPr>
              <a:t> </a:t>
            </a:r>
            <a:r>
              <a:rPr lang="en-US" sz="3200" b="1" dirty="0" err="1">
                <a:solidFill>
                  <a:srgbClr val="002060"/>
                </a:solidFill>
                <a:latin typeface="Arial" charset="0"/>
              </a:rPr>
              <a:t>hôm</a:t>
            </a:r>
            <a:r>
              <a:rPr lang="en-US" sz="3200" b="1" dirty="0">
                <a:solidFill>
                  <a:srgbClr val="002060"/>
                </a:solidFill>
                <a:latin typeface="Arial" charset="0"/>
              </a:rPr>
              <a:t> qua. </a:t>
            </a:r>
            <a:r>
              <a:rPr lang="en-US" sz="3200" b="1" dirty="0" err="1">
                <a:solidFill>
                  <a:srgbClr val="002060"/>
                </a:solidFill>
                <a:latin typeface="Arial" charset="0"/>
              </a:rPr>
              <a:t>Lũ</a:t>
            </a:r>
            <a:r>
              <a:rPr lang="en-US" sz="3200" b="1" dirty="0">
                <a:solidFill>
                  <a:srgbClr val="002060"/>
                </a:solidFill>
                <a:latin typeface="Arial" charset="0"/>
              </a:rPr>
              <a:t> </a:t>
            </a:r>
            <a:r>
              <a:rPr lang="en-US" sz="3200" b="1" dirty="0" err="1">
                <a:solidFill>
                  <a:srgbClr val="002060"/>
                </a:solidFill>
                <a:latin typeface="Arial" charset="0"/>
              </a:rPr>
              <a:t>trẻ</a:t>
            </a:r>
            <a:r>
              <a:rPr lang="en-US" sz="3200" b="1" dirty="0">
                <a:solidFill>
                  <a:srgbClr val="002060"/>
                </a:solidFill>
                <a:latin typeface="Arial" charset="0"/>
              </a:rPr>
              <a:t> </a:t>
            </a:r>
            <a:r>
              <a:rPr lang="en-US" sz="3200" b="1" dirty="0" err="1">
                <a:solidFill>
                  <a:srgbClr val="002060"/>
                </a:solidFill>
                <a:latin typeface="Arial" charset="0"/>
              </a:rPr>
              <a:t>trong</a:t>
            </a:r>
            <a:r>
              <a:rPr lang="en-US" sz="3200" b="1" dirty="0">
                <a:solidFill>
                  <a:srgbClr val="002060"/>
                </a:solidFill>
                <a:latin typeface="Arial" charset="0"/>
              </a:rPr>
              <a:t>        </a:t>
            </a:r>
            <a:r>
              <a:rPr lang="en-US" sz="3200" b="1" dirty="0" err="1">
                <a:solidFill>
                  <a:srgbClr val="002060"/>
                </a:solidFill>
                <a:latin typeface="Arial" charset="0"/>
              </a:rPr>
              <a:t>xúm</a:t>
            </a:r>
            <a:r>
              <a:rPr lang="en-US" sz="3200" b="1" dirty="0">
                <a:solidFill>
                  <a:srgbClr val="002060"/>
                </a:solidFill>
                <a:latin typeface="Arial" charset="0"/>
              </a:rPr>
              <a:t>      </a:t>
            </a:r>
            <a:r>
              <a:rPr lang="en-US" sz="3200" b="1" dirty="0" err="1">
                <a:solidFill>
                  <a:srgbClr val="002060"/>
                </a:solidFill>
                <a:latin typeface="Arial" charset="0"/>
              </a:rPr>
              <a:t>lại</a:t>
            </a:r>
            <a:r>
              <a:rPr lang="en-US" sz="3200" b="1" dirty="0">
                <a:solidFill>
                  <a:srgbClr val="002060"/>
                </a:solidFill>
                <a:latin typeface="Arial" charset="0"/>
              </a:rPr>
              <a:t>, </a:t>
            </a:r>
            <a:r>
              <a:rPr lang="vi-VN" sz="3200" b="1" dirty="0">
                <a:solidFill>
                  <a:srgbClr val="002060"/>
                </a:solidFill>
                <a:latin typeface="Arial" charset="0"/>
              </a:rPr>
              <a:t>đ</a:t>
            </a:r>
            <a:r>
              <a:rPr lang="en-US" sz="3200" b="1" dirty="0" err="1">
                <a:solidFill>
                  <a:srgbClr val="002060"/>
                </a:solidFill>
                <a:latin typeface="Arial" charset="0"/>
              </a:rPr>
              <a:t>ứa</a:t>
            </a:r>
            <a:r>
              <a:rPr lang="en-US" sz="3200" b="1" dirty="0">
                <a:solidFill>
                  <a:srgbClr val="002060"/>
                </a:solidFill>
                <a:latin typeface="Arial" charset="0"/>
              </a:rPr>
              <a:t> </a:t>
            </a:r>
            <a:r>
              <a:rPr lang="en-US" sz="3200" b="1" dirty="0" err="1">
                <a:solidFill>
                  <a:srgbClr val="002060"/>
                </a:solidFill>
                <a:latin typeface="Arial" charset="0"/>
              </a:rPr>
              <a:t>nào</a:t>
            </a:r>
            <a:r>
              <a:rPr lang="en-US" sz="3200" b="1" dirty="0">
                <a:solidFill>
                  <a:srgbClr val="002060"/>
                </a:solidFill>
                <a:latin typeface="Arial" charset="0"/>
              </a:rPr>
              <a:t> </a:t>
            </a:r>
            <a:r>
              <a:rPr lang="en-US" sz="3200" b="1" dirty="0" err="1">
                <a:solidFill>
                  <a:srgbClr val="002060"/>
                </a:solidFill>
                <a:latin typeface="Arial" charset="0"/>
              </a:rPr>
              <a:t>cũng</a:t>
            </a:r>
            <a:r>
              <a:rPr lang="en-US" sz="3200" b="1" dirty="0">
                <a:solidFill>
                  <a:srgbClr val="002060"/>
                </a:solidFill>
                <a:latin typeface="Arial" charset="0"/>
              </a:rPr>
              <a:t> </a:t>
            </a:r>
            <a:r>
              <a:rPr lang="en-US" sz="3200" b="1" dirty="0" err="1">
                <a:solidFill>
                  <a:srgbClr val="002060"/>
                </a:solidFill>
                <a:latin typeface="Arial" charset="0"/>
              </a:rPr>
              <a:t>muốn</a:t>
            </a:r>
            <a:r>
              <a:rPr lang="en-US" sz="3200" b="1" dirty="0">
                <a:solidFill>
                  <a:srgbClr val="002060"/>
                </a:solidFill>
                <a:latin typeface="Arial" charset="0"/>
              </a:rPr>
              <a:t> </a:t>
            </a:r>
            <a:r>
              <a:rPr lang="en-US" sz="3200" b="1" dirty="0" err="1">
                <a:solidFill>
                  <a:srgbClr val="002060"/>
                </a:solidFill>
                <a:latin typeface="Arial" charset="0"/>
              </a:rPr>
              <a:t>cầm</a:t>
            </a:r>
            <a:r>
              <a:rPr lang="en-US" sz="3200" b="1" dirty="0">
                <a:solidFill>
                  <a:srgbClr val="002060"/>
                </a:solidFill>
                <a:latin typeface="Arial" charset="0"/>
              </a:rPr>
              <a:t>, </a:t>
            </a:r>
            <a:r>
              <a:rPr lang="en-US" sz="3200" b="1" dirty="0" err="1">
                <a:solidFill>
                  <a:srgbClr val="002060"/>
                </a:solidFill>
                <a:latin typeface="Arial" charset="0"/>
              </a:rPr>
              <a:t>sờ</a:t>
            </a:r>
            <a:r>
              <a:rPr lang="en-US" sz="3200" b="1" dirty="0">
                <a:solidFill>
                  <a:srgbClr val="002060"/>
                </a:solidFill>
                <a:latin typeface="Arial" charset="0"/>
              </a:rPr>
              <a:t> </a:t>
            </a:r>
            <a:r>
              <a:rPr lang="en-US" sz="3200" b="1" dirty="0" err="1">
                <a:solidFill>
                  <a:srgbClr val="002060"/>
                </a:solidFill>
                <a:latin typeface="Arial" charset="0"/>
              </a:rPr>
              <a:t>vào</a:t>
            </a:r>
            <a:r>
              <a:rPr lang="en-US" sz="3200" b="1" dirty="0">
                <a:solidFill>
                  <a:srgbClr val="002060"/>
                </a:solidFill>
                <a:latin typeface="Arial" charset="0"/>
              </a:rPr>
              <a:t> </a:t>
            </a:r>
            <a:r>
              <a:rPr lang="en-US" sz="3200" b="1" dirty="0" err="1">
                <a:solidFill>
                  <a:srgbClr val="002060"/>
                </a:solidFill>
                <a:latin typeface="Arial" charset="0"/>
              </a:rPr>
              <a:t>cái</a:t>
            </a:r>
            <a:r>
              <a:rPr lang="en-US" sz="3200" b="1" dirty="0">
                <a:solidFill>
                  <a:srgbClr val="002060"/>
                </a:solidFill>
                <a:latin typeface="Arial" charset="0"/>
              </a:rPr>
              <a:t> </a:t>
            </a:r>
            <a:r>
              <a:rPr lang="en-US" sz="3200" b="1" dirty="0" err="1">
                <a:solidFill>
                  <a:srgbClr val="002060"/>
                </a:solidFill>
                <a:latin typeface="Arial" charset="0"/>
              </a:rPr>
              <a:t>áo</a:t>
            </a:r>
            <a:r>
              <a:rPr lang="en-US" sz="3200" b="1" dirty="0">
                <a:solidFill>
                  <a:srgbClr val="002060"/>
                </a:solidFill>
                <a:latin typeface="Arial" charset="0"/>
              </a:rPr>
              <a:t> </a:t>
            </a:r>
            <a:r>
              <a:rPr lang="en-US" sz="3200" b="1" dirty="0" err="1">
                <a:solidFill>
                  <a:srgbClr val="002060"/>
                </a:solidFill>
                <a:latin typeface="Arial" charset="0"/>
              </a:rPr>
              <a:t>màu</a:t>
            </a:r>
            <a:r>
              <a:rPr lang="en-US" sz="3200" b="1" dirty="0">
                <a:solidFill>
                  <a:srgbClr val="002060"/>
                </a:solidFill>
                <a:latin typeface="Arial" charset="0"/>
              </a:rPr>
              <a:t>         </a:t>
            </a:r>
            <a:r>
              <a:rPr lang="en-US" sz="3200" b="1" dirty="0" err="1">
                <a:solidFill>
                  <a:srgbClr val="002060"/>
                </a:solidFill>
                <a:latin typeface="Arial" charset="0"/>
              </a:rPr>
              <a:t>lá</a:t>
            </a:r>
            <a:r>
              <a:rPr lang="en-US" sz="3200" b="1" dirty="0">
                <a:solidFill>
                  <a:srgbClr val="002060"/>
                </a:solidFill>
                <a:latin typeface="Arial" charset="0"/>
              </a:rPr>
              <a:t> </a:t>
            </a:r>
            <a:r>
              <a:rPr lang="en-US" sz="3200" b="1" dirty="0" err="1">
                <a:solidFill>
                  <a:srgbClr val="002060"/>
                </a:solidFill>
                <a:latin typeface="Arial" charset="0"/>
              </a:rPr>
              <a:t>cây</a:t>
            </a:r>
            <a:r>
              <a:rPr lang="en-US" sz="3200" b="1" dirty="0">
                <a:solidFill>
                  <a:srgbClr val="002060"/>
                </a:solidFill>
                <a:latin typeface="Arial" charset="0"/>
              </a:rPr>
              <a:t>, </a:t>
            </a:r>
            <a:r>
              <a:rPr lang="en-US" sz="3200" b="1" dirty="0" err="1">
                <a:solidFill>
                  <a:srgbClr val="002060"/>
                </a:solidFill>
                <a:latin typeface="Arial" charset="0"/>
              </a:rPr>
              <a:t>cái</a:t>
            </a:r>
            <a:r>
              <a:rPr lang="en-US" sz="3200" b="1" dirty="0">
                <a:solidFill>
                  <a:srgbClr val="002060"/>
                </a:solidFill>
                <a:latin typeface="Arial" charset="0"/>
              </a:rPr>
              <a:t> </a:t>
            </a:r>
            <a:r>
              <a:rPr lang="en-US" sz="3200" b="1" dirty="0" err="1">
                <a:solidFill>
                  <a:srgbClr val="002060"/>
                </a:solidFill>
                <a:latin typeface="Arial" charset="0"/>
              </a:rPr>
              <a:t>mũ</a:t>
            </a:r>
            <a:r>
              <a:rPr lang="en-US" sz="3200" b="1" dirty="0">
                <a:solidFill>
                  <a:srgbClr val="002060"/>
                </a:solidFill>
                <a:latin typeface="Arial" charset="0"/>
              </a:rPr>
              <a:t> </a:t>
            </a:r>
            <a:r>
              <a:rPr lang="en-US" sz="3200" b="1" dirty="0" err="1">
                <a:solidFill>
                  <a:srgbClr val="002060"/>
                </a:solidFill>
                <a:latin typeface="Arial" charset="0"/>
              </a:rPr>
              <a:t>có</a:t>
            </a:r>
            <a:r>
              <a:rPr lang="en-US" sz="3200" b="1" dirty="0">
                <a:solidFill>
                  <a:srgbClr val="002060"/>
                </a:solidFill>
                <a:latin typeface="Arial" charset="0"/>
              </a:rPr>
              <a:t> </a:t>
            </a:r>
            <a:r>
              <a:rPr lang="en-US" sz="3200" b="1" dirty="0" err="1">
                <a:solidFill>
                  <a:srgbClr val="002060"/>
                </a:solidFill>
                <a:latin typeface="Arial" charset="0"/>
              </a:rPr>
              <a:t>ngôi</a:t>
            </a:r>
            <a:r>
              <a:rPr lang="en-US" sz="3200" b="1" dirty="0">
                <a:solidFill>
                  <a:srgbClr val="002060"/>
                </a:solidFill>
                <a:latin typeface="Arial" charset="0"/>
              </a:rPr>
              <a:t>       , </a:t>
            </a:r>
            <a:r>
              <a:rPr lang="en-US" sz="3200" b="1" dirty="0" err="1">
                <a:solidFill>
                  <a:srgbClr val="002060"/>
                </a:solidFill>
                <a:latin typeface="Arial" charset="0"/>
              </a:rPr>
              <a:t>khẩu</a:t>
            </a:r>
            <a:r>
              <a:rPr lang="en-US" sz="3200" b="1" dirty="0">
                <a:solidFill>
                  <a:srgbClr val="002060"/>
                </a:solidFill>
                <a:latin typeface="Arial" charset="0"/>
              </a:rPr>
              <a:t>         </a:t>
            </a:r>
            <a:r>
              <a:rPr lang="vi-VN" sz="3200" b="1" dirty="0">
                <a:solidFill>
                  <a:srgbClr val="002060"/>
                </a:solidFill>
                <a:latin typeface="Arial" charset="0"/>
              </a:rPr>
              <a:t>đ</a:t>
            </a:r>
            <a:r>
              <a:rPr lang="en-US" sz="3200" b="1" dirty="0" err="1">
                <a:solidFill>
                  <a:srgbClr val="002060"/>
                </a:solidFill>
                <a:latin typeface="Arial" charset="0"/>
              </a:rPr>
              <a:t>en</a:t>
            </a:r>
            <a:r>
              <a:rPr lang="en-US" sz="3200" b="1" dirty="0">
                <a:solidFill>
                  <a:srgbClr val="002060"/>
                </a:solidFill>
                <a:latin typeface="Arial" charset="0"/>
              </a:rPr>
              <a:t> </a:t>
            </a:r>
            <a:r>
              <a:rPr lang="en-US" sz="3200" b="1" dirty="0" err="1">
                <a:solidFill>
                  <a:srgbClr val="002060"/>
                </a:solidFill>
                <a:latin typeface="Arial" charset="0"/>
              </a:rPr>
              <a:t>bóng</a:t>
            </a:r>
            <a:r>
              <a:rPr lang="en-US" sz="3200" b="1" dirty="0">
                <a:solidFill>
                  <a:srgbClr val="002060"/>
                </a:solidFill>
                <a:latin typeface="Arial" charset="0"/>
              </a:rPr>
              <a:t> </a:t>
            </a:r>
            <a:r>
              <a:rPr lang="en-US" sz="3200" b="1" dirty="0" err="1">
                <a:solidFill>
                  <a:srgbClr val="002060"/>
                </a:solidFill>
                <a:latin typeface="Arial" charset="0"/>
              </a:rPr>
              <a:t>và</a:t>
            </a:r>
            <a:r>
              <a:rPr lang="en-US" sz="3200" b="1" dirty="0">
                <a:solidFill>
                  <a:srgbClr val="002060"/>
                </a:solidFill>
                <a:latin typeface="Arial" charset="0"/>
              </a:rPr>
              <a:t>      </a:t>
            </a:r>
            <a:r>
              <a:rPr lang="en-US" sz="3200" b="1" dirty="0" err="1">
                <a:solidFill>
                  <a:srgbClr val="002060"/>
                </a:solidFill>
                <a:latin typeface="Arial" charset="0"/>
              </a:rPr>
              <a:t>cả</a:t>
            </a:r>
            <a:r>
              <a:rPr lang="en-US" sz="3200" b="1" dirty="0">
                <a:solidFill>
                  <a:srgbClr val="002060"/>
                </a:solidFill>
                <a:latin typeface="Arial" charset="0"/>
              </a:rPr>
              <a:t> </a:t>
            </a:r>
            <a:r>
              <a:rPr lang="en-US" sz="3200" b="1" dirty="0" err="1">
                <a:solidFill>
                  <a:srgbClr val="002060"/>
                </a:solidFill>
                <a:latin typeface="Arial" charset="0"/>
              </a:rPr>
              <a:t>vào</a:t>
            </a:r>
            <a:r>
              <a:rPr lang="en-US" sz="3200" b="1" dirty="0">
                <a:solidFill>
                  <a:srgbClr val="002060"/>
                </a:solidFill>
                <a:latin typeface="Arial" charset="0"/>
              </a:rPr>
              <a:t> </a:t>
            </a:r>
            <a:r>
              <a:rPr lang="en-US" sz="3200" b="1" dirty="0" err="1">
                <a:solidFill>
                  <a:srgbClr val="002060"/>
                </a:solidFill>
                <a:latin typeface="Arial" charset="0"/>
              </a:rPr>
              <a:t>khuôn</a:t>
            </a:r>
            <a:r>
              <a:rPr lang="en-US" sz="3200" b="1" dirty="0">
                <a:solidFill>
                  <a:srgbClr val="002060"/>
                </a:solidFill>
                <a:latin typeface="Arial" charset="0"/>
              </a:rPr>
              <a:t> </a:t>
            </a:r>
            <a:r>
              <a:rPr lang="en-US" sz="3200" b="1" dirty="0" err="1">
                <a:solidFill>
                  <a:srgbClr val="002060"/>
                </a:solidFill>
                <a:latin typeface="Arial" charset="0"/>
              </a:rPr>
              <a:t>mặt</a:t>
            </a:r>
            <a:r>
              <a:rPr lang="en-US" sz="3200" b="1" dirty="0">
                <a:solidFill>
                  <a:srgbClr val="002060"/>
                </a:solidFill>
                <a:latin typeface="Arial" charset="0"/>
              </a:rPr>
              <a:t> </a:t>
            </a:r>
            <a:r>
              <a:rPr lang="en-US" sz="3200" b="1" dirty="0" err="1">
                <a:solidFill>
                  <a:srgbClr val="002060"/>
                </a:solidFill>
                <a:latin typeface="Arial" charset="0"/>
              </a:rPr>
              <a:t>nho</a:t>
            </a:r>
            <a:r>
              <a:rPr lang="en-US" sz="3200" b="1" dirty="0">
                <a:solidFill>
                  <a:srgbClr val="002060"/>
                </a:solidFill>
                <a:latin typeface="Arial" charset="0"/>
              </a:rPr>
              <a:t> </a:t>
            </a:r>
            <a:r>
              <a:rPr lang="en-US" sz="3200" b="1" dirty="0" err="1">
                <a:solidFill>
                  <a:srgbClr val="002060"/>
                </a:solidFill>
                <a:latin typeface="Arial" charset="0"/>
              </a:rPr>
              <a:t>nhỏ</a:t>
            </a:r>
            <a:r>
              <a:rPr lang="en-US" sz="3200" b="1" dirty="0">
                <a:solidFill>
                  <a:srgbClr val="002060"/>
                </a:solidFill>
                <a:latin typeface="Arial" charset="0"/>
              </a:rPr>
              <a:t>, </a:t>
            </a:r>
            <a:r>
              <a:rPr lang="en-US" sz="3200" b="1" dirty="0" err="1">
                <a:solidFill>
                  <a:srgbClr val="002060"/>
                </a:solidFill>
                <a:latin typeface="Arial" charset="0"/>
              </a:rPr>
              <a:t>hồng</a:t>
            </a:r>
            <a:r>
              <a:rPr lang="en-US" sz="3200" b="1" dirty="0">
                <a:solidFill>
                  <a:srgbClr val="002060"/>
                </a:solidFill>
                <a:latin typeface="Arial" charset="0"/>
              </a:rPr>
              <a:t> </a:t>
            </a:r>
            <a:r>
              <a:rPr lang="en-US" sz="3200" b="1" dirty="0" err="1">
                <a:solidFill>
                  <a:srgbClr val="002060"/>
                </a:solidFill>
                <a:latin typeface="Arial" charset="0"/>
              </a:rPr>
              <a:t>hồng</a:t>
            </a:r>
            <a:r>
              <a:rPr lang="en-US" sz="3200" b="1" dirty="0">
                <a:solidFill>
                  <a:srgbClr val="002060"/>
                </a:solidFill>
                <a:latin typeface="Arial" charset="0"/>
              </a:rPr>
              <a:t> </a:t>
            </a:r>
            <a:r>
              <a:rPr lang="en-US" sz="3200" b="1" dirty="0" err="1">
                <a:solidFill>
                  <a:srgbClr val="002060"/>
                </a:solidFill>
                <a:latin typeface="Arial" charset="0"/>
              </a:rPr>
              <a:t>của</a:t>
            </a:r>
            <a:r>
              <a:rPr lang="en-US" sz="3200" b="1" dirty="0">
                <a:solidFill>
                  <a:srgbClr val="002060"/>
                </a:solidFill>
                <a:latin typeface="Arial" charset="0"/>
              </a:rPr>
              <a:t> </a:t>
            </a:r>
            <a:r>
              <a:rPr lang="en-US" sz="3200" b="1" dirty="0" err="1">
                <a:solidFill>
                  <a:srgbClr val="002060"/>
                </a:solidFill>
                <a:latin typeface="Arial" charset="0"/>
              </a:rPr>
              <a:t>anh</a:t>
            </a:r>
            <a:r>
              <a:rPr lang="en-US" sz="3200" b="1" dirty="0">
                <a:solidFill>
                  <a:srgbClr val="002060"/>
                </a:solidFill>
                <a:latin typeface="Arial" charset="0"/>
              </a:rPr>
              <a:t> ta </a:t>
            </a:r>
            <a:r>
              <a:rPr lang="en-US" sz="3200" b="1" dirty="0" err="1">
                <a:solidFill>
                  <a:srgbClr val="002060"/>
                </a:solidFill>
                <a:latin typeface="Arial" charset="0"/>
              </a:rPr>
              <a:t>nữa</a:t>
            </a:r>
            <a:r>
              <a:rPr lang="en-US" sz="3200" b="1" dirty="0">
                <a:solidFill>
                  <a:srgbClr val="002060"/>
                </a:solidFill>
                <a:latin typeface="Arial" charset="0"/>
              </a:rPr>
              <a:t>. </a:t>
            </a:r>
            <a:r>
              <a:rPr lang="en-US" sz="3200" b="1" dirty="0" err="1">
                <a:solidFill>
                  <a:srgbClr val="002060"/>
                </a:solidFill>
                <a:latin typeface="Arial" charset="0"/>
              </a:rPr>
              <a:t>Nh</a:t>
            </a:r>
            <a:r>
              <a:rPr lang="vi-VN" sz="3200" b="1" dirty="0">
                <a:solidFill>
                  <a:srgbClr val="002060"/>
                </a:solidFill>
                <a:latin typeface="Arial" charset="0"/>
              </a:rPr>
              <a:t>ư</a:t>
            </a:r>
            <a:r>
              <a:rPr lang="en-US" sz="3200" b="1" dirty="0">
                <a:solidFill>
                  <a:srgbClr val="002060"/>
                </a:solidFill>
                <a:latin typeface="Arial" charset="0"/>
              </a:rPr>
              <a:t>ng </a:t>
            </a:r>
            <a:r>
              <a:rPr lang="en-US" sz="3200" b="1" dirty="0" err="1">
                <a:solidFill>
                  <a:srgbClr val="002060"/>
                </a:solidFill>
                <a:latin typeface="Arial" charset="0"/>
              </a:rPr>
              <a:t>cái</a:t>
            </a:r>
            <a:r>
              <a:rPr lang="en-US" sz="3200" b="1" dirty="0">
                <a:solidFill>
                  <a:srgbClr val="002060"/>
                </a:solidFill>
                <a:latin typeface="Arial" charset="0"/>
              </a:rPr>
              <a:t> </a:t>
            </a:r>
            <a:r>
              <a:rPr lang="en-US" sz="3200" b="1" dirty="0" err="1">
                <a:solidFill>
                  <a:srgbClr val="002060"/>
                </a:solidFill>
                <a:latin typeface="Arial" charset="0"/>
              </a:rPr>
              <a:t>Mỹ</a:t>
            </a:r>
            <a:r>
              <a:rPr lang="en-US" sz="3200" b="1" dirty="0">
                <a:solidFill>
                  <a:srgbClr val="002060"/>
                </a:solidFill>
                <a:latin typeface="Arial" charset="0"/>
              </a:rPr>
              <a:t> </a:t>
            </a:r>
            <a:r>
              <a:rPr lang="en-US" sz="3200" b="1" dirty="0" err="1">
                <a:solidFill>
                  <a:srgbClr val="002060"/>
                </a:solidFill>
                <a:latin typeface="Arial" charset="0"/>
              </a:rPr>
              <a:t>chỉ</a:t>
            </a:r>
            <a:r>
              <a:rPr lang="en-US" sz="3200" b="1" dirty="0">
                <a:solidFill>
                  <a:srgbClr val="002060"/>
                </a:solidFill>
                <a:latin typeface="Arial" charset="0"/>
              </a:rPr>
              <a:t> </a:t>
            </a:r>
            <a:r>
              <a:rPr lang="en-US" sz="3200" b="1" dirty="0" err="1">
                <a:solidFill>
                  <a:srgbClr val="002060"/>
                </a:solidFill>
                <a:latin typeface="Arial" charset="0"/>
              </a:rPr>
              <a:t>cho</a:t>
            </a:r>
            <a:r>
              <a:rPr lang="en-US" sz="3200" b="1" dirty="0">
                <a:solidFill>
                  <a:srgbClr val="002060"/>
                </a:solidFill>
                <a:latin typeface="Arial" charset="0"/>
              </a:rPr>
              <a:t> </a:t>
            </a:r>
            <a:r>
              <a:rPr lang="en-US" sz="3200" b="1" dirty="0" err="1">
                <a:solidFill>
                  <a:srgbClr val="002060"/>
                </a:solidFill>
                <a:latin typeface="Arial" charset="0"/>
              </a:rPr>
              <a:t>mỗi</a:t>
            </a:r>
            <a:r>
              <a:rPr lang="en-US" sz="3200" b="1" dirty="0">
                <a:solidFill>
                  <a:srgbClr val="002060"/>
                </a:solidFill>
                <a:latin typeface="Arial" charset="0"/>
              </a:rPr>
              <a:t> </a:t>
            </a:r>
            <a:r>
              <a:rPr lang="vi-VN" sz="3200" b="1" dirty="0">
                <a:solidFill>
                  <a:srgbClr val="002060"/>
                </a:solidFill>
                <a:latin typeface="Arial" charset="0"/>
              </a:rPr>
              <a:t>đ</a:t>
            </a:r>
            <a:r>
              <a:rPr lang="en-US" sz="3200" b="1" dirty="0" err="1">
                <a:solidFill>
                  <a:srgbClr val="002060"/>
                </a:solidFill>
                <a:latin typeface="Arial" charset="0"/>
              </a:rPr>
              <a:t>ứa</a:t>
            </a:r>
            <a:r>
              <a:rPr lang="en-US" sz="3200" b="1" dirty="0">
                <a:solidFill>
                  <a:srgbClr val="002060"/>
                </a:solidFill>
                <a:latin typeface="Arial" charset="0"/>
              </a:rPr>
              <a:t> </a:t>
            </a:r>
            <a:r>
              <a:rPr lang="en-US" sz="3200" b="1" dirty="0" err="1">
                <a:solidFill>
                  <a:srgbClr val="002060"/>
                </a:solidFill>
                <a:latin typeface="Arial" charset="0"/>
              </a:rPr>
              <a:t>cầm</a:t>
            </a:r>
            <a:r>
              <a:rPr lang="en-US" sz="3200" b="1" dirty="0">
                <a:solidFill>
                  <a:srgbClr val="002060"/>
                </a:solidFill>
                <a:latin typeface="Arial" charset="0"/>
              </a:rPr>
              <a:t> </a:t>
            </a:r>
            <a:r>
              <a:rPr lang="en-US" sz="3200" b="1" dirty="0" err="1">
                <a:solidFill>
                  <a:srgbClr val="002060"/>
                </a:solidFill>
                <a:latin typeface="Arial" charset="0"/>
              </a:rPr>
              <a:t>xem</a:t>
            </a:r>
            <a:r>
              <a:rPr lang="en-US" sz="3200" b="1" dirty="0">
                <a:solidFill>
                  <a:srgbClr val="002060"/>
                </a:solidFill>
                <a:latin typeface="Arial" charset="0"/>
              </a:rPr>
              <a:t> </a:t>
            </a:r>
            <a:r>
              <a:rPr lang="en-US" sz="3200" b="1" dirty="0" err="1">
                <a:solidFill>
                  <a:srgbClr val="002060"/>
                </a:solidFill>
                <a:latin typeface="Arial" charset="0"/>
              </a:rPr>
              <a:t>một</a:t>
            </a:r>
            <a:r>
              <a:rPr lang="en-US" sz="3200" b="1" dirty="0">
                <a:solidFill>
                  <a:srgbClr val="002060"/>
                </a:solidFill>
                <a:latin typeface="Arial" charset="0"/>
              </a:rPr>
              <a:t> </a:t>
            </a:r>
            <a:r>
              <a:rPr lang="en-US" sz="3200" b="1" dirty="0" err="1">
                <a:solidFill>
                  <a:srgbClr val="002060"/>
                </a:solidFill>
                <a:latin typeface="Arial" charset="0"/>
              </a:rPr>
              <a:t>tí</a:t>
            </a:r>
            <a:r>
              <a:rPr lang="en-US" sz="3200" b="1" dirty="0">
                <a:solidFill>
                  <a:srgbClr val="002060"/>
                </a:solidFill>
                <a:latin typeface="Arial" charset="0"/>
              </a:rPr>
              <a:t> </a:t>
            </a:r>
            <a:r>
              <a:rPr lang="en-US" sz="3200" b="1" dirty="0" err="1">
                <a:solidFill>
                  <a:srgbClr val="002060"/>
                </a:solidFill>
                <a:latin typeface="Arial" charset="0"/>
              </a:rPr>
              <a:t>vừa</a:t>
            </a:r>
            <a:r>
              <a:rPr lang="en-US" sz="3200" b="1" dirty="0">
                <a:solidFill>
                  <a:srgbClr val="002060"/>
                </a:solidFill>
                <a:latin typeface="Arial" charset="0"/>
              </a:rPr>
              <a:t> </a:t>
            </a:r>
            <a:r>
              <a:rPr lang="vi-VN" sz="3200" b="1" dirty="0">
                <a:solidFill>
                  <a:srgbClr val="002060"/>
                </a:solidFill>
                <a:latin typeface="Arial" charset="0"/>
              </a:rPr>
              <a:t>đ</a:t>
            </a:r>
            <a:r>
              <a:rPr lang="en-US" sz="3200" b="1" dirty="0">
                <a:solidFill>
                  <a:srgbClr val="002060"/>
                </a:solidFill>
                <a:latin typeface="Arial" charset="0"/>
              </a:rPr>
              <a:t>ủ </a:t>
            </a:r>
            <a:r>
              <a:rPr lang="vi-VN" sz="3200" b="1" dirty="0">
                <a:solidFill>
                  <a:srgbClr val="002060"/>
                </a:solidFill>
                <a:latin typeface="Arial" charset="0"/>
              </a:rPr>
              <a:t>đ</a:t>
            </a:r>
            <a:r>
              <a:rPr lang="en-US" sz="3200" b="1" dirty="0">
                <a:solidFill>
                  <a:srgbClr val="002060"/>
                </a:solidFill>
                <a:latin typeface="Arial" charset="0"/>
              </a:rPr>
              <a:t>ể </a:t>
            </a:r>
            <a:r>
              <a:rPr lang="en-US" sz="3200" b="1" dirty="0" err="1">
                <a:solidFill>
                  <a:srgbClr val="002060"/>
                </a:solidFill>
                <a:latin typeface="Arial" charset="0"/>
              </a:rPr>
              <a:t>nó</a:t>
            </a:r>
            <a:r>
              <a:rPr lang="en-US" sz="3200" b="1" dirty="0">
                <a:solidFill>
                  <a:srgbClr val="002060"/>
                </a:solidFill>
                <a:latin typeface="Arial" charset="0"/>
              </a:rPr>
              <a:t> </a:t>
            </a:r>
            <a:r>
              <a:rPr lang="en-US" sz="3200" b="1" dirty="0" err="1">
                <a:solidFill>
                  <a:srgbClr val="002060"/>
                </a:solidFill>
                <a:latin typeface="Arial" charset="0"/>
              </a:rPr>
              <a:t>hỏi</a:t>
            </a:r>
            <a:r>
              <a:rPr lang="en-US" sz="3200" b="1" dirty="0">
                <a:solidFill>
                  <a:srgbClr val="002060"/>
                </a:solidFill>
                <a:latin typeface="Arial" charset="0"/>
              </a:rPr>
              <a:t> </a:t>
            </a:r>
            <a:r>
              <a:rPr lang="en-US" sz="3200" b="1" dirty="0" err="1">
                <a:solidFill>
                  <a:srgbClr val="002060"/>
                </a:solidFill>
                <a:latin typeface="Arial" charset="0"/>
              </a:rPr>
              <a:t>xong</a:t>
            </a:r>
            <a:r>
              <a:rPr lang="en-US" sz="3200" b="1" dirty="0">
                <a:solidFill>
                  <a:srgbClr val="002060"/>
                </a:solidFill>
                <a:latin typeface="Arial" charset="0"/>
              </a:rPr>
              <a:t> </a:t>
            </a:r>
            <a:r>
              <a:rPr lang="en-US" sz="3200" b="1" dirty="0" err="1">
                <a:solidFill>
                  <a:srgbClr val="002060"/>
                </a:solidFill>
                <a:latin typeface="Arial" charset="0"/>
              </a:rPr>
              <a:t>một</a:t>
            </a:r>
            <a:r>
              <a:rPr lang="en-US" sz="3200" b="1" dirty="0">
                <a:solidFill>
                  <a:srgbClr val="002060"/>
                </a:solidFill>
                <a:latin typeface="Arial" charset="0"/>
              </a:rPr>
              <a:t> </a:t>
            </a:r>
            <a:r>
              <a:rPr lang="en-US" sz="3200" b="1" dirty="0" err="1">
                <a:solidFill>
                  <a:srgbClr val="002060"/>
                </a:solidFill>
                <a:latin typeface="Arial" charset="0"/>
              </a:rPr>
              <a:t>câu</a:t>
            </a:r>
            <a:r>
              <a:rPr lang="en-US" sz="3200" b="1" dirty="0">
                <a:solidFill>
                  <a:srgbClr val="002060"/>
                </a:solidFill>
                <a:latin typeface="Arial" charset="0"/>
              </a:rPr>
              <a:t>: “         </a:t>
            </a:r>
            <a:r>
              <a:rPr lang="en-US" sz="3200" b="1" dirty="0" err="1">
                <a:solidFill>
                  <a:srgbClr val="002060"/>
                </a:solidFill>
                <a:latin typeface="Arial" charset="0"/>
              </a:rPr>
              <a:t>nhỉ</a:t>
            </a:r>
            <a:r>
              <a:rPr lang="en-US" sz="3200" b="1" dirty="0">
                <a:solidFill>
                  <a:srgbClr val="002060"/>
                </a:solidFill>
                <a:latin typeface="Arial" charset="0"/>
              </a:rPr>
              <a:t> ?”. </a:t>
            </a:r>
            <a:r>
              <a:rPr lang="en-US" sz="3200" b="1" dirty="0" err="1">
                <a:solidFill>
                  <a:srgbClr val="002060"/>
                </a:solidFill>
                <a:latin typeface="Arial" charset="0"/>
              </a:rPr>
              <a:t>Cứ</a:t>
            </a:r>
            <a:r>
              <a:rPr lang="en-US" sz="3200" b="1" dirty="0">
                <a:solidFill>
                  <a:srgbClr val="002060"/>
                </a:solidFill>
                <a:latin typeface="Arial" charset="0"/>
              </a:rPr>
              <a:t> </a:t>
            </a:r>
            <a:r>
              <a:rPr lang="en-US" sz="3200" b="1" dirty="0" err="1">
                <a:solidFill>
                  <a:srgbClr val="002060"/>
                </a:solidFill>
                <a:latin typeface="Arial" charset="0"/>
              </a:rPr>
              <a:t>nh</a:t>
            </a:r>
            <a:r>
              <a:rPr lang="vi-VN" sz="3200" b="1" dirty="0">
                <a:solidFill>
                  <a:srgbClr val="002060"/>
                </a:solidFill>
                <a:latin typeface="Arial" charset="0"/>
              </a:rPr>
              <a:t>ư</a:t>
            </a:r>
            <a:r>
              <a:rPr lang="en-US" sz="3200" b="1" dirty="0">
                <a:solidFill>
                  <a:srgbClr val="002060"/>
                </a:solidFill>
                <a:latin typeface="Arial" charset="0"/>
              </a:rPr>
              <a:t> </a:t>
            </a:r>
            <a:r>
              <a:rPr lang="en-US" sz="3200" b="1" dirty="0" err="1">
                <a:solidFill>
                  <a:srgbClr val="002060"/>
                </a:solidFill>
                <a:latin typeface="Arial" charset="0"/>
              </a:rPr>
              <a:t>là</a:t>
            </a:r>
            <a:r>
              <a:rPr lang="en-US" sz="3200" b="1" dirty="0">
                <a:solidFill>
                  <a:srgbClr val="002060"/>
                </a:solidFill>
                <a:latin typeface="Arial" charset="0"/>
              </a:rPr>
              <a:t> </a:t>
            </a:r>
            <a:r>
              <a:rPr lang="en-US" sz="3200" b="1" dirty="0" err="1">
                <a:solidFill>
                  <a:srgbClr val="002060"/>
                </a:solidFill>
                <a:latin typeface="Arial" charset="0"/>
              </a:rPr>
              <a:t>nó</a:t>
            </a:r>
            <a:r>
              <a:rPr lang="en-US" sz="3200" b="1" dirty="0">
                <a:solidFill>
                  <a:srgbClr val="002060"/>
                </a:solidFill>
                <a:latin typeface="Arial" charset="0"/>
              </a:rPr>
              <a:t>     </a:t>
            </a:r>
            <a:r>
              <a:rPr lang="vi-VN" sz="3200" b="1" dirty="0">
                <a:solidFill>
                  <a:srgbClr val="002060"/>
                </a:solidFill>
                <a:latin typeface="Arial" charset="0"/>
              </a:rPr>
              <a:t>đ</a:t>
            </a:r>
            <a:r>
              <a:rPr lang="en-US" sz="3200" b="1" dirty="0">
                <a:solidFill>
                  <a:srgbClr val="002060"/>
                </a:solidFill>
                <a:latin typeface="Arial" charset="0"/>
              </a:rPr>
              <a:t>ể </a:t>
            </a:r>
            <a:r>
              <a:rPr lang="en-US" sz="3200" b="1" dirty="0" err="1">
                <a:solidFill>
                  <a:srgbClr val="002060"/>
                </a:solidFill>
                <a:latin typeface="Arial" charset="0"/>
              </a:rPr>
              <a:t>anh</a:t>
            </a:r>
            <a:r>
              <a:rPr lang="en-US" sz="3200" b="1" dirty="0">
                <a:solidFill>
                  <a:srgbClr val="002060"/>
                </a:solidFill>
                <a:latin typeface="Arial" charset="0"/>
              </a:rPr>
              <a:t> </a:t>
            </a:r>
            <a:r>
              <a:rPr lang="en-US" sz="3200" b="1" dirty="0" err="1">
                <a:solidFill>
                  <a:srgbClr val="002060"/>
                </a:solidFill>
                <a:latin typeface="Arial" charset="0"/>
              </a:rPr>
              <a:t>lính</a:t>
            </a:r>
            <a:r>
              <a:rPr lang="en-US" sz="3200" b="1" dirty="0">
                <a:solidFill>
                  <a:srgbClr val="002060"/>
                </a:solidFill>
                <a:latin typeface="Arial" charset="0"/>
              </a:rPr>
              <a:t> c</a:t>
            </a:r>
            <a:r>
              <a:rPr lang="vi-VN" sz="3200" b="1" dirty="0">
                <a:solidFill>
                  <a:srgbClr val="002060"/>
                </a:solidFill>
                <a:latin typeface="Arial" charset="0"/>
              </a:rPr>
              <a:t>ư</a:t>
            </a:r>
            <a:r>
              <a:rPr lang="en-US" sz="3200" b="1" dirty="0" err="1">
                <a:solidFill>
                  <a:srgbClr val="002060"/>
                </a:solidFill>
                <a:latin typeface="Arial" charset="0"/>
              </a:rPr>
              <a:t>ời</a:t>
            </a:r>
            <a:r>
              <a:rPr lang="en-US" sz="3200" b="1" dirty="0">
                <a:solidFill>
                  <a:srgbClr val="002060"/>
                </a:solidFill>
                <a:latin typeface="Arial" charset="0"/>
              </a:rPr>
              <a:t> </a:t>
            </a:r>
            <a:r>
              <a:rPr lang="en-US" sz="3200" b="1" dirty="0" err="1">
                <a:solidFill>
                  <a:srgbClr val="002060"/>
                </a:solidFill>
                <a:latin typeface="Arial" charset="0"/>
              </a:rPr>
              <a:t>với</a:t>
            </a:r>
            <a:r>
              <a:rPr lang="en-US" sz="3200" b="1" dirty="0">
                <a:solidFill>
                  <a:srgbClr val="002060"/>
                </a:solidFill>
                <a:latin typeface="Arial" charset="0"/>
              </a:rPr>
              <a:t> </a:t>
            </a:r>
            <a:r>
              <a:rPr lang="en-US" sz="3200" b="1" dirty="0" err="1">
                <a:solidFill>
                  <a:srgbClr val="002060"/>
                </a:solidFill>
                <a:latin typeface="Arial" charset="0"/>
              </a:rPr>
              <a:t>bạn</a:t>
            </a:r>
            <a:r>
              <a:rPr lang="en-US" sz="3200" b="1" dirty="0">
                <a:solidFill>
                  <a:srgbClr val="002060"/>
                </a:solidFill>
                <a:latin typeface="Arial" charset="0"/>
              </a:rPr>
              <a:t> </a:t>
            </a:r>
            <a:r>
              <a:rPr lang="en-US" sz="3200" b="1" dirty="0" err="1">
                <a:solidFill>
                  <a:srgbClr val="002060"/>
                </a:solidFill>
                <a:latin typeface="Arial" charset="0"/>
              </a:rPr>
              <a:t>nó</a:t>
            </a:r>
            <a:r>
              <a:rPr lang="en-US" sz="3200" b="1" dirty="0">
                <a:solidFill>
                  <a:srgbClr val="002060"/>
                </a:solidFill>
                <a:latin typeface="Arial" charset="0"/>
              </a:rPr>
              <a:t> </a:t>
            </a:r>
            <a:r>
              <a:rPr lang="en-US" sz="3200" b="1" dirty="0" err="1">
                <a:solidFill>
                  <a:srgbClr val="002060"/>
                </a:solidFill>
                <a:latin typeface="Arial" charset="0"/>
              </a:rPr>
              <a:t>quá</a:t>
            </a:r>
            <a:r>
              <a:rPr lang="en-US" sz="3200" b="1" dirty="0">
                <a:solidFill>
                  <a:srgbClr val="002060"/>
                </a:solidFill>
                <a:latin typeface="Arial" charset="0"/>
              </a:rPr>
              <a:t> </a:t>
            </a:r>
            <a:r>
              <a:rPr lang="en-US" sz="3200" b="1" dirty="0" err="1">
                <a:solidFill>
                  <a:srgbClr val="002060"/>
                </a:solidFill>
                <a:latin typeface="Arial" charset="0"/>
              </a:rPr>
              <a:t>lâu</a:t>
            </a:r>
            <a:r>
              <a:rPr lang="en-US" sz="3200" b="1" dirty="0">
                <a:solidFill>
                  <a:srgbClr val="002060"/>
                </a:solidFill>
                <a:latin typeface="Arial" charset="0"/>
              </a:rPr>
              <a:t>.</a:t>
            </a:r>
            <a:endParaRPr lang="en-US" sz="3600" b="1" dirty="0">
              <a:solidFill>
                <a:srgbClr val="002060"/>
              </a:solidFill>
              <a:latin typeface="Arial" charset="0"/>
            </a:endParaRPr>
          </a:p>
        </p:txBody>
      </p:sp>
      <p:sp>
        <p:nvSpPr>
          <p:cNvPr id="16" name="TextBox 15"/>
          <p:cNvSpPr txBox="1"/>
          <p:nvPr/>
        </p:nvSpPr>
        <p:spPr>
          <a:xfrm>
            <a:off x="3352800" y="1657364"/>
            <a:ext cx="1046480"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xinh</a:t>
            </a:r>
            <a:endParaRPr lang="en-US" sz="3200" b="1" dirty="0">
              <a:solidFill>
                <a:srgbClr val="FF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7"/>
          <a:srcRect t="67110" r="71575" b="1867"/>
          <a:stretch/>
        </p:blipFill>
        <p:spPr>
          <a:xfrm>
            <a:off x="3451715" y="1657364"/>
            <a:ext cx="713885" cy="727333"/>
          </a:xfrm>
          <a:prstGeom prst="rect">
            <a:avLst/>
          </a:prstGeom>
        </p:spPr>
      </p:pic>
      <p:sp>
        <p:nvSpPr>
          <p:cNvPr id="53" name="TextBox 52"/>
          <p:cNvSpPr txBox="1"/>
          <p:nvPr/>
        </p:nvSpPr>
        <p:spPr>
          <a:xfrm>
            <a:off x="6897885" y="2146103"/>
            <a:ext cx="1046480"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xóm</a:t>
            </a:r>
            <a:endParaRPr lang="en-US" sz="3200" b="1" dirty="0">
              <a:solidFill>
                <a:srgbClr val="FF0000"/>
              </a:solidFill>
              <a:latin typeface="Arial" panose="020B0604020202020204" pitchFamily="34" charset="0"/>
              <a:cs typeface="Arial" panose="020B0604020202020204" pitchFamily="34" charset="0"/>
            </a:endParaRPr>
          </a:p>
        </p:txBody>
      </p:sp>
      <p:sp>
        <p:nvSpPr>
          <p:cNvPr id="54" name="TextBox 53"/>
          <p:cNvSpPr txBox="1"/>
          <p:nvPr/>
        </p:nvSpPr>
        <p:spPr>
          <a:xfrm>
            <a:off x="8685952" y="2146103"/>
            <a:ext cx="1046480"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xít</a:t>
            </a:r>
            <a:endParaRPr lang="en-US" sz="3200" b="1" dirty="0">
              <a:solidFill>
                <a:srgbClr val="FF0000"/>
              </a:solidFill>
              <a:latin typeface="Arial" panose="020B0604020202020204" pitchFamily="34" charset="0"/>
              <a:cs typeface="Arial" panose="020B0604020202020204" pitchFamily="34" charset="0"/>
            </a:endParaRPr>
          </a:p>
        </p:txBody>
      </p:sp>
      <p:pic>
        <p:nvPicPr>
          <p:cNvPr id="52" name="Picture 51"/>
          <p:cNvPicPr>
            <a:picLocks noChangeAspect="1"/>
          </p:cNvPicPr>
          <p:nvPr/>
        </p:nvPicPr>
        <p:blipFill rotWithShape="1">
          <a:blip r:embed="rId7"/>
          <a:srcRect l="74894" t="38963" b="40444"/>
          <a:stretch/>
        </p:blipFill>
        <p:spPr>
          <a:xfrm>
            <a:off x="6959860" y="2176583"/>
            <a:ext cx="756021" cy="578900"/>
          </a:xfrm>
          <a:prstGeom prst="rect">
            <a:avLst/>
          </a:prstGeom>
        </p:spPr>
      </p:pic>
      <p:pic>
        <p:nvPicPr>
          <p:cNvPr id="51" name="Picture 50"/>
          <p:cNvPicPr>
            <a:picLocks noChangeAspect="1"/>
          </p:cNvPicPr>
          <p:nvPr/>
        </p:nvPicPr>
        <p:blipFill rotWithShape="1">
          <a:blip r:embed="rId7"/>
          <a:srcRect t="36610" r="77233" b="35111"/>
          <a:stretch/>
        </p:blipFill>
        <p:spPr>
          <a:xfrm>
            <a:off x="8750956" y="2037892"/>
            <a:ext cx="572468" cy="663788"/>
          </a:xfrm>
          <a:prstGeom prst="rect">
            <a:avLst/>
          </a:prstGeom>
        </p:spPr>
      </p:pic>
      <p:sp>
        <p:nvSpPr>
          <p:cNvPr id="55" name="TextBox 54"/>
          <p:cNvSpPr txBox="1"/>
          <p:nvPr/>
        </p:nvSpPr>
        <p:spPr>
          <a:xfrm>
            <a:off x="7389835" y="2639226"/>
            <a:ext cx="1206904"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xanh</a:t>
            </a:r>
            <a:endParaRPr lang="en-US" sz="3200" b="1" dirty="0">
              <a:solidFill>
                <a:srgbClr val="FF0000"/>
              </a:solidFill>
              <a:latin typeface="Arial" panose="020B0604020202020204" pitchFamily="34" charset="0"/>
              <a:cs typeface="Arial" panose="020B0604020202020204" pitchFamily="34" charset="0"/>
            </a:endParaRPr>
          </a:p>
        </p:txBody>
      </p:sp>
      <p:sp>
        <p:nvSpPr>
          <p:cNvPr id="56" name="TextBox 55"/>
          <p:cNvSpPr txBox="1"/>
          <p:nvPr/>
        </p:nvSpPr>
        <p:spPr>
          <a:xfrm>
            <a:off x="1436075" y="3128945"/>
            <a:ext cx="1206904"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sao</a:t>
            </a:r>
            <a:endParaRPr lang="en-US" sz="3200" b="1" dirty="0">
              <a:solidFill>
                <a:srgbClr val="FF0000"/>
              </a:solidFill>
              <a:latin typeface="Arial" panose="020B0604020202020204" pitchFamily="34" charset="0"/>
              <a:cs typeface="Arial" panose="020B0604020202020204" pitchFamily="34" charset="0"/>
            </a:endParaRPr>
          </a:p>
        </p:txBody>
      </p:sp>
      <p:sp>
        <p:nvSpPr>
          <p:cNvPr id="57" name="TextBox 56"/>
          <p:cNvSpPr txBox="1"/>
          <p:nvPr/>
        </p:nvSpPr>
        <p:spPr>
          <a:xfrm>
            <a:off x="3643428" y="3119777"/>
            <a:ext cx="1206904"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súng</a:t>
            </a:r>
            <a:endParaRPr lang="en-US" sz="3200" b="1" dirty="0">
              <a:solidFill>
                <a:srgbClr val="FF0000"/>
              </a:solidFill>
              <a:latin typeface="Arial" panose="020B0604020202020204" pitchFamily="34" charset="0"/>
              <a:cs typeface="Arial" panose="020B0604020202020204" pitchFamily="34" charset="0"/>
            </a:endParaRPr>
          </a:p>
        </p:txBody>
      </p:sp>
      <p:sp>
        <p:nvSpPr>
          <p:cNvPr id="58" name="TextBox 57"/>
          <p:cNvSpPr txBox="1"/>
          <p:nvPr/>
        </p:nvSpPr>
        <p:spPr>
          <a:xfrm>
            <a:off x="7389835" y="3129937"/>
            <a:ext cx="720341"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sờ</a:t>
            </a:r>
            <a:endParaRPr lang="en-US" sz="3200" b="1" dirty="0">
              <a:solidFill>
                <a:srgbClr val="FF0000"/>
              </a:solidFill>
              <a:latin typeface="Arial" panose="020B0604020202020204" pitchFamily="34" charset="0"/>
              <a:cs typeface="Arial" panose="020B0604020202020204" pitchFamily="34" charset="0"/>
            </a:endParaRPr>
          </a:p>
        </p:txBody>
      </p:sp>
      <p:sp>
        <p:nvSpPr>
          <p:cNvPr id="59" name="TextBox 58"/>
          <p:cNvSpPr txBox="1"/>
          <p:nvPr/>
        </p:nvSpPr>
        <p:spPr>
          <a:xfrm>
            <a:off x="1706880" y="4593604"/>
            <a:ext cx="1229360"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Xinh</a:t>
            </a:r>
            <a:endParaRPr lang="en-US" sz="3200" b="1" dirty="0">
              <a:solidFill>
                <a:srgbClr val="FF0000"/>
              </a:solidFill>
              <a:latin typeface="Arial" panose="020B0604020202020204" pitchFamily="34" charset="0"/>
              <a:cs typeface="Arial" panose="020B0604020202020204" pitchFamily="34" charset="0"/>
            </a:endParaRPr>
          </a:p>
        </p:txBody>
      </p:sp>
      <p:sp>
        <p:nvSpPr>
          <p:cNvPr id="60" name="TextBox 59"/>
          <p:cNvSpPr txBox="1"/>
          <p:nvPr/>
        </p:nvSpPr>
        <p:spPr>
          <a:xfrm>
            <a:off x="6977989" y="4583443"/>
            <a:ext cx="1229360"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sợ</a:t>
            </a:r>
            <a:endParaRPr lang="en-US" sz="3200" b="1" dirty="0">
              <a:solidFill>
                <a:srgbClr val="FF0000"/>
              </a:solidFill>
              <a:latin typeface="Arial" panose="020B0604020202020204" pitchFamily="34" charset="0"/>
              <a:cs typeface="Arial" panose="020B0604020202020204" pitchFamily="34" charset="0"/>
            </a:endParaRPr>
          </a:p>
        </p:txBody>
      </p:sp>
      <p:pic>
        <p:nvPicPr>
          <p:cNvPr id="63" name="Picture 62"/>
          <p:cNvPicPr>
            <a:picLocks noChangeAspect="1"/>
          </p:cNvPicPr>
          <p:nvPr/>
        </p:nvPicPr>
        <p:blipFill rotWithShape="1">
          <a:blip r:embed="rId7"/>
          <a:srcRect t="36610" r="77233" b="35111"/>
          <a:stretch/>
        </p:blipFill>
        <p:spPr>
          <a:xfrm>
            <a:off x="7061021" y="4595620"/>
            <a:ext cx="572468" cy="663788"/>
          </a:xfrm>
          <a:prstGeom prst="rect">
            <a:avLst/>
          </a:prstGeom>
        </p:spPr>
      </p:pic>
      <p:pic>
        <p:nvPicPr>
          <p:cNvPr id="18" name="Picture 17"/>
          <p:cNvPicPr>
            <a:picLocks noChangeAspect="1"/>
          </p:cNvPicPr>
          <p:nvPr/>
        </p:nvPicPr>
        <p:blipFill>
          <a:blip r:embed="rId8"/>
          <a:stretch>
            <a:fillRect/>
          </a:stretch>
        </p:blipFill>
        <p:spPr>
          <a:xfrm>
            <a:off x="1598636" y="3102379"/>
            <a:ext cx="608256" cy="602173"/>
          </a:xfrm>
          <a:prstGeom prst="rect">
            <a:avLst/>
          </a:prstGeom>
        </p:spPr>
      </p:pic>
      <p:pic>
        <p:nvPicPr>
          <p:cNvPr id="64" name="Picture 63"/>
          <p:cNvPicPr>
            <a:picLocks noChangeAspect="1"/>
          </p:cNvPicPr>
          <p:nvPr/>
        </p:nvPicPr>
        <p:blipFill>
          <a:blip r:embed="rId8"/>
          <a:stretch>
            <a:fillRect/>
          </a:stretch>
        </p:blipFill>
        <p:spPr>
          <a:xfrm>
            <a:off x="1902764" y="4566045"/>
            <a:ext cx="608256" cy="602173"/>
          </a:xfrm>
          <a:prstGeom prst="rect">
            <a:avLst/>
          </a:prstGeom>
        </p:spPr>
      </p:pic>
      <p:pic>
        <p:nvPicPr>
          <p:cNvPr id="65" name="Picture 64"/>
          <p:cNvPicPr>
            <a:picLocks noChangeAspect="1"/>
          </p:cNvPicPr>
          <p:nvPr/>
        </p:nvPicPr>
        <p:blipFill rotWithShape="1">
          <a:blip r:embed="rId7"/>
          <a:srcRect l="74894" t="38963" b="40444"/>
          <a:stretch/>
        </p:blipFill>
        <p:spPr>
          <a:xfrm>
            <a:off x="3867386" y="3131882"/>
            <a:ext cx="756021" cy="578900"/>
          </a:xfrm>
          <a:prstGeom prst="rect">
            <a:avLst/>
          </a:prstGeom>
        </p:spPr>
      </p:pic>
      <p:pic>
        <p:nvPicPr>
          <p:cNvPr id="66" name="Picture 65"/>
          <p:cNvPicPr>
            <a:picLocks noChangeAspect="1"/>
          </p:cNvPicPr>
          <p:nvPr/>
        </p:nvPicPr>
        <p:blipFill rotWithShape="1">
          <a:blip r:embed="rId7"/>
          <a:srcRect t="67110" r="71575" b="1867"/>
          <a:stretch/>
        </p:blipFill>
        <p:spPr>
          <a:xfrm>
            <a:off x="7471219" y="3147644"/>
            <a:ext cx="713885" cy="727333"/>
          </a:xfrm>
          <a:prstGeom prst="rect">
            <a:avLst/>
          </a:prstGeom>
        </p:spPr>
      </p:pic>
      <p:pic>
        <p:nvPicPr>
          <p:cNvPr id="67" name="Picture 66"/>
          <p:cNvPicPr>
            <a:picLocks noChangeAspect="1"/>
          </p:cNvPicPr>
          <p:nvPr/>
        </p:nvPicPr>
        <p:blipFill>
          <a:blip r:embed="rId8"/>
          <a:stretch>
            <a:fillRect/>
          </a:stretch>
        </p:blipFill>
        <p:spPr>
          <a:xfrm>
            <a:off x="7662790" y="2622310"/>
            <a:ext cx="608256" cy="602173"/>
          </a:xfrm>
          <a:prstGeom prst="rect">
            <a:avLst/>
          </a:prstGeom>
        </p:spPr>
      </p:pic>
    </p:spTree>
    <p:extLst>
      <p:ext uri="{BB962C8B-B14F-4D97-AF65-F5344CB8AC3E}">
        <p14:creationId xmlns:p14="http://schemas.microsoft.com/office/powerpoint/2010/main" val="10304366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2"/>
                                        </p:tgtEl>
                                      </p:cBhvr>
                                    </p:animEffect>
                                    <p:set>
                                      <p:cBhvr>
                                        <p:cTn id="15" dur="1" fill="hold">
                                          <p:stCondLst>
                                            <p:cond delay="499"/>
                                          </p:stCondLst>
                                        </p:cTn>
                                        <p:tgtEl>
                                          <p:spTgt spid="52"/>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barn(inVertical)">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6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7"/>
                                        </p:tgtEl>
                                      </p:cBhvr>
                                    </p:animEffect>
                                    <p:set>
                                      <p:cBhvr>
                                        <p:cTn id="31" dur="1" fill="hold">
                                          <p:stCondLst>
                                            <p:cond delay="499"/>
                                          </p:stCondLst>
                                        </p:cTn>
                                        <p:tgtEl>
                                          <p:spTgt spid="67"/>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arn(inVertical)">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65"/>
                                        </p:tgtEl>
                                      </p:cBhvr>
                                    </p:animEffect>
                                    <p:set>
                                      <p:cBhvr>
                                        <p:cTn id="47" dur="1" fill="hold">
                                          <p:stCondLst>
                                            <p:cond delay="499"/>
                                          </p:stCondLst>
                                        </p:cTn>
                                        <p:tgtEl>
                                          <p:spTgt spid="65"/>
                                        </p:tgtEl>
                                        <p:attrNameLst>
                                          <p:attrName>style.visibility</p:attrName>
                                        </p:attrNameLst>
                                      </p:cBhvr>
                                      <p:to>
                                        <p:strVal val="hidden"/>
                                      </p:to>
                                    </p:set>
                                  </p:childTnLst>
                                </p:cTn>
                              </p:par>
                              <p:par>
                                <p:cTn id="48" presetID="16" presetClass="entr" presetSubtype="21"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barn(inVertical)">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cTn>
                              </p:par>
                              <p:par>
                                <p:cTn id="56" presetID="16" presetClass="entr" presetSubtype="21"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barn(inVertical)">
                                      <p:cBhvr>
                                        <p:cTn id="58" dur="500"/>
                                        <p:tgtEl>
                                          <p:spTgt spid="5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64"/>
                                        </p:tgtEl>
                                      </p:cBhvr>
                                    </p:animEffect>
                                    <p:set>
                                      <p:cBhvr>
                                        <p:cTn id="63" dur="1" fill="hold">
                                          <p:stCondLst>
                                            <p:cond delay="499"/>
                                          </p:stCondLst>
                                        </p:cTn>
                                        <p:tgtEl>
                                          <p:spTgt spid="64"/>
                                        </p:tgtEl>
                                        <p:attrNameLst>
                                          <p:attrName>style.visibility</p:attrName>
                                        </p:attrNameLst>
                                      </p:cBhvr>
                                      <p:to>
                                        <p:strVal val="hidden"/>
                                      </p:to>
                                    </p:set>
                                  </p:childTnLst>
                                </p:cTn>
                              </p:par>
                              <p:par>
                                <p:cTn id="64" presetID="16" presetClass="entr" presetSubtype="21"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barn(inVertical)">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63"/>
                                        </p:tgtEl>
                                      </p:cBhvr>
                                    </p:animEffect>
                                    <p:set>
                                      <p:cBhvr>
                                        <p:cTn id="71" dur="1" fill="hold">
                                          <p:stCondLst>
                                            <p:cond delay="499"/>
                                          </p:stCondLst>
                                        </p:cTn>
                                        <p:tgtEl>
                                          <p:spTgt spid="63"/>
                                        </p:tgtEl>
                                        <p:attrNameLst>
                                          <p:attrName>style.visibility</p:attrName>
                                        </p:attrNameLst>
                                      </p:cBhvr>
                                      <p:to>
                                        <p:strVal val="hidden"/>
                                      </p:to>
                                    </p:set>
                                  </p:childTnLst>
                                </p:cTn>
                              </p:par>
                              <p:par>
                                <p:cTn id="72" presetID="16" presetClass="entr" presetSubtype="21"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barn(inVertical)">
                                      <p:cBhvr>
                                        <p:cTn id="7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4" grpId="0"/>
      <p:bldP spid="55" grpId="0"/>
      <p:bldP spid="56" grpId="0"/>
      <p:bldP spid="57" grpId="0"/>
      <p:bldP spid="58" grpId="0"/>
      <p:bldP spid="59"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Rectangl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10" y="440488"/>
            <a:ext cx="6510338"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1873250" y="1476376"/>
            <a:ext cx="8650288" cy="3973513"/>
          </a:xfrm>
          <a:prstGeom prst="rect">
            <a:avLst/>
          </a:prstGeom>
          <a:solidFill>
            <a:schemeClr val="bg1"/>
          </a:solidFill>
          <a:ln w="25400">
            <a:solidFill>
              <a:srgbClr val="F8F4EC"/>
            </a:solidFill>
            <a:miter lim="800000"/>
            <a:headEnd/>
            <a:tailEnd/>
          </a:ln>
        </p:spPr>
        <p:txBody>
          <a:bodyPr anchor="ct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algn="ctr" eaLnBrk="1" hangingPunct="1"/>
            <a:endParaRPr lang="en-US" altLang="en-US" sz="1400" b="0">
              <a:latin typeface="Arial" panose="020B0604020202020204" pitchFamily="34" charset="0"/>
              <a:sym typeface="Arial" panose="020B0604020202020204" pitchFamily="34" charset="0"/>
            </a:endParaRPr>
          </a:p>
        </p:txBody>
      </p:sp>
      <p:sp>
        <p:nvSpPr>
          <p:cNvPr id="25604" name="Rectangle 3"/>
          <p:cNvSpPr txBox="1">
            <a:spLocks noChangeArrowheads="1"/>
          </p:cNvSpPr>
          <p:nvPr/>
        </p:nvSpPr>
        <p:spPr bwMode="auto">
          <a:xfrm>
            <a:off x="107576" y="1474787"/>
            <a:ext cx="11645153" cy="502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17500">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algn="just" eaLnBrk="1" hangingPunct="1">
              <a:lnSpc>
                <a:spcPct val="90000"/>
              </a:lnSpc>
              <a:buClr>
                <a:srgbClr val="595959"/>
              </a:buClr>
              <a:buSzPct val="100000"/>
              <a:buFont typeface="Barlow"/>
              <a:buNone/>
            </a:pPr>
            <a:r>
              <a:rPr lang="vi-VN" altLang="en-US" sz="30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Trời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vẫn</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còn</a:t>
            </a:r>
            <a:r>
              <a:rPr lang="en-US" altLang="en-US" sz="3600" b="0" dirty="0">
                <a:latin typeface="Times New Roman" panose="02020603050405020304" pitchFamily="18" charset="0"/>
                <a:ea typeface="Barlow"/>
                <a:cs typeface="Barlow"/>
                <a:sym typeface="Barlow"/>
              </a:rPr>
              <a:t>….</a:t>
            </a:r>
            <a:r>
              <a:rPr lang="en-US" altLang="en-US" sz="3600" b="0" dirty="0" err="1">
                <a:latin typeface="Times New Roman" panose="02020603050405020304" pitchFamily="18" charset="0"/>
                <a:ea typeface="Barlow"/>
                <a:cs typeface="Barlow"/>
                <a:sym typeface="Barlow"/>
              </a:rPr>
              <a:t>phất</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mưa</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Đường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vào</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làng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nhão</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nhoét</a:t>
            </a:r>
            <a:r>
              <a:rPr lang="en-US" altLang="en-US" sz="3600" b="0" dirty="0">
                <a:latin typeface="Times New Roman" panose="02020603050405020304" pitchFamily="18" charset="0"/>
                <a:ea typeface="Barlow"/>
                <a:cs typeface="Barlow"/>
                <a:sym typeface="Barlow"/>
              </a:rPr>
              <a:t>…..</a:t>
            </a:r>
            <a:r>
              <a:rPr lang="en-US" altLang="en-US" sz="3600" b="0" dirty="0" err="1">
                <a:latin typeface="Times New Roman" panose="02020603050405020304" pitchFamily="18" charset="0"/>
                <a:ea typeface="Barlow"/>
                <a:cs typeface="Barlow"/>
                <a:sym typeface="Barlow"/>
              </a:rPr>
              <a:t>dính</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vào</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đê</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dép</a:t>
            </a:r>
            <a:r>
              <a:rPr lang="en-US" altLang="en-US" sz="3600" b="0" dirty="0">
                <a:latin typeface="Times New Roman" panose="02020603050405020304" pitchFamily="18" charset="0"/>
                <a:ea typeface="Barlow"/>
                <a:cs typeface="Barlow"/>
                <a:sym typeface="Barlow"/>
              </a:rPr>
              <a:t>,….</a:t>
            </a:r>
            <a:r>
              <a:rPr lang="en-US" altLang="en-US" sz="3600" b="0" dirty="0" err="1">
                <a:latin typeface="Times New Roman" panose="02020603050405020304" pitchFamily="18" charset="0"/>
                <a:ea typeface="Barlow"/>
                <a:cs typeface="Barlow"/>
                <a:sym typeface="Barlow"/>
              </a:rPr>
              <a:t>chân</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lên</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nặng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chình</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chịch</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Tôi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xuýt</a:t>
            </a:r>
            <a:r>
              <a:rPr lang="en-US" altLang="en-US" sz="3600" b="0" dirty="0">
                <a:latin typeface="Times New Roman" panose="02020603050405020304" pitchFamily="18" charset="0"/>
                <a:ea typeface="Barlow"/>
                <a:cs typeface="Barlow"/>
                <a:sym typeface="Barlow"/>
              </a:rPr>
              <a:t>….</a:t>
            </a:r>
            <a:r>
              <a:rPr lang="en-US" altLang="en-US" sz="3600" b="0" dirty="0" err="1">
                <a:latin typeface="Times New Roman" panose="02020603050405020304" pitchFamily="18" charset="0"/>
                <a:ea typeface="Barlow"/>
                <a:cs typeface="Barlow"/>
                <a:sym typeface="Barlow"/>
              </a:rPr>
              <a:t>lên</a:t>
            </a:r>
            <a:r>
              <a:rPr lang="vi-VN"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tiếng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khóc</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nhưng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nghi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đến</a:t>
            </a:r>
            <a:r>
              <a:rPr lang="en-US" altLang="en-US" sz="3600" b="0" dirty="0">
                <a:latin typeface="Times New Roman" panose="02020603050405020304" pitchFamily="18" charset="0"/>
                <a:ea typeface="Barlow"/>
                <a:cs typeface="Barlow"/>
                <a:sym typeface="Barlow"/>
              </a:rPr>
              <a:t>….</a:t>
            </a:r>
            <a:r>
              <a:rPr lang="en-US" altLang="en-US" sz="3600" b="0" dirty="0" err="1">
                <a:latin typeface="Times New Roman" panose="02020603050405020304" pitchFamily="18" charset="0"/>
                <a:ea typeface="Barlow"/>
                <a:cs typeface="Barlow"/>
                <a:sym typeface="Barlow"/>
              </a:rPr>
              <a:t>nhiều</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người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đang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chơ</a:t>
            </a:r>
            <a:r>
              <a:rPr lang="en-US" altLang="en-US" sz="3600" b="0" dirty="0">
                <a:latin typeface="Times New Roman" panose="02020603050405020304" pitchFamily="18" charset="0"/>
                <a:ea typeface="Barlow"/>
                <a:cs typeface="Barlow"/>
                <a:sym typeface="Barlow"/>
              </a:rPr>
              <a:t>̀ mẹ con </a:t>
            </a:r>
            <a:r>
              <a:rPr lang="en-US" altLang="en-US" sz="3600" b="0" dirty="0" err="1">
                <a:latin typeface="Times New Roman" panose="02020603050405020304" pitchFamily="18" charset="0"/>
                <a:ea typeface="Barlow"/>
                <a:cs typeface="Barlow"/>
                <a:sym typeface="Barlow"/>
              </a:rPr>
              <a:t>tôi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tôi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lại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ráng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đi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Ngôi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nha</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ấy,vào</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những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ngày</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tất</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niên,me</a:t>
            </a:r>
            <a:r>
              <a:rPr lang="en-US" altLang="en-US" sz="3600" b="0" dirty="0">
                <a:latin typeface="Times New Roman" panose="02020603050405020304" pitchFamily="18" charset="0"/>
                <a:ea typeface="Barlow"/>
                <a:cs typeface="Barlow"/>
                <a:sym typeface="Barlow"/>
              </a:rPr>
              <a:t>̣ con </a:t>
            </a:r>
            <a:r>
              <a:rPr lang="en-US" altLang="en-US" sz="3600" b="0" dirty="0" err="1">
                <a:latin typeface="Times New Roman" panose="02020603050405020304" pitchFamily="18" charset="0"/>
                <a:ea typeface="Barlow"/>
                <a:cs typeface="Barlow"/>
                <a:sym typeface="Barlow"/>
              </a:rPr>
              <a:t>tôi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năm</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nào</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cũng</a:t>
            </a:r>
            <a:r>
              <a:rPr lang="en-US" altLang="en-US" sz="3600" b="0" dirty="0">
                <a:latin typeface="Times New Roman" panose="02020603050405020304" pitchFamily="18" charset="0"/>
                <a:ea typeface="Barlow"/>
                <a:cs typeface="Barlow"/>
                <a:sym typeface="Barlow"/>
              </a:rPr>
              <a:t> có </a:t>
            </a:r>
            <a:r>
              <a:rPr lang="en-US" altLang="en-US" sz="3600" b="0" dirty="0" err="1">
                <a:latin typeface="Times New Roman" panose="02020603050405020304" pitchFamily="18" charset="0"/>
                <a:ea typeface="Barlow"/>
                <a:cs typeface="Barlow"/>
                <a:sym typeface="Barlow"/>
              </a:rPr>
              <a:t>mặt</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Tư</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sân</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vào</a:t>
            </a:r>
            <a:r>
              <a:rPr lang="en-US" altLang="en-US" sz="3600" b="0" dirty="0">
                <a:latin typeface="Times New Roman" panose="02020603050405020304" pitchFamily="18" charset="0"/>
                <a:ea typeface="Barlow"/>
                <a:cs typeface="Barlow"/>
                <a:sym typeface="Barlow"/>
              </a:rPr>
              <a:t>, qua….tam </a:t>
            </a:r>
            <a:r>
              <a:rPr lang="en-US" altLang="en-US" sz="3600" b="0" dirty="0" err="1">
                <a:latin typeface="Times New Roman" panose="02020603050405020304" pitchFamily="18" charset="0"/>
                <a:ea typeface="Barlow"/>
                <a:cs typeface="Barlow"/>
                <a:sym typeface="Barlow"/>
              </a:rPr>
              <a:t>cấp</a:t>
            </a:r>
            <a:r>
              <a:rPr lang="en-US" altLang="en-US" sz="3600" b="0" dirty="0">
                <a:latin typeface="Times New Roman" panose="02020603050405020304" pitchFamily="18" charset="0"/>
                <a:ea typeface="Barlow"/>
                <a:cs typeface="Barlow"/>
                <a:sym typeface="Barlow"/>
              </a:rPr>
              <a:t> là </a:t>
            </a:r>
            <a:r>
              <a:rPr lang="en-US" altLang="en-US" sz="3600" b="0" dirty="0" err="1">
                <a:latin typeface="Times New Roman" panose="02020603050405020304" pitchFamily="18" charset="0"/>
                <a:ea typeface="Barlow"/>
                <a:cs typeface="Barlow"/>
                <a:sym typeface="Barlow"/>
              </a:rPr>
              <a:t>cái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hiên</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rộng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Ngoại</a:t>
            </a:r>
            <a:r>
              <a:rPr lang="en-US" altLang="en-US" sz="3600" b="0" dirty="0">
                <a:latin typeface="Times New Roman" panose="02020603050405020304" pitchFamily="18" charset="0"/>
                <a:ea typeface="Barlow"/>
                <a:cs typeface="Barlow"/>
                <a:sym typeface="Barlow"/>
              </a:rPr>
              <a:t> hay </a:t>
            </a:r>
            <a:r>
              <a:rPr lang="en-US" altLang="en-US" sz="3600" b="0" dirty="0" err="1">
                <a:latin typeface="Times New Roman" panose="02020603050405020304" pitchFamily="18" charset="0"/>
                <a:ea typeface="Barlow"/>
                <a:cs typeface="Barlow"/>
                <a:sym typeface="Barlow"/>
              </a:rPr>
              <a:t>ngồi</a:t>
            </a:r>
            <a:r>
              <a:rPr lang="en-US" altLang="en-US" sz="3600" b="0" dirty="0">
                <a:latin typeface="Times New Roman" panose="02020603050405020304" pitchFamily="18" charset="0"/>
                <a:ea typeface="Barlow"/>
                <a:cs typeface="Barlow"/>
                <a:sym typeface="Barlow"/>
              </a:rPr>
              <a:t> ở </a:t>
            </a:r>
            <a:r>
              <a:rPr lang="en-US" altLang="en-US" sz="3600" b="0" dirty="0" err="1">
                <a:latin typeface="Times New Roman" panose="02020603050405020304" pitchFamily="18" charset="0"/>
                <a:ea typeface="Barlow"/>
                <a:cs typeface="Barlow"/>
                <a:sym typeface="Barlow"/>
              </a:rPr>
              <a:t>đo</a:t>
            </a:r>
            <a:r>
              <a:rPr lang="en-US" altLang="en-US" sz="3600" b="0" dirty="0">
                <a:latin typeface="Times New Roman" panose="02020603050405020304" pitchFamily="18" charset="0"/>
                <a:ea typeface="Barlow"/>
                <a:cs typeface="Barlow"/>
                <a:sym typeface="Barlow"/>
              </a:rPr>
              <a:t>́,….</a:t>
            </a:r>
            <a:r>
              <a:rPr lang="en-US" altLang="en-US" sz="3600" b="0" dirty="0" err="1">
                <a:latin typeface="Times New Roman" panose="02020603050405020304" pitchFamily="18" charset="0"/>
                <a:ea typeface="Barlow"/>
                <a:cs typeface="Barlow"/>
                <a:sym typeface="Barlow"/>
              </a:rPr>
              <a:t>từng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trang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báo</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Cậu</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Xuân</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bao</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giơ</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cũng</a:t>
            </a:r>
            <a:r>
              <a:rPr lang="en-US" altLang="en-US" sz="3600" b="0" dirty="0">
                <a:latin typeface="Times New Roman" panose="02020603050405020304" pitchFamily="18" charset="0"/>
                <a:ea typeface="Barlow"/>
                <a:cs typeface="Barlow"/>
                <a:sym typeface="Barlow"/>
              </a:rPr>
              <a:t> là </a:t>
            </a:r>
            <a:r>
              <a:rPr lang="en-US" altLang="en-US" sz="3600" b="0" dirty="0" err="1">
                <a:latin typeface="Times New Roman" panose="02020603050405020304" pitchFamily="18" charset="0"/>
                <a:ea typeface="Barlow"/>
                <a:cs typeface="Barlow"/>
                <a:sym typeface="Barlow"/>
              </a:rPr>
              <a:t>người</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đầu</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tiên</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chạy</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xuống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sân</a:t>
            </a:r>
            <a:r>
              <a:rPr lang="en-US" altLang="en-US" sz="3600" b="0" dirty="0">
                <a:latin typeface="Times New Roman" panose="02020603050405020304" pitchFamily="18" charset="0"/>
                <a:ea typeface="Barlow"/>
                <a:cs typeface="Barlow"/>
                <a:sym typeface="Barlow"/>
              </a:rPr>
              <a:t>,….</a:t>
            </a:r>
            <a:r>
              <a:rPr lang="en-US" altLang="en-US" sz="3600" b="0" dirty="0" err="1">
                <a:latin typeface="Times New Roman" panose="02020603050405020304" pitchFamily="18" charset="0"/>
                <a:ea typeface="Barlow"/>
                <a:cs typeface="Barlow"/>
                <a:sym typeface="Barlow"/>
              </a:rPr>
              <a:t>bổng</a:t>
            </a:r>
            <a:r>
              <a:rPr lang="en-US" altLang="en-US" sz="3600" b="0" dirty="0">
                <a:latin typeface="Times New Roman" panose="02020603050405020304" pitchFamily="18" charset="0"/>
                <a:ea typeface="Barlow"/>
                <a:cs typeface="Barlow"/>
                <a:sym typeface="Barlow"/>
              </a:rPr>
              <a:t> </a:t>
            </a:r>
            <a:r>
              <a:rPr lang="en-US" altLang="en-US" sz="3600" b="0" dirty="0" err="1">
                <a:latin typeface="Times New Roman" panose="02020603050405020304" pitchFamily="18" charset="0"/>
                <a:ea typeface="Barlow"/>
                <a:cs typeface="Barlow"/>
                <a:sym typeface="Barlow"/>
              </a:rPr>
              <a:t>tôi</a:t>
            </a:r>
            <a:r>
              <a:rPr lang="en-US" altLang="en-US" sz="3600" b="0" dirty="0">
                <a:latin typeface="Times New Roman" panose="02020603050405020304" pitchFamily="18" charset="0"/>
                <a:ea typeface="Barlow"/>
                <a:cs typeface="Barlow"/>
                <a:sym typeface="Barlow"/>
              </a:rPr>
              <a:t> qua </a:t>
            </a:r>
            <a:r>
              <a:rPr lang="en-US" altLang="en-US" sz="3600" b="0" dirty="0" err="1">
                <a:latin typeface="Times New Roman" panose="02020603050405020304" pitchFamily="18" charset="0"/>
                <a:ea typeface="Barlow"/>
                <a:cs typeface="Barlow"/>
                <a:sym typeface="Barlow"/>
              </a:rPr>
              <a:t>các</a:t>
            </a:r>
            <a:r>
              <a:rPr lang="en-US" altLang="en-US" sz="3600" b="0" dirty="0">
                <a:latin typeface="Times New Roman" panose="02020603050405020304" pitchFamily="18" charset="0"/>
                <a:ea typeface="Barlow"/>
                <a:cs typeface="Barlow"/>
                <a:sym typeface="Barlow"/>
              </a:rPr>
              <a:t>….</a:t>
            </a:r>
            <a:r>
              <a:rPr lang="en-US" altLang="en-US" sz="3600" b="0" dirty="0" err="1">
                <a:latin typeface="Times New Roman" panose="02020603050405020304" pitchFamily="18" charset="0"/>
                <a:ea typeface="Barlow"/>
                <a:cs typeface="Barlow"/>
                <a:sym typeface="Barlow"/>
              </a:rPr>
              <a:t>thềm</a:t>
            </a:r>
            <a:r>
              <a:rPr lang="en-US" altLang="en-US" sz="3600" b="0" dirty="0">
                <a:latin typeface="Times New Roman" panose="02020603050405020304" pitchFamily="18" charset="0"/>
                <a:ea typeface="Barlow"/>
                <a:cs typeface="Barlow"/>
                <a:sym typeface="Barlow"/>
              </a:rPr>
              <a:t>.</a:t>
            </a:r>
          </a:p>
        </p:txBody>
      </p:sp>
    </p:spTree>
    <p:extLst>
      <p:ext uri="{BB962C8B-B14F-4D97-AF65-F5344CB8AC3E}">
        <p14:creationId xmlns:p14="http://schemas.microsoft.com/office/powerpoint/2010/main" val="330052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Tm="5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barn(inHorizontal)">
                                      <p:cBhvr>
                                        <p:cTn id="7" dur="500"/>
                                        <p:tgtEl>
                                          <p:spTgt spid="256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1858964" y="1657351"/>
            <a:ext cx="8497887" cy="3883025"/>
          </a:xfrm>
          <a:prstGeom prst="rect">
            <a:avLst/>
          </a:prstGeom>
          <a:solidFill>
            <a:schemeClr val="bg1"/>
          </a:solidFill>
          <a:ln w="25400">
            <a:solidFill>
              <a:srgbClr val="F8F4EC"/>
            </a:solidFill>
            <a:miter lim="800000"/>
            <a:headEnd/>
            <a:tailEnd/>
          </a:ln>
        </p:spPr>
        <p:txBody>
          <a:bodyPr anchor="ct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algn="ctr" eaLnBrk="1" hangingPunct="1"/>
            <a:endParaRPr lang="en-US" altLang="en-US" sz="1400" b="0">
              <a:latin typeface="Arial" panose="020B0604020202020204" pitchFamily="34" charset="0"/>
              <a:sym typeface="Arial" panose="020B0604020202020204" pitchFamily="34" charset="0"/>
            </a:endParaRPr>
          </a:p>
        </p:txBody>
      </p:sp>
      <p:sp>
        <p:nvSpPr>
          <p:cNvPr id="26628" name="Rectangle 3"/>
          <p:cNvSpPr txBox="1">
            <a:spLocks noChangeArrowheads="1"/>
          </p:cNvSpPr>
          <p:nvPr/>
        </p:nvSpPr>
        <p:spPr bwMode="auto">
          <a:xfrm>
            <a:off x="-107577" y="1381687"/>
            <a:ext cx="11994776"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17500">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lnSpc>
                <a:spcPct val="90000"/>
              </a:lnSpc>
              <a:buClr>
                <a:srgbClr val="595959"/>
              </a:buClr>
              <a:buSzPct val="100000"/>
              <a:buFont typeface="Barlow"/>
              <a:buNone/>
            </a:pPr>
            <a:r>
              <a:rPr lang="vi-VN" altLang="en-US"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Trời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vẫn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còn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FF0066"/>
                </a:solidFill>
                <a:latin typeface="Times New Roman" panose="02020603050405020304" pitchFamily="18" charset="0"/>
                <a:ea typeface="Barlow"/>
                <a:cs typeface="Barlow"/>
                <a:sym typeface="Barlow"/>
              </a:rPr>
              <a:t>lất</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phất</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mưa</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Đường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vào</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làng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nhão</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nhoét</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đất</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dính</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vào</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đê</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dép</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FF0066"/>
                </a:solidFill>
                <a:latin typeface="Times New Roman" panose="02020603050405020304" pitchFamily="18" charset="0"/>
                <a:ea typeface="Barlow"/>
                <a:cs typeface="Barlow"/>
                <a:sym typeface="Barlow"/>
              </a:rPr>
              <a:t>nhấc</a:t>
            </a:r>
            <a:r>
              <a:rPr lang="en-US" altLang="en-US" sz="3600" dirty="0">
                <a:solidFill>
                  <a:srgbClr val="FF0066"/>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chân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lên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nặng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chình</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chịch</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Tôi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xuýt</a:t>
            </a:r>
            <a:r>
              <a:rPr lang="en-US" altLang="en-US" sz="3600" dirty="0">
                <a:solidFill>
                  <a:srgbClr val="FF0066"/>
                </a:solidFill>
                <a:latin typeface="Times New Roman" panose="02020603050405020304" pitchFamily="18" charset="0"/>
                <a:ea typeface="Barlow"/>
                <a:cs typeface="Barlow"/>
                <a:sym typeface="Barlow"/>
              </a:rPr>
              <a:t> </a:t>
            </a:r>
            <a:r>
              <a:rPr lang="en-US" altLang="en-US" sz="3600" dirty="0" err="1">
                <a:solidFill>
                  <a:srgbClr val="FF0066"/>
                </a:solidFill>
                <a:latin typeface="Times New Roman" panose="02020603050405020304" pitchFamily="18" charset="0"/>
                <a:ea typeface="Barlow"/>
                <a:cs typeface="Barlow"/>
                <a:sym typeface="Barlow"/>
              </a:rPr>
              <a:t>bật</a:t>
            </a:r>
            <a:r>
              <a:rPr lang="en-US" altLang="en-US" sz="3600" dirty="0">
                <a:solidFill>
                  <a:srgbClr val="FF0066"/>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lên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tiếng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khóc</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nhưng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nghi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đến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FF0066"/>
                </a:solidFill>
                <a:latin typeface="Times New Roman" panose="02020603050405020304" pitchFamily="18" charset="0"/>
                <a:ea typeface="Barlow"/>
                <a:cs typeface="Barlow"/>
                <a:sym typeface="Barlow"/>
              </a:rPr>
              <a:t>rất</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nhiều</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người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đang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chơ</a:t>
            </a:r>
            <a:r>
              <a:rPr lang="en-US" altLang="en-US" sz="3600" dirty="0">
                <a:solidFill>
                  <a:srgbClr val="595959"/>
                </a:solidFill>
                <a:latin typeface="Times New Roman" panose="02020603050405020304" pitchFamily="18" charset="0"/>
                <a:ea typeface="Barlow"/>
                <a:cs typeface="Barlow"/>
                <a:sym typeface="Barlow"/>
              </a:rPr>
              <a:t>̀ mẹ con </a:t>
            </a:r>
            <a:r>
              <a:rPr lang="en-US" altLang="en-US" sz="3600" dirty="0" err="1">
                <a:solidFill>
                  <a:srgbClr val="595959"/>
                </a:solidFill>
                <a:latin typeface="Times New Roman" panose="02020603050405020304" pitchFamily="18" charset="0"/>
                <a:ea typeface="Barlow"/>
                <a:cs typeface="Barlow"/>
                <a:sym typeface="Barlow"/>
              </a:rPr>
              <a:t>tôi</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tôi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lại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ráng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đi</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Ngôi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nha</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ấy</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vào</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những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ngày</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tất</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niên</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a:solidFill>
                  <a:srgbClr val="595959"/>
                </a:solidFill>
                <a:latin typeface="Times New Roman" panose="02020603050405020304" pitchFamily="18" charset="0"/>
                <a:ea typeface="Barlow"/>
                <a:cs typeface="Barlow"/>
                <a:sym typeface="Barlow"/>
              </a:rPr>
              <a:t>mẹ con </a:t>
            </a:r>
            <a:r>
              <a:rPr lang="en-US" altLang="en-US" sz="3600" dirty="0" err="1">
                <a:solidFill>
                  <a:srgbClr val="595959"/>
                </a:solidFill>
                <a:latin typeface="Times New Roman" panose="02020603050405020304" pitchFamily="18" charset="0"/>
                <a:ea typeface="Barlow"/>
                <a:cs typeface="Barlow"/>
                <a:sym typeface="Barlow"/>
              </a:rPr>
              <a:t>tôi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năm</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nào</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cũng</a:t>
            </a:r>
            <a:r>
              <a:rPr lang="en-US" altLang="en-US" sz="3600" dirty="0">
                <a:solidFill>
                  <a:srgbClr val="595959"/>
                </a:solidFill>
                <a:latin typeface="Times New Roman" panose="02020603050405020304" pitchFamily="18" charset="0"/>
                <a:ea typeface="Barlow"/>
                <a:cs typeface="Barlow"/>
                <a:sym typeface="Barlow"/>
              </a:rPr>
              <a:t> có </a:t>
            </a:r>
            <a:r>
              <a:rPr lang="en-US" altLang="en-US" sz="3600" dirty="0" err="1">
                <a:solidFill>
                  <a:srgbClr val="595959"/>
                </a:solidFill>
                <a:latin typeface="Times New Roman" panose="02020603050405020304" pitchFamily="18" charset="0"/>
                <a:ea typeface="Barlow"/>
                <a:cs typeface="Barlow"/>
                <a:sym typeface="Barlow"/>
              </a:rPr>
              <a:t>mặt</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Tư</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sân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vào</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a:solidFill>
                  <a:srgbClr val="595959"/>
                </a:solidFill>
                <a:latin typeface="Times New Roman" panose="02020603050405020304" pitchFamily="18" charset="0"/>
                <a:ea typeface="Barlow"/>
                <a:cs typeface="Barlow"/>
                <a:sym typeface="Barlow"/>
              </a:rPr>
              <a:t>qua </a:t>
            </a:r>
            <a:r>
              <a:rPr lang="en-US" altLang="en-US" sz="3600" dirty="0" err="1">
                <a:solidFill>
                  <a:srgbClr val="FF0066"/>
                </a:solidFill>
                <a:latin typeface="Times New Roman" panose="02020603050405020304" pitchFamily="18" charset="0"/>
                <a:ea typeface="Barlow"/>
                <a:cs typeface="Barlow"/>
                <a:sym typeface="Barlow"/>
              </a:rPr>
              <a:t>bậc</a:t>
            </a:r>
            <a:r>
              <a:rPr lang="en-US" altLang="en-US" sz="3600" dirty="0">
                <a:solidFill>
                  <a:srgbClr val="595959"/>
                </a:solidFill>
                <a:latin typeface="Times New Roman" panose="02020603050405020304" pitchFamily="18" charset="0"/>
                <a:ea typeface="Barlow"/>
                <a:cs typeface="Barlow"/>
                <a:sym typeface="Barlow"/>
              </a:rPr>
              <a:t> tam </a:t>
            </a:r>
            <a:r>
              <a:rPr lang="en-US" altLang="en-US" sz="3600" dirty="0" err="1">
                <a:solidFill>
                  <a:srgbClr val="595959"/>
                </a:solidFill>
                <a:latin typeface="Times New Roman" panose="02020603050405020304" pitchFamily="18" charset="0"/>
                <a:ea typeface="Barlow"/>
                <a:cs typeface="Barlow"/>
                <a:sym typeface="Barlow"/>
              </a:rPr>
              <a:t>cấp</a:t>
            </a:r>
            <a:r>
              <a:rPr lang="en-US" altLang="en-US" sz="3600" dirty="0">
                <a:solidFill>
                  <a:srgbClr val="595959"/>
                </a:solidFill>
                <a:latin typeface="Times New Roman" panose="02020603050405020304" pitchFamily="18" charset="0"/>
                <a:ea typeface="Barlow"/>
                <a:cs typeface="Barlow"/>
                <a:sym typeface="Barlow"/>
              </a:rPr>
              <a:t> là </a:t>
            </a:r>
            <a:r>
              <a:rPr lang="en-US" altLang="en-US" sz="3600" dirty="0" err="1">
                <a:solidFill>
                  <a:srgbClr val="595959"/>
                </a:solidFill>
                <a:latin typeface="Times New Roman" panose="02020603050405020304" pitchFamily="18" charset="0"/>
                <a:ea typeface="Barlow"/>
                <a:cs typeface="Barlow"/>
                <a:sym typeface="Barlow"/>
              </a:rPr>
              <a:t>cái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hiên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rộng</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Ngoại</a:t>
            </a:r>
            <a:r>
              <a:rPr lang="en-US" altLang="en-US" sz="3600" dirty="0">
                <a:solidFill>
                  <a:srgbClr val="595959"/>
                </a:solidFill>
                <a:latin typeface="Times New Roman" panose="02020603050405020304" pitchFamily="18" charset="0"/>
                <a:ea typeface="Barlow"/>
                <a:cs typeface="Barlow"/>
                <a:sym typeface="Barlow"/>
              </a:rPr>
              <a:t> hay </a:t>
            </a:r>
            <a:r>
              <a:rPr lang="en-US" altLang="en-US" sz="3600" dirty="0" err="1">
                <a:solidFill>
                  <a:srgbClr val="595959"/>
                </a:solidFill>
                <a:latin typeface="Times New Roman" panose="02020603050405020304" pitchFamily="18" charset="0"/>
                <a:ea typeface="Barlow"/>
                <a:cs typeface="Barlow"/>
                <a:sym typeface="Barlow"/>
              </a:rPr>
              <a:t>ngồi</a:t>
            </a:r>
            <a:r>
              <a:rPr lang="en-US" altLang="en-US" sz="3600" dirty="0">
                <a:solidFill>
                  <a:srgbClr val="595959"/>
                </a:solidFill>
                <a:latin typeface="Times New Roman" panose="02020603050405020304" pitchFamily="18" charset="0"/>
                <a:ea typeface="Barlow"/>
                <a:cs typeface="Barlow"/>
                <a:sym typeface="Barlow"/>
              </a:rPr>
              <a:t> ở </a:t>
            </a:r>
            <a:r>
              <a:rPr lang="en-US" altLang="en-US" sz="3600" dirty="0" err="1">
                <a:solidFill>
                  <a:srgbClr val="595959"/>
                </a:solidFill>
                <a:latin typeface="Times New Roman" panose="02020603050405020304" pitchFamily="18" charset="0"/>
                <a:ea typeface="Barlow"/>
                <a:cs typeface="Barlow"/>
                <a:sym typeface="Barlow"/>
              </a:rPr>
              <a:t>đo</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lật</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từng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trang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báo</a:t>
            </a:r>
            <a:r>
              <a:rPr lang="en-US" altLang="en-US" sz="3600" dirty="0">
                <a:solidFill>
                  <a:srgbClr val="595959"/>
                </a:solidFill>
                <a:latin typeface="Times New Roman" panose="02020603050405020304" pitchFamily="18" charset="0"/>
                <a:ea typeface="Barlow"/>
                <a:cs typeface="Barlow"/>
                <a:sym typeface="Barlow"/>
              </a:rPr>
              <a:t>.</a:t>
            </a:r>
            <a:r>
              <a:rPr lang="vi-VN"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Cậu</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Xuân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bao</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giơ</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cũng</a:t>
            </a:r>
            <a:r>
              <a:rPr lang="en-US" altLang="en-US" sz="3600" dirty="0">
                <a:solidFill>
                  <a:srgbClr val="595959"/>
                </a:solidFill>
                <a:latin typeface="Times New Roman" panose="02020603050405020304" pitchFamily="18" charset="0"/>
                <a:ea typeface="Barlow"/>
                <a:cs typeface="Barlow"/>
                <a:sym typeface="Barlow"/>
              </a:rPr>
              <a:t> là </a:t>
            </a:r>
            <a:r>
              <a:rPr lang="en-US" altLang="en-US" sz="3600" dirty="0" err="1">
                <a:solidFill>
                  <a:srgbClr val="595959"/>
                </a:solidFill>
                <a:latin typeface="Times New Roman" panose="02020603050405020304" pitchFamily="18" charset="0"/>
                <a:ea typeface="Barlow"/>
                <a:cs typeface="Barlow"/>
                <a:sym typeface="Barlow"/>
              </a:rPr>
              <a:t>người</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đầu</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tiên</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chạy</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xuống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sân</a:t>
            </a:r>
            <a:r>
              <a:rPr lang="en-US" altLang="en-US" sz="3600" dirty="0">
                <a:solidFill>
                  <a:srgbClr val="FF0066"/>
                </a:solidFill>
                <a:latin typeface="Times New Roman" panose="02020603050405020304" pitchFamily="18" charset="0"/>
                <a:ea typeface="Barlow"/>
                <a:cs typeface="Barlow"/>
                <a:sym typeface="Barlow"/>
              </a:rPr>
              <a:t>,</a:t>
            </a:r>
            <a:r>
              <a:rPr lang="vi-VN" altLang="en-US" sz="3600" dirty="0">
                <a:solidFill>
                  <a:srgbClr val="FF0066"/>
                </a:solidFill>
                <a:latin typeface="Times New Roman" panose="02020603050405020304" pitchFamily="18" charset="0"/>
                <a:ea typeface="Barlow"/>
                <a:cs typeface="Barlow"/>
                <a:sym typeface="Barlow"/>
              </a:rPr>
              <a:t> </a:t>
            </a:r>
            <a:r>
              <a:rPr lang="en-US" altLang="en-US" sz="3600" dirty="0" err="1">
                <a:solidFill>
                  <a:srgbClr val="FF0066"/>
                </a:solidFill>
                <a:latin typeface="Times New Roman" panose="02020603050405020304" pitchFamily="18" charset="0"/>
                <a:ea typeface="Barlow"/>
                <a:cs typeface="Barlow"/>
                <a:sym typeface="Barlow"/>
              </a:rPr>
              <a:t>nhấc</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bổng</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tôi</a:t>
            </a:r>
            <a:r>
              <a:rPr lang="en-US" altLang="en-US" sz="3600" dirty="0">
                <a:solidFill>
                  <a:srgbClr val="595959"/>
                </a:solidFill>
                <a:latin typeface="Times New Roman" panose="02020603050405020304" pitchFamily="18" charset="0"/>
                <a:ea typeface="Barlow"/>
                <a:cs typeface="Barlow"/>
                <a:sym typeface="Barlow"/>
              </a:rPr>
              <a:t> qua </a:t>
            </a:r>
            <a:r>
              <a:rPr lang="en-US" altLang="en-US" sz="3600" dirty="0" err="1">
                <a:solidFill>
                  <a:srgbClr val="595959"/>
                </a:solidFill>
                <a:latin typeface="Times New Roman" panose="02020603050405020304" pitchFamily="18" charset="0"/>
                <a:ea typeface="Barlow"/>
                <a:cs typeface="Barlow"/>
                <a:sym typeface="Barlow"/>
              </a:rPr>
              <a:t>các</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FF0066"/>
                </a:solidFill>
                <a:latin typeface="Times New Roman" panose="02020603050405020304" pitchFamily="18" charset="0"/>
                <a:ea typeface="Barlow"/>
                <a:cs typeface="Barlow"/>
                <a:sym typeface="Barlow"/>
              </a:rPr>
              <a:t>bậc</a:t>
            </a:r>
            <a:r>
              <a:rPr lang="en-US" altLang="en-US" sz="3600" dirty="0">
                <a:solidFill>
                  <a:srgbClr val="595959"/>
                </a:solidFill>
                <a:latin typeface="Times New Roman" panose="02020603050405020304" pitchFamily="18" charset="0"/>
                <a:ea typeface="Barlow"/>
                <a:cs typeface="Barlow"/>
                <a:sym typeface="Barlow"/>
              </a:rPr>
              <a:t> </a:t>
            </a:r>
            <a:r>
              <a:rPr lang="en-US" altLang="en-US" sz="3600" dirty="0" err="1">
                <a:solidFill>
                  <a:srgbClr val="595959"/>
                </a:solidFill>
                <a:latin typeface="Times New Roman" panose="02020603050405020304" pitchFamily="18" charset="0"/>
                <a:ea typeface="Barlow"/>
                <a:cs typeface="Barlow"/>
                <a:sym typeface="Barlow"/>
              </a:rPr>
              <a:t>thềm</a:t>
            </a:r>
            <a:r>
              <a:rPr lang="en-US" altLang="en-US" sz="3600" dirty="0">
                <a:solidFill>
                  <a:srgbClr val="595959"/>
                </a:solidFill>
                <a:latin typeface="Times New Roman" panose="02020603050405020304" pitchFamily="18" charset="0"/>
                <a:ea typeface="Barlow"/>
                <a:cs typeface="Barlow"/>
                <a:sym typeface="Barlow"/>
              </a:rPr>
              <a:t>.</a:t>
            </a:r>
          </a:p>
          <a:p>
            <a:pPr eaLnBrk="1" hangingPunct="1">
              <a:lnSpc>
                <a:spcPct val="90000"/>
              </a:lnSpc>
              <a:buClr>
                <a:srgbClr val="595959"/>
              </a:buClr>
              <a:buSzPct val="100000"/>
              <a:buFont typeface="Barlow"/>
              <a:buNone/>
            </a:pPr>
            <a:endParaRPr lang="en-US" altLang="en-US" dirty="0">
              <a:solidFill>
                <a:srgbClr val="595959"/>
              </a:solidFill>
              <a:latin typeface="Times New Roman" panose="02020603050405020304" pitchFamily="18" charset="0"/>
              <a:ea typeface="Barlow"/>
              <a:cs typeface="Barlow"/>
              <a:sym typeface="Barlow"/>
            </a:endParaRPr>
          </a:p>
        </p:txBody>
      </p:sp>
      <p:pic>
        <p:nvPicPr>
          <p:cNvPr id="22532" name="Rectangl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976" y="514351"/>
            <a:ext cx="65103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76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Tm="5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randombar(horizontal)">
                                      <p:cBhvr>
                                        <p:cTn id="7"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495300" y="533401"/>
            <a:ext cx="6057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600" dirty="0" err="1">
                <a:solidFill>
                  <a:srgbClr val="3333FF"/>
                </a:solidFill>
                <a:latin typeface="Times New Roman" panose="02020603050405020304" pitchFamily="18" charset="0"/>
              </a:rPr>
              <a:t>Bài</a:t>
            </a:r>
            <a:r>
              <a:rPr lang="en-US" altLang="en-US" sz="3600" dirty="0">
                <a:solidFill>
                  <a:srgbClr val="3333FF"/>
                </a:solidFill>
                <a:latin typeface="Times New Roman" panose="02020603050405020304" pitchFamily="18" charset="0"/>
              </a:rPr>
              <a:t> 3: </a:t>
            </a:r>
            <a:r>
              <a:rPr lang="en-US" altLang="en-US" sz="3600" dirty="0" err="1">
                <a:solidFill>
                  <a:srgbClr val="3333FF"/>
                </a:solidFill>
                <a:latin typeface="Times New Roman" panose="02020603050405020304" pitchFamily="18" charset="0"/>
              </a:rPr>
              <a:t>Thi</a:t>
            </a:r>
            <a:r>
              <a:rPr lang="en-US" altLang="en-US" sz="3600" dirty="0">
                <a:solidFill>
                  <a:srgbClr val="3333FF"/>
                </a:solidFill>
                <a:latin typeface="Times New Roman" panose="02020603050405020304" pitchFamily="18" charset="0"/>
              </a:rPr>
              <a:t> </a:t>
            </a:r>
            <a:r>
              <a:rPr lang="en-US" altLang="en-US" sz="3600" dirty="0" err="1">
                <a:solidFill>
                  <a:srgbClr val="3333FF"/>
                </a:solidFill>
                <a:latin typeface="Times New Roman" panose="02020603050405020304" pitchFamily="18" charset="0"/>
              </a:rPr>
              <a:t>tìm</a:t>
            </a:r>
            <a:r>
              <a:rPr lang="en-US" altLang="en-US" sz="3600" dirty="0">
                <a:solidFill>
                  <a:srgbClr val="3333FF"/>
                </a:solidFill>
                <a:latin typeface="Times New Roman" panose="02020603050405020304" pitchFamily="18" charset="0"/>
              </a:rPr>
              <a:t> </a:t>
            </a:r>
            <a:r>
              <a:rPr lang="en-US" altLang="en-US" sz="3600" dirty="0" err="1">
                <a:solidFill>
                  <a:srgbClr val="3333FF"/>
                </a:solidFill>
                <a:latin typeface="Times New Roman" panose="02020603050405020304" pitchFamily="18" charset="0"/>
              </a:rPr>
              <a:t>các</a:t>
            </a:r>
            <a:r>
              <a:rPr lang="en-US" altLang="en-US" sz="3600" dirty="0">
                <a:solidFill>
                  <a:srgbClr val="3333FF"/>
                </a:solidFill>
                <a:latin typeface="Times New Roman" panose="02020603050405020304" pitchFamily="18" charset="0"/>
              </a:rPr>
              <a:t> </a:t>
            </a:r>
            <a:r>
              <a:rPr lang="en-US" altLang="en-US" sz="3600" dirty="0" err="1">
                <a:solidFill>
                  <a:srgbClr val="3333FF"/>
                </a:solidFill>
                <a:latin typeface="Times New Roman" panose="02020603050405020304" pitchFamily="18" charset="0"/>
              </a:rPr>
              <a:t>tính</a:t>
            </a:r>
            <a:r>
              <a:rPr lang="en-US" altLang="en-US" sz="3600" dirty="0">
                <a:solidFill>
                  <a:srgbClr val="3333FF"/>
                </a:solidFill>
                <a:latin typeface="Times New Roman" panose="02020603050405020304" pitchFamily="18" charset="0"/>
              </a:rPr>
              <a:t> </a:t>
            </a:r>
            <a:r>
              <a:rPr lang="en-US" altLang="en-US" sz="3600" dirty="0" err="1">
                <a:solidFill>
                  <a:srgbClr val="3333FF"/>
                </a:solidFill>
                <a:latin typeface="Times New Roman" panose="02020603050405020304" pitchFamily="18" charset="0"/>
              </a:rPr>
              <a:t>từ</a:t>
            </a:r>
            <a:r>
              <a:rPr lang="en-US" altLang="en-US" sz="3600" dirty="0">
                <a:solidFill>
                  <a:srgbClr val="3333FF"/>
                </a:solidFill>
                <a:latin typeface="Times New Roman" panose="02020603050405020304" pitchFamily="18" charset="0"/>
              </a:rPr>
              <a:t> :</a:t>
            </a:r>
          </a:p>
        </p:txBody>
      </p:sp>
      <p:sp>
        <p:nvSpPr>
          <p:cNvPr id="23555" name="Text Box 9"/>
          <p:cNvSpPr txBox="1">
            <a:spLocks noChangeArrowheads="1"/>
          </p:cNvSpPr>
          <p:nvPr/>
        </p:nvSpPr>
        <p:spPr bwMode="auto">
          <a:xfrm>
            <a:off x="684306" y="1207467"/>
            <a:ext cx="8842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600" dirty="0">
                <a:solidFill>
                  <a:srgbClr val="3333FF"/>
                </a:solidFill>
                <a:latin typeface="Times New Roman" panose="02020603050405020304" pitchFamily="18" charset="0"/>
              </a:rPr>
              <a:t>a) </a:t>
            </a:r>
            <a:r>
              <a:rPr lang="en-US" altLang="en-US" sz="3600" dirty="0" err="1">
                <a:solidFill>
                  <a:srgbClr val="3333FF"/>
                </a:solidFill>
                <a:latin typeface="Times New Roman" panose="02020603050405020304" pitchFamily="18" charset="0"/>
              </a:rPr>
              <a:t>Chứa</a:t>
            </a:r>
            <a:r>
              <a:rPr lang="en-US" altLang="en-US" sz="3600" dirty="0">
                <a:solidFill>
                  <a:srgbClr val="3333FF"/>
                </a:solidFill>
                <a:latin typeface="Times New Roman" panose="02020603050405020304" pitchFamily="18" charset="0"/>
              </a:rPr>
              <a:t> </a:t>
            </a:r>
            <a:r>
              <a:rPr lang="en-US" altLang="en-US" sz="3600" dirty="0" err="1">
                <a:solidFill>
                  <a:srgbClr val="3333FF"/>
                </a:solidFill>
                <a:latin typeface="Times New Roman" panose="02020603050405020304" pitchFamily="18" charset="0"/>
              </a:rPr>
              <a:t>tiếng</a:t>
            </a:r>
            <a:r>
              <a:rPr lang="en-US" altLang="en-US" sz="3600" dirty="0">
                <a:solidFill>
                  <a:srgbClr val="3333FF"/>
                </a:solidFill>
                <a:latin typeface="Times New Roman" panose="02020603050405020304" pitchFamily="18" charset="0"/>
              </a:rPr>
              <a:t> </a:t>
            </a:r>
            <a:r>
              <a:rPr lang="en-US" altLang="en-US" sz="3600" dirty="0" err="1">
                <a:solidFill>
                  <a:srgbClr val="3333FF"/>
                </a:solidFill>
                <a:latin typeface="Times New Roman" panose="02020603050405020304" pitchFamily="18" charset="0"/>
              </a:rPr>
              <a:t>bắt</a:t>
            </a:r>
            <a:r>
              <a:rPr lang="en-US" altLang="en-US" sz="3600" dirty="0">
                <a:solidFill>
                  <a:srgbClr val="3333FF"/>
                </a:solidFill>
                <a:latin typeface="Times New Roman" panose="02020603050405020304" pitchFamily="18" charset="0"/>
              </a:rPr>
              <a:t> </a:t>
            </a:r>
            <a:r>
              <a:rPr lang="en-US" altLang="en-US" sz="3600" dirty="0" err="1">
                <a:solidFill>
                  <a:srgbClr val="3333FF"/>
                </a:solidFill>
                <a:latin typeface="Times New Roman" panose="02020603050405020304" pitchFamily="18" charset="0"/>
              </a:rPr>
              <a:t>bắt</a:t>
            </a:r>
            <a:r>
              <a:rPr lang="en-US" altLang="en-US" sz="3600" dirty="0">
                <a:solidFill>
                  <a:srgbClr val="3333FF"/>
                </a:solidFill>
                <a:latin typeface="Times New Roman" panose="02020603050405020304" pitchFamily="18" charset="0"/>
              </a:rPr>
              <a:t> </a:t>
            </a:r>
            <a:r>
              <a:rPr lang="en-US" altLang="en-US" sz="3600" dirty="0" err="1">
                <a:solidFill>
                  <a:srgbClr val="3333FF"/>
                </a:solidFill>
                <a:latin typeface="Times New Roman" panose="02020603050405020304" pitchFamily="18" charset="0"/>
              </a:rPr>
              <a:t>đầu</a:t>
            </a:r>
            <a:r>
              <a:rPr lang="en-US" altLang="en-US" sz="3600" dirty="0">
                <a:solidFill>
                  <a:srgbClr val="3333FF"/>
                </a:solidFill>
                <a:latin typeface="Times New Roman" panose="02020603050405020304" pitchFamily="18" charset="0"/>
              </a:rPr>
              <a:t> </a:t>
            </a:r>
            <a:r>
              <a:rPr lang="en-US" altLang="en-US" sz="3600" dirty="0" err="1">
                <a:solidFill>
                  <a:srgbClr val="3333FF"/>
                </a:solidFill>
                <a:latin typeface="Times New Roman" panose="02020603050405020304" pitchFamily="18" charset="0"/>
              </a:rPr>
              <a:t>bằng</a:t>
            </a:r>
            <a:r>
              <a:rPr lang="en-US" altLang="en-US" sz="3600" dirty="0">
                <a:solidFill>
                  <a:srgbClr val="3333FF"/>
                </a:solidFill>
                <a:latin typeface="Times New Roman" panose="02020603050405020304" pitchFamily="18" charset="0"/>
              </a:rPr>
              <a:t> </a:t>
            </a:r>
            <a:r>
              <a:rPr lang="en-US" altLang="en-US" sz="3600" dirty="0">
                <a:solidFill>
                  <a:srgbClr val="FF3300"/>
                </a:solidFill>
                <a:latin typeface="Times New Roman" panose="02020603050405020304" pitchFamily="18" charset="0"/>
              </a:rPr>
              <a:t>s</a:t>
            </a:r>
            <a:r>
              <a:rPr lang="en-US" altLang="en-US" sz="3600" dirty="0">
                <a:solidFill>
                  <a:srgbClr val="3333FF"/>
                </a:solidFill>
                <a:latin typeface="Times New Roman" panose="02020603050405020304" pitchFamily="18" charset="0"/>
              </a:rPr>
              <a:t> hay </a:t>
            </a:r>
            <a:r>
              <a:rPr lang="en-US" altLang="en-US" sz="3600" dirty="0">
                <a:solidFill>
                  <a:srgbClr val="FF3300"/>
                </a:solidFill>
                <a:latin typeface="Times New Roman" panose="02020603050405020304" pitchFamily="18" charset="0"/>
              </a:rPr>
              <a:t>x</a:t>
            </a:r>
            <a:r>
              <a:rPr lang="en-US" altLang="en-US" sz="3600" dirty="0">
                <a:solidFill>
                  <a:srgbClr val="3333FF"/>
                </a:solidFill>
                <a:latin typeface="Times New Roman" panose="02020603050405020304" pitchFamily="18" charset="0"/>
              </a:rPr>
              <a:t> ?</a:t>
            </a:r>
          </a:p>
        </p:txBody>
      </p:sp>
      <p:sp>
        <p:nvSpPr>
          <p:cNvPr id="27652" name="Text Box 11"/>
          <p:cNvSpPr txBox="1">
            <a:spLocks noChangeArrowheads="1"/>
          </p:cNvSpPr>
          <p:nvPr/>
        </p:nvSpPr>
        <p:spPr bwMode="auto">
          <a:xfrm>
            <a:off x="1957387" y="1713934"/>
            <a:ext cx="3775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a:solidFill>
                  <a:srgbClr val="FF0000"/>
                </a:solidFill>
                <a:latin typeface="Times New Roman" panose="02020603050405020304" pitchFamily="18" charset="0"/>
              </a:rPr>
              <a:t>M : sung </a:t>
            </a:r>
            <a:r>
              <a:rPr lang="en-US" altLang="en-US" sz="3200" dirty="0" err="1">
                <a:solidFill>
                  <a:srgbClr val="FF0000"/>
                </a:solidFill>
                <a:latin typeface="Times New Roman" panose="02020603050405020304" pitchFamily="18" charset="0"/>
              </a:rPr>
              <a:t>sướng</a:t>
            </a:r>
            <a:r>
              <a:rPr lang="en-US" altLang="en-US" sz="3200" dirty="0">
                <a:solidFill>
                  <a:srgbClr val="FF0000"/>
                </a:solidFill>
                <a:latin typeface="Times New Roman" panose="02020603050405020304" pitchFamily="18" charset="0"/>
              </a:rPr>
              <a:t>, </a:t>
            </a:r>
          </a:p>
        </p:txBody>
      </p:sp>
      <p:sp>
        <p:nvSpPr>
          <p:cNvPr id="27653" name="TextBox 1"/>
          <p:cNvSpPr txBox="1">
            <a:spLocks noChangeArrowheads="1"/>
          </p:cNvSpPr>
          <p:nvPr/>
        </p:nvSpPr>
        <p:spPr bwMode="auto">
          <a:xfrm>
            <a:off x="4876800" y="1752601"/>
            <a:ext cx="1095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r>
              <a:rPr lang="en-US" altLang="en-US" sz="3200" dirty="0" err="1">
                <a:solidFill>
                  <a:srgbClr val="FF0000"/>
                </a:solidFill>
                <a:latin typeface="Times New Roman" panose="02020603050405020304" pitchFamily="18" charset="0"/>
              </a:rPr>
              <a:t>xấu</a:t>
            </a:r>
            <a:endParaRPr lang="en-US" altLang="en-US" sz="3200" dirty="0">
              <a:solidFill>
                <a:srgbClr val="FF0000"/>
              </a:solidFill>
              <a:latin typeface="Times New Roman" panose="02020603050405020304" pitchFamily="18" charset="0"/>
            </a:endParaRPr>
          </a:p>
        </p:txBody>
      </p:sp>
      <p:sp>
        <p:nvSpPr>
          <p:cNvPr id="27654" name="TextBox 9"/>
          <p:cNvSpPr txBox="1">
            <a:spLocks noChangeArrowheads="1"/>
          </p:cNvSpPr>
          <p:nvPr/>
        </p:nvSpPr>
        <p:spPr bwMode="auto">
          <a:xfrm>
            <a:off x="1828800" y="2276475"/>
            <a:ext cx="129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r>
              <a:rPr lang="en-US" altLang="en-US" dirty="0">
                <a:solidFill>
                  <a:srgbClr val="3333FF"/>
                </a:solidFill>
                <a:latin typeface="Times New Roman" panose="02020603050405020304" pitchFamily="18" charset="0"/>
              </a:rPr>
              <a:t> - </a:t>
            </a:r>
            <a:r>
              <a:rPr lang="en-US" altLang="en-US" sz="3200" dirty="0" err="1">
                <a:solidFill>
                  <a:srgbClr val="3333FF"/>
                </a:solidFill>
                <a:latin typeface="Times New Roman" panose="02020603050405020304" pitchFamily="18" charset="0"/>
              </a:rPr>
              <a:t>sâu</a:t>
            </a:r>
            <a:r>
              <a:rPr lang="en-US" altLang="en-US" dirty="0">
                <a:solidFill>
                  <a:srgbClr val="3333FF"/>
                </a:solidFill>
                <a:latin typeface="Times New Roman" panose="02020603050405020304" pitchFamily="18" charset="0"/>
              </a:rPr>
              <a:t>,</a:t>
            </a:r>
          </a:p>
        </p:txBody>
      </p:sp>
      <p:sp>
        <p:nvSpPr>
          <p:cNvPr id="27655" name="Text Box 11"/>
          <p:cNvSpPr txBox="1">
            <a:spLocks noChangeArrowheads="1"/>
          </p:cNvSpPr>
          <p:nvPr/>
        </p:nvSpPr>
        <p:spPr bwMode="auto">
          <a:xfrm>
            <a:off x="2921001" y="2276475"/>
            <a:ext cx="22732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3333FF"/>
                </a:solidFill>
                <a:latin typeface="Times New Roman" panose="02020603050405020304" pitchFamily="18" charset="0"/>
              </a:rPr>
              <a:t>siêng</a:t>
            </a:r>
            <a:r>
              <a:rPr lang="en-US" altLang="en-US" sz="3200" dirty="0">
                <a:solidFill>
                  <a:srgbClr val="3333FF"/>
                </a:solidFill>
                <a:latin typeface="Times New Roman" panose="02020603050405020304" pitchFamily="18" charset="0"/>
              </a:rPr>
              <a:t> </a:t>
            </a:r>
            <a:r>
              <a:rPr lang="en-US" altLang="en-US" sz="3200" dirty="0" err="1">
                <a:solidFill>
                  <a:srgbClr val="3333FF"/>
                </a:solidFill>
                <a:latin typeface="Times New Roman" panose="02020603050405020304" pitchFamily="18" charset="0"/>
              </a:rPr>
              <a:t>năng</a:t>
            </a:r>
            <a:r>
              <a:rPr lang="en-US" altLang="en-US" dirty="0">
                <a:solidFill>
                  <a:srgbClr val="3333FF"/>
                </a:solidFill>
                <a:latin typeface="Times New Roman" panose="02020603050405020304" pitchFamily="18" charset="0"/>
              </a:rPr>
              <a:t>, </a:t>
            </a:r>
          </a:p>
        </p:txBody>
      </p:sp>
      <p:sp>
        <p:nvSpPr>
          <p:cNvPr id="27656" name="Text Box 11"/>
          <p:cNvSpPr txBox="1">
            <a:spLocks noChangeArrowheads="1"/>
          </p:cNvSpPr>
          <p:nvPr/>
        </p:nvSpPr>
        <p:spPr bwMode="auto">
          <a:xfrm>
            <a:off x="4876799" y="2311402"/>
            <a:ext cx="22336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3333FF"/>
                </a:solidFill>
                <a:latin typeface="Times New Roman" panose="02020603050405020304" pitchFamily="18" charset="0"/>
              </a:rPr>
              <a:t>sảng</a:t>
            </a:r>
            <a:r>
              <a:rPr lang="en-US" altLang="en-US" sz="3200" dirty="0">
                <a:solidFill>
                  <a:srgbClr val="3333FF"/>
                </a:solidFill>
                <a:latin typeface="Times New Roman" panose="02020603050405020304" pitchFamily="18" charset="0"/>
              </a:rPr>
              <a:t> </a:t>
            </a:r>
            <a:r>
              <a:rPr lang="en-US" altLang="en-US" sz="3200" dirty="0" err="1">
                <a:solidFill>
                  <a:srgbClr val="3333FF"/>
                </a:solidFill>
                <a:latin typeface="Times New Roman" panose="02020603050405020304" pitchFamily="18" charset="0"/>
              </a:rPr>
              <a:t>khoái</a:t>
            </a:r>
            <a:r>
              <a:rPr lang="en-US" altLang="en-US" dirty="0">
                <a:solidFill>
                  <a:srgbClr val="3333FF"/>
                </a:solidFill>
                <a:latin typeface="Times New Roman" panose="02020603050405020304" pitchFamily="18" charset="0"/>
              </a:rPr>
              <a:t>, </a:t>
            </a:r>
          </a:p>
        </p:txBody>
      </p:sp>
      <p:sp>
        <p:nvSpPr>
          <p:cNvPr id="27657" name="Text Box 11"/>
          <p:cNvSpPr txBox="1">
            <a:spLocks noChangeArrowheads="1"/>
          </p:cNvSpPr>
          <p:nvPr/>
        </p:nvSpPr>
        <p:spPr bwMode="auto">
          <a:xfrm>
            <a:off x="6936580" y="2311402"/>
            <a:ext cx="21764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3333FF"/>
                </a:solidFill>
                <a:latin typeface="Times New Roman" panose="02020603050405020304" pitchFamily="18" charset="0"/>
              </a:rPr>
              <a:t>sáng</a:t>
            </a:r>
            <a:r>
              <a:rPr lang="en-US" altLang="en-US" sz="3200" dirty="0">
                <a:solidFill>
                  <a:srgbClr val="3333FF"/>
                </a:solidFill>
                <a:latin typeface="Times New Roman" panose="02020603050405020304" pitchFamily="18" charset="0"/>
              </a:rPr>
              <a:t> </a:t>
            </a:r>
            <a:r>
              <a:rPr lang="en-US" altLang="en-US" sz="3200" dirty="0" err="1">
                <a:solidFill>
                  <a:srgbClr val="3333FF"/>
                </a:solidFill>
                <a:latin typeface="Times New Roman" panose="02020603050405020304" pitchFamily="18" charset="0"/>
              </a:rPr>
              <a:t>láng</a:t>
            </a:r>
            <a:r>
              <a:rPr lang="en-US" altLang="en-US" sz="3200" dirty="0">
                <a:solidFill>
                  <a:srgbClr val="3333FF"/>
                </a:solidFill>
                <a:latin typeface="Times New Roman" panose="02020603050405020304" pitchFamily="18" charset="0"/>
              </a:rPr>
              <a:t>, </a:t>
            </a:r>
          </a:p>
        </p:txBody>
      </p:sp>
      <p:sp>
        <p:nvSpPr>
          <p:cNvPr id="27658" name="Text Box 11"/>
          <p:cNvSpPr txBox="1">
            <a:spLocks noChangeArrowheads="1"/>
          </p:cNvSpPr>
          <p:nvPr/>
        </p:nvSpPr>
        <p:spPr bwMode="auto">
          <a:xfrm>
            <a:off x="8729660" y="2320419"/>
            <a:ext cx="22431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3333FF"/>
                </a:solidFill>
                <a:latin typeface="Times New Roman" panose="02020603050405020304" pitchFamily="18" charset="0"/>
              </a:rPr>
              <a:t>sáng</a:t>
            </a:r>
            <a:r>
              <a:rPr lang="en-US" altLang="en-US" sz="3200" dirty="0">
                <a:solidFill>
                  <a:srgbClr val="3333FF"/>
                </a:solidFill>
                <a:latin typeface="Times New Roman" panose="02020603050405020304" pitchFamily="18" charset="0"/>
              </a:rPr>
              <a:t> </a:t>
            </a:r>
            <a:r>
              <a:rPr lang="en-US" altLang="en-US" sz="3200" dirty="0" err="1">
                <a:solidFill>
                  <a:srgbClr val="3333FF"/>
                </a:solidFill>
                <a:latin typeface="Times New Roman" panose="02020603050405020304" pitchFamily="18" charset="0"/>
              </a:rPr>
              <a:t>ngời</a:t>
            </a:r>
            <a:r>
              <a:rPr lang="en-US" altLang="en-US" sz="3200" dirty="0">
                <a:solidFill>
                  <a:srgbClr val="3333FF"/>
                </a:solidFill>
                <a:latin typeface="Times New Roman" panose="02020603050405020304" pitchFamily="18" charset="0"/>
              </a:rPr>
              <a:t>, </a:t>
            </a:r>
          </a:p>
        </p:txBody>
      </p:sp>
      <p:sp>
        <p:nvSpPr>
          <p:cNvPr id="27659" name="Text Box 11"/>
          <p:cNvSpPr txBox="1">
            <a:spLocks noChangeArrowheads="1"/>
          </p:cNvSpPr>
          <p:nvPr/>
        </p:nvSpPr>
        <p:spPr bwMode="auto">
          <a:xfrm>
            <a:off x="1646239" y="2790826"/>
            <a:ext cx="2238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3333FF"/>
                </a:solidFill>
                <a:latin typeface="Times New Roman" panose="02020603050405020304" pitchFamily="18" charset="0"/>
              </a:rPr>
              <a:t>sáng</a:t>
            </a:r>
            <a:r>
              <a:rPr lang="en-US" altLang="en-US" sz="3200" dirty="0">
                <a:solidFill>
                  <a:srgbClr val="3333FF"/>
                </a:solidFill>
                <a:latin typeface="Times New Roman" panose="02020603050405020304" pitchFamily="18" charset="0"/>
              </a:rPr>
              <a:t> </a:t>
            </a:r>
            <a:r>
              <a:rPr lang="en-US" altLang="en-US" sz="3200" dirty="0" err="1">
                <a:solidFill>
                  <a:srgbClr val="3333FF"/>
                </a:solidFill>
                <a:latin typeface="Times New Roman" panose="02020603050405020304" pitchFamily="18" charset="0"/>
              </a:rPr>
              <a:t>suốt</a:t>
            </a:r>
            <a:r>
              <a:rPr lang="en-US" altLang="en-US" dirty="0">
                <a:solidFill>
                  <a:srgbClr val="3333FF"/>
                </a:solidFill>
                <a:latin typeface="Times New Roman" panose="02020603050405020304" pitchFamily="18" charset="0"/>
              </a:rPr>
              <a:t>, </a:t>
            </a:r>
          </a:p>
        </p:txBody>
      </p:sp>
      <p:sp>
        <p:nvSpPr>
          <p:cNvPr id="27660" name="Text Box 11"/>
          <p:cNvSpPr txBox="1">
            <a:spLocks noChangeArrowheads="1"/>
          </p:cNvSpPr>
          <p:nvPr/>
        </p:nvSpPr>
        <p:spPr bwMode="auto">
          <a:xfrm>
            <a:off x="3505200" y="2787651"/>
            <a:ext cx="160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3333FF"/>
                </a:solidFill>
                <a:latin typeface="Times New Roman" panose="02020603050405020304" pitchFamily="18" charset="0"/>
              </a:rPr>
              <a:t>sáng</a:t>
            </a:r>
            <a:r>
              <a:rPr lang="en-US" altLang="en-US" sz="3200" dirty="0">
                <a:solidFill>
                  <a:srgbClr val="3333FF"/>
                </a:solidFill>
                <a:latin typeface="Times New Roman" panose="02020603050405020304" pitchFamily="18" charset="0"/>
              </a:rPr>
              <a:t> ý</a:t>
            </a:r>
            <a:r>
              <a:rPr lang="en-US" altLang="en-US" dirty="0">
                <a:solidFill>
                  <a:srgbClr val="3333FF"/>
                </a:solidFill>
                <a:latin typeface="Times New Roman" panose="02020603050405020304" pitchFamily="18" charset="0"/>
              </a:rPr>
              <a:t>, </a:t>
            </a:r>
          </a:p>
        </p:txBody>
      </p:sp>
      <p:sp>
        <p:nvSpPr>
          <p:cNvPr id="27661" name="Text Box 11"/>
          <p:cNvSpPr txBox="1">
            <a:spLocks noChangeArrowheads="1"/>
          </p:cNvSpPr>
          <p:nvPr/>
        </p:nvSpPr>
        <p:spPr bwMode="auto">
          <a:xfrm>
            <a:off x="4846640" y="2798764"/>
            <a:ext cx="17065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3333FF"/>
                </a:solidFill>
                <a:latin typeface="Times New Roman" panose="02020603050405020304" pitchFamily="18" charset="0"/>
              </a:rPr>
              <a:t>sành</a:t>
            </a:r>
            <a:r>
              <a:rPr lang="en-US" altLang="en-US" sz="3200" dirty="0">
                <a:solidFill>
                  <a:srgbClr val="3333FF"/>
                </a:solidFill>
                <a:latin typeface="Times New Roman" panose="02020603050405020304" pitchFamily="18" charset="0"/>
              </a:rPr>
              <a:t> </a:t>
            </a:r>
            <a:r>
              <a:rPr lang="en-US" altLang="en-US" sz="3200" dirty="0" err="1">
                <a:solidFill>
                  <a:srgbClr val="3333FF"/>
                </a:solidFill>
                <a:latin typeface="Times New Roman" panose="02020603050405020304" pitchFamily="18" charset="0"/>
              </a:rPr>
              <a:t>sỏi</a:t>
            </a:r>
            <a:r>
              <a:rPr lang="en-US" altLang="en-US" dirty="0">
                <a:solidFill>
                  <a:srgbClr val="3333FF"/>
                </a:solidFill>
                <a:latin typeface="Times New Roman" panose="02020603050405020304" pitchFamily="18" charset="0"/>
              </a:rPr>
              <a:t>, </a:t>
            </a:r>
          </a:p>
        </p:txBody>
      </p:sp>
      <p:sp>
        <p:nvSpPr>
          <p:cNvPr id="27662" name="Text Box 11"/>
          <p:cNvSpPr txBox="1">
            <a:spLocks noChangeArrowheads="1"/>
          </p:cNvSpPr>
          <p:nvPr/>
        </p:nvSpPr>
        <p:spPr bwMode="auto">
          <a:xfrm>
            <a:off x="6513512" y="2787651"/>
            <a:ext cx="19875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3333FF"/>
                </a:solidFill>
                <a:latin typeface="Times New Roman" panose="02020603050405020304" pitchFamily="18" charset="0"/>
              </a:rPr>
              <a:t>sát</a:t>
            </a:r>
            <a:r>
              <a:rPr lang="en-US" altLang="en-US" sz="3200" dirty="0">
                <a:solidFill>
                  <a:srgbClr val="3333FF"/>
                </a:solidFill>
                <a:latin typeface="Times New Roman" panose="02020603050405020304" pitchFamily="18" charset="0"/>
              </a:rPr>
              <a:t> </a:t>
            </a:r>
            <a:r>
              <a:rPr lang="en-US" altLang="en-US" sz="3200" dirty="0" err="1">
                <a:solidFill>
                  <a:srgbClr val="3333FF"/>
                </a:solidFill>
                <a:latin typeface="Times New Roman" panose="02020603050405020304" pitchFamily="18" charset="0"/>
              </a:rPr>
              <a:t>sao</a:t>
            </a:r>
            <a:r>
              <a:rPr lang="en-US" altLang="en-US" sz="3200" dirty="0">
                <a:solidFill>
                  <a:srgbClr val="3333FF"/>
                </a:solidFill>
                <a:latin typeface="Times New Roman" panose="02020603050405020304" pitchFamily="18" charset="0"/>
              </a:rPr>
              <a:t>, …</a:t>
            </a:r>
          </a:p>
        </p:txBody>
      </p:sp>
      <p:sp>
        <p:nvSpPr>
          <p:cNvPr id="27663" name="Text Box 11"/>
          <p:cNvSpPr txBox="1">
            <a:spLocks noChangeArrowheads="1"/>
          </p:cNvSpPr>
          <p:nvPr/>
        </p:nvSpPr>
        <p:spPr bwMode="auto">
          <a:xfrm>
            <a:off x="1981200" y="3338514"/>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xanh</a:t>
            </a:r>
            <a:r>
              <a:rPr lang="en-US" altLang="en-US" dirty="0">
                <a:solidFill>
                  <a:srgbClr val="FF0000"/>
                </a:solidFill>
                <a:latin typeface="Times New Roman" panose="02020603050405020304" pitchFamily="18" charset="0"/>
              </a:rPr>
              <a:t>, </a:t>
            </a:r>
          </a:p>
        </p:txBody>
      </p:sp>
      <p:sp>
        <p:nvSpPr>
          <p:cNvPr id="27664" name="Text Box 11"/>
          <p:cNvSpPr txBox="1">
            <a:spLocks noChangeArrowheads="1"/>
          </p:cNvSpPr>
          <p:nvPr/>
        </p:nvSpPr>
        <p:spPr bwMode="auto">
          <a:xfrm>
            <a:off x="3475039" y="3303589"/>
            <a:ext cx="6873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FF0000"/>
                </a:solidFill>
                <a:latin typeface="Times New Roman" panose="02020603050405020304" pitchFamily="18" charset="0"/>
              </a:rPr>
              <a:t>xa</a:t>
            </a:r>
            <a:r>
              <a:rPr lang="en-US" altLang="en-US" dirty="0">
                <a:solidFill>
                  <a:srgbClr val="FF0000"/>
                </a:solidFill>
                <a:latin typeface="Times New Roman" panose="02020603050405020304" pitchFamily="18" charset="0"/>
              </a:rPr>
              <a:t>, </a:t>
            </a:r>
          </a:p>
        </p:txBody>
      </p:sp>
      <p:sp>
        <p:nvSpPr>
          <p:cNvPr id="27665" name="Text Box 11"/>
          <p:cNvSpPr txBox="1">
            <a:spLocks noChangeArrowheads="1"/>
          </p:cNvSpPr>
          <p:nvPr/>
        </p:nvSpPr>
        <p:spPr bwMode="auto">
          <a:xfrm>
            <a:off x="4098928" y="3318854"/>
            <a:ext cx="20208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FF0000"/>
                </a:solidFill>
                <a:latin typeface="Times New Roman" panose="02020603050405020304" pitchFamily="18" charset="0"/>
              </a:rPr>
              <a:t>xanh</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biếc</a:t>
            </a:r>
            <a:r>
              <a:rPr lang="en-US" altLang="en-US" dirty="0">
                <a:solidFill>
                  <a:srgbClr val="FF0000"/>
                </a:solidFill>
                <a:latin typeface="Times New Roman" panose="02020603050405020304" pitchFamily="18" charset="0"/>
              </a:rPr>
              <a:t>, </a:t>
            </a:r>
          </a:p>
        </p:txBody>
      </p:sp>
      <p:sp>
        <p:nvSpPr>
          <p:cNvPr id="27666" name="Text Box 11"/>
          <p:cNvSpPr txBox="1">
            <a:spLocks noChangeArrowheads="1"/>
          </p:cNvSpPr>
          <p:nvPr/>
        </p:nvSpPr>
        <p:spPr bwMode="auto">
          <a:xfrm>
            <a:off x="5930900" y="3311525"/>
            <a:ext cx="2030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FF0000"/>
                </a:solidFill>
                <a:latin typeface="Times New Roman" panose="02020603050405020304" pitchFamily="18" charset="0"/>
              </a:rPr>
              <a:t>xanh</a:t>
            </a:r>
            <a:r>
              <a:rPr lang="en-US" altLang="en-US" sz="3200" dirty="0">
                <a:solidFill>
                  <a:srgbClr val="FF0000"/>
                </a:solidFill>
                <a:latin typeface="Times New Roman" panose="02020603050405020304" pitchFamily="18" charset="0"/>
              </a:rPr>
              <a:t> non</a:t>
            </a:r>
            <a:r>
              <a:rPr lang="en-US" altLang="en-US" dirty="0">
                <a:solidFill>
                  <a:srgbClr val="FF0000"/>
                </a:solidFill>
                <a:latin typeface="Times New Roman" panose="02020603050405020304" pitchFamily="18" charset="0"/>
              </a:rPr>
              <a:t>, </a:t>
            </a:r>
          </a:p>
        </p:txBody>
      </p:sp>
      <p:sp>
        <p:nvSpPr>
          <p:cNvPr id="27667" name="Text Box 11"/>
          <p:cNvSpPr txBox="1">
            <a:spLocks noChangeArrowheads="1"/>
          </p:cNvSpPr>
          <p:nvPr/>
        </p:nvSpPr>
        <p:spPr bwMode="auto">
          <a:xfrm>
            <a:off x="7781687" y="3357387"/>
            <a:ext cx="2389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FF0000"/>
                </a:solidFill>
                <a:latin typeface="Times New Roman" panose="02020603050405020304" pitchFamily="18" charset="0"/>
              </a:rPr>
              <a:t>xanh</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mướt</a:t>
            </a:r>
            <a:r>
              <a:rPr lang="en-US" altLang="en-US" dirty="0">
                <a:solidFill>
                  <a:srgbClr val="FF0000"/>
                </a:solidFill>
                <a:latin typeface="Times New Roman" panose="02020603050405020304" pitchFamily="18" charset="0"/>
              </a:rPr>
              <a:t>, </a:t>
            </a:r>
          </a:p>
        </p:txBody>
      </p:sp>
      <p:sp>
        <p:nvSpPr>
          <p:cNvPr id="27668" name="Text Box 11"/>
          <p:cNvSpPr txBox="1">
            <a:spLocks noChangeArrowheads="1"/>
          </p:cNvSpPr>
          <p:nvPr/>
        </p:nvSpPr>
        <p:spPr bwMode="auto">
          <a:xfrm>
            <a:off x="1646239" y="3876676"/>
            <a:ext cx="2239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FF0000"/>
                </a:solidFill>
                <a:latin typeface="Times New Roman" panose="02020603050405020304" pitchFamily="18" charset="0"/>
              </a:rPr>
              <a:t>xanh</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rờn</a:t>
            </a:r>
            <a:r>
              <a:rPr lang="en-US" altLang="en-US" sz="3200" dirty="0">
                <a:solidFill>
                  <a:srgbClr val="FF0000"/>
                </a:solidFill>
                <a:latin typeface="Times New Roman" panose="02020603050405020304" pitchFamily="18" charset="0"/>
              </a:rPr>
              <a:t>, </a:t>
            </a:r>
          </a:p>
        </p:txBody>
      </p:sp>
      <p:sp>
        <p:nvSpPr>
          <p:cNvPr id="27669" name="Text Box 11"/>
          <p:cNvSpPr txBox="1">
            <a:spLocks noChangeArrowheads="1"/>
          </p:cNvSpPr>
          <p:nvPr/>
        </p:nvSpPr>
        <p:spPr bwMode="auto">
          <a:xfrm>
            <a:off x="3578464" y="3876676"/>
            <a:ext cx="1679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FF0000"/>
                </a:solidFill>
                <a:latin typeface="Times New Roman" panose="02020603050405020304" pitchFamily="18" charset="0"/>
              </a:rPr>
              <a:t>xa</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vời</a:t>
            </a:r>
            <a:r>
              <a:rPr lang="en-US" altLang="en-US" sz="3200" dirty="0">
                <a:solidFill>
                  <a:srgbClr val="FF0000"/>
                </a:solidFill>
                <a:latin typeface="Times New Roman" panose="02020603050405020304" pitchFamily="18" charset="0"/>
              </a:rPr>
              <a:t>, </a:t>
            </a:r>
          </a:p>
        </p:txBody>
      </p:sp>
      <p:sp>
        <p:nvSpPr>
          <p:cNvPr id="27670" name="Text Box 11"/>
          <p:cNvSpPr txBox="1">
            <a:spLocks noChangeArrowheads="1"/>
          </p:cNvSpPr>
          <p:nvPr/>
        </p:nvSpPr>
        <p:spPr bwMode="auto">
          <a:xfrm>
            <a:off x="4970460" y="3848101"/>
            <a:ext cx="1354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FF0000"/>
                </a:solidFill>
                <a:latin typeface="Times New Roman" panose="02020603050405020304" pitchFamily="18" charset="0"/>
              </a:rPr>
              <a:t>xấu</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xí</a:t>
            </a:r>
            <a:r>
              <a:rPr lang="en-US" altLang="en-US" sz="3200" dirty="0">
                <a:solidFill>
                  <a:srgbClr val="FF0000"/>
                </a:solidFill>
                <a:latin typeface="Times New Roman" panose="02020603050405020304" pitchFamily="18" charset="0"/>
              </a:rPr>
              <a:t>, </a:t>
            </a:r>
          </a:p>
        </p:txBody>
      </p:sp>
      <p:sp>
        <p:nvSpPr>
          <p:cNvPr id="27671" name="Text Box 11"/>
          <p:cNvSpPr txBox="1">
            <a:spLocks noChangeArrowheads="1"/>
          </p:cNvSpPr>
          <p:nvPr/>
        </p:nvSpPr>
        <p:spPr bwMode="auto">
          <a:xfrm>
            <a:off x="6219826" y="3840164"/>
            <a:ext cx="2543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eaLnBrk="1" hangingPunct="1">
              <a:spcBef>
                <a:spcPct val="50000"/>
              </a:spcBef>
            </a:pPr>
            <a:r>
              <a:rPr lang="en-US" altLang="en-US" sz="3200" dirty="0" err="1">
                <a:solidFill>
                  <a:srgbClr val="FF0000"/>
                </a:solidFill>
                <a:latin typeface="Times New Roman" panose="02020603050405020304" pitchFamily="18" charset="0"/>
              </a:rPr>
              <a:t>xum</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xuê</a:t>
            </a:r>
            <a:r>
              <a:rPr lang="en-US" altLang="en-US" sz="3200" dirty="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776251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1000" fill="hold"/>
                                        <p:tgtEl>
                                          <p:spTgt spid="27652"/>
                                        </p:tgtEl>
                                        <p:attrNameLst>
                                          <p:attrName>ppt_x</p:attrName>
                                        </p:attrNameLst>
                                      </p:cBhvr>
                                      <p:tavLst>
                                        <p:tav tm="0">
                                          <p:val>
                                            <p:strVal val="#ppt_x-.2"/>
                                          </p:val>
                                        </p:tav>
                                        <p:tav tm="100000">
                                          <p:val>
                                            <p:strVal val="#ppt_x"/>
                                          </p:val>
                                        </p:tav>
                                      </p:tavLst>
                                    </p:anim>
                                    <p:anim calcmode="lin" valueType="num">
                                      <p:cBhvr>
                                        <p:cTn id="8" dur="1000" fill="hold"/>
                                        <p:tgtEl>
                                          <p:spTgt spid="2765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65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7653"/>
                                        </p:tgtEl>
                                        <p:attrNameLst>
                                          <p:attrName>style.visibility</p:attrName>
                                        </p:attrNameLst>
                                      </p:cBhvr>
                                      <p:to>
                                        <p:strVal val="visible"/>
                                      </p:to>
                                    </p:set>
                                    <p:anim calcmode="lin" valueType="num">
                                      <p:cBhvr additive="base">
                                        <p:cTn id="14" dur="500" fill="hold"/>
                                        <p:tgtEl>
                                          <p:spTgt spid="27653"/>
                                        </p:tgtEl>
                                        <p:attrNameLst>
                                          <p:attrName>ppt_x</p:attrName>
                                        </p:attrNameLst>
                                      </p:cBhvr>
                                      <p:tavLst>
                                        <p:tav tm="0">
                                          <p:val>
                                            <p:strVal val="#ppt_x"/>
                                          </p:val>
                                        </p:tav>
                                        <p:tav tm="100000">
                                          <p:val>
                                            <p:strVal val="#ppt_x"/>
                                          </p:val>
                                        </p:tav>
                                      </p:tavLst>
                                    </p:anim>
                                    <p:anim calcmode="lin" valueType="num">
                                      <p:cBhvr additive="base">
                                        <p:cTn id="15"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7654"/>
                                        </p:tgtEl>
                                        <p:attrNameLst>
                                          <p:attrName>style.visibility</p:attrName>
                                        </p:attrNameLst>
                                      </p:cBhvr>
                                      <p:to>
                                        <p:strVal val="visible"/>
                                      </p:to>
                                    </p:set>
                                    <p:anim calcmode="lin" valueType="num">
                                      <p:cBhvr additive="base">
                                        <p:cTn id="20" dur="500" fill="hold"/>
                                        <p:tgtEl>
                                          <p:spTgt spid="27654"/>
                                        </p:tgtEl>
                                        <p:attrNameLst>
                                          <p:attrName>ppt_x</p:attrName>
                                        </p:attrNameLst>
                                      </p:cBhvr>
                                      <p:tavLst>
                                        <p:tav tm="0">
                                          <p:val>
                                            <p:strVal val="#ppt_x"/>
                                          </p:val>
                                        </p:tav>
                                        <p:tav tm="100000">
                                          <p:val>
                                            <p:strVal val="#ppt_x"/>
                                          </p:val>
                                        </p:tav>
                                      </p:tavLst>
                                    </p:anim>
                                    <p:anim calcmode="lin" valueType="num">
                                      <p:cBhvr additive="base">
                                        <p:cTn id="21"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7655"/>
                                        </p:tgtEl>
                                        <p:attrNameLst>
                                          <p:attrName>style.visibility</p:attrName>
                                        </p:attrNameLst>
                                      </p:cBhvr>
                                      <p:to>
                                        <p:strVal val="visible"/>
                                      </p:to>
                                    </p:set>
                                    <p:anim calcmode="lin" valueType="num">
                                      <p:cBhvr>
                                        <p:cTn id="26" dur="1000" fill="hold"/>
                                        <p:tgtEl>
                                          <p:spTgt spid="27655"/>
                                        </p:tgtEl>
                                        <p:attrNameLst>
                                          <p:attrName>ppt_x</p:attrName>
                                        </p:attrNameLst>
                                      </p:cBhvr>
                                      <p:tavLst>
                                        <p:tav tm="0">
                                          <p:val>
                                            <p:strVal val="#ppt_x-.2"/>
                                          </p:val>
                                        </p:tav>
                                        <p:tav tm="100000">
                                          <p:val>
                                            <p:strVal val="#ppt_x"/>
                                          </p:val>
                                        </p:tav>
                                      </p:tavLst>
                                    </p:anim>
                                    <p:anim calcmode="lin" valueType="num">
                                      <p:cBhvr>
                                        <p:cTn id="27" dur="1000" fill="hold"/>
                                        <p:tgtEl>
                                          <p:spTgt spid="2765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765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27656"/>
                                        </p:tgtEl>
                                        <p:attrNameLst>
                                          <p:attrName>style.visibility</p:attrName>
                                        </p:attrNameLst>
                                      </p:cBhvr>
                                      <p:to>
                                        <p:strVal val="visible"/>
                                      </p:to>
                                    </p:set>
                                    <p:anim calcmode="lin" valueType="num">
                                      <p:cBhvr>
                                        <p:cTn id="33" dur="1000" fill="hold"/>
                                        <p:tgtEl>
                                          <p:spTgt spid="27656"/>
                                        </p:tgtEl>
                                        <p:attrNameLst>
                                          <p:attrName>ppt_x</p:attrName>
                                        </p:attrNameLst>
                                      </p:cBhvr>
                                      <p:tavLst>
                                        <p:tav tm="0">
                                          <p:val>
                                            <p:strVal val="#ppt_x-.2"/>
                                          </p:val>
                                        </p:tav>
                                        <p:tav tm="100000">
                                          <p:val>
                                            <p:strVal val="#ppt_x"/>
                                          </p:val>
                                        </p:tav>
                                      </p:tavLst>
                                    </p:anim>
                                    <p:anim calcmode="lin" valueType="num">
                                      <p:cBhvr>
                                        <p:cTn id="34" dur="1000" fill="hold"/>
                                        <p:tgtEl>
                                          <p:spTgt spid="2765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765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27657"/>
                                        </p:tgtEl>
                                        <p:attrNameLst>
                                          <p:attrName>style.visibility</p:attrName>
                                        </p:attrNameLst>
                                      </p:cBhvr>
                                      <p:to>
                                        <p:strVal val="visible"/>
                                      </p:to>
                                    </p:set>
                                    <p:anim calcmode="lin" valueType="num">
                                      <p:cBhvr>
                                        <p:cTn id="40" dur="1000" fill="hold"/>
                                        <p:tgtEl>
                                          <p:spTgt spid="27657"/>
                                        </p:tgtEl>
                                        <p:attrNameLst>
                                          <p:attrName>ppt_x</p:attrName>
                                        </p:attrNameLst>
                                      </p:cBhvr>
                                      <p:tavLst>
                                        <p:tav tm="0">
                                          <p:val>
                                            <p:strVal val="#ppt_x-.2"/>
                                          </p:val>
                                        </p:tav>
                                        <p:tav tm="100000">
                                          <p:val>
                                            <p:strVal val="#ppt_x"/>
                                          </p:val>
                                        </p:tav>
                                      </p:tavLst>
                                    </p:anim>
                                    <p:anim calcmode="lin" valueType="num">
                                      <p:cBhvr>
                                        <p:cTn id="41" dur="1000" fill="hold"/>
                                        <p:tgtEl>
                                          <p:spTgt spid="2765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765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27658"/>
                                        </p:tgtEl>
                                        <p:attrNameLst>
                                          <p:attrName>style.visibility</p:attrName>
                                        </p:attrNameLst>
                                      </p:cBhvr>
                                      <p:to>
                                        <p:strVal val="visible"/>
                                      </p:to>
                                    </p:set>
                                    <p:anim calcmode="lin" valueType="num">
                                      <p:cBhvr>
                                        <p:cTn id="47" dur="1000" fill="hold"/>
                                        <p:tgtEl>
                                          <p:spTgt spid="27658"/>
                                        </p:tgtEl>
                                        <p:attrNameLst>
                                          <p:attrName>ppt_x</p:attrName>
                                        </p:attrNameLst>
                                      </p:cBhvr>
                                      <p:tavLst>
                                        <p:tav tm="0">
                                          <p:val>
                                            <p:strVal val="#ppt_x-.2"/>
                                          </p:val>
                                        </p:tav>
                                        <p:tav tm="100000">
                                          <p:val>
                                            <p:strVal val="#ppt_x"/>
                                          </p:val>
                                        </p:tav>
                                      </p:tavLst>
                                    </p:anim>
                                    <p:anim calcmode="lin" valueType="num">
                                      <p:cBhvr>
                                        <p:cTn id="48" dur="1000" fill="hold"/>
                                        <p:tgtEl>
                                          <p:spTgt spid="2765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765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27659"/>
                                        </p:tgtEl>
                                        <p:attrNameLst>
                                          <p:attrName>style.visibility</p:attrName>
                                        </p:attrNameLst>
                                      </p:cBhvr>
                                      <p:to>
                                        <p:strVal val="visible"/>
                                      </p:to>
                                    </p:set>
                                    <p:anim calcmode="lin" valueType="num">
                                      <p:cBhvr>
                                        <p:cTn id="54" dur="1000" fill="hold"/>
                                        <p:tgtEl>
                                          <p:spTgt spid="27659"/>
                                        </p:tgtEl>
                                        <p:attrNameLst>
                                          <p:attrName>ppt_x</p:attrName>
                                        </p:attrNameLst>
                                      </p:cBhvr>
                                      <p:tavLst>
                                        <p:tav tm="0">
                                          <p:val>
                                            <p:strVal val="#ppt_x-.2"/>
                                          </p:val>
                                        </p:tav>
                                        <p:tav tm="100000">
                                          <p:val>
                                            <p:strVal val="#ppt_x"/>
                                          </p:val>
                                        </p:tav>
                                      </p:tavLst>
                                    </p:anim>
                                    <p:anim calcmode="lin" valueType="num">
                                      <p:cBhvr>
                                        <p:cTn id="55" dur="1000" fill="hold"/>
                                        <p:tgtEl>
                                          <p:spTgt spid="2765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765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27660"/>
                                        </p:tgtEl>
                                        <p:attrNameLst>
                                          <p:attrName>style.visibility</p:attrName>
                                        </p:attrNameLst>
                                      </p:cBhvr>
                                      <p:to>
                                        <p:strVal val="visible"/>
                                      </p:to>
                                    </p:set>
                                    <p:anim calcmode="lin" valueType="num">
                                      <p:cBhvr>
                                        <p:cTn id="61" dur="1000" fill="hold"/>
                                        <p:tgtEl>
                                          <p:spTgt spid="27660"/>
                                        </p:tgtEl>
                                        <p:attrNameLst>
                                          <p:attrName>ppt_x</p:attrName>
                                        </p:attrNameLst>
                                      </p:cBhvr>
                                      <p:tavLst>
                                        <p:tav tm="0">
                                          <p:val>
                                            <p:strVal val="#ppt_x-.2"/>
                                          </p:val>
                                        </p:tav>
                                        <p:tav tm="100000">
                                          <p:val>
                                            <p:strVal val="#ppt_x"/>
                                          </p:val>
                                        </p:tav>
                                      </p:tavLst>
                                    </p:anim>
                                    <p:anim calcmode="lin" valueType="num">
                                      <p:cBhvr>
                                        <p:cTn id="62" dur="1000" fill="hold"/>
                                        <p:tgtEl>
                                          <p:spTgt spid="27660"/>
                                        </p:tgtEl>
                                        <p:attrNameLst>
                                          <p:attrName>ppt_y</p:attrName>
                                        </p:attrNameLst>
                                      </p:cBhvr>
                                      <p:tavLst>
                                        <p:tav tm="0">
                                          <p:val>
                                            <p:strVal val="#ppt_y"/>
                                          </p:val>
                                        </p:tav>
                                        <p:tav tm="100000">
                                          <p:val>
                                            <p:strVal val="#ppt_y"/>
                                          </p:val>
                                        </p:tav>
                                      </p:tavLst>
                                    </p:anim>
                                    <p:animEffect transition="in" filter="wipe(right)" prLst="gradientSize: 0.1">
                                      <p:cBhvr>
                                        <p:cTn id="63" dur="1000"/>
                                        <p:tgtEl>
                                          <p:spTgt spid="2766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27661"/>
                                        </p:tgtEl>
                                        <p:attrNameLst>
                                          <p:attrName>style.visibility</p:attrName>
                                        </p:attrNameLst>
                                      </p:cBhvr>
                                      <p:to>
                                        <p:strVal val="visible"/>
                                      </p:to>
                                    </p:set>
                                    <p:anim calcmode="lin" valueType="num">
                                      <p:cBhvr>
                                        <p:cTn id="68" dur="1000" fill="hold"/>
                                        <p:tgtEl>
                                          <p:spTgt spid="27661"/>
                                        </p:tgtEl>
                                        <p:attrNameLst>
                                          <p:attrName>ppt_x</p:attrName>
                                        </p:attrNameLst>
                                      </p:cBhvr>
                                      <p:tavLst>
                                        <p:tav tm="0">
                                          <p:val>
                                            <p:strVal val="#ppt_x-.2"/>
                                          </p:val>
                                        </p:tav>
                                        <p:tav tm="100000">
                                          <p:val>
                                            <p:strVal val="#ppt_x"/>
                                          </p:val>
                                        </p:tav>
                                      </p:tavLst>
                                    </p:anim>
                                    <p:anim calcmode="lin" valueType="num">
                                      <p:cBhvr>
                                        <p:cTn id="69" dur="1000" fill="hold"/>
                                        <p:tgtEl>
                                          <p:spTgt spid="27661"/>
                                        </p:tgtEl>
                                        <p:attrNameLst>
                                          <p:attrName>ppt_y</p:attrName>
                                        </p:attrNameLst>
                                      </p:cBhvr>
                                      <p:tavLst>
                                        <p:tav tm="0">
                                          <p:val>
                                            <p:strVal val="#ppt_y"/>
                                          </p:val>
                                        </p:tav>
                                        <p:tav tm="100000">
                                          <p:val>
                                            <p:strVal val="#ppt_y"/>
                                          </p:val>
                                        </p:tav>
                                      </p:tavLst>
                                    </p:anim>
                                    <p:animEffect transition="in" filter="wipe(right)" prLst="gradientSize: 0.1">
                                      <p:cBhvr>
                                        <p:cTn id="70" dur="1000"/>
                                        <p:tgtEl>
                                          <p:spTgt spid="2766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9" presetClass="entr" presetSubtype="0" fill="hold" grpId="0" nodeType="clickEffect">
                                  <p:stCondLst>
                                    <p:cond delay="0"/>
                                  </p:stCondLst>
                                  <p:childTnLst>
                                    <p:set>
                                      <p:cBhvr>
                                        <p:cTn id="74" dur="1" fill="hold">
                                          <p:stCondLst>
                                            <p:cond delay="0"/>
                                          </p:stCondLst>
                                        </p:cTn>
                                        <p:tgtEl>
                                          <p:spTgt spid="27662"/>
                                        </p:tgtEl>
                                        <p:attrNameLst>
                                          <p:attrName>style.visibility</p:attrName>
                                        </p:attrNameLst>
                                      </p:cBhvr>
                                      <p:to>
                                        <p:strVal val="visible"/>
                                      </p:to>
                                    </p:set>
                                    <p:anim calcmode="lin" valueType="num">
                                      <p:cBhvr>
                                        <p:cTn id="75" dur="1000" fill="hold"/>
                                        <p:tgtEl>
                                          <p:spTgt spid="27662"/>
                                        </p:tgtEl>
                                        <p:attrNameLst>
                                          <p:attrName>ppt_x</p:attrName>
                                        </p:attrNameLst>
                                      </p:cBhvr>
                                      <p:tavLst>
                                        <p:tav tm="0">
                                          <p:val>
                                            <p:strVal val="#ppt_x-.2"/>
                                          </p:val>
                                        </p:tav>
                                        <p:tav tm="100000">
                                          <p:val>
                                            <p:strVal val="#ppt_x"/>
                                          </p:val>
                                        </p:tav>
                                      </p:tavLst>
                                    </p:anim>
                                    <p:anim calcmode="lin" valueType="num">
                                      <p:cBhvr>
                                        <p:cTn id="76" dur="1000" fill="hold"/>
                                        <p:tgtEl>
                                          <p:spTgt spid="27662"/>
                                        </p:tgtEl>
                                        <p:attrNameLst>
                                          <p:attrName>ppt_y</p:attrName>
                                        </p:attrNameLst>
                                      </p:cBhvr>
                                      <p:tavLst>
                                        <p:tav tm="0">
                                          <p:val>
                                            <p:strVal val="#ppt_y"/>
                                          </p:val>
                                        </p:tav>
                                        <p:tav tm="100000">
                                          <p:val>
                                            <p:strVal val="#ppt_y"/>
                                          </p:val>
                                        </p:tav>
                                      </p:tavLst>
                                    </p:anim>
                                    <p:animEffect transition="in" filter="wipe(right)" prLst="gradientSize: 0.1">
                                      <p:cBhvr>
                                        <p:cTn id="77" dur="1000"/>
                                        <p:tgtEl>
                                          <p:spTgt spid="2766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9" presetClass="entr" presetSubtype="0" fill="hold" grpId="0" nodeType="clickEffect">
                                  <p:stCondLst>
                                    <p:cond delay="0"/>
                                  </p:stCondLst>
                                  <p:childTnLst>
                                    <p:set>
                                      <p:cBhvr>
                                        <p:cTn id="81" dur="1" fill="hold">
                                          <p:stCondLst>
                                            <p:cond delay="0"/>
                                          </p:stCondLst>
                                        </p:cTn>
                                        <p:tgtEl>
                                          <p:spTgt spid="27663"/>
                                        </p:tgtEl>
                                        <p:attrNameLst>
                                          <p:attrName>style.visibility</p:attrName>
                                        </p:attrNameLst>
                                      </p:cBhvr>
                                      <p:to>
                                        <p:strVal val="visible"/>
                                      </p:to>
                                    </p:set>
                                    <p:anim calcmode="lin" valueType="num">
                                      <p:cBhvr>
                                        <p:cTn id="82" dur="1000" fill="hold"/>
                                        <p:tgtEl>
                                          <p:spTgt spid="27663"/>
                                        </p:tgtEl>
                                        <p:attrNameLst>
                                          <p:attrName>ppt_x</p:attrName>
                                        </p:attrNameLst>
                                      </p:cBhvr>
                                      <p:tavLst>
                                        <p:tav tm="0">
                                          <p:val>
                                            <p:strVal val="#ppt_x-.2"/>
                                          </p:val>
                                        </p:tav>
                                        <p:tav tm="100000">
                                          <p:val>
                                            <p:strVal val="#ppt_x"/>
                                          </p:val>
                                        </p:tav>
                                      </p:tavLst>
                                    </p:anim>
                                    <p:anim calcmode="lin" valueType="num">
                                      <p:cBhvr>
                                        <p:cTn id="83" dur="1000" fill="hold"/>
                                        <p:tgtEl>
                                          <p:spTgt spid="27663"/>
                                        </p:tgtEl>
                                        <p:attrNameLst>
                                          <p:attrName>ppt_y</p:attrName>
                                        </p:attrNameLst>
                                      </p:cBhvr>
                                      <p:tavLst>
                                        <p:tav tm="0">
                                          <p:val>
                                            <p:strVal val="#ppt_y"/>
                                          </p:val>
                                        </p:tav>
                                        <p:tav tm="100000">
                                          <p:val>
                                            <p:strVal val="#ppt_y"/>
                                          </p:val>
                                        </p:tav>
                                      </p:tavLst>
                                    </p:anim>
                                    <p:animEffect transition="in" filter="wipe(right)" prLst="gradientSize: 0.1">
                                      <p:cBhvr>
                                        <p:cTn id="84" dur="1000"/>
                                        <p:tgtEl>
                                          <p:spTgt spid="2766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9" presetClass="entr" presetSubtype="0" fill="hold" grpId="0" nodeType="clickEffect">
                                  <p:stCondLst>
                                    <p:cond delay="0"/>
                                  </p:stCondLst>
                                  <p:childTnLst>
                                    <p:set>
                                      <p:cBhvr>
                                        <p:cTn id="88" dur="1" fill="hold">
                                          <p:stCondLst>
                                            <p:cond delay="0"/>
                                          </p:stCondLst>
                                        </p:cTn>
                                        <p:tgtEl>
                                          <p:spTgt spid="27664"/>
                                        </p:tgtEl>
                                        <p:attrNameLst>
                                          <p:attrName>style.visibility</p:attrName>
                                        </p:attrNameLst>
                                      </p:cBhvr>
                                      <p:to>
                                        <p:strVal val="visible"/>
                                      </p:to>
                                    </p:set>
                                    <p:anim calcmode="lin" valueType="num">
                                      <p:cBhvr>
                                        <p:cTn id="89" dur="1000" fill="hold"/>
                                        <p:tgtEl>
                                          <p:spTgt spid="27664"/>
                                        </p:tgtEl>
                                        <p:attrNameLst>
                                          <p:attrName>ppt_x</p:attrName>
                                        </p:attrNameLst>
                                      </p:cBhvr>
                                      <p:tavLst>
                                        <p:tav tm="0">
                                          <p:val>
                                            <p:strVal val="#ppt_x-.2"/>
                                          </p:val>
                                        </p:tav>
                                        <p:tav tm="100000">
                                          <p:val>
                                            <p:strVal val="#ppt_x"/>
                                          </p:val>
                                        </p:tav>
                                      </p:tavLst>
                                    </p:anim>
                                    <p:anim calcmode="lin" valueType="num">
                                      <p:cBhvr>
                                        <p:cTn id="90" dur="1000" fill="hold"/>
                                        <p:tgtEl>
                                          <p:spTgt spid="27664"/>
                                        </p:tgtEl>
                                        <p:attrNameLst>
                                          <p:attrName>ppt_y</p:attrName>
                                        </p:attrNameLst>
                                      </p:cBhvr>
                                      <p:tavLst>
                                        <p:tav tm="0">
                                          <p:val>
                                            <p:strVal val="#ppt_y"/>
                                          </p:val>
                                        </p:tav>
                                        <p:tav tm="100000">
                                          <p:val>
                                            <p:strVal val="#ppt_y"/>
                                          </p:val>
                                        </p:tav>
                                      </p:tavLst>
                                    </p:anim>
                                    <p:animEffect transition="in" filter="wipe(right)" prLst="gradientSize: 0.1">
                                      <p:cBhvr>
                                        <p:cTn id="91" dur="1000"/>
                                        <p:tgtEl>
                                          <p:spTgt spid="27664"/>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9" presetClass="entr" presetSubtype="0" fill="hold" grpId="0" nodeType="clickEffect">
                                  <p:stCondLst>
                                    <p:cond delay="0"/>
                                  </p:stCondLst>
                                  <p:childTnLst>
                                    <p:set>
                                      <p:cBhvr>
                                        <p:cTn id="95" dur="1" fill="hold">
                                          <p:stCondLst>
                                            <p:cond delay="0"/>
                                          </p:stCondLst>
                                        </p:cTn>
                                        <p:tgtEl>
                                          <p:spTgt spid="27665"/>
                                        </p:tgtEl>
                                        <p:attrNameLst>
                                          <p:attrName>style.visibility</p:attrName>
                                        </p:attrNameLst>
                                      </p:cBhvr>
                                      <p:to>
                                        <p:strVal val="visible"/>
                                      </p:to>
                                    </p:set>
                                    <p:anim calcmode="lin" valueType="num">
                                      <p:cBhvr>
                                        <p:cTn id="96" dur="1000" fill="hold"/>
                                        <p:tgtEl>
                                          <p:spTgt spid="27665"/>
                                        </p:tgtEl>
                                        <p:attrNameLst>
                                          <p:attrName>ppt_x</p:attrName>
                                        </p:attrNameLst>
                                      </p:cBhvr>
                                      <p:tavLst>
                                        <p:tav tm="0">
                                          <p:val>
                                            <p:strVal val="#ppt_x-.2"/>
                                          </p:val>
                                        </p:tav>
                                        <p:tav tm="100000">
                                          <p:val>
                                            <p:strVal val="#ppt_x"/>
                                          </p:val>
                                        </p:tav>
                                      </p:tavLst>
                                    </p:anim>
                                    <p:anim calcmode="lin" valueType="num">
                                      <p:cBhvr>
                                        <p:cTn id="97" dur="1000" fill="hold"/>
                                        <p:tgtEl>
                                          <p:spTgt spid="27665"/>
                                        </p:tgtEl>
                                        <p:attrNameLst>
                                          <p:attrName>ppt_y</p:attrName>
                                        </p:attrNameLst>
                                      </p:cBhvr>
                                      <p:tavLst>
                                        <p:tav tm="0">
                                          <p:val>
                                            <p:strVal val="#ppt_y"/>
                                          </p:val>
                                        </p:tav>
                                        <p:tav tm="100000">
                                          <p:val>
                                            <p:strVal val="#ppt_y"/>
                                          </p:val>
                                        </p:tav>
                                      </p:tavLst>
                                    </p:anim>
                                    <p:animEffect transition="in" filter="wipe(right)" prLst="gradientSize: 0.1">
                                      <p:cBhvr>
                                        <p:cTn id="98" dur="1000"/>
                                        <p:tgtEl>
                                          <p:spTgt spid="2766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9" presetClass="entr" presetSubtype="0" fill="hold" grpId="0" nodeType="clickEffect">
                                  <p:stCondLst>
                                    <p:cond delay="0"/>
                                  </p:stCondLst>
                                  <p:childTnLst>
                                    <p:set>
                                      <p:cBhvr>
                                        <p:cTn id="102" dur="1" fill="hold">
                                          <p:stCondLst>
                                            <p:cond delay="0"/>
                                          </p:stCondLst>
                                        </p:cTn>
                                        <p:tgtEl>
                                          <p:spTgt spid="27666"/>
                                        </p:tgtEl>
                                        <p:attrNameLst>
                                          <p:attrName>style.visibility</p:attrName>
                                        </p:attrNameLst>
                                      </p:cBhvr>
                                      <p:to>
                                        <p:strVal val="visible"/>
                                      </p:to>
                                    </p:set>
                                    <p:anim calcmode="lin" valueType="num">
                                      <p:cBhvr>
                                        <p:cTn id="103" dur="1000" fill="hold"/>
                                        <p:tgtEl>
                                          <p:spTgt spid="27666"/>
                                        </p:tgtEl>
                                        <p:attrNameLst>
                                          <p:attrName>ppt_x</p:attrName>
                                        </p:attrNameLst>
                                      </p:cBhvr>
                                      <p:tavLst>
                                        <p:tav tm="0">
                                          <p:val>
                                            <p:strVal val="#ppt_x-.2"/>
                                          </p:val>
                                        </p:tav>
                                        <p:tav tm="100000">
                                          <p:val>
                                            <p:strVal val="#ppt_x"/>
                                          </p:val>
                                        </p:tav>
                                      </p:tavLst>
                                    </p:anim>
                                    <p:anim calcmode="lin" valueType="num">
                                      <p:cBhvr>
                                        <p:cTn id="104" dur="1000" fill="hold"/>
                                        <p:tgtEl>
                                          <p:spTgt spid="27666"/>
                                        </p:tgtEl>
                                        <p:attrNameLst>
                                          <p:attrName>ppt_y</p:attrName>
                                        </p:attrNameLst>
                                      </p:cBhvr>
                                      <p:tavLst>
                                        <p:tav tm="0">
                                          <p:val>
                                            <p:strVal val="#ppt_y"/>
                                          </p:val>
                                        </p:tav>
                                        <p:tav tm="100000">
                                          <p:val>
                                            <p:strVal val="#ppt_y"/>
                                          </p:val>
                                        </p:tav>
                                      </p:tavLst>
                                    </p:anim>
                                    <p:animEffect transition="in" filter="wipe(right)" prLst="gradientSize: 0.1">
                                      <p:cBhvr>
                                        <p:cTn id="105" dur="1000"/>
                                        <p:tgtEl>
                                          <p:spTgt spid="27666"/>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9" presetClass="entr" presetSubtype="0" fill="hold" grpId="0" nodeType="clickEffect">
                                  <p:stCondLst>
                                    <p:cond delay="0"/>
                                  </p:stCondLst>
                                  <p:childTnLst>
                                    <p:set>
                                      <p:cBhvr>
                                        <p:cTn id="109" dur="1" fill="hold">
                                          <p:stCondLst>
                                            <p:cond delay="0"/>
                                          </p:stCondLst>
                                        </p:cTn>
                                        <p:tgtEl>
                                          <p:spTgt spid="27667"/>
                                        </p:tgtEl>
                                        <p:attrNameLst>
                                          <p:attrName>style.visibility</p:attrName>
                                        </p:attrNameLst>
                                      </p:cBhvr>
                                      <p:to>
                                        <p:strVal val="visible"/>
                                      </p:to>
                                    </p:set>
                                    <p:anim calcmode="lin" valueType="num">
                                      <p:cBhvr>
                                        <p:cTn id="110" dur="1000" fill="hold"/>
                                        <p:tgtEl>
                                          <p:spTgt spid="27667"/>
                                        </p:tgtEl>
                                        <p:attrNameLst>
                                          <p:attrName>ppt_x</p:attrName>
                                        </p:attrNameLst>
                                      </p:cBhvr>
                                      <p:tavLst>
                                        <p:tav tm="0">
                                          <p:val>
                                            <p:strVal val="#ppt_x-.2"/>
                                          </p:val>
                                        </p:tav>
                                        <p:tav tm="100000">
                                          <p:val>
                                            <p:strVal val="#ppt_x"/>
                                          </p:val>
                                        </p:tav>
                                      </p:tavLst>
                                    </p:anim>
                                    <p:anim calcmode="lin" valueType="num">
                                      <p:cBhvr>
                                        <p:cTn id="111" dur="1000" fill="hold"/>
                                        <p:tgtEl>
                                          <p:spTgt spid="27667"/>
                                        </p:tgtEl>
                                        <p:attrNameLst>
                                          <p:attrName>ppt_y</p:attrName>
                                        </p:attrNameLst>
                                      </p:cBhvr>
                                      <p:tavLst>
                                        <p:tav tm="0">
                                          <p:val>
                                            <p:strVal val="#ppt_y"/>
                                          </p:val>
                                        </p:tav>
                                        <p:tav tm="100000">
                                          <p:val>
                                            <p:strVal val="#ppt_y"/>
                                          </p:val>
                                        </p:tav>
                                      </p:tavLst>
                                    </p:anim>
                                    <p:animEffect transition="in" filter="wipe(right)" prLst="gradientSize: 0.1">
                                      <p:cBhvr>
                                        <p:cTn id="112" dur="1000"/>
                                        <p:tgtEl>
                                          <p:spTgt spid="2766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9" presetClass="entr" presetSubtype="0" fill="hold" grpId="0" nodeType="clickEffect">
                                  <p:stCondLst>
                                    <p:cond delay="0"/>
                                  </p:stCondLst>
                                  <p:childTnLst>
                                    <p:set>
                                      <p:cBhvr>
                                        <p:cTn id="116" dur="1" fill="hold">
                                          <p:stCondLst>
                                            <p:cond delay="0"/>
                                          </p:stCondLst>
                                        </p:cTn>
                                        <p:tgtEl>
                                          <p:spTgt spid="27668"/>
                                        </p:tgtEl>
                                        <p:attrNameLst>
                                          <p:attrName>style.visibility</p:attrName>
                                        </p:attrNameLst>
                                      </p:cBhvr>
                                      <p:to>
                                        <p:strVal val="visible"/>
                                      </p:to>
                                    </p:set>
                                    <p:anim calcmode="lin" valueType="num">
                                      <p:cBhvr>
                                        <p:cTn id="117" dur="1000" fill="hold"/>
                                        <p:tgtEl>
                                          <p:spTgt spid="27668"/>
                                        </p:tgtEl>
                                        <p:attrNameLst>
                                          <p:attrName>ppt_x</p:attrName>
                                        </p:attrNameLst>
                                      </p:cBhvr>
                                      <p:tavLst>
                                        <p:tav tm="0">
                                          <p:val>
                                            <p:strVal val="#ppt_x-.2"/>
                                          </p:val>
                                        </p:tav>
                                        <p:tav tm="100000">
                                          <p:val>
                                            <p:strVal val="#ppt_x"/>
                                          </p:val>
                                        </p:tav>
                                      </p:tavLst>
                                    </p:anim>
                                    <p:anim calcmode="lin" valueType="num">
                                      <p:cBhvr>
                                        <p:cTn id="118" dur="1000" fill="hold"/>
                                        <p:tgtEl>
                                          <p:spTgt spid="27668"/>
                                        </p:tgtEl>
                                        <p:attrNameLst>
                                          <p:attrName>ppt_y</p:attrName>
                                        </p:attrNameLst>
                                      </p:cBhvr>
                                      <p:tavLst>
                                        <p:tav tm="0">
                                          <p:val>
                                            <p:strVal val="#ppt_y"/>
                                          </p:val>
                                        </p:tav>
                                        <p:tav tm="100000">
                                          <p:val>
                                            <p:strVal val="#ppt_y"/>
                                          </p:val>
                                        </p:tav>
                                      </p:tavLst>
                                    </p:anim>
                                    <p:animEffect transition="in" filter="wipe(right)" prLst="gradientSize: 0.1">
                                      <p:cBhvr>
                                        <p:cTn id="119" dur="1000"/>
                                        <p:tgtEl>
                                          <p:spTgt spid="27668"/>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9" presetClass="entr" presetSubtype="0" fill="hold" grpId="0" nodeType="clickEffect">
                                  <p:stCondLst>
                                    <p:cond delay="0"/>
                                  </p:stCondLst>
                                  <p:childTnLst>
                                    <p:set>
                                      <p:cBhvr>
                                        <p:cTn id="123" dur="1" fill="hold">
                                          <p:stCondLst>
                                            <p:cond delay="0"/>
                                          </p:stCondLst>
                                        </p:cTn>
                                        <p:tgtEl>
                                          <p:spTgt spid="27669"/>
                                        </p:tgtEl>
                                        <p:attrNameLst>
                                          <p:attrName>style.visibility</p:attrName>
                                        </p:attrNameLst>
                                      </p:cBhvr>
                                      <p:to>
                                        <p:strVal val="visible"/>
                                      </p:to>
                                    </p:set>
                                    <p:anim calcmode="lin" valueType="num">
                                      <p:cBhvr>
                                        <p:cTn id="124" dur="1000" fill="hold"/>
                                        <p:tgtEl>
                                          <p:spTgt spid="27669"/>
                                        </p:tgtEl>
                                        <p:attrNameLst>
                                          <p:attrName>ppt_x</p:attrName>
                                        </p:attrNameLst>
                                      </p:cBhvr>
                                      <p:tavLst>
                                        <p:tav tm="0">
                                          <p:val>
                                            <p:strVal val="#ppt_x-.2"/>
                                          </p:val>
                                        </p:tav>
                                        <p:tav tm="100000">
                                          <p:val>
                                            <p:strVal val="#ppt_x"/>
                                          </p:val>
                                        </p:tav>
                                      </p:tavLst>
                                    </p:anim>
                                    <p:anim calcmode="lin" valueType="num">
                                      <p:cBhvr>
                                        <p:cTn id="125" dur="1000" fill="hold"/>
                                        <p:tgtEl>
                                          <p:spTgt spid="27669"/>
                                        </p:tgtEl>
                                        <p:attrNameLst>
                                          <p:attrName>ppt_y</p:attrName>
                                        </p:attrNameLst>
                                      </p:cBhvr>
                                      <p:tavLst>
                                        <p:tav tm="0">
                                          <p:val>
                                            <p:strVal val="#ppt_y"/>
                                          </p:val>
                                        </p:tav>
                                        <p:tav tm="100000">
                                          <p:val>
                                            <p:strVal val="#ppt_y"/>
                                          </p:val>
                                        </p:tav>
                                      </p:tavLst>
                                    </p:anim>
                                    <p:animEffect transition="in" filter="wipe(right)" prLst="gradientSize: 0.1">
                                      <p:cBhvr>
                                        <p:cTn id="126" dur="1000"/>
                                        <p:tgtEl>
                                          <p:spTgt spid="27669"/>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9" presetClass="entr" presetSubtype="0" fill="hold" grpId="0" nodeType="clickEffect">
                                  <p:stCondLst>
                                    <p:cond delay="0"/>
                                  </p:stCondLst>
                                  <p:childTnLst>
                                    <p:set>
                                      <p:cBhvr>
                                        <p:cTn id="130" dur="1" fill="hold">
                                          <p:stCondLst>
                                            <p:cond delay="0"/>
                                          </p:stCondLst>
                                        </p:cTn>
                                        <p:tgtEl>
                                          <p:spTgt spid="27670"/>
                                        </p:tgtEl>
                                        <p:attrNameLst>
                                          <p:attrName>style.visibility</p:attrName>
                                        </p:attrNameLst>
                                      </p:cBhvr>
                                      <p:to>
                                        <p:strVal val="visible"/>
                                      </p:to>
                                    </p:set>
                                    <p:anim calcmode="lin" valueType="num">
                                      <p:cBhvr>
                                        <p:cTn id="131" dur="1000" fill="hold"/>
                                        <p:tgtEl>
                                          <p:spTgt spid="27670"/>
                                        </p:tgtEl>
                                        <p:attrNameLst>
                                          <p:attrName>ppt_x</p:attrName>
                                        </p:attrNameLst>
                                      </p:cBhvr>
                                      <p:tavLst>
                                        <p:tav tm="0">
                                          <p:val>
                                            <p:strVal val="#ppt_x-.2"/>
                                          </p:val>
                                        </p:tav>
                                        <p:tav tm="100000">
                                          <p:val>
                                            <p:strVal val="#ppt_x"/>
                                          </p:val>
                                        </p:tav>
                                      </p:tavLst>
                                    </p:anim>
                                    <p:anim calcmode="lin" valueType="num">
                                      <p:cBhvr>
                                        <p:cTn id="132" dur="1000" fill="hold"/>
                                        <p:tgtEl>
                                          <p:spTgt spid="27670"/>
                                        </p:tgtEl>
                                        <p:attrNameLst>
                                          <p:attrName>ppt_y</p:attrName>
                                        </p:attrNameLst>
                                      </p:cBhvr>
                                      <p:tavLst>
                                        <p:tav tm="0">
                                          <p:val>
                                            <p:strVal val="#ppt_y"/>
                                          </p:val>
                                        </p:tav>
                                        <p:tav tm="100000">
                                          <p:val>
                                            <p:strVal val="#ppt_y"/>
                                          </p:val>
                                        </p:tav>
                                      </p:tavLst>
                                    </p:anim>
                                    <p:animEffect transition="in" filter="wipe(right)" prLst="gradientSize: 0.1">
                                      <p:cBhvr>
                                        <p:cTn id="133" dur="1000"/>
                                        <p:tgtEl>
                                          <p:spTgt spid="27670"/>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9" presetClass="entr" presetSubtype="0" fill="hold" grpId="0" nodeType="clickEffect">
                                  <p:stCondLst>
                                    <p:cond delay="0"/>
                                  </p:stCondLst>
                                  <p:childTnLst>
                                    <p:set>
                                      <p:cBhvr>
                                        <p:cTn id="137" dur="1" fill="hold">
                                          <p:stCondLst>
                                            <p:cond delay="0"/>
                                          </p:stCondLst>
                                        </p:cTn>
                                        <p:tgtEl>
                                          <p:spTgt spid="27671"/>
                                        </p:tgtEl>
                                        <p:attrNameLst>
                                          <p:attrName>style.visibility</p:attrName>
                                        </p:attrNameLst>
                                      </p:cBhvr>
                                      <p:to>
                                        <p:strVal val="visible"/>
                                      </p:to>
                                    </p:set>
                                    <p:anim calcmode="lin" valueType="num">
                                      <p:cBhvr>
                                        <p:cTn id="138" dur="1000" fill="hold"/>
                                        <p:tgtEl>
                                          <p:spTgt spid="27671"/>
                                        </p:tgtEl>
                                        <p:attrNameLst>
                                          <p:attrName>ppt_x</p:attrName>
                                        </p:attrNameLst>
                                      </p:cBhvr>
                                      <p:tavLst>
                                        <p:tav tm="0">
                                          <p:val>
                                            <p:strVal val="#ppt_x-.2"/>
                                          </p:val>
                                        </p:tav>
                                        <p:tav tm="100000">
                                          <p:val>
                                            <p:strVal val="#ppt_x"/>
                                          </p:val>
                                        </p:tav>
                                      </p:tavLst>
                                    </p:anim>
                                    <p:anim calcmode="lin" valueType="num">
                                      <p:cBhvr>
                                        <p:cTn id="139" dur="1000" fill="hold"/>
                                        <p:tgtEl>
                                          <p:spTgt spid="27671"/>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27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utoUpdateAnimBg="0"/>
      <p:bldP spid="27653" grpId="0" autoUpdateAnimBg="0"/>
      <p:bldP spid="27654" grpId="0" autoUpdateAnimBg="0"/>
      <p:bldP spid="27655" grpId="0" autoUpdateAnimBg="0"/>
      <p:bldP spid="27656" grpId="0" autoUpdateAnimBg="0"/>
      <p:bldP spid="27657" grpId="0" autoUpdateAnimBg="0"/>
      <p:bldP spid="27658" grpId="0" autoUpdateAnimBg="0"/>
      <p:bldP spid="27659" grpId="0" autoUpdateAnimBg="0"/>
      <p:bldP spid="27660" grpId="0" autoUpdateAnimBg="0"/>
      <p:bldP spid="27661" grpId="0" autoUpdateAnimBg="0"/>
      <p:bldP spid="27662" grpId="0" autoUpdateAnimBg="0"/>
      <p:bldP spid="27663" grpId="0" autoUpdateAnimBg="0"/>
      <p:bldP spid="27664" grpId="0" autoUpdateAnimBg="0"/>
      <p:bldP spid="27665" grpId="0" autoUpdateAnimBg="0"/>
      <p:bldP spid="27666" grpId="0" autoUpdateAnimBg="0"/>
      <p:bldP spid="27667" grpId="0" autoUpdateAnimBg="0"/>
      <p:bldP spid="27668" grpId="0" autoUpdateAnimBg="0"/>
      <p:bldP spid="27669" grpId="0" autoUpdateAnimBg="0"/>
      <p:bldP spid="27670" grpId="0" autoUpdateAnimBg="0"/>
      <p:bldP spid="2767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12516" y="312516"/>
            <a:ext cx="11563109" cy="62387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3">
            <a:extLst>
              <a:ext uri="{BEBA8EAE-BF5A-486C-A8C5-ECC9F3942E4B}">
                <a14:imgProps xmlns:a14="http://schemas.microsoft.com/office/drawing/2010/main">
                  <a14:imgLayer r:embed="rId4">
                    <a14:imgEffect>
                      <a14:backgroundRemoval t="21100" b="36900" l="4800" r="94100"/>
                    </a14:imgEffect>
                  </a14:imgLayer>
                </a14:imgProps>
              </a:ext>
            </a:extLst>
          </a:blip>
          <a:srcRect t="20085" b="61181"/>
          <a:stretch/>
        </p:blipFill>
        <p:spPr>
          <a:xfrm>
            <a:off x="-226670" y="-156484"/>
            <a:ext cx="6581172" cy="1232929"/>
          </a:xfrm>
          <a:prstGeom prst="rect">
            <a:avLst/>
          </a:prstGeom>
        </p:spPr>
      </p:pic>
      <p:pic>
        <p:nvPicPr>
          <p:cNvPr id="49" name="Picture 48"/>
          <p:cNvPicPr>
            <a:picLocks noChangeAspect="1"/>
          </p:cNvPicPr>
          <p:nvPr/>
        </p:nvPicPr>
        <p:blipFill rotWithShape="1">
          <a:blip r:embed="rId5">
            <a:extLst>
              <a:ext uri="{BEBA8EAE-BF5A-486C-A8C5-ECC9F3942E4B}">
                <a14:imgProps xmlns:a14="http://schemas.microsoft.com/office/drawing/2010/main">
                  <a14:imgLayer r:embed="rId4">
                    <a14:imgEffect>
                      <a14:backgroundRemoval t="41500" b="52850" l="26750" r="67950"/>
                    </a14:imgEffect>
                  </a14:imgLayer>
                </a14:imgProps>
              </a:ext>
            </a:extLst>
          </a:blip>
          <a:srcRect l="25921" t="39831" r="31378" b="45992"/>
          <a:stretch/>
        </p:blipFill>
        <p:spPr>
          <a:xfrm>
            <a:off x="5544272" y="-121759"/>
            <a:ext cx="2928395" cy="972275"/>
          </a:xfrm>
          <a:prstGeom prst="rect">
            <a:avLst/>
          </a:prstGeom>
        </p:spPr>
      </p:pic>
      <p:pic>
        <p:nvPicPr>
          <p:cNvPr id="50" name="Picture 49"/>
          <p:cNvPicPr>
            <a:picLocks noChangeAspect="1"/>
          </p:cNvPicPr>
          <p:nvPr/>
        </p:nvPicPr>
        <p:blipFill rotWithShape="1">
          <a:blip r:embed="rId6">
            <a:extLst>
              <a:ext uri="{BEBA8EAE-BF5A-486C-A8C5-ECC9F3942E4B}">
                <a14:imgProps xmlns:a14="http://schemas.microsoft.com/office/drawing/2010/main">
                  <a14:imgLayer r:embed="rId4">
                    <a14:imgEffect>
                      <a14:backgroundRemoval t="56700" b="77650" l="0" r="78250"/>
                    </a14:imgEffect>
                  </a14:imgLayer>
                </a14:imgProps>
              </a:ext>
            </a:extLst>
          </a:blip>
          <a:srcRect t="57721" r="27496" b="23713"/>
          <a:stretch/>
        </p:blipFill>
        <p:spPr>
          <a:xfrm>
            <a:off x="7461814" y="-108485"/>
            <a:ext cx="4583574" cy="1173679"/>
          </a:xfrm>
          <a:prstGeom prst="rect">
            <a:avLst/>
          </a:prstGeom>
        </p:spPr>
      </p:pic>
      <p:sp>
        <p:nvSpPr>
          <p:cNvPr id="44" name="Text Box 50"/>
          <p:cNvSpPr txBox="1">
            <a:spLocks noChangeArrowheads="1"/>
          </p:cNvSpPr>
          <p:nvPr/>
        </p:nvSpPr>
        <p:spPr bwMode="auto">
          <a:xfrm>
            <a:off x="658985" y="1084527"/>
            <a:ext cx="11216640" cy="646331"/>
          </a:xfrm>
          <a:prstGeom prst="rect">
            <a:avLst/>
          </a:prstGeom>
          <a:noFill/>
          <a:ln w="9525">
            <a:noFill/>
            <a:miter lim="800000"/>
            <a:headEnd/>
            <a:tailEnd/>
          </a:ln>
        </p:spPr>
        <p:txBody>
          <a:bodyPr wrap="square">
            <a:spAutoFit/>
          </a:bodyPr>
          <a:lstStyle/>
          <a:p>
            <a:pPr algn="ctr">
              <a:spcBef>
                <a:spcPct val="50000"/>
              </a:spcBef>
            </a:pPr>
            <a:r>
              <a:rPr lang="en-US" sz="3600" b="1" dirty="0" err="1" smtClean="0">
                <a:solidFill>
                  <a:srgbClr val="002060"/>
                </a:solidFill>
                <a:latin typeface="Arial" charset="0"/>
              </a:rPr>
              <a:t>b.Chứa</a:t>
            </a:r>
            <a:r>
              <a:rPr lang="en-US" sz="3600" b="1" dirty="0" smtClean="0">
                <a:solidFill>
                  <a:srgbClr val="002060"/>
                </a:solidFill>
                <a:latin typeface="Arial" charset="0"/>
              </a:rPr>
              <a:t> </a:t>
            </a:r>
            <a:r>
              <a:rPr lang="en-US" sz="3600" b="1" dirty="0" err="1">
                <a:solidFill>
                  <a:srgbClr val="002060"/>
                </a:solidFill>
                <a:latin typeface="Arial" charset="0"/>
              </a:rPr>
              <a:t>tiếng</a:t>
            </a:r>
            <a:r>
              <a:rPr lang="en-US" sz="3600" b="1" dirty="0">
                <a:solidFill>
                  <a:srgbClr val="002060"/>
                </a:solidFill>
                <a:latin typeface="Arial" charset="0"/>
              </a:rPr>
              <a:t> </a:t>
            </a:r>
            <a:r>
              <a:rPr lang="en-US" sz="3600" b="1" dirty="0" err="1">
                <a:solidFill>
                  <a:srgbClr val="002060"/>
                </a:solidFill>
                <a:latin typeface="Arial" charset="0"/>
              </a:rPr>
              <a:t>có</a:t>
            </a:r>
            <a:r>
              <a:rPr lang="en-US" sz="3600" b="1" dirty="0">
                <a:solidFill>
                  <a:srgbClr val="002060"/>
                </a:solidFill>
                <a:latin typeface="Arial" charset="0"/>
              </a:rPr>
              <a:t> </a:t>
            </a:r>
            <a:r>
              <a:rPr lang="en-US" sz="3600" b="1" dirty="0" err="1">
                <a:solidFill>
                  <a:srgbClr val="002060"/>
                </a:solidFill>
                <a:latin typeface="Arial" charset="0"/>
              </a:rPr>
              <a:t>vần</a:t>
            </a:r>
            <a:r>
              <a:rPr lang="en-US" sz="3600" b="1" dirty="0">
                <a:solidFill>
                  <a:srgbClr val="002060"/>
                </a:solidFill>
                <a:latin typeface="Arial" charset="0"/>
              </a:rPr>
              <a:t> </a:t>
            </a:r>
            <a:r>
              <a:rPr lang="en-US" sz="3600" b="1" i="1" dirty="0" err="1">
                <a:solidFill>
                  <a:srgbClr val="FF0000"/>
                </a:solidFill>
                <a:latin typeface="Arial" charset="0"/>
              </a:rPr>
              <a:t>âc</a:t>
            </a:r>
            <a:r>
              <a:rPr lang="en-US" sz="3600" b="1" dirty="0">
                <a:solidFill>
                  <a:srgbClr val="002060"/>
                </a:solidFill>
                <a:latin typeface="Arial" charset="0"/>
              </a:rPr>
              <a:t> </a:t>
            </a:r>
            <a:r>
              <a:rPr lang="en-US" sz="3600" b="1" dirty="0" err="1">
                <a:solidFill>
                  <a:srgbClr val="002060"/>
                </a:solidFill>
                <a:latin typeface="Arial" charset="0"/>
              </a:rPr>
              <a:t>hoặc</a:t>
            </a:r>
            <a:r>
              <a:rPr lang="en-US" sz="3600" b="1" dirty="0">
                <a:solidFill>
                  <a:srgbClr val="002060"/>
                </a:solidFill>
                <a:latin typeface="Arial" charset="0"/>
              </a:rPr>
              <a:t> </a:t>
            </a:r>
            <a:r>
              <a:rPr lang="en-US" sz="3600" b="1" i="1" dirty="0" err="1">
                <a:solidFill>
                  <a:srgbClr val="FF0000"/>
                </a:solidFill>
                <a:latin typeface="Arial" charset="0"/>
              </a:rPr>
              <a:t>ât</a:t>
            </a:r>
            <a:r>
              <a:rPr lang="en-US" sz="3600" b="1" dirty="0">
                <a:solidFill>
                  <a:srgbClr val="002060"/>
                </a:solidFill>
                <a:latin typeface="Arial" charset="0"/>
              </a:rPr>
              <a:t>:</a:t>
            </a:r>
          </a:p>
        </p:txBody>
      </p:sp>
      <p:pic>
        <p:nvPicPr>
          <p:cNvPr id="26" name="Picture 25"/>
          <p:cNvPicPr>
            <a:picLocks noChangeAspect="1"/>
          </p:cNvPicPr>
          <p:nvPr/>
        </p:nvPicPr>
        <p:blipFill>
          <a:blip r:embed="rId7"/>
          <a:stretch>
            <a:fillRect/>
          </a:stretch>
        </p:blipFill>
        <p:spPr>
          <a:xfrm>
            <a:off x="1" y="4888523"/>
            <a:ext cx="12192000" cy="1969477"/>
          </a:xfrm>
          <a:prstGeom prst="rect">
            <a:avLst/>
          </a:prstGeom>
        </p:spPr>
      </p:pic>
      <p:pic>
        <p:nvPicPr>
          <p:cNvPr id="2" name="Picture 1"/>
          <p:cNvPicPr>
            <a:picLocks noChangeAspect="1"/>
          </p:cNvPicPr>
          <p:nvPr/>
        </p:nvPicPr>
        <p:blipFill>
          <a:blip r:embed="rId8"/>
          <a:stretch>
            <a:fillRect/>
          </a:stretch>
        </p:blipFill>
        <p:spPr>
          <a:xfrm>
            <a:off x="8201541" y="1728612"/>
            <a:ext cx="4020940" cy="5477607"/>
          </a:xfrm>
          <a:prstGeom prst="rect">
            <a:avLst/>
          </a:prstGeom>
        </p:spPr>
      </p:pic>
      <p:pic>
        <p:nvPicPr>
          <p:cNvPr id="3" name="Picture 2"/>
          <p:cNvPicPr>
            <a:picLocks noChangeAspect="1"/>
          </p:cNvPicPr>
          <p:nvPr/>
        </p:nvPicPr>
        <p:blipFill>
          <a:blip r:embed="rId9"/>
          <a:stretch>
            <a:fillRect/>
          </a:stretch>
        </p:blipFill>
        <p:spPr>
          <a:xfrm>
            <a:off x="-47971" y="-108485"/>
            <a:ext cx="2255891" cy="3012419"/>
          </a:xfrm>
          <a:prstGeom prst="rect">
            <a:avLst/>
          </a:prstGeom>
        </p:spPr>
      </p:pic>
      <p:pic>
        <p:nvPicPr>
          <p:cNvPr id="29" name="Picture 28"/>
          <p:cNvPicPr>
            <a:picLocks noChangeAspect="1"/>
          </p:cNvPicPr>
          <p:nvPr/>
        </p:nvPicPr>
        <p:blipFill>
          <a:blip r:embed="rId10"/>
          <a:stretch>
            <a:fillRect/>
          </a:stretch>
        </p:blipFill>
        <p:spPr>
          <a:xfrm>
            <a:off x="0" y="3069149"/>
            <a:ext cx="9083039" cy="3951121"/>
          </a:xfrm>
          <a:prstGeom prst="rect">
            <a:avLst/>
          </a:prstGeom>
        </p:spPr>
      </p:pic>
      <p:sp>
        <p:nvSpPr>
          <p:cNvPr id="30" name="Text Box 50"/>
          <p:cNvSpPr txBox="1">
            <a:spLocks noChangeArrowheads="1"/>
          </p:cNvSpPr>
          <p:nvPr/>
        </p:nvSpPr>
        <p:spPr bwMode="auto">
          <a:xfrm>
            <a:off x="947894" y="1911572"/>
            <a:ext cx="7814455" cy="1323439"/>
          </a:xfrm>
          <a:prstGeom prst="rect">
            <a:avLst/>
          </a:prstGeom>
          <a:noFill/>
          <a:ln w="9525">
            <a:noFill/>
            <a:miter lim="800000"/>
            <a:headEnd/>
            <a:tailEnd/>
          </a:ln>
        </p:spPr>
        <p:txBody>
          <a:bodyPr wrap="square">
            <a:spAutoFit/>
          </a:bodyPr>
          <a:lstStyle/>
          <a:p>
            <a:pPr algn="ctr">
              <a:spcBef>
                <a:spcPct val="50000"/>
              </a:spcBef>
            </a:pPr>
            <a:r>
              <a:rPr lang="en-US" sz="4000" b="1" dirty="0">
                <a:solidFill>
                  <a:srgbClr val="002060"/>
                </a:solidFill>
                <a:latin typeface="Arial" charset="0"/>
              </a:rPr>
              <a:t>VD: </a:t>
            </a:r>
            <a:r>
              <a:rPr lang="en-US" sz="4000" b="1" dirty="0" err="1">
                <a:solidFill>
                  <a:srgbClr val="002060"/>
                </a:solidFill>
                <a:latin typeface="Arial" charset="0"/>
              </a:rPr>
              <a:t>chân</a:t>
            </a:r>
            <a:r>
              <a:rPr lang="en-US" sz="4000" b="1" dirty="0">
                <a:solidFill>
                  <a:srgbClr val="002060"/>
                </a:solidFill>
                <a:latin typeface="Arial" charset="0"/>
              </a:rPr>
              <a:t> </a:t>
            </a:r>
            <a:r>
              <a:rPr lang="en-US" sz="4000" b="1" dirty="0" err="1">
                <a:solidFill>
                  <a:srgbClr val="002060"/>
                </a:solidFill>
                <a:latin typeface="Arial" charset="0"/>
              </a:rPr>
              <a:t>thật</a:t>
            </a:r>
            <a:r>
              <a:rPr lang="en-US" sz="4000" b="1" dirty="0">
                <a:solidFill>
                  <a:srgbClr val="002060"/>
                </a:solidFill>
                <a:latin typeface="Arial" charset="0"/>
              </a:rPr>
              <a:t>, </a:t>
            </a:r>
            <a:r>
              <a:rPr lang="en-US" sz="4000" b="1" dirty="0" err="1">
                <a:solidFill>
                  <a:srgbClr val="002060"/>
                </a:solidFill>
                <a:latin typeface="Arial" charset="0"/>
              </a:rPr>
              <a:t>thật</a:t>
            </a:r>
            <a:r>
              <a:rPr lang="en-US" sz="4000" b="1" dirty="0">
                <a:solidFill>
                  <a:srgbClr val="002060"/>
                </a:solidFill>
                <a:latin typeface="Arial" charset="0"/>
              </a:rPr>
              <a:t> </a:t>
            </a:r>
            <a:r>
              <a:rPr lang="en-US" sz="4000" b="1" dirty="0" err="1">
                <a:solidFill>
                  <a:srgbClr val="002060"/>
                </a:solidFill>
                <a:latin typeface="Arial" charset="0"/>
              </a:rPr>
              <a:t>thà</a:t>
            </a:r>
            <a:r>
              <a:rPr lang="en-US" sz="4000" b="1" dirty="0">
                <a:solidFill>
                  <a:srgbClr val="002060"/>
                </a:solidFill>
                <a:latin typeface="Arial" charset="0"/>
              </a:rPr>
              <a:t>, </a:t>
            </a:r>
            <a:r>
              <a:rPr lang="en-US" sz="4000" b="1" dirty="0" err="1">
                <a:solidFill>
                  <a:srgbClr val="002060"/>
                </a:solidFill>
                <a:latin typeface="Arial" charset="0"/>
              </a:rPr>
              <a:t>vất</a:t>
            </a:r>
            <a:r>
              <a:rPr lang="en-US" sz="4000" b="1" dirty="0">
                <a:solidFill>
                  <a:srgbClr val="002060"/>
                </a:solidFill>
                <a:latin typeface="Arial" charset="0"/>
              </a:rPr>
              <a:t> </a:t>
            </a:r>
            <a:r>
              <a:rPr lang="en-US" sz="4000" b="1" dirty="0" err="1">
                <a:solidFill>
                  <a:srgbClr val="002060"/>
                </a:solidFill>
                <a:latin typeface="Arial" charset="0"/>
              </a:rPr>
              <a:t>vả</a:t>
            </a:r>
            <a:r>
              <a:rPr lang="en-US" sz="4000" b="1" dirty="0">
                <a:solidFill>
                  <a:srgbClr val="002060"/>
                </a:solidFill>
                <a:latin typeface="Arial" charset="0"/>
              </a:rPr>
              <a:t>, </a:t>
            </a:r>
            <a:r>
              <a:rPr lang="en-US" sz="4000" b="1" dirty="0" err="1">
                <a:solidFill>
                  <a:srgbClr val="002060"/>
                </a:solidFill>
                <a:latin typeface="Arial" charset="0"/>
              </a:rPr>
              <a:t>xấc</a:t>
            </a:r>
            <a:r>
              <a:rPr lang="en-US" sz="4000" b="1" dirty="0">
                <a:solidFill>
                  <a:srgbClr val="002060"/>
                </a:solidFill>
                <a:latin typeface="Arial" charset="0"/>
              </a:rPr>
              <a:t> </a:t>
            </a:r>
            <a:r>
              <a:rPr lang="en-US" sz="4000" b="1" dirty="0" err="1">
                <a:solidFill>
                  <a:srgbClr val="002060"/>
                </a:solidFill>
                <a:latin typeface="Arial" charset="0"/>
              </a:rPr>
              <a:t>láo</a:t>
            </a:r>
            <a:r>
              <a:rPr lang="en-US" sz="4000" b="1" dirty="0">
                <a:solidFill>
                  <a:srgbClr val="002060"/>
                </a:solidFill>
                <a:latin typeface="Arial" charset="0"/>
              </a:rPr>
              <a:t>, </a:t>
            </a:r>
            <a:r>
              <a:rPr lang="en-US" sz="4000" b="1" dirty="0" err="1">
                <a:solidFill>
                  <a:srgbClr val="002060"/>
                </a:solidFill>
                <a:latin typeface="Arial" charset="0"/>
              </a:rPr>
              <a:t>xấc</a:t>
            </a:r>
            <a:r>
              <a:rPr lang="en-US" sz="4000" b="1" dirty="0">
                <a:solidFill>
                  <a:srgbClr val="002060"/>
                </a:solidFill>
                <a:latin typeface="Arial" charset="0"/>
              </a:rPr>
              <a:t> </a:t>
            </a:r>
            <a:r>
              <a:rPr lang="en-US" sz="4000" b="1" dirty="0" err="1">
                <a:solidFill>
                  <a:srgbClr val="002060"/>
                </a:solidFill>
                <a:latin typeface="Arial" charset="0"/>
              </a:rPr>
              <a:t>xược</a:t>
            </a:r>
            <a:r>
              <a:rPr lang="en-US" sz="4000" b="1" dirty="0">
                <a:solidFill>
                  <a:srgbClr val="002060"/>
                </a:solidFill>
                <a:latin typeface="Arial" charset="0"/>
              </a:rPr>
              <a:t>, </a:t>
            </a:r>
            <a:r>
              <a:rPr lang="en-US" sz="4000" b="1" dirty="0" err="1">
                <a:solidFill>
                  <a:srgbClr val="002060"/>
                </a:solidFill>
                <a:latin typeface="Arial" charset="0"/>
              </a:rPr>
              <a:t>phất</a:t>
            </a:r>
            <a:r>
              <a:rPr lang="en-US" sz="4000" b="1" dirty="0">
                <a:solidFill>
                  <a:srgbClr val="002060"/>
                </a:solidFill>
                <a:latin typeface="Arial" charset="0"/>
              </a:rPr>
              <a:t> </a:t>
            </a:r>
            <a:r>
              <a:rPr lang="en-US" sz="4000" b="1" dirty="0" err="1">
                <a:solidFill>
                  <a:srgbClr val="002060"/>
                </a:solidFill>
                <a:latin typeface="Arial" charset="0"/>
              </a:rPr>
              <a:t>phơ</a:t>
            </a:r>
            <a:r>
              <a:rPr lang="en-US" sz="4000" b="1" dirty="0">
                <a:solidFill>
                  <a:srgbClr val="002060"/>
                </a:solidFill>
                <a:latin typeface="Arial" charset="0"/>
              </a:rPr>
              <a:t>, …</a:t>
            </a:r>
          </a:p>
        </p:txBody>
      </p:sp>
    </p:spTree>
    <p:extLst>
      <p:ext uri="{BB962C8B-B14F-4D97-AF65-F5344CB8AC3E}">
        <p14:creationId xmlns:p14="http://schemas.microsoft.com/office/powerpoint/2010/main" val="3706203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 y="4888523"/>
            <a:ext cx="12192000" cy="1969477"/>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2846693"/>
          </a:xfrm>
          <a:prstGeom prst="rect">
            <a:avLst/>
          </a:prstGeom>
        </p:spPr>
      </p:pic>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l="-75" t="68009" r="48590" b="-787"/>
          <a:stretch/>
        </p:blipFill>
        <p:spPr>
          <a:xfrm>
            <a:off x="-1153894" y="376346"/>
            <a:ext cx="8137787" cy="6926355"/>
          </a:xfrm>
          <a:prstGeom prst="rect">
            <a:avLst/>
          </a:prstGeom>
        </p:spPr>
      </p:pic>
      <p:sp>
        <p:nvSpPr>
          <p:cNvPr id="26" name="Rectangle 25"/>
          <p:cNvSpPr/>
          <p:nvPr/>
        </p:nvSpPr>
        <p:spPr>
          <a:xfrm>
            <a:off x="4592320" y="2172150"/>
            <a:ext cx="8682036" cy="3046988"/>
          </a:xfrm>
          <a:prstGeom prst="rect">
            <a:avLst/>
          </a:prstGeom>
        </p:spPr>
        <p:txBody>
          <a:bodyPr wrap="square">
            <a:spAutoFit/>
          </a:bodyPr>
          <a:lstStyle/>
          <a:p>
            <a:pPr algn="ctr"/>
            <a:r>
              <a:rPr lang="en-US" sz="9600" b="1" dirty="0">
                <a:solidFill>
                  <a:schemeClr val="bg1"/>
                </a:solidFill>
                <a:effectLst>
                  <a:outerShdw blurRad="38100" dist="38100" dir="2700000" algn="tl">
                    <a:srgbClr val="000000">
                      <a:alpha val="43137"/>
                    </a:srgbClr>
                  </a:outerShdw>
                </a:effectLst>
                <a:latin typeface="UTM Futura Extra" panose="02040603050506020204" pitchFamily="18" charset="0"/>
                <a:cs typeface="Arial" panose="020B0604020202020204" pitchFamily="34" charset="0"/>
              </a:rPr>
              <a:t>CHÀO </a:t>
            </a:r>
          </a:p>
          <a:p>
            <a:pPr algn="ctr"/>
            <a:r>
              <a:rPr lang="en-US" sz="9600" b="1" dirty="0">
                <a:solidFill>
                  <a:schemeClr val="bg1"/>
                </a:solidFill>
                <a:effectLst>
                  <a:outerShdw blurRad="38100" dist="38100" dir="2700000" algn="tl">
                    <a:srgbClr val="000000">
                      <a:alpha val="43137"/>
                    </a:srgbClr>
                  </a:outerShdw>
                </a:effectLst>
                <a:latin typeface="UTM Futura Extra" panose="02040603050506020204" pitchFamily="18" charset="0"/>
                <a:cs typeface="Arial" panose="020B0604020202020204" pitchFamily="34" charset="0"/>
              </a:rPr>
              <a:t>TẠM BIỆT</a:t>
            </a:r>
            <a:endParaRPr lang="vi-VN" sz="88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6"/>
          <a:stretch>
            <a:fillRect/>
          </a:stretch>
        </p:blipFill>
        <p:spPr>
          <a:xfrm flipH="1">
            <a:off x="9316720" y="0"/>
            <a:ext cx="2875281" cy="3839524"/>
          </a:xfrm>
          <a:prstGeom prst="rect">
            <a:avLst/>
          </a:prstGeom>
        </p:spPr>
      </p:pic>
      <p:pic>
        <p:nvPicPr>
          <p:cNvPr id="28" name="图片 1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99750" l="9772" r="97590">
                        <a14:foregroundMark x1="79250" y1="33583" x2="79250" y2="33583"/>
                        <a14:foregroundMark x1="78447" y1="42946" x2="78447" y2="42946"/>
                        <a14:foregroundMark x1="82597" y1="35081" x2="82597" y2="35081"/>
                        <a14:foregroundMark x1="13119" y1="48315" x2="26908" y2="58926"/>
                        <a14:foregroundMark x1="16867" y1="46816" x2="18072" y2="51061"/>
                        <a14:foregroundMark x1="22356" y1="50687" x2="18876" y2="51935"/>
                        <a14:foregroundMark x1="11379" y1="52684" x2="18876" y2="50687"/>
                        <a14:foregroundMark x1="76305" y1="32335" x2="78447" y2="37453"/>
                        <a14:foregroundMark x1="80455" y1="31586" x2="78046" y2="44444"/>
                      </a14:backgroundRemoval>
                    </a14:imgEffect>
                  </a14:imgLayer>
                </a14:imgProps>
              </a:ext>
              <a:ext uri="{28A0092B-C50C-407E-A947-70E740481C1C}">
                <a14:useLocalDpi xmlns:a14="http://schemas.microsoft.com/office/drawing/2010/main"/>
              </a:ext>
            </a:extLst>
          </a:blip>
          <a:srcRect/>
          <a:stretch/>
        </p:blipFill>
        <p:spPr>
          <a:xfrm flipH="1">
            <a:off x="10363200" y="4871944"/>
            <a:ext cx="1740645" cy="1867990"/>
          </a:xfrm>
          <a:prstGeom prst="rect">
            <a:avLst/>
          </a:prstGeom>
        </p:spPr>
      </p:pic>
      <p:pic>
        <p:nvPicPr>
          <p:cNvPr id="29" name="Picture 28"/>
          <p:cNvPicPr>
            <a:picLocks noChangeAspect="1"/>
          </p:cNvPicPr>
          <p:nvPr/>
        </p:nvPicPr>
        <p:blipFill rotWithShape="1">
          <a:blip r:embed="rId9"/>
          <a:srcRect t="28296" b="43195"/>
          <a:stretch/>
        </p:blipFill>
        <p:spPr>
          <a:xfrm>
            <a:off x="5033746" y="4989962"/>
            <a:ext cx="5329454" cy="1955132"/>
          </a:xfrm>
          <a:prstGeom prst="rect">
            <a:avLst/>
          </a:prstGeom>
        </p:spPr>
      </p:pic>
    </p:spTree>
    <p:extLst>
      <p:ext uri="{BB962C8B-B14F-4D97-AF65-F5344CB8AC3E}">
        <p14:creationId xmlns:p14="http://schemas.microsoft.com/office/powerpoint/2010/main" val="630916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2500"/>
                            </p:stCondLst>
                            <p:childTnLst>
                              <p:par>
                                <p:cTn id="26" presetID="53" presetClass="entr" presetSubtype="16"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12894" y="1546412"/>
            <a:ext cx="7557247" cy="379207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600" b="1" dirty="0" smtClean="0">
                <a:latin typeface="Times New Roman" panose="02020603050405020304" pitchFamily="18" charset="0"/>
                <a:cs typeface="Times New Roman" panose="02020603050405020304" pitchFamily="18" charset="0"/>
              </a:rPr>
              <a:t>KHỞI ĐỘNG</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53000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4051300"/>
            <a:ext cx="12244125" cy="2819859"/>
          </a:xfrm>
          <a:prstGeom prst="rect">
            <a:avLst/>
          </a:prstGeom>
        </p:spPr>
      </p:pic>
      <p:pic>
        <p:nvPicPr>
          <p:cNvPr id="31" name="图片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84356" y="0"/>
            <a:ext cx="6967677" cy="8425787"/>
          </a:xfrm>
          <a:prstGeom prst="rect">
            <a:avLst/>
          </a:prstGeom>
        </p:spPr>
      </p:pic>
      <p:sp>
        <p:nvSpPr>
          <p:cNvPr id="32" name="Oval 1301"/>
          <p:cNvSpPr>
            <a:spLocks noChangeArrowheads="1"/>
          </p:cNvSpPr>
          <p:nvPr/>
        </p:nvSpPr>
        <p:spPr bwMode="auto">
          <a:xfrm rot="16200000">
            <a:off x="6441055" y="1465587"/>
            <a:ext cx="4707592" cy="4707592"/>
          </a:xfrm>
          <a:prstGeom prst="ellipse">
            <a:avLst/>
          </a:prstGeom>
          <a:solidFill>
            <a:srgbClr val="31724C"/>
          </a:solidFill>
          <a:ln>
            <a:noFill/>
          </a:ln>
          <a:effectLst>
            <a:outerShdw blurRad="254000" dist="2667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33" name="TextBox 32"/>
          <p:cNvSpPr txBox="1"/>
          <p:nvPr/>
        </p:nvSpPr>
        <p:spPr>
          <a:xfrm>
            <a:off x="6441055" y="2506489"/>
            <a:ext cx="4731038" cy="2554545"/>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Em</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mong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ước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nhận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được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món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quà</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gì</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trong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năm</a:t>
            </a:r>
            <a:r>
              <a:rPr lang="en-US" sz="4000" b="1" dirty="0">
                <a:solidFill>
                  <a:schemeClr val="bg1"/>
                </a:solidFill>
                <a:latin typeface="Arial" panose="020B0604020202020204" pitchFamily="34" charset="0"/>
                <a:cs typeface="Arial" panose="020B0604020202020204" pitchFamily="34" charset="0"/>
              </a:rPr>
              <a:t> nay?</a:t>
            </a:r>
          </a:p>
        </p:txBody>
      </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4900" b="35100" l="65243" r="93100"/>
                    </a14:imgEffect>
                  </a14:imgLayer>
                </a14:imgProps>
              </a:ext>
            </a:extLst>
          </a:blip>
          <a:srcRect l="65078" t="3702" r="7075" b="65232"/>
          <a:stretch/>
        </p:blipFill>
        <p:spPr>
          <a:xfrm flipH="1">
            <a:off x="-356132" y="-647180"/>
            <a:ext cx="6593798" cy="7355711"/>
          </a:xfrm>
          <a:prstGeom prst="rect">
            <a:avLst/>
          </a:prstGeom>
        </p:spPr>
      </p:pic>
    </p:spTree>
    <p:extLst>
      <p:ext uri="{BB962C8B-B14F-4D97-AF65-F5344CB8AC3E}">
        <p14:creationId xmlns:p14="http://schemas.microsoft.com/office/powerpoint/2010/main" val="383434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0-#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7411" y="215951"/>
            <a:ext cx="12164589" cy="5068580"/>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4200" b="72050" l="7367" r="34733"/>
                    </a14:imgEffect>
                  </a14:imgLayer>
                </a14:imgProps>
              </a:ext>
            </a:extLst>
          </a:blip>
          <a:srcRect l="6366" r="65279" b="28276"/>
          <a:stretch/>
        </p:blipFill>
        <p:spPr>
          <a:xfrm>
            <a:off x="9318097" y="1846288"/>
            <a:ext cx="2916820" cy="4918791"/>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5">
                    <a14:imgEffect>
                      <a14:backgroundRemoval t="55350" b="95550" l="58100" r="93700"/>
                    </a14:imgEffect>
                  </a14:imgLayer>
                </a14:imgProps>
              </a:ext>
            </a:extLst>
          </a:blip>
          <a:srcRect l="57913" t="55254" r="6981" b="3807"/>
          <a:stretch/>
        </p:blipFill>
        <p:spPr>
          <a:xfrm flipH="1">
            <a:off x="-141895" y="3510174"/>
            <a:ext cx="4305782" cy="3347503"/>
          </a:xfrm>
          <a:prstGeom prst="rect">
            <a:avLst/>
          </a:prstGeom>
        </p:spPr>
      </p:pic>
      <p:pic>
        <p:nvPicPr>
          <p:cNvPr id="3" name="Picture 2"/>
          <p:cNvPicPr>
            <a:picLocks noChangeAspect="1"/>
          </p:cNvPicPr>
          <p:nvPr/>
        </p:nvPicPr>
        <p:blipFill rotWithShape="1">
          <a:blip r:embed="rId7">
            <a:extLst>
              <a:ext uri="{BEBA8EAE-BF5A-486C-A8C5-ECC9F3942E4B}">
                <a14:imgProps xmlns:a14="http://schemas.microsoft.com/office/drawing/2010/main">
                  <a14:imgLayer r:embed="rId5">
                    <a14:imgEffect>
                      <a14:backgroundRemoval t="5450" b="61150" l="35300" r="69267"/>
                    </a14:imgEffect>
                  </a14:imgLayer>
                </a14:imgProps>
              </a:ext>
            </a:extLst>
          </a:blip>
          <a:srcRect l="35077" t="6297" r="30942" b="39020"/>
          <a:stretch/>
        </p:blipFill>
        <p:spPr>
          <a:xfrm>
            <a:off x="6095996" y="2913383"/>
            <a:ext cx="3495554" cy="3750198"/>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5">
                    <a14:imgEffect>
                      <a14:backgroundRemoval t="61950" b="92850" l="13467" r="50033"/>
                    </a14:imgEffect>
                  </a14:imgLayer>
                </a14:imgProps>
              </a:ext>
            </a:extLst>
          </a:blip>
          <a:srcRect l="13582" t="60422" r="50524" b="6498"/>
          <a:stretch/>
        </p:blipFill>
        <p:spPr>
          <a:xfrm>
            <a:off x="2461549" y="4445691"/>
            <a:ext cx="3692324" cy="2268639"/>
          </a:xfrm>
          <a:prstGeom prst="rect">
            <a:avLst/>
          </a:prstGeom>
        </p:spPr>
      </p:pic>
    </p:spTree>
    <p:extLst>
      <p:ext uri="{BB962C8B-B14F-4D97-AF65-F5344CB8AC3E}">
        <p14:creationId xmlns:p14="http://schemas.microsoft.com/office/powerpoint/2010/main" val="3026908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12894" y="1438835"/>
            <a:ext cx="7557247" cy="379207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600" b="1" dirty="0" smtClean="0">
                <a:latin typeface="Times New Roman" panose="02020603050405020304" pitchFamily="18" charset="0"/>
                <a:cs typeface="Times New Roman" panose="02020603050405020304" pitchFamily="18" charset="0"/>
              </a:rPr>
              <a:t>KHÁM PHÁ</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10007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0" cy="6857355"/>
          </a:xfrm>
          <a:prstGeom prst="rect">
            <a:avLst/>
          </a:prstGeom>
        </p:spPr>
      </p:pic>
      <p:pic>
        <p:nvPicPr>
          <p:cNvPr id="13" name="图片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34808"/>
            <a:ext cx="12192000" cy="2846693"/>
          </a:xfrm>
          <a:prstGeom prst="rect">
            <a:avLst/>
          </a:prstGeom>
        </p:spPr>
      </p:pic>
      <p:pic>
        <p:nvPicPr>
          <p:cNvPr id="23" name="图片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05391" y="0"/>
            <a:ext cx="2125070" cy="2569779"/>
          </a:xfrm>
          <a:prstGeom prst="rect">
            <a:avLst/>
          </a:prstGeom>
        </p:spPr>
      </p:pic>
      <p:sp>
        <p:nvSpPr>
          <p:cNvPr id="28" name="TextBox 27"/>
          <p:cNvSpPr txBox="1"/>
          <p:nvPr/>
        </p:nvSpPr>
        <p:spPr>
          <a:xfrm>
            <a:off x="693694" y="1720100"/>
            <a:ext cx="3001108" cy="830997"/>
          </a:xfrm>
          <a:prstGeom prst="rect">
            <a:avLst/>
          </a:prstGeom>
          <a:noFill/>
        </p:spPr>
        <p:txBody>
          <a:bodyPr wrap="square" rtlCol="0">
            <a:spAutoFit/>
          </a:bodyPr>
          <a:lstStyle/>
          <a:p>
            <a:r>
              <a:rPr lang="en-US" sz="4800" b="1" dirty="0" err="1">
                <a:solidFill>
                  <a:schemeClr val="bg1"/>
                </a:solidFill>
                <a:latin typeface="UTM Flavour" panose="02040603050506020204" pitchFamily="18" charset="0"/>
              </a:rPr>
              <a:t>chính</a:t>
            </a:r>
            <a:r>
              <a:rPr lang="en-US" sz="4800" b="1" dirty="0">
                <a:solidFill>
                  <a:schemeClr val="bg1"/>
                </a:solidFill>
                <a:latin typeface="UTM Flavour" panose="02040603050506020204" pitchFamily="18" charset="0"/>
              </a:rPr>
              <a:t> </a:t>
            </a:r>
            <a:r>
              <a:rPr lang="en-US" sz="4800" b="1" dirty="0" err="1">
                <a:solidFill>
                  <a:schemeClr val="bg1"/>
                </a:solidFill>
                <a:latin typeface="UTM Flavour" panose="02040603050506020204" pitchFamily="18" charset="0"/>
              </a:rPr>
              <a:t>tả</a:t>
            </a:r>
            <a:endParaRPr lang="en-US" sz="4800" b="1" dirty="0">
              <a:solidFill>
                <a:schemeClr val="bg1"/>
              </a:solidFill>
              <a:latin typeface="UTM Flavour" panose="02040603050506020204" pitchFamily="18" charset="0"/>
            </a:endParaRPr>
          </a:p>
        </p:txBody>
      </p:sp>
      <p:pic>
        <p:nvPicPr>
          <p:cNvPr id="8" name="Picture 7"/>
          <p:cNvPicPr>
            <a:picLocks noChangeAspect="1"/>
          </p:cNvPicPr>
          <p:nvPr/>
        </p:nvPicPr>
        <p:blipFill>
          <a:blip r:embed="rId6"/>
          <a:stretch>
            <a:fillRect/>
          </a:stretch>
        </p:blipFill>
        <p:spPr>
          <a:xfrm>
            <a:off x="-601385" y="1929384"/>
            <a:ext cx="8220284" cy="3449964"/>
          </a:xfrm>
          <a:prstGeom prst="rect">
            <a:avLst/>
          </a:prstGeom>
        </p:spPr>
      </p:pic>
      <p:pic>
        <p:nvPicPr>
          <p:cNvPr id="27" name="Picture 26"/>
          <p:cNvPicPr>
            <a:picLocks noChangeAspect="1"/>
          </p:cNvPicPr>
          <p:nvPr/>
        </p:nvPicPr>
        <p:blipFill>
          <a:blip r:embed="rId7"/>
          <a:srcRect/>
          <a:stretch/>
        </p:blipFill>
        <p:spPr>
          <a:xfrm>
            <a:off x="0" y="0"/>
            <a:ext cx="12192000" cy="6909597"/>
          </a:xfrm>
          <a:prstGeom prst="rect">
            <a:avLst/>
          </a:prstGeom>
        </p:spPr>
      </p:pic>
    </p:spTree>
    <p:extLst>
      <p:ext uri="{BB962C8B-B14F-4D97-AF65-F5344CB8AC3E}">
        <p14:creationId xmlns:p14="http://schemas.microsoft.com/office/powerpoint/2010/main" val="3229211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000"/>
                                        <p:tgtEl>
                                          <p:spTgt spid="13"/>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1000"/>
                                        <p:tgtEl>
                                          <p:spTgt spid="23"/>
                                        </p:tgtEl>
                                      </p:cBhvr>
                                    </p:animEffect>
                                  </p:childTnLst>
                                </p:cTn>
                              </p:par>
                            </p:childTnLst>
                          </p:cTn>
                        </p:par>
                        <p:par>
                          <p:cTn id="16" fill="hold">
                            <p:stCondLst>
                              <p:cond delay="3000"/>
                            </p:stCondLst>
                            <p:childTnLst>
                              <p:par>
                                <p:cTn id="17" presetID="47"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7812" y="1196353"/>
            <a:ext cx="9977717" cy="3785652"/>
          </a:xfrm>
          <a:prstGeom prst="rect">
            <a:avLst/>
          </a:prstGeom>
        </p:spPr>
        <p:txBody>
          <a:bodyPr wrap="square">
            <a:spAutoFit/>
          </a:bodyPr>
          <a:lstStyle/>
          <a:p>
            <a:pPr algn="ctr"/>
            <a:r>
              <a:rPr lang="en-US"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 CẦU CẦN ĐẠT</a:t>
            </a:r>
          </a:p>
          <a:p>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búp</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a:t>
            </a:r>
            <a:r>
              <a:rPr lang="en-US"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lẫn</a:t>
            </a:r>
            <a:r>
              <a:rPr lang="en-US" sz="4000" dirty="0">
                <a:latin typeface="Times New Roman" panose="02020603050405020304" pitchFamily="18" charset="0"/>
                <a:cs typeface="Times New Roman" panose="02020603050405020304" pitchFamily="18" charset="0"/>
              </a:rPr>
              <a:t> s/ x.</a:t>
            </a: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0005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2"/>
            <a:ext cx="12192000" cy="6857355"/>
          </a:xfrm>
          <a:prstGeom prst="rect">
            <a:avLst/>
          </a:prstGeom>
        </p:spPr>
      </p:pic>
      <p:sp>
        <p:nvSpPr>
          <p:cNvPr id="10" name="Rectangle 9"/>
          <p:cNvSpPr/>
          <p:nvPr/>
        </p:nvSpPr>
        <p:spPr>
          <a:xfrm>
            <a:off x="312516" y="312516"/>
            <a:ext cx="11563109" cy="62387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21100" b="36900" l="4800" r="94100"/>
                    </a14:imgEffect>
                  </a14:imgLayer>
                </a14:imgProps>
              </a:ext>
            </a:extLst>
          </a:blip>
          <a:srcRect t="20085" b="61181"/>
          <a:stretch/>
        </p:blipFill>
        <p:spPr>
          <a:xfrm>
            <a:off x="-226670" y="-156484"/>
            <a:ext cx="6581172" cy="1232929"/>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5">
                    <a14:imgEffect>
                      <a14:backgroundRemoval t="41500" b="52850" l="26750" r="67950"/>
                    </a14:imgEffect>
                  </a14:imgLayer>
                </a14:imgProps>
              </a:ext>
            </a:extLst>
          </a:blip>
          <a:srcRect l="25921" t="39831" r="31378" b="45992"/>
          <a:stretch/>
        </p:blipFill>
        <p:spPr>
          <a:xfrm>
            <a:off x="5544272" y="-121759"/>
            <a:ext cx="2928395" cy="972275"/>
          </a:xfrm>
          <a:prstGeom prst="rect">
            <a:avLst/>
          </a:prstGeom>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5">
                    <a14:imgEffect>
                      <a14:backgroundRemoval t="56700" b="77650" l="0" r="78250"/>
                    </a14:imgEffect>
                  </a14:imgLayer>
                </a14:imgProps>
              </a:ext>
            </a:extLst>
          </a:blip>
          <a:srcRect t="57721" r="27496" b="23713"/>
          <a:stretch/>
        </p:blipFill>
        <p:spPr>
          <a:xfrm>
            <a:off x="7461814" y="-108485"/>
            <a:ext cx="4583574" cy="1173679"/>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77050" b="92300" l="0" r="100000">
                        <a14:foregroundMark x1="17800" y1="80750" x2="19050" y2="80650"/>
                        <a14:foregroundMark x1="19950" y1="81150" x2="20850" y2="83950"/>
                        <a14:foregroundMark x1="39950" y1="87550" x2="41500" y2="89750"/>
                        <a14:foregroundMark x1="63050" y1="81650" x2="64200" y2="80500"/>
                        <a14:foregroundMark x1="82900" y1="88600" x2="83700" y2="90750"/>
                      </a14:backgroundRemoval>
                    </a14:imgEffect>
                  </a14:imgLayer>
                </a14:imgProps>
              </a:ext>
            </a:extLst>
          </a:blip>
          <a:srcRect t="77179" b="7996"/>
          <a:stretch/>
        </p:blipFill>
        <p:spPr>
          <a:xfrm>
            <a:off x="-176771" y="5866336"/>
            <a:ext cx="6858000" cy="1016659"/>
          </a:xfrm>
          <a:prstGeom prst="rect">
            <a:avLst/>
          </a:prstGeom>
        </p:spPr>
      </p:pic>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9">
                    <a14:imgEffect>
                      <a14:backgroundRemoval t="77050" b="92300" l="0" r="100000">
                        <a14:foregroundMark x1="17800" y1="80750" x2="19050" y2="80650"/>
                        <a14:foregroundMark x1="19950" y1="81150" x2="20850" y2="83950"/>
                        <a14:foregroundMark x1="39950" y1="87550" x2="41500" y2="89750"/>
                        <a14:foregroundMark x1="63050" y1="81650" x2="64200" y2="80500"/>
                        <a14:foregroundMark x1="82900" y1="88600" x2="83700" y2="90750"/>
                      </a14:backgroundRemoval>
                    </a14:imgEffect>
                  </a14:imgLayer>
                </a14:imgProps>
              </a:ext>
            </a:extLst>
          </a:blip>
          <a:srcRect t="77179" b="7996"/>
          <a:stretch/>
        </p:blipFill>
        <p:spPr>
          <a:xfrm flipH="1">
            <a:off x="5443886" y="5866336"/>
            <a:ext cx="6858000" cy="1016659"/>
          </a:xfrm>
          <a:prstGeom prst="rect">
            <a:avLst/>
          </a:prstGeom>
        </p:spPr>
      </p:pic>
      <p:sp>
        <p:nvSpPr>
          <p:cNvPr id="9" name="Rectangle 8"/>
          <p:cNvSpPr/>
          <p:nvPr/>
        </p:nvSpPr>
        <p:spPr>
          <a:xfrm>
            <a:off x="4075494" y="2933174"/>
            <a:ext cx="3209226" cy="495824"/>
          </a:xfrm>
          <a:prstGeom prst="rect">
            <a:avLst/>
          </a:prstGeom>
          <a:solidFill>
            <a:srgbClr val="FFF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271759" y="2937724"/>
            <a:ext cx="1279773" cy="495824"/>
          </a:xfrm>
          <a:prstGeom prst="rect">
            <a:avLst/>
          </a:prstGeom>
          <a:solidFill>
            <a:srgbClr val="FFF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1839" y="3433548"/>
            <a:ext cx="1087121" cy="495824"/>
          </a:xfrm>
          <a:prstGeom prst="rect">
            <a:avLst/>
          </a:prstGeom>
          <a:solidFill>
            <a:srgbClr val="FFF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51686" y="3465081"/>
            <a:ext cx="5399846" cy="495824"/>
          </a:xfrm>
          <a:prstGeom prst="rect">
            <a:avLst/>
          </a:prstGeom>
          <a:solidFill>
            <a:srgbClr val="FFF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51839" y="3981225"/>
            <a:ext cx="4378961" cy="495824"/>
          </a:xfrm>
          <a:prstGeom prst="rect">
            <a:avLst/>
          </a:prstGeom>
          <a:solidFill>
            <a:srgbClr val="FFF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681229" y="3997959"/>
            <a:ext cx="4870304" cy="495824"/>
          </a:xfrm>
          <a:prstGeom prst="rect">
            <a:avLst/>
          </a:prstGeom>
          <a:solidFill>
            <a:srgbClr val="FFF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51839" y="4526686"/>
            <a:ext cx="4572001" cy="495824"/>
          </a:xfrm>
          <a:prstGeom prst="rect">
            <a:avLst/>
          </a:prstGeom>
          <a:solidFill>
            <a:srgbClr val="FFF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6606" y="705176"/>
            <a:ext cx="10914927" cy="5447645"/>
          </a:xfrm>
          <a:prstGeom prst="rect">
            <a:avLst/>
          </a:prstGeom>
        </p:spPr>
        <p:txBody>
          <a:bodyPr wrap="square">
            <a:spAutoFit/>
          </a:bodyPr>
          <a:lstStyle/>
          <a:p>
            <a:pPr algn="ctr"/>
            <a:r>
              <a:rPr lang="vi-VN" sz="4000" b="1" dirty="0">
                <a:solidFill>
                  <a:srgbClr val="002060"/>
                </a:solidFill>
                <a:latin typeface="Arial" panose="020B0604020202020204" pitchFamily="34" charset="0"/>
                <a:cs typeface="Arial" panose="020B0604020202020204" pitchFamily="34" charset="0"/>
              </a:rPr>
              <a:t>Chiếc áo búp bê</a:t>
            </a:r>
            <a:endParaRPr lang="vi-VN" sz="4000" dirty="0">
              <a:solidFill>
                <a:srgbClr val="002060"/>
              </a:solidFill>
              <a:latin typeface="Arial" panose="020B0604020202020204" pitchFamily="34" charset="0"/>
              <a:cs typeface="Arial" panose="020B0604020202020204" pitchFamily="34" charset="0"/>
            </a:endParaRPr>
          </a:p>
          <a:p>
            <a:pPr algn="just"/>
            <a:r>
              <a:rPr lang="vi-VN" sz="3200" dirty="0">
                <a:solidFill>
                  <a:srgbClr val="002060"/>
                </a:solidFill>
                <a:latin typeface="Arial" panose="020B0604020202020204" pitchFamily="34" charset="0"/>
                <a:cs typeface="Arial" panose="020B0604020202020204" pitchFamily="34" charset="0"/>
              </a:rPr>
              <a:t>     </a:t>
            </a:r>
            <a:r>
              <a:rPr lang="vi-VN" sz="3400" dirty="0">
                <a:solidFill>
                  <a:srgbClr val="002060"/>
                </a:solidFill>
                <a:latin typeface="Arial" panose="020B0604020202020204" pitchFamily="34" charset="0"/>
                <a:cs typeface="Arial" panose="020B0604020202020204" pitchFamily="34" charset="0"/>
              </a:rPr>
              <a:t>Trời trở rét. Vậy mà bé Ly, búp bê của tôi, vẫn phong phanh chiếc váy mỏng. Tôi xin chị Khánh được tấc xa tanh màu mật ong, khâu chiếc áo cho bé. Chiếc áo chỉ bằng bao thuốc. Cổ áo dựng cao cho ấm ngực. Tà áo loe ra một chút so với thân. Các mép áo đều được viền bằng vải xanh, rất nổi. Có ba chiếc khuy bấm như hạt cườm đính dọc nẹp áo. Chắc bé sẽ thích chiếc áo nhỏ xíu này vì tự tay tôi đã may cho bé</a:t>
            </a:r>
          </a:p>
          <a:p>
            <a:pPr algn="r"/>
            <a:r>
              <a:rPr lang="vi-VN" sz="3600" b="1" i="1" dirty="0">
                <a:solidFill>
                  <a:srgbClr val="002060"/>
                </a:solidFill>
                <a:latin typeface="Arial" panose="020B0604020202020204" pitchFamily="34" charset="0"/>
                <a:cs typeface="Arial" panose="020B0604020202020204" pitchFamily="34" charset="0"/>
              </a:rPr>
              <a:t>Ngọc Ro</a:t>
            </a:r>
          </a:p>
        </p:txBody>
      </p:sp>
      <p:sp>
        <p:nvSpPr>
          <p:cNvPr id="4" name="Rectangle 3"/>
          <p:cNvSpPr/>
          <p:nvPr/>
        </p:nvSpPr>
        <p:spPr>
          <a:xfrm>
            <a:off x="0" y="0"/>
            <a:ext cx="12192000" cy="6857677"/>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741994" y="56403"/>
            <a:ext cx="8719794" cy="4827080"/>
            <a:chOff x="1388141" y="1664399"/>
            <a:chExt cx="8719794" cy="4827080"/>
          </a:xfrm>
        </p:grpSpPr>
        <p:grpSp>
          <p:nvGrpSpPr>
            <p:cNvPr id="18" name="Group 17"/>
            <p:cNvGrpSpPr/>
            <p:nvPr/>
          </p:nvGrpSpPr>
          <p:grpSpPr>
            <a:xfrm>
              <a:off x="1388141" y="1664399"/>
              <a:ext cx="8719794" cy="4827080"/>
              <a:chOff x="1619210" y="1300344"/>
              <a:chExt cx="8719794" cy="4827080"/>
            </a:xfrm>
          </p:grpSpPr>
          <p:pic>
            <p:nvPicPr>
              <p:cNvPr id="21" name="图片 7"/>
              <p:cNvPicPr>
                <a:picLocks noChangeAspect="1"/>
              </p:cNvPicPr>
              <p:nvPr/>
            </p:nvPicPr>
            <p:blipFill rotWithShape="1">
              <a:blip r:embed="rId11" cstate="print">
                <a:extLst>
                  <a:ext uri="{28A0092B-C50C-407E-A947-70E740481C1C}">
                    <a14:useLocalDpi xmlns:a14="http://schemas.microsoft.com/office/drawing/2010/main" val="0"/>
                  </a:ext>
                </a:extLst>
              </a:blip>
              <a:srcRect l="4155" t="19690" r="8549" b="16377"/>
              <a:stretch/>
            </p:blipFill>
            <p:spPr>
              <a:xfrm>
                <a:off x="1619210" y="1300344"/>
                <a:ext cx="8719794" cy="4827080"/>
              </a:xfrm>
              <a:prstGeom prst="rect">
                <a:avLst/>
              </a:prstGeom>
            </p:spPr>
          </p:pic>
          <p:sp>
            <p:nvSpPr>
              <p:cNvPr id="22" name="TextBox 21"/>
              <p:cNvSpPr txBox="1"/>
              <p:nvPr/>
            </p:nvSpPr>
            <p:spPr>
              <a:xfrm>
                <a:off x="3557143" y="2500452"/>
                <a:ext cx="6094428" cy="661207"/>
              </a:xfrm>
              <a:prstGeom prst="rect">
                <a:avLst/>
              </a:prstGeom>
              <a:noFill/>
            </p:spPr>
            <p:txBody>
              <a:bodyPr wrap="square">
                <a:spAutoFit/>
              </a:bodyPr>
              <a:lstStyle/>
              <a:p>
                <a:pPr algn="l" eaLnBrk="1" hangingPunct="1">
                  <a:lnSpc>
                    <a:spcPct val="150000"/>
                  </a:lnSpc>
                  <a:spcBef>
                    <a:spcPct val="50000"/>
                  </a:spcBef>
                </a:pPr>
                <a:endParaRPr lang="en-US" altLang="en-US" sz="2800" b="1">
                  <a:latin typeface="Times New Roman" panose="02020603050405020304" pitchFamily="18" charset="0"/>
                  <a:cs typeface="Times New Roman" panose="02020603050405020304" pitchFamily="18" charset="0"/>
                </a:endParaRPr>
              </a:p>
            </p:txBody>
          </p:sp>
        </p:grpSp>
        <p:sp>
          <p:nvSpPr>
            <p:cNvPr id="20" name="TextBox 19"/>
            <p:cNvSpPr txBox="1"/>
            <p:nvPr/>
          </p:nvSpPr>
          <p:spPr>
            <a:xfrm>
              <a:off x="2832624" y="3091417"/>
              <a:ext cx="6384072" cy="2308324"/>
            </a:xfrm>
            <a:prstGeom prst="rect">
              <a:avLst/>
            </a:prstGeom>
            <a:noFill/>
          </p:spPr>
          <p:txBody>
            <a:bodyPr wrap="square">
              <a:spAutoFit/>
            </a:bodyPr>
            <a:lstStyle/>
            <a:p>
              <a:pPr algn="ctr" eaLnBrk="1" hangingPunct="1">
                <a:spcBef>
                  <a:spcPct val="50000"/>
                </a:spcBef>
              </a:pPr>
              <a:r>
                <a:rPr lang="en-US" altLang="en-US" sz="4800" b="1" dirty="0" err="1">
                  <a:solidFill>
                    <a:srgbClr val="002060"/>
                  </a:solidFill>
                  <a:latin typeface="Arial" panose="020B0604020202020204" pitchFamily="34" charset="0"/>
                  <a:cs typeface="Arial" panose="020B0604020202020204" pitchFamily="34" charset="0"/>
                </a:rPr>
                <a:t>Bạn</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nhỏ</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đã</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khâu</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cho</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búp</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bê</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một</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chiếc</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áo</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như</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thế</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nào</a:t>
              </a:r>
              <a:r>
                <a:rPr lang="en-US" altLang="en-US" sz="4800" b="1" dirty="0">
                  <a:solidFill>
                    <a:srgbClr val="002060"/>
                  </a:solidFill>
                  <a:latin typeface="Arial" panose="020B0604020202020204" pitchFamily="34" charset="0"/>
                  <a:cs typeface="Arial" panose="020B0604020202020204" pitchFamily="34" charset="0"/>
                </a:rPr>
                <a:t>?</a:t>
              </a:r>
            </a:p>
          </p:txBody>
        </p:sp>
      </p:grpSp>
      <p:pic>
        <p:nvPicPr>
          <p:cNvPr id="8" name="Picture 7"/>
          <p:cNvPicPr>
            <a:picLocks noChangeAspect="1"/>
          </p:cNvPicPr>
          <p:nvPr/>
        </p:nvPicPr>
        <p:blipFill>
          <a:blip r:embed="rId12"/>
          <a:stretch>
            <a:fillRect/>
          </a:stretch>
        </p:blipFill>
        <p:spPr>
          <a:xfrm>
            <a:off x="7389976" y="424197"/>
            <a:ext cx="4674424" cy="6849902"/>
          </a:xfrm>
          <a:prstGeom prst="rect">
            <a:avLst/>
          </a:prstGeom>
        </p:spPr>
      </p:pic>
      <p:grpSp>
        <p:nvGrpSpPr>
          <p:cNvPr id="30" name="Group 29"/>
          <p:cNvGrpSpPr/>
          <p:nvPr/>
        </p:nvGrpSpPr>
        <p:grpSpPr>
          <a:xfrm>
            <a:off x="1508882" y="171795"/>
            <a:ext cx="8719794" cy="4827080"/>
            <a:chOff x="1388141" y="1664399"/>
            <a:chExt cx="8719794" cy="4827080"/>
          </a:xfrm>
        </p:grpSpPr>
        <p:grpSp>
          <p:nvGrpSpPr>
            <p:cNvPr id="31" name="Group 30"/>
            <p:cNvGrpSpPr/>
            <p:nvPr/>
          </p:nvGrpSpPr>
          <p:grpSpPr>
            <a:xfrm>
              <a:off x="1388141" y="1664399"/>
              <a:ext cx="8719794" cy="4827080"/>
              <a:chOff x="1619210" y="1300344"/>
              <a:chExt cx="8719794" cy="4827080"/>
            </a:xfrm>
          </p:grpSpPr>
          <p:pic>
            <p:nvPicPr>
              <p:cNvPr id="33" name="图片 7"/>
              <p:cNvPicPr>
                <a:picLocks noChangeAspect="1"/>
              </p:cNvPicPr>
              <p:nvPr/>
            </p:nvPicPr>
            <p:blipFill rotWithShape="1">
              <a:blip r:embed="rId11" cstate="print">
                <a:extLst>
                  <a:ext uri="{28A0092B-C50C-407E-A947-70E740481C1C}">
                    <a14:useLocalDpi xmlns:a14="http://schemas.microsoft.com/office/drawing/2010/main" val="0"/>
                  </a:ext>
                </a:extLst>
              </a:blip>
              <a:srcRect l="4155" t="19690" r="8549" b="16377"/>
              <a:stretch/>
            </p:blipFill>
            <p:spPr>
              <a:xfrm>
                <a:off x="1619210" y="1300344"/>
                <a:ext cx="8719794" cy="4827080"/>
              </a:xfrm>
              <a:prstGeom prst="rect">
                <a:avLst/>
              </a:prstGeom>
            </p:spPr>
          </p:pic>
          <p:sp>
            <p:nvSpPr>
              <p:cNvPr id="34" name="TextBox 33"/>
              <p:cNvSpPr txBox="1"/>
              <p:nvPr/>
            </p:nvSpPr>
            <p:spPr>
              <a:xfrm>
                <a:off x="3557143" y="2500452"/>
                <a:ext cx="6094428" cy="661207"/>
              </a:xfrm>
              <a:prstGeom prst="rect">
                <a:avLst/>
              </a:prstGeom>
              <a:noFill/>
            </p:spPr>
            <p:txBody>
              <a:bodyPr wrap="square">
                <a:spAutoFit/>
              </a:bodyPr>
              <a:lstStyle/>
              <a:p>
                <a:pPr algn="l" eaLnBrk="1" hangingPunct="1">
                  <a:lnSpc>
                    <a:spcPct val="150000"/>
                  </a:lnSpc>
                  <a:spcBef>
                    <a:spcPct val="50000"/>
                  </a:spcBef>
                </a:pPr>
                <a:endParaRPr lang="en-US" altLang="en-US" sz="2800" b="1">
                  <a:latin typeface="Times New Roman" panose="02020603050405020304" pitchFamily="18" charset="0"/>
                  <a:cs typeface="Times New Roman" panose="02020603050405020304" pitchFamily="18" charset="0"/>
                </a:endParaRPr>
              </a:p>
            </p:txBody>
          </p:sp>
        </p:grpSp>
        <p:sp>
          <p:nvSpPr>
            <p:cNvPr id="32" name="TextBox 31"/>
            <p:cNvSpPr txBox="1"/>
            <p:nvPr/>
          </p:nvSpPr>
          <p:spPr>
            <a:xfrm>
              <a:off x="2832623" y="3334488"/>
              <a:ext cx="6363395" cy="1569660"/>
            </a:xfrm>
            <a:prstGeom prst="rect">
              <a:avLst/>
            </a:prstGeom>
            <a:noFill/>
          </p:spPr>
          <p:txBody>
            <a:bodyPr wrap="square">
              <a:spAutoFit/>
            </a:bodyPr>
            <a:lstStyle/>
            <a:p>
              <a:pPr algn="ctr" eaLnBrk="1" hangingPunct="1">
                <a:spcBef>
                  <a:spcPct val="50000"/>
                </a:spcBef>
              </a:pPr>
              <a:r>
                <a:rPr lang="en-US" altLang="en-US" sz="4800" b="1" dirty="0" err="1">
                  <a:solidFill>
                    <a:srgbClr val="002060"/>
                  </a:solidFill>
                  <a:latin typeface="Arial" panose="020B0604020202020204" pitchFamily="34" charset="0"/>
                  <a:cs typeface="Arial" panose="020B0604020202020204" pitchFamily="34" charset="0"/>
                </a:rPr>
                <a:t>Bạn</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nhỏ</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đối</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với</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búp</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bê</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như</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thế</a:t>
              </a:r>
              <a:r>
                <a:rPr lang="en-US" altLang="en-US" sz="4800" b="1" dirty="0">
                  <a:solidFill>
                    <a:srgbClr val="002060"/>
                  </a:solidFill>
                  <a:latin typeface="Arial" panose="020B0604020202020204" pitchFamily="34" charset="0"/>
                  <a:cs typeface="Arial" panose="020B0604020202020204" pitchFamily="34" charset="0"/>
                </a:rPr>
                <a:t> </a:t>
              </a:r>
              <a:r>
                <a:rPr lang="en-US" altLang="en-US" sz="4800" b="1" dirty="0" err="1">
                  <a:solidFill>
                    <a:srgbClr val="002060"/>
                  </a:solidFill>
                  <a:latin typeface="Arial" panose="020B0604020202020204" pitchFamily="34" charset="0"/>
                  <a:cs typeface="Arial" panose="020B0604020202020204" pitchFamily="34" charset="0"/>
                </a:rPr>
                <a:t>nào</a:t>
              </a:r>
              <a:r>
                <a:rPr lang="en-US" altLang="en-US" sz="4800" b="1" dirty="0">
                  <a:solidFill>
                    <a:srgbClr val="002060"/>
                  </a:solidFill>
                  <a:latin typeface="Arial" panose="020B0604020202020204" pitchFamily="34" charset="0"/>
                  <a:cs typeface="Arial" panose="020B0604020202020204" pitchFamily="34" charset="0"/>
                </a:rPr>
                <a:t>?</a:t>
              </a:r>
            </a:p>
          </p:txBody>
        </p:sp>
      </p:grpSp>
      <p:pic>
        <p:nvPicPr>
          <p:cNvPr id="35" name="Picture 34"/>
          <p:cNvPicPr>
            <a:picLocks noChangeAspect="1"/>
          </p:cNvPicPr>
          <p:nvPr/>
        </p:nvPicPr>
        <p:blipFill>
          <a:blip r:embed="rId13"/>
          <a:stretch>
            <a:fillRect/>
          </a:stretch>
        </p:blipFill>
        <p:spPr>
          <a:xfrm>
            <a:off x="6681229" y="3363096"/>
            <a:ext cx="6313557" cy="3550662"/>
          </a:xfrm>
          <a:prstGeom prst="rect">
            <a:avLst/>
          </a:prstGeom>
        </p:spPr>
      </p:pic>
    </p:spTree>
    <p:extLst>
      <p:ext uri="{BB962C8B-B14F-4D97-AF65-F5344CB8AC3E}">
        <p14:creationId xmlns:p14="http://schemas.microsoft.com/office/powerpoint/2010/main" val="1379324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2"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2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4" grpId="0" animBg="1"/>
      <p:bldP spid="25" grpId="0" animBg="1"/>
      <p:bldP spid="26" grpId="0" animBg="1"/>
      <p:bldP spid="28" grpId="0" animBg="1"/>
      <p:bldP spid="29" grpId="0" animBg="1"/>
      <p:bldP spid="4" grpId="0" animBg="1"/>
      <p:bldP spid="4" grpId="1" animBg="1"/>
      <p:bldP spid="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727875"/>
            <a:ext cx="12244125" cy="2143284"/>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050" y1="89100" x2="40950" y2="92850"/>
                        <a14:foregroundMark x1="43650" y1="92000" x2="59700" y2="93350"/>
                      </a14:backgroundRemoval>
                    </a14:imgEffect>
                  </a14:imgLayer>
                </a14:imgProps>
              </a:ext>
            </a:extLst>
          </a:blip>
          <a:stretch>
            <a:fillRect/>
          </a:stretch>
        </p:blipFill>
        <p:spPr>
          <a:xfrm>
            <a:off x="6122061" y="-260476"/>
            <a:ext cx="7392796" cy="7392796"/>
          </a:xfrm>
          <a:prstGeom prst="rect">
            <a:avLst/>
          </a:prstGeom>
        </p:spPr>
      </p:pic>
      <p:pic>
        <p:nvPicPr>
          <p:cNvPr id="4"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0081" y="4645745"/>
            <a:ext cx="2698316" cy="2225414"/>
          </a:xfrm>
          <a:prstGeom prst="rect">
            <a:avLst/>
          </a:prstGeom>
        </p:spPr>
      </p:pic>
      <p:sp>
        <p:nvSpPr>
          <p:cNvPr id="5" name="Rectangle 4"/>
          <p:cNvSpPr/>
          <p:nvPr/>
        </p:nvSpPr>
        <p:spPr>
          <a:xfrm>
            <a:off x="345440" y="128055"/>
            <a:ext cx="8682036" cy="1015663"/>
          </a:xfrm>
          <a:prstGeom prst="rect">
            <a:avLst/>
          </a:prstGeom>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latin typeface="UTM Futura Extra" panose="02040603050506020204" pitchFamily="18" charset="0"/>
                <a:cs typeface="Arial" panose="020B0604020202020204" pitchFamily="34" charset="0"/>
              </a:rPr>
              <a:t>LUYỆN VIẾT TỪ KHÓ</a:t>
            </a:r>
            <a:endParaRPr lang="vi-VN" sz="5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6"/>
          <a:srcRect t="3921"/>
          <a:stretch/>
        </p:blipFill>
        <p:spPr>
          <a:xfrm>
            <a:off x="599898" y="1258040"/>
            <a:ext cx="687768" cy="963300"/>
          </a:xfrm>
          <a:prstGeom prst="rect">
            <a:avLst/>
          </a:prstGeom>
        </p:spPr>
      </p:pic>
      <p:sp>
        <p:nvSpPr>
          <p:cNvPr id="8" name="Rectangle 7"/>
          <p:cNvSpPr/>
          <p:nvPr/>
        </p:nvSpPr>
        <p:spPr>
          <a:xfrm>
            <a:off x="834970" y="1209083"/>
            <a:ext cx="3757350" cy="646331"/>
          </a:xfrm>
          <a:prstGeom prst="rect">
            <a:avLst/>
          </a:prstGeom>
        </p:spPr>
        <p:txBody>
          <a:bodyPr wrap="square">
            <a:spAutoFit/>
          </a:bodyPr>
          <a:lstStyle/>
          <a:p>
            <a:pPr algn="ct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phong</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phanh</a:t>
            </a:r>
            <a:endParaRPr lang="vi-VN" sz="3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9"/>
          <p:cNvSpPr/>
          <p:nvPr/>
        </p:nvSpPr>
        <p:spPr>
          <a:xfrm>
            <a:off x="2056497" y="1222731"/>
            <a:ext cx="7330150" cy="1754326"/>
          </a:xfrm>
          <a:prstGeom prst="rect">
            <a:avLst/>
          </a:prstGeom>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rPr>
              <a:t>          : </a:t>
            </a:r>
            <a:r>
              <a:rPr lang="vi-VN" sz="3600" b="1" dirty="0">
                <a:solidFill>
                  <a:schemeClr val="bg1"/>
                </a:solidFill>
                <a:effectLst>
                  <a:outerShdw blurRad="38100" dist="38100" dir="2700000" algn="tl">
                    <a:srgbClr val="000000">
                      <a:alpha val="43137"/>
                    </a:srgbClr>
                  </a:outerShdw>
                </a:effectLst>
              </a:rPr>
              <a:t>chỉ tình trạng quần</a:t>
            </a:r>
            <a:endParaRPr lang="en-US" sz="3600" b="1" dirty="0">
              <a:solidFill>
                <a:schemeClr val="bg1"/>
              </a:solidFill>
              <a:effectLst>
                <a:outerShdw blurRad="38100" dist="38100" dir="2700000" algn="tl">
                  <a:srgbClr val="000000">
                    <a:alpha val="43137"/>
                  </a:srgbClr>
                </a:outerShdw>
              </a:effectLst>
            </a:endParaRPr>
          </a:p>
          <a:p>
            <a:pPr algn="ctr"/>
            <a:r>
              <a:rPr lang="vi-VN" sz="3600" b="1" dirty="0">
                <a:solidFill>
                  <a:schemeClr val="bg1"/>
                </a:solidFill>
                <a:effectLst>
                  <a:outerShdw blurRad="38100" dist="38100" dir="2700000" algn="tl">
                    <a:srgbClr val="000000">
                      <a:alpha val="43137"/>
                    </a:srgbClr>
                  </a:outerShdw>
                </a:effectLst>
              </a:rPr>
              <a:t>áo mặc sơ sài, không đủ ấm</a:t>
            </a:r>
            <a:endParaRPr lang="en-US" sz="3600" b="1" dirty="0">
              <a:solidFill>
                <a:schemeClr val="bg1"/>
              </a:solidFill>
              <a:effectLst>
                <a:outerShdw blurRad="38100" dist="38100" dir="2700000" algn="tl">
                  <a:srgbClr val="000000">
                    <a:alpha val="43137"/>
                  </a:srgbClr>
                </a:outerShdw>
              </a:effectLst>
            </a:endParaRPr>
          </a:p>
          <a:p>
            <a:pPr algn="ctr"/>
            <a:r>
              <a:rPr lang="vi-VN" sz="3600" b="1" dirty="0">
                <a:solidFill>
                  <a:schemeClr val="bg1"/>
                </a:solidFill>
                <a:effectLst>
                  <a:outerShdw blurRad="38100" dist="38100" dir="2700000" algn="tl">
                    <a:srgbClr val="000000">
                      <a:alpha val="43137"/>
                    </a:srgbClr>
                  </a:outerShdw>
                </a:effectLst>
              </a:rPr>
              <a:t>lúc tiết trời đang lạnh giá</a:t>
            </a:r>
            <a:r>
              <a:rPr lang="en-US" sz="3600" b="1" dirty="0">
                <a:solidFill>
                  <a:schemeClr val="bg1"/>
                </a:solidFill>
                <a:effectLst>
                  <a:outerShdw blurRad="38100" dist="38100" dir="2700000" algn="tl">
                    <a:srgbClr val="000000">
                      <a:alpha val="43137"/>
                    </a:srgbClr>
                  </a:outerShdw>
                </a:effectLst>
              </a:rPr>
              <a:t>.</a:t>
            </a:r>
          </a:p>
        </p:txBody>
      </p:sp>
      <p:pic>
        <p:nvPicPr>
          <p:cNvPr id="13" name="Picture 12"/>
          <p:cNvPicPr>
            <a:picLocks noChangeAspect="1"/>
          </p:cNvPicPr>
          <p:nvPr/>
        </p:nvPicPr>
        <p:blipFill>
          <a:blip r:embed="rId7"/>
          <a:stretch>
            <a:fillRect/>
          </a:stretch>
        </p:blipFill>
        <p:spPr>
          <a:xfrm>
            <a:off x="652299" y="2297780"/>
            <a:ext cx="3154715" cy="4560220"/>
          </a:xfrm>
          <a:prstGeom prst="rect">
            <a:avLst/>
          </a:prstGeom>
        </p:spPr>
      </p:pic>
      <p:pic>
        <p:nvPicPr>
          <p:cNvPr id="14" name="Picture 13"/>
          <p:cNvPicPr>
            <a:picLocks noChangeAspect="1"/>
          </p:cNvPicPr>
          <p:nvPr/>
        </p:nvPicPr>
        <p:blipFill rotWithShape="1">
          <a:blip r:embed="rId6"/>
          <a:srcRect t="3921"/>
          <a:stretch/>
        </p:blipFill>
        <p:spPr>
          <a:xfrm>
            <a:off x="1000729" y="2029683"/>
            <a:ext cx="687768" cy="963300"/>
          </a:xfrm>
          <a:prstGeom prst="rect">
            <a:avLst/>
          </a:prstGeom>
        </p:spPr>
      </p:pic>
      <p:sp>
        <p:nvSpPr>
          <p:cNvPr id="15" name="Rectangle 14"/>
          <p:cNvSpPr/>
          <p:nvPr/>
        </p:nvSpPr>
        <p:spPr>
          <a:xfrm>
            <a:off x="938732" y="2017375"/>
            <a:ext cx="3757350" cy="646331"/>
          </a:xfrm>
          <a:prstGeom prst="rect">
            <a:avLst/>
          </a:prstGeom>
        </p:spPr>
        <p:txBody>
          <a:bodyPr wrap="square">
            <a:spAutoFit/>
          </a:bodyPr>
          <a:lstStyle/>
          <a:p>
            <a:pPr algn="ct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sz="3600"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ấc</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tanh</a:t>
            </a:r>
            <a:endParaRPr lang="vi-VN" sz="3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Rectangle 15"/>
          <p:cNvSpPr/>
          <p:nvPr/>
        </p:nvSpPr>
        <p:spPr>
          <a:xfrm>
            <a:off x="3657610" y="2034454"/>
            <a:ext cx="5281676" cy="1200329"/>
          </a:xfrm>
          <a:prstGeom prst="rect">
            <a:avLst/>
          </a:prstGeom>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body)"/>
                <a:cs typeface="Arial" panose="020B0604020202020204" pitchFamily="34" charset="0"/>
              </a:rPr>
              <a:t>một</a:t>
            </a: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body)"/>
                <a:cs typeface="Arial" panose="020B0604020202020204" pitchFamily="34" charset="0"/>
              </a:rPr>
              <a:t>đoạn</a:t>
            </a: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body)"/>
                <a:cs typeface="Arial" panose="020B0604020202020204" pitchFamily="34" charset="0"/>
              </a:rPr>
              <a:t>vải</a:t>
            </a: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body)"/>
                <a:cs typeface="Arial" panose="020B0604020202020204" pitchFamily="34" charset="0"/>
              </a:rPr>
              <a:t>mỏng</a:t>
            </a: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body)"/>
                <a:cs typeface="Arial" panose="020B0604020202020204" pitchFamily="34" charset="0"/>
              </a:rPr>
              <a:t>mặt</a:t>
            </a: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body)"/>
                <a:cs typeface="Arial" panose="020B0604020202020204" pitchFamily="34" charset="0"/>
              </a:rPr>
              <a:t>phải</a:t>
            </a: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body)"/>
                <a:cs typeface="Arial" panose="020B0604020202020204" pitchFamily="34" charset="0"/>
              </a:rPr>
              <a:t>bóng</a:t>
            </a: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body)"/>
                <a:cs typeface="Arial" panose="020B0604020202020204" pitchFamily="34" charset="0"/>
              </a:rPr>
              <a:t>và</a:t>
            </a: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body)"/>
                <a:cs typeface="Arial" panose="020B0604020202020204" pitchFamily="34" charset="0"/>
              </a:rPr>
              <a:t>mịn</a:t>
            </a:r>
            <a:r>
              <a:rPr lang="en-US" sz="3600" b="1" dirty="0">
                <a:solidFill>
                  <a:schemeClr val="bg1"/>
                </a:solidFill>
                <a:effectLst>
                  <a:outerShdw blurRad="38100" dist="38100" dir="2700000" algn="tl">
                    <a:srgbClr val="000000">
                      <a:alpha val="43137"/>
                    </a:srgbClr>
                  </a:outerShdw>
                </a:effectLst>
                <a:latin typeface="Arial (body)"/>
                <a:cs typeface="Arial" panose="020B0604020202020204" pitchFamily="34" charset="0"/>
              </a:rPr>
              <a:t>.</a:t>
            </a:r>
          </a:p>
        </p:txBody>
      </p:sp>
      <p:pic>
        <p:nvPicPr>
          <p:cNvPr id="17" name="Picture 16"/>
          <p:cNvPicPr>
            <a:picLocks noChangeAspect="1"/>
          </p:cNvPicPr>
          <p:nvPr/>
        </p:nvPicPr>
        <p:blipFill rotWithShape="1">
          <a:blip r:embed="rId6"/>
          <a:srcRect t="3921"/>
          <a:stretch/>
        </p:blipFill>
        <p:spPr>
          <a:xfrm>
            <a:off x="1535363" y="2682890"/>
            <a:ext cx="687768" cy="963300"/>
          </a:xfrm>
          <a:prstGeom prst="rect">
            <a:avLst/>
          </a:prstGeom>
        </p:spPr>
      </p:pic>
      <p:sp>
        <p:nvSpPr>
          <p:cNvPr id="18" name="Rectangle 17"/>
          <p:cNvSpPr/>
          <p:nvPr/>
        </p:nvSpPr>
        <p:spPr>
          <a:xfrm>
            <a:off x="1473366" y="2670582"/>
            <a:ext cx="2638584" cy="646331"/>
          </a:xfrm>
          <a:prstGeom prst="rect">
            <a:avLst/>
          </a:prstGeom>
        </p:spPr>
        <p:txBody>
          <a:bodyPr wrap="square">
            <a:spAutoFit/>
          </a:bodyPr>
          <a:lstStyle/>
          <a:p>
            <a:pPr algn="ct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r>
              <a:rPr lang="en-US" sz="3600"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oe</a:t>
            </a: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a:t>
            </a:r>
            <a:endParaRPr lang="vi-VN" sz="3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6"/>
          <a:srcRect t="3921"/>
          <a:stretch/>
        </p:blipFill>
        <p:spPr>
          <a:xfrm>
            <a:off x="2041597" y="3412804"/>
            <a:ext cx="687768" cy="963300"/>
          </a:xfrm>
          <a:prstGeom prst="rect">
            <a:avLst/>
          </a:prstGeom>
        </p:spPr>
      </p:pic>
      <p:sp>
        <p:nvSpPr>
          <p:cNvPr id="20" name="Rectangle 19"/>
          <p:cNvSpPr/>
          <p:nvPr/>
        </p:nvSpPr>
        <p:spPr>
          <a:xfrm>
            <a:off x="2405828" y="3413187"/>
            <a:ext cx="2638584" cy="646331"/>
          </a:xfrm>
          <a:prstGeom prst="rect">
            <a:avLst/>
          </a:prstGeom>
        </p:spPr>
        <p:txBody>
          <a:bodyPr wrap="square">
            <a:spAutoFit/>
          </a:bodyPr>
          <a:lstStyle/>
          <a:p>
            <a:pPr algn="ct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a:t>
            </a:r>
            <a:r>
              <a:rPr lang="en-US" sz="3600"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uy</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bấm</a:t>
            </a:r>
            <a:endParaRPr lang="vi-VN" sz="3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8"/>
          <a:stretch>
            <a:fillRect/>
          </a:stretch>
        </p:blipFill>
        <p:spPr>
          <a:xfrm>
            <a:off x="4801155" y="1838066"/>
            <a:ext cx="2184328" cy="2184328"/>
          </a:xfrm>
          <a:prstGeom prst="rect">
            <a:avLst/>
          </a:prstGeom>
          <a:ln>
            <a:noFill/>
          </a:ln>
          <a:effectLst>
            <a:softEdge rad="112500"/>
          </a:effectLst>
        </p:spPr>
      </p:pic>
      <p:pic>
        <p:nvPicPr>
          <p:cNvPr id="22" name="Picture 21"/>
          <p:cNvPicPr>
            <a:picLocks noChangeAspect="1"/>
          </p:cNvPicPr>
          <p:nvPr/>
        </p:nvPicPr>
        <p:blipFill rotWithShape="1">
          <a:blip r:embed="rId6"/>
          <a:srcRect t="3921"/>
          <a:stretch/>
        </p:blipFill>
        <p:spPr>
          <a:xfrm>
            <a:off x="2637665" y="4137723"/>
            <a:ext cx="687768" cy="963300"/>
          </a:xfrm>
          <a:prstGeom prst="rect">
            <a:avLst/>
          </a:prstGeom>
        </p:spPr>
      </p:pic>
      <p:sp>
        <p:nvSpPr>
          <p:cNvPr id="23" name="Rectangle 22"/>
          <p:cNvSpPr/>
          <p:nvPr/>
        </p:nvSpPr>
        <p:spPr>
          <a:xfrm>
            <a:off x="3001896" y="4138106"/>
            <a:ext cx="2638584" cy="646331"/>
          </a:xfrm>
          <a:prstGeom prst="rect">
            <a:avLst/>
          </a:prstGeom>
        </p:spPr>
        <p:txBody>
          <a:bodyPr wrap="square">
            <a:spAutoFit/>
          </a:bodyPr>
          <a:lstStyle/>
          <a:p>
            <a:pPr algn="ct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hạt</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3600"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ườm</a:t>
            </a:r>
            <a:endParaRPr lang="vi-VN" sz="32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9"/>
          <a:stretch>
            <a:fillRect/>
          </a:stretch>
        </p:blipFill>
        <p:spPr>
          <a:xfrm>
            <a:off x="5419243" y="2492058"/>
            <a:ext cx="2271309" cy="2271309"/>
          </a:xfrm>
          <a:prstGeom prst="rect">
            <a:avLst/>
          </a:prstGeom>
          <a:ln>
            <a:noFill/>
          </a:ln>
          <a:effectLst>
            <a:softEdge rad="112500"/>
          </a:effectLst>
        </p:spPr>
      </p:pic>
    </p:spTree>
    <p:extLst>
      <p:ext uri="{BB962C8B-B14F-4D97-AF65-F5344CB8AC3E}">
        <p14:creationId xmlns:p14="http://schemas.microsoft.com/office/powerpoint/2010/main" val="4248522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barn(inVertical)">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P spid="15" grpId="0"/>
      <p:bldP spid="16" grpId="0"/>
      <p:bldP spid="16" grpId="1"/>
      <p:bldP spid="18" grpId="0"/>
      <p:bldP spid="20"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650</Words>
  <Application>Microsoft Office PowerPoint</Application>
  <PresentationFormat>Widescreen</PresentationFormat>
  <Paragraphs>79</Paragraphs>
  <Slides>19</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UTM Flavour</vt:lpstr>
      <vt:lpstr>UTM Futura Extra</vt:lpstr>
      <vt:lpstr>等线 Light</vt:lpstr>
      <vt:lpstr>Barlow</vt:lpstr>
      <vt:lpstr>Arial</vt:lpstr>
      <vt:lpstr>Arial (body)</vt:lpstr>
      <vt:lpstr>SimSun</vt:lpstr>
      <vt:lpstr>UVN Dzung Dakao</vt:lpstr>
      <vt:lpstr>Times New Roman</vt:lpstr>
      <vt:lpstr>Calibri</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Chinh ta 4</dc:subject>
  <dc:creator>KTUTS;VIETBAO</dc:creator>
  <cp:keywords>VIET BAO</cp:keywords>
  <cp:lastModifiedBy>Windows User</cp:lastModifiedBy>
  <cp:revision>78</cp:revision>
  <dcterms:created xsi:type="dcterms:W3CDTF">2019-10-13T03:54:40Z</dcterms:created>
  <dcterms:modified xsi:type="dcterms:W3CDTF">2022-11-30T14:41:31Z</dcterms:modified>
  <cp:version>Z20</cp:version>
</cp:coreProperties>
</file>