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2" r:id="rId2"/>
    <p:sldMasterId id="2147483718" r:id="rId3"/>
    <p:sldMasterId id="2147483734" r:id="rId4"/>
    <p:sldMasterId id="2147483767" r:id="rId5"/>
    <p:sldMasterId id="2147483785" r:id="rId6"/>
  </p:sldMasterIdLst>
  <p:notesMasterIdLst>
    <p:notesMasterId r:id="rId26"/>
  </p:notesMasterIdLst>
  <p:sldIdLst>
    <p:sldId id="269" r:id="rId7"/>
    <p:sldId id="270" r:id="rId8"/>
    <p:sldId id="271" r:id="rId9"/>
    <p:sldId id="272" r:id="rId10"/>
    <p:sldId id="268" r:id="rId11"/>
    <p:sldId id="256" r:id="rId12"/>
    <p:sldId id="257" r:id="rId13"/>
    <p:sldId id="258" r:id="rId14"/>
    <p:sldId id="259" r:id="rId15"/>
    <p:sldId id="260" r:id="rId16"/>
    <p:sldId id="261" r:id="rId17"/>
    <p:sldId id="266" r:id="rId18"/>
    <p:sldId id="319" r:id="rId19"/>
    <p:sldId id="273" r:id="rId20"/>
    <p:sldId id="278" r:id="rId21"/>
    <p:sldId id="283" r:id="rId22"/>
    <p:sldId id="317" r:id="rId23"/>
    <p:sldId id="320" r:id="rId24"/>
    <p:sldId id="318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7" autoAdjust="0"/>
    <p:restoredTop sz="94660"/>
  </p:normalViewPr>
  <p:slideViewPr>
    <p:cSldViewPr>
      <p:cViewPr varScale="1">
        <p:scale>
          <a:sx n="86" d="100"/>
          <a:sy n="86" d="100"/>
        </p:scale>
        <p:origin x="724" y="6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D32E4-5DAD-4604-879D-0F827554A76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589D5-2A69-4441-9822-40E975B9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89D5-2A69-4441-9822-40E975B96C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5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50009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62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2667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9600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4004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737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690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206210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343870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077541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86003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84419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836069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6243638" y="4716067"/>
            <a:ext cx="582216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58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行业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www.1ppt.com/hangye/ </a:t>
            </a:r>
          </a:p>
          <a:p>
            <a:pPr defTabSz="6858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节日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素材：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www.1ppt.com/sucai/</a:t>
            </a:r>
          </a:p>
          <a:p>
            <a:pPr defTabSz="6858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背景图片：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图表：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www.1ppt.com/tubiao/      </a:t>
            </a:r>
          </a:p>
          <a:p>
            <a:pPr defTabSz="6858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精美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www.1ppt.com/powerpoint/      </a:t>
            </a:r>
          </a:p>
          <a:p>
            <a:pPr defTabSz="6858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课件：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字体下载：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www.1ppt.com/ziti/</a:t>
            </a:r>
          </a:p>
          <a:p>
            <a:pPr defTabSz="6858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工作总结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工作计划：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www.1ppt.com/xiazai/jihua/</a:t>
            </a:r>
          </a:p>
          <a:p>
            <a:pPr defTabSz="6858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商务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个人简历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www.1ppt.com/xiazai/jianli/  </a:t>
            </a:r>
          </a:p>
          <a:p>
            <a:pPr defTabSz="685800" eaLnBrk="1" hangingPunct="1"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毕业答辩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工作汇报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www.1ppt.com/xiazai/huibao/    </a:t>
            </a:r>
          </a:p>
          <a:p>
            <a:pPr defTabSz="685800" eaLnBrk="1" hangingPunct="1"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18117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113176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08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22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60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74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21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69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4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FF6CB-55C9-45B1-8254-695D0E13F2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324300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01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43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54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80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52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195" y="-8863"/>
            <a:ext cx="9131369" cy="52090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6748478" y="443890"/>
            <a:ext cx="210219" cy="150626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359424" y="884885"/>
            <a:ext cx="598736" cy="429005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421832" y="-108484"/>
            <a:ext cx="303151" cy="217213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191404" y="289868"/>
            <a:ext cx="673057" cy="482256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8535879" y="773990"/>
            <a:ext cx="304026" cy="217839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08522" y="-76647"/>
            <a:ext cx="393185" cy="281723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578295" y="107647"/>
            <a:ext cx="500592" cy="358682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295554" y="8317"/>
            <a:ext cx="318176" cy="227978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8397658" y="108256"/>
            <a:ext cx="318176" cy="227978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5976076" y="144055"/>
            <a:ext cx="318176" cy="227978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29181" y="3885121"/>
            <a:ext cx="9590946" cy="1315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03" y="4204892"/>
            <a:ext cx="9273192" cy="10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7473744" y="340694"/>
            <a:ext cx="393185" cy="281723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52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46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63401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16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1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6265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73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50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24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73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79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57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28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410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774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1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334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195" y="-8863"/>
            <a:ext cx="9131369" cy="52090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6748478" y="443890"/>
            <a:ext cx="210219" cy="150626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359424" y="884885"/>
            <a:ext cx="598736" cy="429005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421832" y="-108484"/>
            <a:ext cx="303151" cy="217213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191404" y="289868"/>
            <a:ext cx="673057" cy="482256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8535879" y="773990"/>
            <a:ext cx="304026" cy="217839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08522" y="-76647"/>
            <a:ext cx="393185" cy="281723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578295" y="107647"/>
            <a:ext cx="500592" cy="358682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295554" y="8317"/>
            <a:ext cx="318176" cy="227978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8397658" y="108256"/>
            <a:ext cx="318176" cy="227978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5976076" y="144055"/>
            <a:ext cx="318176" cy="227978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29181" y="3885121"/>
            <a:ext cx="9590946" cy="1315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03" y="4204892"/>
            <a:ext cx="9273192" cy="10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7473744" y="340694"/>
            <a:ext cx="393185" cy="281723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557">
                <a:defRPr/>
              </a:pPr>
              <a:endParaRPr lang="zh-CN" altLang="en-US" sz="1279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56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098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1364772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4256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55080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737648" y="2127875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737648" y="2831850"/>
            <a:ext cx="3333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81450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31983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581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2070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445025"/>
            <a:ext cx="43725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452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39396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3917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697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736156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30735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0906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72858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7175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20619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preserve="1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75436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preserve="1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780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438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36383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7524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3993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2627550" y="91211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1566713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2627550" y="209321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2645913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2627550" y="327796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3827087"/>
            <a:ext cx="38889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70614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 preserve="1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9216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 preserve="1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454800"/>
            <a:ext cx="2189400" cy="11361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2652800"/>
            <a:ext cx="2488200" cy="10359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94161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51694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0534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;p2"/>
          <p:cNvSpPr/>
          <p:nvPr/>
        </p:nvSpPr>
        <p:spPr>
          <a:xfrm rot="-431784">
            <a:off x="-515779" y="-596743"/>
            <a:ext cx="3321601" cy="2957180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4" name="Google Shape;11;p2"/>
          <p:cNvSpPr/>
          <p:nvPr/>
        </p:nvSpPr>
        <p:spPr>
          <a:xfrm>
            <a:off x="-668840" y="-1225713"/>
            <a:ext cx="2316062" cy="4438244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81900" y="3091400"/>
            <a:ext cx="3980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Google Shape;12;p2"/>
          <p:cNvSpPr/>
          <p:nvPr/>
        </p:nvSpPr>
        <p:spPr>
          <a:xfrm>
            <a:off x="8343643" y="2834151"/>
            <a:ext cx="1180203" cy="2293938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6" name="Google Shape;13;p2"/>
          <p:cNvSpPr/>
          <p:nvPr/>
        </p:nvSpPr>
        <p:spPr>
          <a:xfrm>
            <a:off x="6361872" y="4404138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7" name="Google Shape;14;p2"/>
          <p:cNvSpPr/>
          <p:nvPr/>
        </p:nvSpPr>
        <p:spPr>
          <a:xfrm>
            <a:off x="8300727" y="341035"/>
            <a:ext cx="1067818" cy="2092898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8" name="Google Shape;15;p2"/>
          <p:cNvSpPr/>
          <p:nvPr/>
        </p:nvSpPr>
        <p:spPr>
          <a:xfrm>
            <a:off x="-273747" y="2493592"/>
            <a:ext cx="762356" cy="2054655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sp>
        <p:nvSpPr>
          <p:cNvPr id="9" name="Google Shape;16;p2"/>
          <p:cNvSpPr/>
          <p:nvPr/>
        </p:nvSpPr>
        <p:spPr>
          <a:xfrm>
            <a:off x="6750537" y="3586007"/>
            <a:ext cx="2942689" cy="1928623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  <p:grpSp>
        <p:nvGrpSpPr>
          <p:cNvPr id="11" name="Google Shape;18;p2"/>
          <p:cNvGrpSpPr/>
          <p:nvPr/>
        </p:nvGrpSpPr>
        <p:grpSpPr>
          <a:xfrm>
            <a:off x="2581901" y="110147"/>
            <a:ext cx="504705" cy="538324"/>
            <a:chOff x="2501940" y="418177"/>
            <a:chExt cx="504705" cy="538324"/>
          </a:xfrm>
        </p:grpSpPr>
        <p:sp>
          <p:nvSpPr>
            <p:cNvPr id="12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oogle Shape;25;p2"/>
          <p:cNvGrpSpPr/>
          <p:nvPr/>
        </p:nvGrpSpPr>
        <p:grpSpPr>
          <a:xfrm>
            <a:off x="6231120" y="4134093"/>
            <a:ext cx="453457" cy="521788"/>
            <a:chOff x="6383519" y="4134092"/>
            <a:chExt cx="453457" cy="521788"/>
          </a:xfrm>
        </p:grpSpPr>
        <p:sp>
          <p:nvSpPr>
            <p:cNvPr id="19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oogle Shape;33;p2"/>
          <p:cNvGrpSpPr/>
          <p:nvPr/>
        </p:nvGrpSpPr>
        <p:grpSpPr>
          <a:xfrm>
            <a:off x="7968865" y="3309501"/>
            <a:ext cx="1505790" cy="2024569"/>
            <a:chOff x="7570415" y="3649325"/>
            <a:chExt cx="1505790" cy="2024569"/>
          </a:xfrm>
        </p:grpSpPr>
        <p:sp>
          <p:nvSpPr>
            <p:cNvPr id="27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29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0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4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5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7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48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oogle Shape;56;p2"/>
          <p:cNvGrpSpPr/>
          <p:nvPr/>
        </p:nvGrpSpPr>
        <p:grpSpPr>
          <a:xfrm rot="10086647">
            <a:off x="-572579" y="-1518194"/>
            <a:ext cx="2406838" cy="3236049"/>
            <a:chOff x="7570415" y="3649325"/>
            <a:chExt cx="1505790" cy="2024569"/>
          </a:xfrm>
        </p:grpSpPr>
        <p:sp>
          <p:nvSpPr>
            <p:cNvPr id="50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2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3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4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5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6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7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8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59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0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1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2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3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4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5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6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7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8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69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0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1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oogle Shape;79;p2"/>
          <p:cNvGrpSpPr/>
          <p:nvPr/>
        </p:nvGrpSpPr>
        <p:grpSpPr>
          <a:xfrm rot="-4692804" flipH="1">
            <a:off x="7842382" y="3855273"/>
            <a:ext cx="1210428" cy="1627687"/>
            <a:chOff x="7570415" y="3649325"/>
            <a:chExt cx="1505790" cy="2024569"/>
          </a:xfrm>
        </p:grpSpPr>
        <p:sp>
          <p:nvSpPr>
            <p:cNvPr id="73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4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5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6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7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8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79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3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4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5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6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7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8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89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0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3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94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0219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10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52371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704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913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9453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152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4613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480CE4-C701-4479-9859-289F4AAF3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71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27389"/>
      </p:ext>
    </p:extLst>
  </p:cSld>
  <p:clrMapOvr>
    <a:masterClrMapping/>
  </p:clrMapOvr>
  <p:transition spd="med" advClick="0" advTm="0">
    <p:push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6038795-ED90-40F2-B8C6-49959BCD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7113" cy="51435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792" y="4767560"/>
            <a:ext cx="2056836" cy="273206"/>
          </a:xfrm>
          <a:prstGeom prst="rect">
            <a:avLst/>
          </a:prstGeom>
        </p:spPr>
        <p:txBody>
          <a:bodyPr/>
          <a:lstStyle/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810" y="4767560"/>
            <a:ext cx="3086382" cy="27320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8375" y="4767560"/>
            <a:ext cx="2056836" cy="273206"/>
          </a:xfrm>
          <a:prstGeom prst="rect">
            <a:avLst/>
          </a:prstGeom>
        </p:spPr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400058" y="268206"/>
            <a:ext cx="2300059" cy="25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16" tIns="32508" rIns="65016" bIns="3250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a title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12863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6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29644"/>
      </p:ext>
    </p:extLst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0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92482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49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798"/>
            </a:lvl1pPr>
            <a:lvl2pPr marL="342559" indent="0" algn="ctr">
              <a:buNone/>
              <a:defRPr sz="1498"/>
            </a:lvl2pPr>
            <a:lvl3pPr marL="685118" indent="0" algn="ctr">
              <a:buNone/>
              <a:defRPr sz="1348"/>
            </a:lvl3pPr>
            <a:lvl4pPr marL="1027677" indent="0" algn="ctr">
              <a:buNone/>
              <a:defRPr sz="1199"/>
            </a:lvl4pPr>
            <a:lvl5pPr marL="1370236" indent="0" algn="ctr">
              <a:buNone/>
              <a:defRPr sz="1199"/>
            </a:lvl5pPr>
            <a:lvl6pPr marL="1712795" indent="0" algn="ctr">
              <a:buNone/>
              <a:defRPr sz="1199"/>
            </a:lvl6pPr>
            <a:lvl7pPr marL="2055354" indent="0" algn="ctr">
              <a:buNone/>
              <a:defRPr sz="1199"/>
            </a:lvl7pPr>
            <a:lvl8pPr marL="2397913" indent="0" algn="ctr">
              <a:buNone/>
              <a:defRPr sz="1199"/>
            </a:lvl8pPr>
            <a:lvl9pPr marL="2740472" indent="0" algn="ctr">
              <a:buNone/>
              <a:defRPr sz="1199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9359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8725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49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1pPr>
            <a:lvl2pPr marL="342559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2pPr>
            <a:lvl3pPr marL="685118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3pPr>
            <a:lvl4pPr marL="102767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023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27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5354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397913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0472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2350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74610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1798" b="1"/>
            </a:lvl1pPr>
            <a:lvl2pPr marL="342559" indent="0">
              <a:buNone/>
              <a:defRPr sz="1498" b="1"/>
            </a:lvl2pPr>
            <a:lvl3pPr marL="685118" indent="0">
              <a:buNone/>
              <a:defRPr sz="1348" b="1"/>
            </a:lvl3pPr>
            <a:lvl4pPr marL="1027677" indent="0">
              <a:buNone/>
              <a:defRPr sz="1199" b="1"/>
            </a:lvl4pPr>
            <a:lvl5pPr marL="1370236" indent="0">
              <a:buNone/>
              <a:defRPr sz="1199" b="1"/>
            </a:lvl5pPr>
            <a:lvl6pPr marL="1712795" indent="0">
              <a:buNone/>
              <a:defRPr sz="1199" b="1"/>
            </a:lvl6pPr>
            <a:lvl7pPr marL="2055354" indent="0">
              <a:buNone/>
              <a:defRPr sz="1199" b="1"/>
            </a:lvl7pPr>
            <a:lvl8pPr marL="2397913" indent="0">
              <a:buNone/>
              <a:defRPr sz="1199" b="1"/>
            </a:lvl8pPr>
            <a:lvl9pPr marL="2740472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798" b="1"/>
            </a:lvl1pPr>
            <a:lvl2pPr marL="342559" indent="0">
              <a:buNone/>
              <a:defRPr sz="1498" b="1"/>
            </a:lvl2pPr>
            <a:lvl3pPr marL="685118" indent="0">
              <a:buNone/>
              <a:defRPr sz="1348" b="1"/>
            </a:lvl3pPr>
            <a:lvl4pPr marL="1027677" indent="0">
              <a:buNone/>
              <a:defRPr sz="1199" b="1"/>
            </a:lvl4pPr>
            <a:lvl5pPr marL="1370236" indent="0">
              <a:buNone/>
              <a:defRPr sz="1199" b="1"/>
            </a:lvl5pPr>
            <a:lvl6pPr marL="1712795" indent="0">
              <a:buNone/>
              <a:defRPr sz="1199" b="1"/>
            </a:lvl6pPr>
            <a:lvl7pPr marL="2055354" indent="0">
              <a:buNone/>
              <a:defRPr sz="1199" b="1"/>
            </a:lvl7pPr>
            <a:lvl8pPr marL="2397913" indent="0">
              <a:buNone/>
              <a:defRPr sz="1199" b="1"/>
            </a:lvl8pPr>
            <a:lvl9pPr marL="2740472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7115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15950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2783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3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398"/>
            </a:lvl1pPr>
            <a:lvl2pPr>
              <a:defRPr sz="2098"/>
            </a:lvl2pPr>
            <a:lvl3pPr>
              <a:defRPr sz="1798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99"/>
            </a:lvl1pPr>
            <a:lvl2pPr marL="342559" indent="0">
              <a:buNone/>
              <a:defRPr sz="1049"/>
            </a:lvl2pPr>
            <a:lvl3pPr marL="685118" indent="0">
              <a:buNone/>
              <a:defRPr sz="899"/>
            </a:lvl3pPr>
            <a:lvl4pPr marL="1027677" indent="0">
              <a:buNone/>
              <a:defRPr sz="749"/>
            </a:lvl4pPr>
            <a:lvl5pPr marL="1370236" indent="0">
              <a:buNone/>
              <a:defRPr sz="749"/>
            </a:lvl5pPr>
            <a:lvl6pPr marL="1712795" indent="0">
              <a:buNone/>
              <a:defRPr sz="749"/>
            </a:lvl6pPr>
            <a:lvl7pPr marL="2055354" indent="0">
              <a:buNone/>
              <a:defRPr sz="749"/>
            </a:lvl7pPr>
            <a:lvl8pPr marL="2397913" indent="0">
              <a:buNone/>
              <a:defRPr sz="749"/>
            </a:lvl8pPr>
            <a:lvl9pPr marL="2740472" indent="0">
              <a:buNone/>
              <a:defRPr sz="7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57409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3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398"/>
            </a:lvl1pPr>
            <a:lvl2pPr marL="342559" indent="0">
              <a:buNone/>
              <a:defRPr sz="2098"/>
            </a:lvl2pPr>
            <a:lvl3pPr marL="685118" indent="0">
              <a:buNone/>
              <a:defRPr sz="1798"/>
            </a:lvl3pPr>
            <a:lvl4pPr marL="1027677" indent="0">
              <a:buNone/>
              <a:defRPr sz="1498"/>
            </a:lvl4pPr>
            <a:lvl5pPr marL="1370236" indent="0">
              <a:buNone/>
              <a:defRPr sz="1498"/>
            </a:lvl5pPr>
            <a:lvl6pPr marL="1712795" indent="0">
              <a:buNone/>
              <a:defRPr sz="1498"/>
            </a:lvl6pPr>
            <a:lvl7pPr marL="2055354" indent="0">
              <a:buNone/>
              <a:defRPr sz="1498"/>
            </a:lvl7pPr>
            <a:lvl8pPr marL="2397913" indent="0">
              <a:buNone/>
              <a:defRPr sz="1498"/>
            </a:lvl8pPr>
            <a:lvl9pPr marL="2740472" indent="0">
              <a:buNone/>
              <a:defRPr sz="1498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99"/>
            </a:lvl1pPr>
            <a:lvl2pPr marL="342559" indent="0">
              <a:buNone/>
              <a:defRPr sz="1049"/>
            </a:lvl2pPr>
            <a:lvl3pPr marL="685118" indent="0">
              <a:buNone/>
              <a:defRPr sz="899"/>
            </a:lvl3pPr>
            <a:lvl4pPr marL="1027677" indent="0">
              <a:buNone/>
              <a:defRPr sz="749"/>
            </a:lvl4pPr>
            <a:lvl5pPr marL="1370236" indent="0">
              <a:buNone/>
              <a:defRPr sz="749"/>
            </a:lvl5pPr>
            <a:lvl6pPr marL="1712795" indent="0">
              <a:buNone/>
              <a:defRPr sz="749"/>
            </a:lvl6pPr>
            <a:lvl7pPr marL="2055354" indent="0">
              <a:buNone/>
              <a:defRPr sz="749"/>
            </a:lvl7pPr>
            <a:lvl8pPr marL="2397913" indent="0">
              <a:buNone/>
              <a:defRPr sz="749"/>
            </a:lvl8pPr>
            <a:lvl9pPr marL="2740472" indent="0">
              <a:buNone/>
              <a:defRPr sz="7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59650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397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8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CC8B320-29C4-4E12-AE49-1B487CB9850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275FB0BE-8B0F-4EB9-8B63-1C62B965874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272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</p:sldLayoutIdLst>
  <p:transition spd="slow">
    <p:rand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6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12/12/2021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endParaRPr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395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1F22085-5EF7-46D3-8F58-163092962E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514" y="4320510"/>
            <a:ext cx="961471" cy="83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p:transition spd="med" advClick="0" advTm="0">
    <p:push dir="r"/>
  </p:transition>
  <p:txStyles>
    <p:titleStyle>
      <a:lvl1pPr algn="l" defTabSz="650126" rtl="0" eaLnBrk="1" latinLnBrk="0" hangingPunct="1">
        <a:lnSpc>
          <a:spcPct val="90000"/>
        </a:lnSpc>
        <a:spcBef>
          <a:spcPct val="0"/>
        </a:spcBef>
        <a:buNone/>
        <a:defRPr sz="30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31" indent="-162531" algn="l" defTabSz="65012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87595" indent="-162531" algn="l" defTabSz="650126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699" kern="1200">
          <a:solidFill>
            <a:schemeClr val="tx1"/>
          </a:solidFill>
          <a:latin typeface="+mn-lt"/>
          <a:ea typeface="+mn-ea"/>
          <a:cs typeface="+mn-cs"/>
        </a:defRPr>
      </a:lvl2pPr>
      <a:lvl3pPr marL="812658" indent="-162531" algn="l" defTabSz="650126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7721" indent="-162531" algn="l" defTabSz="650126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84" indent="-162531" algn="l" defTabSz="650126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7847" indent="-162531" algn="l" defTabSz="650126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2910" indent="-162531" algn="l" defTabSz="650126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162531" algn="l" defTabSz="650126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3036" indent="-162531" algn="l" defTabSz="650126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1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063" algn="l" defTabSz="6501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126" algn="l" defTabSz="6501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189" algn="l" defTabSz="6501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253" algn="l" defTabSz="6501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315" algn="l" defTabSz="6501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379" algn="l" defTabSz="6501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5441" algn="l" defTabSz="6501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0505" algn="l" defTabSz="6501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953" y="273599"/>
            <a:ext cx="7886095" cy="994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953" y="1369609"/>
            <a:ext cx="7886095" cy="3263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953" y="4767402"/>
            <a:ext cx="2056997" cy="273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E7CC1-971B-4666-AD91-FD99974FBFB7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648" y="4767402"/>
            <a:ext cx="3086705" cy="273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051" y="4767402"/>
            <a:ext cx="2056997" cy="273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978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med">
    <p:push dir="r"/>
  </p:transition>
  <p:timing>
    <p:tnLst>
      <p:par>
        <p:cTn id="1" dur="indefinite" restart="never" nodeType="tmRoot"/>
      </p:par>
    </p:tnLst>
  </p:timing>
  <p:txStyles>
    <p:titleStyle>
      <a:lvl1pPr algn="l" defTabSz="68454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5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54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51">
          <a:solidFill>
            <a:schemeClr val="tx1"/>
          </a:solidFill>
          <a:latin typeface="Calibri Light" panose="020F0302020204030204" pitchFamily="34" charset="0"/>
        </a:defRPr>
      </a:lvl2pPr>
      <a:lvl3pPr algn="l" defTabSz="68454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51">
          <a:solidFill>
            <a:schemeClr val="tx1"/>
          </a:solidFill>
          <a:latin typeface="Calibri Light" panose="020F0302020204030204" pitchFamily="34" charset="0"/>
        </a:defRPr>
      </a:lvl3pPr>
      <a:lvl4pPr algn="l" defTabSz="68454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51">
          <a:solidFill>
            <a:schemeClr val="tx1"/>
          </a:solidFill>
          <a:latin typeface="Calibri Light" panose="020F0302020204030204" pitchFamily="34" charset="0"/>
        </a:defRPr>
      </a:lvl4pPr>
      <a:lvl5pPr algn="l" defTabSz="68454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51">
          <a:solidFill>
            <a:schemeClr val="tx1"/>
          </a:solidFill>
          <a:latin typeface="Calibri Light" panose="020F0302020204030204" pitchFamily="34" charset="0"/>
        </a:defRPr>
      </a:lvl5pPr>
      <a:lvl6pPr marL="232212" algn="l" defTabSz="68454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51">
          <a:solidFill>
            <a:schemeClr val="tx1"/>
          </a:solidFill>
          <a:latin typeface="Calibri Light" panose="020F0302020204030204" pitchFamily="34" charset="0"/>
        </a:defRPr>
      </a:lvl6pPr>
      <a:lvl7pPr marL="464424" algn="l" defTabSz="68454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51">
          <a:solidFill>
            <a:schemeClr val="tx1"/>
          </a:solidFill>
          <a:latin typeface="Calibri Light" panose="020F0302020204030204" pitchFamily="34" charset="0"/>
        </a:defRPr>
      </a:lvl7pPr>
      <a:lvl8pPr marL="696636" algn="l" defTabSz="68454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51">
          <a:solidFill>
            <a:schemeClr val="tx1"/>
          </a:solidFill>
          <a:latin typeface="Calibri Light" panose="020F0302020204030204" pitchFamily="34" charset="0"/>
        </a:defRPr>
      </a:lvl8pPr>
      <a:lvl9pPr marL="928848" algn="l" defTabSz="68454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5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934" indent="-170934" algn="l" defTabSz="684542" rtl="0" eaLnBrk="1" fontAlgn="base" hangingPunct="1">
        <a:lnSpc>
          <a:spcPct val="90000"/>
        </a:lnSpc>
        <a:spcBef>
          <a:spcPts val="749"/>
        </a:spcBef>
        <a:spcAft>
          <a:spcPct val="0"/>
        </a:spcAft>
        <a:buFont typeface="Arial" panose="020B0604020202020204" pitchFamily="34" charset="0"/>
        <a:buChar char="•"/>
        <a:defRPr sz="2082" kern="1200">
          <a:solidFill>
            <a:schemeClr val="tx1"/>
          </a:solidFill>
          <a:latin typeface="+mn-lt"/>
          <a:ea typeface="+mn-ea"/>
          <a:cs typeface="+mn-cs"/>
        </a:defRPr>
      </a:lvl1pPr>
      <a:lvl2pPr marL="513608" indent="-170934" algn="l" defTabSz="684542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856281" indent="-170934" algn="l" defTabSz="684542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73" kern="1200">
          <a:solidFill>
            <a:schemeClr val="tx1"/>
          </a:solidFill>
          <a:latin typeface="+mn-lt"/>
          <a:ea typeface="+mn-ea"/>
          <a:cs typeface="+mn-cs"/>
        </a:defRPr>
      </a:lvl3pPr>
      <a:lvl4pPr marL="1198955" indent="-170934" algn="l" defTabSz="684542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21" kern="1200">
          <a:solidFill>
            <a:schemeClr val="tx1"/>
          </a:solidFill>
          <a:latin typeface="+mn-lt"/>
          <a:ea typeface="+mn-ea"/>
          <a:cs typeface="+mn-cs"/>
        </a:defRPr>
      </a:lvl4pPr>
      <a:lvl5pPr marL="1540823" indent="-170934" algn="l" defTabSz="684542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21" kern="1200">
          <a:solidFill>
            <a:schemeClr val="tx1"/>
          </a:solidFill>
          <a:latin typeface="+mn-lt"/>
          <a:ea typeface="+mn-ea"/>
          <a:cs typeface="+mn-cs"/>
        </a:defRPr>
      </a:lvl5pPr>
      <a:lvl6pPr marL="1884074" indent="-171280" algn="l" defTabSz="6851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6pPr>
      <a:lvl7pPr marL="2226633" indent="-171280" algn="l" defTabSz="6851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2569192" indent="-171280" algn="l" defTabSz="6851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2911751" indent="-171280" algn="l" defTabSz="6851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1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1pPr>
      <a:lvl2pPr marL="342559" algn="l" defTabSz="68511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2pPr>
      <a:lvl3pPr marL="685118" algn="l" defTabSz="68511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3pPr>
      <a:lvl4pPr marL="1027677" algn="l" defTabSz="68511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4pPr>
      <a:lvl5pPr marL="1370236" algn="l" defTabSz="68511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5pPr>
      <a:lvl6pPr marL="1712795" algn="l" defTabSz="68511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6pPr>
      <a:lvl7pPr marL="2055354" algn="l" defTabSz="68511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2397913" algn="l" defTabSz="68511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2740472" algn="l" defTabSz="685118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4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438151"/>
            <a:ext cx="8153400" cy="175260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8739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47800" y="0"/>
            <a:ext cx="67818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62400" y="800100"/>
            <a:ext cx="5638800" cy="5715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Arrow 32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7200" y="1600200"/>
            <a:ext cx="4953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485900"/>
            <a:ext cx="2895600" cy="165735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0" y="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971550"/>
            <a:ext cx="3124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2.KHÁM PHÁ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9800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168" y="3220730"/>
            <a:ext cx="2901372" cy="1535383"/>
            <a:chOff x="2553" y="2847"/>
            <a:chExt cx="7240" cy="5397"/>
          </a:xfrm>
        </p:grpSpPr>
        <p:grpSp>
          <p:nvGrpSpPr>
            <p:cNvPr id="10319" name="Group 28"/>
            <p:cNvGrpSpPr>
              <a:grpSpLocks/>
            </p:cNvGrpSpPr>
            <p:nvPr/>
          </p:nvGrpSpPr>
          <p:grpSpPr bwMode="auto">
            <a:xfrm>
              <a:off x="2553" y="2935"/>
              <a:ext cx="7240" cy="5309"/>
              <a:chOff x="2271" y="1531"/>
              <a:chExt cx="6248" cy="5309"/>
            </a:xfrm>
          </p:grpSpPr>
          <p:sp>
            <p:nvSpPr>
              <p:cNvPr id="10326" name="Rectangle 29"/>
              <p:cNvSpPr>
                <a:spLocks noChangeArrowheads="1"/>
              </p:cNvSpPr>
              <p:nvPr/>
            </p:nvSpPr>
            <p:spPr bwMode="auto">
              <a:xfrm>
                <a:off x="2285" y="1531"/>
                <a:ext cx="6234" cy="5309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</a:rPr>
                  <a:t>  </a:t>
                </a: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    10       9        8        7        6       5        4        3        2        1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327" name="Line 3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28" name="Group 3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2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0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2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7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8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20" name="Group 42"/>
            <p:cNvGrpSpPr>
              <a:grpSpLocks/>
            </p:cNvGrpSpPr>
            <p:nvPr/>
          </p:nvGrpSpPr>
          <p:grpSpPr bwMode="auto">
            <a:xfrm>
              <a:off x="2569" y="2847"/>
              <a:ext cx="6858" cy="2145"/>
              <a:chOff x="2569" y="2847"/>
              <a:chExt cx="6858" cy="2145"/>
            </a:xfrm>
          </p:grpSpPr>
          <p:grpSp>
            <p:nvGrpSpPr>
              <p:cNvPr id="10321" name="Group 43"/>
              <p:cNvGrpSpPr>
                <a:grpSpLocks/>
              </p:cNvGrpSpPr>
              <p:nvPr/>
            </p:nvGrpSpPr>
            <p:grpSpPr bwMode="auto">
              <a:xfrm>
                <a:off x="2569" y="3510"/>
                <a:ext cx="4213" cy="899"/>
                <a:chOff x="1296" y="2410"/>
                <a:chExt cx="9159" cy="3920"/>
              </a:xfrm>
            </p:grpSpPr>
            <p:sp>
              <p:nvSpPr>
                <p:cNvPr id="10324" name="Freeform 44"/>
                <p:cNvSpPr>
                  <a:spLocks/>
                </p:cNvSpPr>
                <p:nvPr/>
              </p:nvSpPr>
              <p:spPr bwMode="auto">
                <a:xfrm>
                  <a:off x="1296" y="2410"/>
                  <a:ext cx="9159" cy="3920"/>
                </a:xfrm>
                <a:custGeom>
                  <a:avLst/>
                  <a:gdLst>
                    <a:gd name="T0" fmla="*/ 10189 w 10792"/>
                    <a:gd name="T1" fmla="*/ 5258 h 5311"/>
                    <a:gd name="T2" fmla="*/ 0 w 10792"/>
                    <a:gd name="T3" fmla="*/ 0 h 5311"/>
                    <a:gd name="T4" fmla="*/ 10439 w 10792"/>
                    <a:gd name="T5" fmla="*/ 4507 h 5311"/>
                    <a:gd name="T6" fmla="*/ 10642 w 10792"/>
                    <a:gd name="T7" fmla="*/ 4621 h 5311"/>
                    <a:gd name="T8" fmla="*/ 10732 w 10792"/>
                    <a:gd name="T9" fmla="*/ 4696 h 5311"/>
                    <a:gd name="T10" fmla="*/ 10762 w 10792"/>
                    <a:gd name="T11" fmla="*/ 4756 h 5311"/>
                    <a:gd name="T12" fmla="*/ 10792 w 10792"/>
                    <a:gd name="T13" fmla="*/ 4861 h 5311"/>
                    <a:gd name="T14" fmla="*/ 10792 w 10792"/>
                    <a:gd name="T15" fmla="*/ 4936 h 5311"/>
                    <a:gd name="T16" fmla="*/ 10777 w 10792"/>
                    <a:gd name="T17" fmla="*/ 5041 h 5311"/>
                    <a:gd name="T18" fmla="*/ 10747 w 10792"/>
                    <a:gd name="T19" fmla="*/ 5146 h 5311"/>
                    <a:gd name="T20" fmla="*/ 10642 w 10792"/>
                    <a:gd name="T21" fmla="*/ 5236 h 5311"/>
                    <a:gd name="T22" fmla="*/ 10465 w 10792"/>
                    <a:gd name="T23" fmla="*/ 5311 h 5311"/>
                    <a:gd name="T24" fmla="*/ 10189 w 10792"/>
                    <a:gd name="T25" fmla="*/ 5258 h 5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92"/>
                    <a:gd name="T40" fmla="*/ 0 h 5311"/>
                    <a:gd name="T41" fmla="*/ 10792 w 10792"/>
                    <a:gd name="T42" fmla="*/ 5311 h 5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92" h="5311">
                      <a:moveTo>
                        <a:pt x="10189" y="5258"/>
                      </a:moveTo>
                      <a:lnTo>
                        <a:pt x="0" y="0"/>
                      </a:lnTo>
                      <a:lnTo>
                        <a:pt x="10439" y="4507"/>
                      </a:lnTo>
                      <a:lnTo>
                        <a:pt x="10642" y="4621"/>
                      </a:lnTo>
                      <a:lnTo>
                        <a:pt x="10732" y="4696"/>
                      </a:lnTo>
                      <a:lnTo>
                        <a:pt x="10762" y="4756"/>
                      </a:lnTo>
                      <a:lnTo>
                        <a:pt x="10792" y="4861"/>
                      </a:lnTo>
                      <a:lnTo>
                        <a:pt x="10792" y="4936"/>
                      </a:lnTo>
                      <a:lnTo>
                        <a:pt x="10777" y="5041"/>
                      </a:lnTo>
                      <a:lnTo>
                        <a:pt x="10747" y="5146"/>
                      </a:lnTo>
                      <a:lnTo>
                        <a:pt x="10642" y="5236"/>
                      </a:lnTo>
                      <a:lnTo>
                        <a:pt x="10465" y="5311"/>
                      </a:lnTo>
                      <a:lnTo>
                        <a:pt x="10189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5" name="Freeform 45"/>
                <p:cNvSpPr>
                  <a:spLocks/>
                </p:cNvSpPr>
                <p:nvPr/>
              </p:nvSpPr>
              <p:spPr bwMode="auto">
                <a:xfrm>
                  <a:off x="9300" y="5580"/>
                  <a:ext cx="930" cy="555"/>
                </a:xfrm>
                <a:custGeom>
                  <a:avLst/>
                  <a:gdLst>
                    <a:gd name="T0" fmla="*/ 0 w 930"/>
                    <a:gd name="T1" fmla="*/ 0 h 555"/>
                    <a:gd name="T2" fmla="*/ 646 w 930"/>
                    <a:gd name="T3" fmla="*/ 524 h 555"/>
                    <a:gd name="T4" fmla="*/ 825 w 930"/>
                    <a:gd name="T5" fmla="*/ 555 h 555"/>
                    <a:gd name="T6" fmla="*/ 930 w 930"/>
                    <a:gd name="T7" fmla="*/ 420 h 555"/>
                    <a:gd name="T8" fmla="*/ 915 w 930"/>
                    <a:gd name="T9" fmla="*/ 255 h 555"/>
                    <a:gd name="T10" fmla="*/ 759 w 930"/>
                    <a:gd name="T11" fmla="*/ 185 h 555"/>
                    <a:gd name="T12" fmla="*/ 0 w 930"/>
                    <a:gd name="T13" fmla="*/ 0 h 5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0"/>
                    <a:gd name="T22" fmla="*/ 0 h 555"/>
                    <a:gd name="T23" fmla="*/ 930 w 930"/>
                    <a:gd name="T24" fmla="*/ 555 h 5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0" h="555">
                      <a:moveTo>
                        <a:pt x="0" y="0"/>
                      </a:moveTo>
                      <a:lnTo>
                        <a:pt x="646" y="524"/>
                      </a:lnTo>
                      <a:lnTo>
                        <a:pt x="825" y="555"/>
                      </a:lnTo>
                      <a:lnTo>
                        <a:pt x="930" y="420"/>
                      </a:lnTo>
                      <a:lnTo>
                        <a:pt x="915" y="255"/>
                      </a:lnTo>
                      <a:lnTo>
                        <a:pt x="759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22" name="Freeform 46"/>
              <p:cNvSpPr>
                <a:spLocks/>
              </p:cNvSpPr>
              <p:nvPr/>
            </p:nvSpPr>
            <p:spPr bwMode="auto">
              <a:xfrm>
                <a:off x="6782" y="3510"/>
                <a:ext cx="1513" cy="855"/>
              </a:xfrm>
              <a:custGeom>
                <a:avLst/>
                <a:gdLst>
                  <a:gd name="T0" fmla="*/ 0 w 1513"/>
                  <a:gd name="T1" fmla="*/ 854 h 855"/>
                  <a:gd name="T2" fmla="*/ 103 w 1513"/>
                  <a:gd name="T3" fmla="*/ 855 h 855"/>
                  <a:gd name="T4" fmla="*/ 193 w 1513"/>
                  <a:gd name="T5" fmla="*/ 825 h 855"/>
                  <a:gd name="T6" fmla="*/ 328 w 1513"/>
                  <a:gd name="T7" fmla="*/ 780 h 855"/>
                  <a:gd name="T8" fmla="*/ 433 w 1513"/>
                  <a:gd name="T9" fmla="*/ 705 h 855"/>
                  <a:gd name="T10" fmla="*/ 508 w 1513"/>
                  <a:gd name="T11" fmla="*/ 645 h 855"/>
                  <a:gd name="T12" fmla="*/ 583 w 1513"/>
                  <a:gd name="T13" fmla="*/ 525 h 855"/>
                  <a:gd name="T14" fmla="*/ 718 w 1513"/>
                  <a:gd name="T15" fmla="*/ 270 h 855"/>
                  <a:gd name="T16" fmla="*/ 838 w 1513"/>
                  <a:gd name="T17" fmla="*/ 120 h 855"/>
                  <a:gd name="T18" fmla="*/ 898 w 1513"/>
                  <a:gd name="T19" fmla="*/ 60 h 855"/>
                  <a:gd name="T20" fmla="*/ 973 w 1513"/>
                  <a:gd name="T21" fmla="*/ 30 h 855"/>
                  <a:gd name="T22" fmla="*/ 1033 w 1513"/>
                  <a:gd name="T23" fmla="*/ 0 h 855"/>
                  <a:gd name="T24" fmla="*/ 1138 w 1513"/>
                  <a:gd name="T25" fmla="*/ 30 h 855"/>
                  <a:gd name="T26" fmla="*/ 1213 w 1513"/>
                  <a:gd name="T27" fmla="*/ 75 h 855"/>
                  <a:gd name="T28" fmla="*/ 1258 w 1513"/>
                  <a:gd name="T29" fmla="*/ 240 h 855"/>
                  <a:gd name="T30" fmla="*/ 1303 w 1513"/>
                  <a:gd name="T31" fmla="*/ 330 h 855"/>
                  <a:gd name="T32" fmla="*/ 1348 w 1513"/>
                  <a:gd name="T33" fmla="*/ 345 h 855"/>
                  <a:gd name="T34" fmla="*/ 1423 w 1513"/>
                  <a:gd name="T35" fmla="*/ 360 h 855"/>
                  <a:gd name="T36" fmla="*/ 1513 w 1513"/>
                  <a:gd name="T37" fmla="*/ 330 h 8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3"/>
                  <a:gd name="T58" fmla="*/ 0 h 855"/>
                  <a:gd name="T59" fmla="*/ 1513 w 1513"/>
                  <a:gd name="T60" fmla="*/ 855 h 8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3" h="855">
                    <a:moveTo>
                      <a:pt x="0" y="854"/>
                    </a:moveTo>
                    <a:lnTo>
                      <a:pt x="103" y="855"/>
                    </a:lnTo>
                    <a:lnTo>
                      <a:pt x="193" y="825"/>
                    </a:lnTo>
                    <a:lnTo>
                      <a:pt x="328" y="780"/>
                    </a:lnTo>
                    <a:lnTo>
                      <a:pt x="433" y="705"/>
                    </a:lnTo>
                    <a:lnTo>
                      <a:pt x="508" y="645"/>
                    </a:lnTo>
                    <a:lnTo>
                      <a:pt x="583" y="525"/>
                    </a:lnTo>
                    <a:lnTo>
                      <a:pt x="718" y="270"/>
                    </a:lnTo>
                    <a:lnTo>
                      <a:pt x="838" y="120"/>
                    </a:lnTo>
                    <a:lnTo>
                      <a:pt x="898" y="60"/>
                    </a:lnTo>
                    <a:lnTo>
                      <a:pt x="973" y="30"/>
                    </a:lnTo>
                    <a:lnTo>
                      <a:pt x="1033" y="0"/>
                    </a:lnTo>
                    <a:lnTo>
                      <a:pt x="1138" y="30"/>
                    </a:lnTo>
                    <a:lnTo>
                      <a:pt x="1213" y="75"/>
                    </a:lnTo>
                    <a:lnTo>
                      <a:pt x="1258" y="240"/>
                    </a:lnTo>
                    <a:lnTo>
                      <a:pt x="1303" y="330"/>
                    </a:lnTo>
                    <a:lnTo>
                      <a:pt x="1348" y="345"/>
                    </a:lnTo>
                    <a:lnTo>
                      <a:pt x="1423" y="360"/>
                    </a:lnTo>
                    <a:lnTo>
                      <a:pt x="1513" y="33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Freeform 47"/>
              <p:cNvSpPr>
                <a:spLocks/>
              </p:cNvSpPr>
              <p:nvPr/>
            </p:nvSpPr>
            <p:spPr bwMode="auto">
              <a:xfrm>
                <a:off x="6556" y="2847"/>
                <a:ext cx="2871" cy="2145"/>
              </a:xfrm>
              <a:custGeom>
                <a:avLst/>
                <a:gdLst>
                  <a:gd name="T0" fmla="*/ 2564 w 2871"/>
                  <a:gd name="T1" fmla="*/ 2145 h 2145"/>
                  <a:gd name="T2" fmla="*/ 2684 w 2871"/>
                  <a:gd name="T3" fmla="*/ 1971 h 2145"/>
                  <a:gd name="T4" fmla="*/ 2729 w 2871"/>
                  <a:gd name="T5" fmla="*/ 1761 h 2145"/>
                  <a:gd name="T6" fmla="*/ 2776 w 2871"/>
                  <a:gd name="T7" fmla="*/ 1665 h 2145"/>
                  <a:gd name="T8" fmla="*/ 2790 w 2871"/>
                  <a:gd name="T9" fmla="*/ 1620 h 2145"/>
                  <a:gd name="T10" fmla="*/ 2818 w 2871"/>
                  <a:gd name="T11" fmla="*/ 1470 h 2145"/>
                  <a:gd name="T12" fmla="*/ 2762 w 2871"/>
                  <a:gd name="T13" fmla="*/ 840 h 2145"/>
                  <a:gd name="T14" fmla="*/ 2663 w 2871"/>
                  <a:gd name="T15" fmla="*/ 630 h 2145"/>
                  <a:gd name="T16" fmla="*/ 2578 w 2871"/>
                  <a:gd name="T17" fmla="*/ 495 h 2145"/>
                  <a:gd name="T18" fmla="*/ 2550 w 2871"/>
                  <a:gd name="T19" fmla="*/ 450 h 2145"/>
                  <a:gd name="T20" fmla="*/ 2408 w 2871"/>
                  <a:gd name="T21" fmla="*/ 375 h 2145"/>
                  <a:gd name="T22" fmla="*/ 2295 w 2871"/>
                  <a:gd name="T23" fmla="*/ 285 h 2145"/>
                  <a:gd name="T24" fmla="*/ 2026 w 2871"/>
                  <a:gd name="T25" fmla="*/ 180 h 2145"/>
                  <a:gd name="T26" fmla="*/ 1829 w 2871"/>
                  <a:gd name="T27" fmla="*/ 105 h 2145"/>
                  <a:gd name="T28" fmla="*/ 1461 w 2871"/>
                  <a:gd name="T29" fmla="*/ 0 h 2145"/>
                  <a:gd name="T30" fmla="*/ 825 w 2871"/>
                  <a:gd name="T31" fmla="*/ 60 h 2145"/>
                  <a:gd name="T32" fmla="*/ 782 w 2871"/>
                  <a:gd name="T33" fmla="*/ 90 h 2145"/>
                  <a:gd name="T34" fmla="*/ 726 w 2871"/>
                  <a:gd name="T35" fmla="*/ 105 h 2145"/>
                  <a:gd name="T36" fmla="*/ 697 w 2871"/>
                  <a:gd name="T37" fmla="*/ 150 h 2145"/>
                  <a:gd name="T38" fmla="*/ 613 w 2871"/>
                  <a:gd name="T39" fmla="*/ 195 h 2145"/>
                  <a:gd name="T40" fmla="*/ 528 w 2871"/>
                  <a:gd name="T41" fmla="*/ 255 h 2145"/>
                  <a:gd name="T42" fmla="*/ 429 w 2871"/>
                  <a:gd name="T43" fmla="*/ 330 h 2145"/>
                  <a:gd name="T44" fmla="*/ 358 w 2871"/>
                  <a:gd name="T45" fmla="*/ 420 h 2145"/>
                  <a:gd name="T46" fmla="*/ 203 w 2871"/>
                  <a:gd name="T47" fmla="*/ 630 h 2145"/>
                  <a:gd name="T48" fmla="*/ 104 w 2871"/>
                  <a:gd name="T49" fmla="*/ 810 h 2145"/>
                  <a:gd name="T50" fmla="*/ 47 w 2871"/>
                  <a:gd name="T51" fmla="*/ 1020 h 2145"/>
                  <a:gd name="T52" fmla="*/ 75 w 2871"/>
                  <a:gd name="T53" fmla="*/ 1485 h 2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71"/>
                  <a:gd name="T82" fmla="*/ 0 h 2145"/>
                  <a:gd name="T83" fmla="*/ 2871 w 2871"/>
                  <a:gd name="T84" fmla="*/ 2145 h 2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71" h="2145">
                    <a:moveTo>
                      <a:pt x="2564" y="2145"/>
                    </a:moveTo>
                    <a:cubicBezTo>
                      <a:pt x="2625" y="2096"/>
                      <a:pt x="2641" y="2039"/>
                      <a:pt x="2684" y="1971"/>
                    </a:cubicBezTo>
                    <a:cubicBezTo>
                      <a:pt x="2699" y="1906"/>
                      <a:pt x="2709" y="1825"/>
                      <a:pt x="2729" y="1761"/>
                    </a:cubicBezTo>
                    <a:cubicBezTo>
                      <a:pt x="2733" y="1726"/>
                      <a:pt x="2769" y="1700"/>
                      <a:pt x="2776" y="1665"/>
                    </a:cubicBezTo>
                    <a:cubicBezTo>
                      <a:pt x="2779" y="1649"/>
                      <a:pt x="2786" y="1635"/>
                      <a:pt x="2790" y="1620"/>
                    </a:cubicBezTo>
                    <a:cubicBezTo>
                      <a:pt x="2800" y="1570"/>
                      <a:pt x="2818" y="1470"/>
                      <a:pt x="2818" y="1470"/>
                    </a:cubicBezTo>
                    <a:cubicBezTo>
                      <a:pt x="2814" y="1311"/>
                      <a:pt x="2871" y="1013"/>
                      <a:pt x="2762" y="840"/>
                    </a:cubicBezTo>
                    <a:cubicBezTo>
                      <a:pt x="2743" y="761"/>
                      <a:pt x="2706" y="696"/>
                      <a:pt x="2663" y="630"/>
                    </a:cubicBezTo>
                    <a:cubicBezTo>
                      <a:pt x="2663" y="630"/>
                      <a:pt x="2592" y="518"/>
                      <a:pt x="2578" y="495"/>
                    </a:cubicBezTo>
                    <a:cubicBezTo>
                      <a:pt x="2568" y="480"/>
                      <a:pt x="2565" y="458"/>
                      <a:pt x="2550" y="450"/>
                    </a:cubicBezTo>
                    <a:cubicBezTo>
                      <a:pt x="2501" y="424"/>
                      <a:pt x="2459" y="393"/>
                      <a:pt x="2408" y="375"/>
                    </a:cubicBezTo>
                    <a:cubicBezTo>
                      <a:pt x="2371" y="345"/>
                      <a:pt x="2338" y="304"/>
                      <a:pt x="2295" y="285"/>
                    </a:cubicBezTo>
                    <a:cubicBezTo>
                      <a:pt x="2206" y="247"/>
                      <a:pt x="2116" y="218"/>
                      <a:pt x="2026" y="180"/>
                    </a:cubicBezTo>
                    <a:cubicBezTo>
                      <a:pt x="1958" y="151"/>
                      <a:pt x="1902" y="121"/>
                      <a:pt x="1829" y="105"/>
                    </a:cubicBezTo>
                    <a:cubicBezTo>
                      <a:pt x="1710" y="42"/>
                      <a:pt x="1591" y="23"/>
                      <a:pt x="1461" y="0"/>
                    </a:cubicBezTo>
                    <a:cubicBezTo>
                      <a:pt x="1186" y="9"/>
                      <a:pt x="1057" y="11"/>
                      <a:pt x="825" y="60"/>
                    </a:cubicBezTo>
                    <a:cubicBezTo>
                      <a:pt x="811" y="70"/>
                      <a:pt x="798" y="83"/>
                      <a:pt x="782" y="90"/>
                    </a:cubicBezTo>
                    <a:cubicBezTo>
                      <a:pt x="764" y="98"/>
                      <a:pt x="742" y="94"/>
                      <a:pt x="726" y="105"/>
                    </a:cubicBezTo>
                    <a:cubicBezTo>
                      <a:pt x="712" y="115"/>
                      <a:pt x="710" y="137"/>
                      <a:pt x="697" y="150"/>
                    </a:cubicBezTo>
                    <a:cubicBezTo>
                      <a:pt x="670" y="179"/>
                      <a:pt x="648" y="183"/>
                      <a:pt x="613" y="195"/>
                    </a:cubicBezTo>
                    <a:cubicBezTo>
                      <a:pt x="514" y="300"/>
                      <a:pt x="623" y="197"/>
                      <a:pt x="528" y="255"/>
                    </a:cubicBezTo>
                    <a:cubicBezTo>
                      <a:pt x="493" y="276"/>
                      <a:pt x="463" y="306"/>
                      <a:pt x="429" y="330"/>
                    </a:cubicBezTo>
                    <a:cubicBezTo>
                      <a:pt x="328" y="491"/>
                      <a:pt x="485" y="247"/>
                      <a:pt x="358" y="420"/>
                    </a:cubicBezTo>
                    <a:cubicBezTo>
                      <a:pt x="304" y="495"/>
                      <a:pt x="277" y="577"/>
                      <a:pt x="203" y="630"/>
                    </a:cubicBezTo>
                    <a:cubicBezTo>
                      <a:pt x="181" y="698"/>
                      <a:pt x="140" y="751"/>
                      <a:pt x="104" y="810"/>
                    </a:cubicBezTo>
                    <a:cubicBezTo>
                      <a:pt x="73" y="859"/>
                      <a:pt x="58" y="960"/>
                      <a:pt x="47" y="1020"/>
                    </a:cubicBezTo>
                    <a:cubicBezTo>
                      <a:pt x="61" y="1466"/>
                      <a:pt x="0" y="1325"/>
                      <a:pt x="75" y="148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3080250" y="3251906"/>
            <a:ext cx="3506882" cy="1541586"/>
            <a:chOff x="1584" y="1245"/>
            <a:chExt cx="8691" cy="4540"/>
          </a:xfrm>
        </p:grpSpPr>
        <p:grpSp>
          <p:nvGrpSpPr>
            <p:cNvPr id="10296" name="Group 49"/>
            <p:cNvGrpSpPr>
              <a:grpSpLocks/>
            </p:cNvGrpSpPr>
            <p:nvPr/>
          </p:nvGrpSpPr>
          <p:grpSpPr bwMode="auto">
            <a:xfrm>
              <a:off x="1584" y="1245"/>
              <a:ext cx="7240" cy="4540"/>
              <a:chOff x="2271" y="1135"/>
              <a:chExt cx="6248" cy="4540"/>
            </a:xfrm>
          </p:grpSpPr>
          <p:sp>
            <p:nvSpPr>
              <p:cNvPr id="10306" name="Rectangle 50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</a:rPr>
                  <a:t>   </a:t>
                </a: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     10      9        8        7        6       5        4       3        2        1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307" name="Line 51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08" name="Group 52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0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8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97" name="Group 63"/>
            <p:cNvGrpSpPr>
              <a:grpSpLocks/>
            </p:cNvGrpSpPr>
            <p:nvPr/>
          </p:nvGrpSpPr>
          <p:grpSpPr bwMode="auto">
            <a:xfrm>
              <a:off x="4440" y="3480"/>
              <a:ext cx="5835" cy="2183"/>
              <a:chOff x="4440" y="3480"/>
              <a:chExt cx="5835" cy="2183"/>
            </a:xfrm>
          </p:grpSpPr>
          <p:grpSp>
            <p:nvGrpSpPr>
              <p:cNvPr id="10298" name="Group 64"/>
              <p:cNvGrpSpPr>
                <a:grpSpLocks/>
              </p:cNvGrpSpPr>
              <p:nvPr/>
            </p:nvGrpSpPr>
            <p:grpSpPr bwMode="auto">
              <a:xfrm>
                <a:off x="4440" y="3480"/>
                <a:ext cx="5198" cy="218"/>
                <a:chOff x="4440" y="3480"/>
                <a:chExt cx="5198" cy="218"/>
              </a:xfrm>
            </p:grpSpPr>
            <p:sp>
              <p:nvSpPr>
                <p:cNvPr id="10301" name="Freeform 65"/>
                <p:cNvSpPr>
                  <a:spLocks/>
                </p:cNvSpPr>
                <p:nvPr/>
              </p:nvSpPr>
              <p:spPr bwMode="auto">
                <a:xfrm>
                  <a:off x="4440" y="3630"/>
                  <a:ext cx="1095" cy="68"/>
                </a:xfrm>
                <a:custGeom>
                  <a:avLst/>
                  <a:gdLst>
                    <a:gd name="T0" fmla="*/ 1093 w 1095"/>
                    <a:gd name="T1" fmla="*/ 68 h 68"/>
                    <a:gd name="T2" fmla="*/ 0 w 1095"/>
                    <a:gd name="T3" fmla="*/ 60 h 68"/>
                    <a:gd name="T4" fmla="*/ 1095 w 1095"/>
                    <a:gd name="T5" fmla="*/ 0 h 68"/>
                    <a:gd name="T6" fmla="*/ 1093 w 1095"/>
                    <a:gd name="T7" fmla="*/ 68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5"/>
                    <a:gd name="T13" fmla="*/ 0 h 68"/>
                    <a:gd name="T14" fmla="*/ 1095 w 109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5" h="68">
                      <a:moveTo>
                        <a:pt x="1093" y="68"/>
                      </a:moveTo>
                      <a:lnTo>
                        <a:pt x="0" y="60"/>
                      </a:lnTo>
                      <a:lnTo>
                        <a:pt x="1095" y="0"/>
                      </a:lnTo>
                      <a:lnTo>
                        <a:pt x="1093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2" name="Freeform 66"/>
                <p:cNvSpPr>
                  <a:spLocks/>
                </p:cNvSpPr>
                <p:nvPr/>
              </p:nvSpPr>
              <p:spPr bwMode="auto">
                <a:xfrm>
                  <a:off x="6195" y="3585"/>
                  <a:ext cx="645" cy="113"/>
                </a:xfrm>
                <a:custGeom>
                  <a:avLst/>
                  <a:gdLst>
                    <a:gd name="T0" fmla="*/ 641 w 645"/>
                    <a:gd name="T1" fmla="*/ 113 h 113"/>
                    <a:gd name="T2" fmla="*/ 0 w 645"/>
                    <a:gd name="T3" fmla="*/ 105 h 113"/>
                    <a:gd name="T4" fmla="*/ 0 w 645"/>
                    <a:gd name="T5" fmla="*/ 90 h 113"/>
                    <a:gd name="T6" fmla="*/ 0 w 645"/>
                    <a:gd name="T7" fmla="*/ 30 h 113"/>
                    <a:gd name="T8" fmla="*/ 645 w 645"/>
                    <a:gd name="T9" fmla="*/ 0 h 113"/>
                    <a:gd name="T10" fmla="*/ 641 w 645"/>
                    <a:gd name="T11" fmla="*/ 113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113"/>
                    <a:gd name="T20" fmla="*/ 645 w 64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113">
                      <a:moveTo>
                        <a:pt x="641" y="113"/>
                      </a:moveTo>
                      <a:lnTo>
                        <a:pt x="0" y="105"/>
                      </a:lnTo>
                      <a:lnTo>
                        <a:pt x="0" y="90"/>
                      </a:lnTo>
                      <a:lnTo>
                        <a:pt x="0" y="30"/>
                      </a:lnTo>
                      <a:lnTo>
                        <a:pt x="645" y="0"/>
                      </a:lnTo>
                      <a:lnTo>
                        <a:pt x="641" y="1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03" name="Group 67"/>
                <p:cNvGrpSpPr>
                  <a:grpSpLocks/>
                </p:cNvGrpSpPr>
                <p:nvPr/>
              </p:nvGrpSpPr>
              <p:grpSpPr bwMode="auto">
                <a:xfrm>
                  <a:off x="7500" y="3480"/>
                  <a:ext cx="2138" cy="218"/>
                  <a:chOff x="7500" y="3480"/>
                  <a:chExt cx="2138" cy="218"/>
                </a:xfrm>
              </p:grpSpPr>
              <p:sp>
                <p:nvSpPr>
                  <p:cNvPr id="10304" name="Freeform 68"/>
                  <p:cNvSpPr>
                    <a:spLocks/>
                  </p:cNvSpPr>
                  <p:nvPr/>
                </p:nvSpPr>
                <p:spPr bwMode="auto">
                  <a:xfrm>
                    <a:off x="7500" y="3480"/>
                    <a:ext cx="2138" cy="218"/>
                  </a:xfrm>
                  <a:custGeom>
                    <a:avLst/>
                    <a:gdLst>
                      <a:gd name="T0" fmla="*/ 8 w 2138"/>
                      <a:gd name="T1" fmla="*/ 218 h 218"/>
                      <a:gd name="T2" fmla="*/ 1836 w 2138"/>
                      <a:gd name="T3" fmla="*/ 218 h 218"/>
                      <a:gd name="T4" fmla="*/ 1935 w 2138"/>
                      <a:gd name="T5" fmla="*/ 216 h 218"/>
                      <a:gd name="T6" fmla="*/ 1990 w 2138"/>
                      <a:gd name="T7" fmla="*/ 211 h 218"/>
                      <a:gd name="T8" fmla="*/ 2024 w 2138"/>
                      <a:gd name="T9" fmla="*/ 209 h 218"/>
                      <a:gd name="T10" fmla="*/ 2062 w 2138"/>
                      <a:gd name="T11" fmla="*/ 197 h 218"/>
                      <a:gd name="T12" fmla="*/ 2091 w 2138"/>
                      <a:gd name="T13" fmla="*/ 180 h 218"/>
                      <a:gd name="T14" fmla="*/ 2117 w 2138"/>
                      <a:gd name="T15" fmla="*/ 151 h 218"/>
                      <a:gd name="T16" fmla="*/ 2134 w 2138"/>
                      <a:gd name="T17" fmla="*/ 128 h 218"/>
                      <a:gd name="T18" fmla="*/ 2138 w 2138"/>
                      <a:gd name="T19" fmla="*/ 90 h 218"/>
                      <a:gd name="T20" fmla="*/ 2123 w 2138"/>
                      <a:gd name="T21" fmla="*/ 75 h 218"/>
                      <a:gd name="T22" fmla="*/ 2123 w 2138"/>
                      <a:gd name="T23" fmla="*/ 75 h 218"/>
                      <a:gd name="T24" fmla="*/ 2115 w 2138"/>
                      <a:gd name="T25" fmla="*/ 60 h 218"/>
                      <a:gd name="T26" fmla="*/ 2085 w 2138"/>
                      <a:gd name="T27" fmla="*/ 23 h 218"/>
                      <a:gd name="T28" fmla="*/ 2048 w 2138"/>
                      <a:gd name="T29" fmla="*/ 8 h 218"/>
                      <a:gd name="T30" fmla="*/ 1995 w 2138"/>
                      <a:gd name="T31" fmla="*/ 0 h 218"/>
                      <a:gd name="T32" fmla="*/ 1838 w 2138"/>
                      <a:gd name="T33" fmla="*/ 8 h 218"/>
                      <a:gd name="T34" fmla="*/ 0 w 2138"/>
                      <a:gd name="T35" fmla="*/ 120 h 218"/>
                      <a:gd name="T36" fmla="*/ 8 w 2138"/>
                      <a:gd name="T37" fmla="*/ 218 h 2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38"/>
                      <a:gd name="T58" fmla="*/ 0 h 218"/>
                      <a:gd name="T59" fmla="*/ 2138 w 2138"/>
                      <a:gd name="T60" fmla="*/ 218 h 2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38" h="218">
                        <a:moveTo>
                          <a:pt x="8" y="218"/>
                        </a:moveTo>
                        <a:lnTo>
                          <a:pt x="1836" y="218"/>
                        </a:lnTo>
                        <a:lnTo>
                          <a:pt x="1935" y="216"/>
                        </a:lnTo>
                        <a:lnTo>
                          <a:pt x="1990" y="211"/>
                        </a:lnTo>
                        <a:lnTo>
                          <a:pt x="2024" y="209"/>
                        </a:lnTo>
                        <a:lnTo>
                          <a:pt x="2062" y="197"/>
                        </a:lnTo>
                        <a:lnTo>
                          <a:pt x="2091" y="180"/>
                        </a:lnTo>
                        <a:lnTo>
                          <a:pt x="2117" y="151"/>
                        </a:lnTo>
                        <a:lnTo>
                          <a:pt x="2134" y="128"/>
                        </a:lnTo>
                        <a:lnTo>
                          <a:pt x="2138" y="90"/>
                        </a:lnTo>
                        <a:lnTo>
                          <a:pt x="2123" y="75"/>
                        </a:lnTo>
                        <a:lnTo>
                          <a:pt x="2115" y="60"/>
                        </a:lnTo>
                        <a:lnTo>
                          <a:pt x="2085" y="23"/>
                        </a:lnTo>
                        <a:lnTo>
                          <a:pt x="2048" y="8"/>
                        </a:lnTo>
                        <a:lnTo>
                          <a:pt x="1995" y="0"/>
                        </a:lnTo>
                        <a:lnTo>
                          <a:pt x="1838" y="8"/>
                        </a:lnTo>
                        <a:lnTo>
                          <a:pt x="0" y="120"/>
                        </a:lnTo>
                        <a:lnTo>
                          <a:pt x="8" y="2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5" name="Freeform 69"/>
                  <p:cNvSpPr>
                    <a:spLocks/>
                  </p:cNvSpPr>
                  <p:nvPr/>
                </p:nvSpPr>
                <p:spPr bwMode="auto">
                  <a:xfrm>
                    <a:off x="9185" y="3530"/>
                    <a:ext cx="367" cy="97"/>
                  </a:xfrm>
                  <a:custGeom>
                    <a:avLst/>
                    <a:gdLst>
                      <a:gd name="T0" fmla="*/ 0 w 367"/>
                      <a:gd name="T1" fmla="*/ 60 h 97"/>
                      <a:gd name="T2" fmla="*/ 337 w 367"/>
                      <a:gd name="T3" fmla="*/ 97 h 97"/>
                      <a:gd name="T4" fmla="*/ 367 w 367"/>
                      <a:gd name="T5" fmla="*/ 67 h 97"/>
                      <a:gd name="T6" fmla="*/ 360 w 367"/>
                      <a:gd name="T7" fmla="*/ 22 h 97"/>
                      <a:gd name="T8" fmla="*/ 322 w 367"/>
                      <a:gd name="T9" fmla="*/ 0 h 97"/>
                      <a:gd name="T10" fmla="*/ 0 w 367"/>
                      <a:gd name="T11" fmla="*/ 6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7"/>
                      <a:gd name="T19" fmla="*/ 0 h 97"/>
                      <a:gd name="T20" fmla="*/ 367 w 36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7" h="97">
                        <a:moveTo>
                          <a:pt x="0" y="60"/>
                        </a:moveTo>
                        <a:lnTo>
                          <a:pt x="337" y="97"/>
                        </a:lnTo>
                        <a:lnTo>
                          <a:pt x="367" y="67"/>
                        </a:lnTo>
                        <a:lnTo>
                          <a:pt x="360" y="22"/>
                        </a:lnTo>
                        <a:lnTo>
                          <a:pt x="32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299" name="Freeform 70"/>
              <p:cNvSpPr>
                <a:spLocks/>
              </p:cNvSpPr>
              <p:nvPr/>
            </p:nvSpPr>
            <p:spPr bwMode="auto">
              <a:xfrm>
                <a:off x="9630" y="3630"/>
                <a:ext cx="645" cy="1920"/>
              </a:xfrm>
              <a:custGeom>
                <a:avLst/>
                <a:gdLst>
                  <a:gd name="T0" fmla="*/ 0 w 645"/>
                  <a:gd name="T1" fmla="*/ 0 h 1920"/>
                  <a:gd name="T2" fmla="*/ 30 w 645"/>
                  <a:gd name="T3" fmla="*/ 120 h 1920"/>
                  <a:gd name="T4" fmla="*/ 60 w 645"/>
                  <a:gd name="T5" fmla="*/ 293 h 1920"/>
                  <a:gd name="T6" fmla="*/ 75 w 645"/>
                  <a:gd name="T7" fmla="*/ 443 h 1920"/>
                  <a:gd name="T8" fmla="*/ 68 w 645"/>
                  <a:gd name="T9" fmla="*/ 660 h 1920"/>
                  <a:gd name="T10" fmla="*/ 83 w 645"/>
                  <a:gd name="T11" fmla="*/ 810 h 1920"/>
                  <a:gd name="T12" fmla="*/ 105 w 645"/>
                  <a:gd name="T13" fmla="*/ 885 h 1920"/>
                  <a:gd name="T14" fmla="*/ 143 w 645"/>
                  <a:gd name="T15" fmla="*/ 983 h 1920"/>
                  <a:gd name="T16" fmla="*/ 233 w 645"/>
                  <a:gd name="T17" fmla="*/ 1088 h 1920"/>
                  <a:gd name="T18" fmla="*/ 323 w 645"/>
                  <a:gd name="T19" fmla="*/ 1148 h 1920"/>
                  <a:gd name="T20" fmla="*/ 420 w 645"/>
                  <a:gd name="T21" fmla="*/ 1253 h 1920"/>
                  <a:gd name="T22" fmla="*/ 503 w 645"/>
                  <a:gd name="T23" fmla="*/ 1410 h 1920"/>
                  <a:gd name="T24" fmla="*/ 645 w 645"/>
                  <a:gd name="T25" fmla="*/ 1920 h 19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1920"/>
                  <a:gd name="T41" fmla="*/ 645 w 645"/>
                  <a:gd name="T42" fmla="*/ 1920 h 19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1920">
                    <a:moveTo>
                      <a:pt x="0" y="0"/>
                    </a:moveTo>
                    <a:lnTo>
                      <a:pt x="30" y="120"/>
                    </a:lnTo>
                    <a:lnTo>
                      <a:pt x="60" y="293"/>
                    </a:lnTo>
                    <a:lnTo>
                      <a:pt x="75" y="443"/>
                    </a:lnTo>
                    <a:lnTo>
                      <a:pt x="68" y="660"/>
                    </a:lnTo>
                    <a:lnTo>
                      <a:pt x="83" y="810"/>
                    </a:lnTo>
                    <a:lnTo>
                      <a:pt x="105" y="885"/>
                    </a:lnTo>
                    <a:lnTo>
                      <a:pt x="143" y="983"/>
                    </a:lnTo>
                    <a:lnTo>
                      <a:pt x="233" y="1088"/>
                    </a:lnTo>
                    <a:lnTo>
                      <a:pt x="323" y="1148"/>
                    </a:lnTo>
                    <a:lnTo>
                      <a:pt x="420" y="1253"/>
                    </a:lnTo>
                    <a:lnTo>
                      <a:pt x="503" y="1410"/>
                    </a:lnTo>
                    <a:lnTo>
                      <a:pt x="645" y="19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71"/>
              <p:cNvSpPr>
                <a:spLocks/>
              </p:cNvSpPr>
              <p:nvPr/>
            </p:nvSpPr>
            <p:spPr bwMode="auto">
              <a:xfrm>
                <a:off x="6776" y="3585"/>
                <a:ext cx="2767" cy="2078"/>
              </a:xfrm>
              <a:custGeom>
                <a:avLst/>
                <a:gdLst>
                  <a:gd name="T0" fmla="*/ 1394 w 2767"/>
                  <a:gd name="T1" fmla="*/ 106 h 2078"/>
                  <a:gd name="T2" fmla="*/ 1320 w 2767"/>
                  <a:gd name="T3" fmla="*/ 255 h 2078"/>
                  <a:gd name="T4" fmla="*/ 1237 w 2767"/>
                  <a:gd name="T5" fmla="*/ 353 h 2078"/>
                  <a:gd name="T6" fmla="*/ 900 w 2767"/>
                  <a:gd name="T7" fmla="*/ 653 h 2078"/>
                  <a:gd name="T8" fmla="*/ 525 w 2767"/>
                  <a:gd name="T9" fmla="*/ 923 h 2078"/>
                  <a:gd name="T10" fmla="*/ 352 w 2767"/>
                  <a:gd name="T11" fmla="*/ 1043 h 2078"/>
                  <a:gd name="T12" fmla="*/ 180 w 2767"/>
                  <a:gd name="T13" fmla="*/ 1208 h 2078"/>
                  <a:gd name="T14" fmla="*/ 82 w 2767"/>
                  <a:gd name="T15" fmla="*/ 1388 h 2078"/>
                  <a:gd name="T16" fmla="*/ 7 w 2767"/>
                  <a:gd name="T17" fmla="*/ 1560 h 2078"/>
                  <a:gd name="T18" fmla="*/ 0 w 2767"/>
                  <a:gd name="T19" fmla="*/ 1755 h 2078"/>
                  <a:gd name="T20" fmla="*/ 37 w 2767"/>
                  <a:gd name="T21" fmla="*/ 1868 h 2078"/>
                  <a:gd name="T22" fmla="*/ 127 w 2767"/>
                  <a:gd name="T23" fmla="*/ 1943 h 2078"/>
                  <a:gd name="T24" fmla="*/ 225 w 2767"/>
                  <a:gd name="T25" fmla="*/ 2010 h 2078"/>
                  <a:gd name="T26" fmla="*/ 360 w 2767"/>
                  <a:gd name="T27" fmla="*/ 2048 h 2078"/>
                  <a:gd name="T28" fmla="*/ 555 w 2767"/>
                  <a:gd name="T29" fmla="*/ 2063 h 2078"/>
                  <a:gd name="T30" fmla="*/ 870 w 2767"/>
                  <a:gd name="T31" fmla="*/ 2078 h 2078"/>
                  <a:gd name="T32" fmla="*/ 1207 w 2767"/>
                  <a:gd name="T33" fmla="*/ 2055 h 2078"/>
                  <a:gd name="T34" fmla="*/ 1342 w 2767"/>
                  <a:gd name="T35" fmla="*/ 2040 h 2078"/>
                  <a:gd name="T36" fmla="*/ 1507 w 2767"/>
                  <a:gd name="T37" fmla="*/ 2003 h 2078"/>
                  <a:gd name="T38" fmla="*/ 1702 w 2767"/>
                  <a:gd name="T39" fmla="*/ 1905 h 2078"/>
                  <a:gd name="T40" fmla="*/ 1837 w 2767"/>
                  <a:gd name="T41" fmla="*/ 1815 h 2078"/>
                  <a:gd name="T42" fmla="*/ 1957 w 2767"/>
                  <a:gd name="T43" fmla="*/ 1635 h 2078"/>
                  <a:gd name="T44" fmla="*/ 2047 w 2767"/>
                  <a:gd name="T45" fmla="*/ 1343 h 2078"/>
                  <a:gd name="T46" fmla="*/ 2130 w 2767"/>
                  <a:gd name="T47" fmla="*/ 1020 h 2078"/>
                  <a:gd name="T48" fmla="*/ 2175 w 2767"/>
                  <a:gd name="T49" fmla="*/ 803 h 2078"/>
                  <a:gd name="T50" fmla="*/ 2205 w 2767"/>
                  <a:gd name="T51" fmla="*/ 690 h 2078"/>
                  <a:gd name="T52" fmla="*/ 2257 w 2767"/>
                  <a:gd name="T53" fmla="*/ 570 h 2078"/>
                  <a:gd name="T54" fmla="*/ 2332 w 2767"/>
                  <a:gd name="T55" fmla="*/ 473 h 2078"/>
                  <a:gd name="T56" fmla="*/ 2445 w 2767"/>
                  <a:gd name="T57" fmla="*/ 308 h 2078"/>
                  <a:gd name="T58" fmla="*/ 2535 w 2767"/>
                  <a:gd name="T59" fmla="*/ 195 h 2078"/>
                  <a:gd name="T60" fmla="*/ 2595 w 2767"/>
                  <a:gd name="T61" fmla="*/ 105 h 2078"/>
                  <a:gd name="T62" fmla="*/ 2767 w 2767"/>
                  <a:gd name="T63" fmla="*/ 0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7"/>
                  <a:gd name="T97" fmla="*/ 0 h 2078"/>
                  <a:gd name="T98" fmla="*/ 2767 w 2767"/>
                  <a:gd name="T99" fmla="*/ 2078 h 20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7" h="2078">
                    <a:moveTo>
                      <a:pt x="1394" y="106"/>
                    </a:moveTo>
                    <a:lnTo>
                      <a:pt x="1320" y="255"/>
                    </a:lnTo>
                    <a:lnTo>
                      <a:pt x="1237" y="353"/>
                    </a:lnTo>
                    <a:lnTo>
                      <a:pt x="900" y="653"/>
                    </a:lnTo>
                    <a:lnTo>
                      <a:pt x="525" y="923"/>
                    </a:lnTo>
                    <a:lnTo>
                      <a:pt x="352" y="1043"/>
                    </a:lnTo>
                    <a:lnTo>
                      <a:pt x="180" y="1208"/>
                    </a:lnTo>
                    <a:lnTo>
                      <a:pt x="82" y="1388"/>
                    </a:lnTo>
                    <a:lnTo>
                      <a:pt x="7" y="1560"/>
                    </a:lnTo>
                    <a:lnTo>
                      <a:pt x="0" y="1755"/>
                    </a:lnTo>
                    <a:lnTo>
                      <a:pt x="37" y="1868"/>
                    </a:lnTo>
                    <a:lnTo>
                      <a:pt x="127" y="1943"/>
                    </a:lnTo>
                    <a:lnTo>
                      <a:pt x="225" y="2010"/>
                    </a:lnTo>
                    <a:lnTo>
                      <a:pt x="360" y="2048"/>
                    </a:lnTo>
                    <a:lnTo>
                      <a:pt x="555" y="2063"/>
                    </a:lnTo>
                    <a:lnTo>
                      <a:pt x="870" y="2078"/>
                    </a:lnTo>
                    <a:lnTo>
                      <a:pt x="1207" y="2055"/>
                    </a:lnTo>
                    <a:lnTo>
                      <a:pt x="1342" y="2040"/>
                    </a:lnTo>
                    <a:lnTo>
                      <a:pt x="1507" y="2003"/>
                    </a:lnTo>
                    <a:lnTo>
                      <a:pt x="1702" y="1905"/>
                    </a:lnTo>
                    <a:lnTo>
                      <a:pt x="1837" y="1815"/>
                    </a:lnTo>
                    <a:lnTo>
                      <a:pt x="1957" y="1635"/>
                    </a:lnTo>
                    <a:lnTo>
                      <a:pt x="2047" y="1343"/>
                    </a:lnTo>
                    <a:lnTo>
                      <a:pt x="2130" y="1020"/>
                    </a:lnTo>
                    <a:lnTo>
                      <a:pt x="2175" y="803"/>
                    </a:lnTo>
                    <a:lnTo>
                      <a:pt x="2205" y="690"/>
                    </a:lnTo>
                    <a:lnTo>
                      <a:pt x="2257" y="570"/>
                    </a:lnTo>
                    <a:lnTo>
                      <a:pt x="2332" y="473"/>
                    </a:lnTo>
                    <a:lnTo>
                      <a:pt x="2445" y="308"/>
                    </a:lnTo>
                    <a:lnTo>
                      <a:pt x="2535" y="195"/>
                    </a:lnTo>
                    <a:lnTo>
                      <a:pt x="2595" y="105"/>
                    </a:lnTo>
                    <a:lnTo>
                      <a:pt x="2767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5465422" y="3241105"/>
            <a:ext cx="3652931" cy="1541586"/>
            <a:chOff x="1245" y="9165"/>
            <a:chExt cx="8265" cy="4540"/>
          </a:xfrm>
        </p:grpSpPr>
        <p:grpSp>
          <p:nvGrpSpPr>
            <p:cNvPr id="10273" name="Group 73"/>
            <p:cNvGrpSpPr>
              <a:grpSpLocks/>
            </p:cNvGrpSpPr>
            <p:nvPr/>
          </p:nvGrpSpPr>
          <p:grpSpPr bwMode="auto">
            <a:xfrm>
              <a:off x="2272" y="9165"/>
              <a:ext cx="7238" cy="4540"/>
              <a:chOff x="2271" y="2065"/>
              <a:chExt cx="6248" cy="4540"/>
            </a:xfrm>
          </p:grpSpPr>
          <p:sp>
            <p:nvSpPr>
              <p:cNvPr id="10283" name="Rectangle 74"/>
              <p:cNvSpPr>
                <a:spLocks noChangeArrowheads="1"/>
              </p:cNvSpPr>
              <p:nvPr/>
            </p:nvSpPr>
            <p:spPr bwMode="auto">
              <a:xfrm>
                <a:off x="2670" y="2065"/>
                <a:ext cx="5849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10       9         8         7        6          5        4        3        2         1</a:t>
                </a:r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284" name="Line 75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85" name="Group 76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286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7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8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5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4" name="Group 87"/>
            <p:cNvGrpSpPr>
              <a:grpSpLocks/>
            </p:cNvGrpSpPr>
            <p:nvPr/>
          </p:nvGrpSpPr>
          <p:grpSpPr bwMode="auto">
            <a:xfrm>
              <a:off x="1245" y="10575"/>
              <a:ext cx="7588" cy="2168"/>
              <a:chOff x="1245" y="10575"/>
              <a:chExt cx="7588" cy="2168"/>
            </a:xfrm>
          </p:grpSpPr>
          <p:sp>
            <p:nvSpPr>
              <p:cNvPr id="10275" name="Freeform 88"/>
              <p:cNvSpPr>
                <a:spLocks/>
              </p:cNvSpPr>
              <p:nvPr/>
            </p:nvSpPr>
            <p:spPr bwMode="auto">
              <a:xfrm>
                <a:off x="1245" y="10631"/>
                <a:ext cx="1130" cy="57"/>
              </a:xfrm>
              <a:custGeom>
                <a:avLst/>
                <a:gdLst>
                  <a:gd name="T0" fmla="*/ 1130 w 1130"/>
                  <a:gd name="T1" fmla="*/ 57 h 57"/>
                  <a:gd name="T2" fmla="*/ 0 w 1130"/>
                  <a:gd name="T3" fmla="*/ 57 h 57"/>
                  <a:gd name="T4" fmla="*/ 1130 w 1130"/>
                  <a:gd name="T5" fmla="*/ 0 h 57"/>
                  <a:gd name="T6" fmla="*/ 1130 w 113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"/>
                  <a:gd name="T13" fmla="*/ 0 h 57"/>
                  <a:gd name="T14" fmla="*/ 1130 w 113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" h="57">
                    <a:moveTo>
                      <a:pt x="1130" y="57"/>
                    </a:moveTo>
                    <a:lnTo>
                      <a:pt x="0" y="57"/>
                    </a:lnTo>
                    <a:lnTo>
                      <a:pt x="1130" y="0"/>
                    </a:lnTo>
                    <a:lnTo>
                      <a:pt x="1130" y="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89"/>
              <p:cNvSpPr>
                <a:spLocks/>
              </p:cNvSpPr>
              <p:nvPr/>
            </p:nvSpPr>
            <p:spPr bwMode="auto">
              <a:xfrm>
                <a:off x="2910" y="10605"/>
                <a:ext cx="683" cy="83"/>
              </a:xfrm>
              <a:custGeom>
                <a:avLst/>
                <a:gdLst>
                  <a:gd name="T0" fmla="*/ 677 w 683"/>
                  <a:gd name="T1" fmla="*/ 83 h 83"/>
                  <a:gd name="T2" fmla="*/ 5 w 683"/>
                  <a:gd name="T3" fmla="*/ 83 h 83"/>
                  <a:gd name="T4" fmla="*/ 0 w 683"/>
                  <a:gd name="T5" fmla="*/ 45 h 83"/>
                  <a:gd name="T6" fmla="*/ 683 w 683"/>
                  <a:gd name="T7" fmla="*/ 0 h 83"/>
                  <a:gd name="T8" fmla="*/ 677 w 683"/>
                  <a:gd name="T9" fmla="*/ 8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83"/>
                  <a:gd name="T17" fmla="*/ 683 w 6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83">
                    <a:moveTo>
                      <a:pt x="677" y="83"/>
                    </a:moveTo>
                    <a:lnTo>
                      <a:pt x="5" y="83"/>
                    </a:lnTo>
                    <a:lnTo>
                      <a:pt x="0" y="45"/>
                    </a:lnTo>
                    <a:lnTo>
                      <a:pt x="683" y="0"/>
                    </a:lnTo>
                    <a:lnTo>
                      <a:pt x="677" y="8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90"/>
              <p:cNvSpPr>
                <a:spLocks/>
              </p:cNvSpPr>
              <p:nvPr/>
            </p:nvSpPr>
            <p:spPr bwMode="auto">
              <a:xfrm>
                <a:off x="4245" y="10583"/>
                <a:ext cx="668" cy="105"/>
              </a:xfrm>
              <a:custGeom>
                <a:avLst/>
                <a:gdLst>
                  <a:gd name="T0" fmla="*/ 659 w 668"/>
                  <a:gd name="T1" fmla="*/ 105 h 105"/>
                  <a:gd name="T2" fmla="*/ 0 w 668"/>
                  <a:gd name="T3" fmla="*/ 105 h 105"/>
                  <a:gd name="T4" fmla="*/ 8 w 668"/>
                  <a:gd name="T5" fmla="*/ 30 h 105"/>
                  <a:gd name="T6" fmla="*/ 668 w 668"/>
                  <a:gd name="T7" fmla="*/ 0 h 105"/>
                  <a:gd name="T8" fmla="*/ 659 w 668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105"/>
                  <a:gd name="T17" fmla="*/ 668 w 66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105">
                    <a:moveTo>
                      <a:pt x="659" y="105"/>
                    </a:moveTo>
                    <a:lnTo>
                      <a:pt x="0" y="105"/>
                    </a:lnTo>
                    <a:lnTo>
                      <a:pt x="8" y="30"/>
                    </a:lnTo>
                    <a:lnTo>
                      <a:pt x="668" y="0"/>
                    </a:lnTo>
                    <a:lnTo>
                      <a:pt x="659" y="10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91"/>
              <p:cNvSpPr>
                <a:spLocks/>
              </p:cNvSpPr>
              <p:nvPr/>
            </p:nvSpPr>
            <p:spPr bwMode="auto">
              <a:xfrm>
                <a:off x="5562" y="10575"/>
                <a:ext cx="326" cy="113"/>
              </a:xfrm>
              <a:custGeom>
                <a:avLst/>
                <a:gdLst>
                  <a:gd name="T0" fmla="*/ 0 w 326"/>
                  <a:gd name="T1" fmla="*/ 75 h 113"/>
                  <a:gd name="T2" fmla="*/ 0 w 326"/>
                  <a:gd name="T3" fmla="*/ 23 h 113"/>
                  <a:gd name="T4" fmla="*/ 266 w 326"/>
                  <a:gd name="T5" fmla="*/ 0 h 113"/>
                  <a:gd name="T6" fmla="*/ 313 w 326"/>
                  <a:gd name="T7" fmla="*/ 8 h 113"/>
                  <a:gd name="T8" fmla="*/ 326 w 326"/>
                  <a:gd name="T9" fmla="*/ 60 h 113"/>
                  <a:gd name="T10" fmla="*/ 313 w 326"/>
                  <a:gd name="T11" fmla="*/ 113 h 113"/>
                  <a:gd name="T12" fmla="*/ 240 w 326"/>
                  <a:gd name="T13" fmla="*/ 113 h 113"/>
                  <a:gd name="T14" fmla="*/ 248 w 326"/>
                  <a:gd name="T15" fmla="*/ 68 h 113"/>
                  <a:gd name="T16" fmla="*/ 0 w 326"/>
                  <a:gd name="T17" fmla="*/ 75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"/>
                  <a:gd name="T28" fmla="*/ 0 h 113"/>
                  <a:gd name="T29" fmla="*/ 326 w 3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" h="113">
                    <a:moveTo>
                      <a:pt x="0" y="75"/>
                    </a:moveTo>
                    <a:lnTo>
                      <a:pt x="0" y="23"/>
                    </a:lnTo>
                    <a:lnTo>
                      <a:pt x="266" y="0"/>
                    </a:lnTo>
                    <a:lnTo>
                      <a:pt x="313" y="8"/>
                    </a:lnTo>
                    <a:lnTo>
                      <a:pt x="326" y="60"/>
                    </a:lnTo>
                    <a:lnTo>
                      <a:pt x="313" y="113"/>
                    </a:lnTo>
                    <a:lnTo>
                      <a:pt x="240" y="113"/>
                    </a:lnTo>
                    <a:lnTo>
                      <a:pt x="248" y="6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Line 92"/>
              <p:cNvSpPr>
                <a:spLocks noChangeShapeType="1"/>
              </p:cNvSpPr>
              <p:nvPr/>
            </p:nvSpPr>
            <p:spPr bwMode="auto">
              <a:xfrm flipH="1">
                <a:off x="8174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Line 93"/>
              <p:cNvSpPr>
                <a:spLocks noChangeShapeType="1"/>
              </p:cNvSpPr>
              <p:nvPr/>
            </p:nvSpPr>
            <p:spPr bwMode="auto">
              <a:xfrm flipH="1">
                <a:off x="6878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94"/>
              <p:cNvSpPr>
                <a:spLocks/>
              </p:cNvSpPr>
              <p:nvPr/>
            </p:nvSpPr>
            <p:spPr bwMode="auto">
              <a:xfrm>
                <a:off x="5468" y="10631"/>
                <a:ext cx="817" cy="2112"/>
              </a:xfrm>
              <a:custGeom>
                <a:avLst/>
                <a:gdLst>
                  <a:gd name="T0" fmla="*/ 263 w 817"/>
                  <a:gd name="T1" fmla="*/ 0 h 2112"/>
                  <a:gd name="T2" fmla="*/ 232 w 817"/>
                  <a:gd name="T3" fmla="*/ 87 h 2112"/>
                  <a:gd name="T4" fmla="*/ 187 w 817"/>
                  <a:gd name="T5" fmla="*/ 199 h 2112"/>
                  <a:gd name="T6" fmla="*/ 150 w 817"/>
                  <a:gd name="T7" fmla="*/ 327 h 2112"/>
                  <a:gd name="T8" fmla="*/ 142 w 817"/>
                  <a:gd name="T9" fmla="*/ 454 h 2112"/>
                  <a:gd name="T10" fmla="*/ 142 w 817"/>
                  <a:gd name="T11" fmla="*/ 642 h 2112"/>
                  <a:gd name="T12" fmla="*/ 157 w 817"/>
                  <a:gd name="T13" fmla="*/ 844 h 2112"/>
                  <a:gd name="T14" fmla="*/ 150 w 817"/>
                  <a:gd name="T15" fmla="*/ 979 h 2112"/>
                  <a:gd name="T16" fmla="*/ 127 w 817"/>
                  <a:gd name="T17" fmla="*/ 1092 h 2112"/>
                  <a:gd name="T18" fmla="*/ 97 w 817"/>
                  <a:gd name="T19" fmla="*/ 1212 h 2112"/>
                  <a:gd name="T20" fmla="*/ 52 w 817"/>
                  <a:gd name="T21" fmla="*/ 1369 h 2112"/>
                  <a:gd name="T22" fmla="*/ 15 w 817"/>
                  <a:gd name="T23" fmla="*/ 1497 h 2112"/>
                  <a:gd name="T24" fmla="*/ 0 w 817"/>
                  <a:gd name="T25" fmla="*/ 1609 h 2112"/>
                  <a:gd name="T26" fmla="*/ 7 w 817"/>
                  <a:gd name="T27" fmla="*/ 1722 h 2112"/>
                  <a:gd name="T28" fmla="*/ 97 w 817"/>
                  <a:gd name="T29" fmla="*/ 1864 h 2112"/>
                  <a:gd name="T30" fmla="*/ 255 w 817"/>
                  <a:gd name="T31" fmla="*/ 1962 h 2112"/>
                  <a:gd name="T32" fmla="*/ 315 w 817"/>
                  <a:gd name="T33" fmla="*/ 2007 h 2112"/>
                  <a:gd name="T34" fmla="*/ 420 w 817"/>
                  <a:gd name="T35" fmla="*/ 2059 h 2112"/>
                  <a:gd name="T36" fmla="*/ 615 w 817"/>
                  <a:gd name="T37" fmla="*/ 2097 h 2112"/>
                  <a:gd name="T38" fmla="*/ 817 w 817"/>
                  <a:gd name="T39" fmla="*/ 2112 h 2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7"/>
                  <a:gd name="T61" fmla="*/ 0 h 2112"/>
                  <a:gd name="T62" fmla="*/ 817 w 817"/>
                  <a:gd name="T63" fmla="*/ 2112 h 2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7" h="2112">
                    <a:moveTo>
                      <a:pt x="263" y="0"/>
                    </a:moveTo>
                    <a:lnTo>
                      <a:pt x="232" y="87"/>
                    </a:lnTo>
                    <a:lnTo>
                      <a:pt x="187" y="199"/>
                    </a:lnTo>
                    <a:lnTo>
                      <a:pt x="150" y="327"/>
                    </a:lnTo>
                    <a:lnTo>
                      <a:pt x="142" y="454"/>
                    </a:lnTo>
                    <a:lnTo>
                      <a:pt x="142" y="642"/>
                    </a:lnTo>
                    <a:lnTo>
                      <a:pt x="157" y="844"/>
                    </a:lnTo>
                    <a:lnTo>
                      <a:pt x="150" y="979"/>
                    </a:lnTo>
                    <a:lnTo>
                      <a:pt x="127" y="1092"/>
                    </a:lnTo>
                    <a:lnTo>
                      <a:pt x="97" y="1212"/>
                    </a:lnTo>
                    <a:lnTo>
                      <a:pt x="52" y="1369"/>
                    </a:lnTo>
                    <a:lnTo>
                      <a:pt x="15" y="1497"/>
                    </a:lnTo>
                    <a:lnTo>
                      <a:pt x="0" y="1609"/>
                    </a:lnTo>
                    <a:lnTo>
                      <a:pt x="7" y="1722"/>
                    </a:lnTo>
                    <a:lnTo>
                      <a:pt x="97" y="1864"/>
                    </a:lnTo>
                    <a:lnTo>
                      <a:pt x="255" y="1962"/>
                    </a:lnTo>
                    <a:lnTo>
                      <a:pt x="315" y="2007"/>
                    </a:lnTo>
                    <a:lnTo>
                      <a:pt x="420" y="2059"/>
                    </a:lnTo>
                    <a:lnTo>
                      <a:pt x="615" y="2097"/>
                    </a:lnTo>
                    <a:lnTo>
                      <a:pt x="817" y="211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95"/>
              <p:cNvSpPr>
                <a:spLocks/>
              </p:cNvSpPr>
              <p:nvPr/>
            </p:nvSpPr>
            <p:spPr bwMode="auto">
              <a:xfrm>
                <a:off x="5731" y="10631"/>
                <a:ext cx="2024" cy="1984"/>
              </a:xfrm>
              <a:custGeom>
                <a:avLst/>
                <a:gdLst>
                  <a:gd name="T0" fmla="*/ 0 w 2024"/>
                  <a:gd name="T1" fmla="*/ 0 h 1984"/>
                  <a:gd name="T2" fmla="*/ 82 w 2024"/>
                  <a:gd name="T3" fmla="*/ 139 h 1984"/>
                  <a:gd name="T4" fmla="*/ 157 w 2024"/>
                  <a:gd name="T5" fmla="*/ 244 h 1984"/>
                  <a:gd name="T6" fmla="*/ 217 w 2024"/>
                  <a:gd name="T7" fmla="*/ 364 h 1984"/>
                  <a:gd name="T8" fmla="*/ 254 w 2024"/>
                  <a:gd name="T9" fmla="*/ 469 h 1984"/>
                  <a:gd name="T10" fmla="*/ 262 w 2024"/>
                  <a:gd name="T11" fmla="*/ 574 h 1984"/>
                  <a:gd name="T12" fmla="*/ 262 w 2024"/>
                  <a:gd name="T13" fmla="*/ 702 h 1984"/>
                  <a:gd name="T14" fmla="*/ 239 w 2024"/>
                  <a:gd name="T15" fmla="*/ 897 h 1984"/>
                  <a:gd name="T16" fmla="*/ 217 w 2024"/>
                  <a:gd name="T17" fmla="*/ 1107 h 1984"/>
                  <a:gd name="T18" fmla="*/ 217 w 2024"/>
                  <a:gd name="T19" fmla="*/ 1182 h 1984"/>
                  <a:gd name="T20" fmla="*/ 217 w 2024"/>
                  <a:gd name="T21" fmla="*/ 1294 h 1984"/>
                  <a:gd name="T22" fmla="*/ 202 w 2024"/>
                  <a:gd name="T23" fmla="*/ 1399 h 1984"/>
                  <a:gd name="T24" fmla="*/ 224 w 2024"/>
                  <a:gd name="T25" fmla="*/ 1557 h 1984"/>
                  <a:gd name="T26" fmla="*/ 269 w 2024"/>
                  <a:gd name="T27" fmla="*/ 1692 h 1984"/>
                  <a:gd name="T28" fmla="*/ 337 w 2024"/>
                  <a:gd name="T29" fmla="*/ 1767 h 1984"/>
                  <a:gd name="T30" fmla="*/ 464 w 2024"/>
                  <a:gd name="T31" fmla="*/ 1894 h 1984"/>
                  <a:gd name="T32" fmla="*/ 569 w 2024"/>
                  <a:gd name="T33" fmla="*/ 1947 h 1984"/>
                  <a:gd name="T34" fmla="*/ 802 w 2024"/>
                  <a:gd name="T35" fmla="*/ 1977 h 1984"/>
                  <a:gd name="T36" fmla="*/ 967 w 2024"/>
                  <a:gd name="T37" fmla="*/ 1984 h 1984"/>
                  <a:gd name="T38" fmla="*/ 1064 w 2024"/>
                  <a:gd name="T39" fmla="*/ 1984 h 1984"/>
                  <a:gd name="T40" fmla="*/ 1282 w 2024"/>
                  <a:gd name="T41" fmla="*/ 1984 h 1984"/>
                  <a:gd name="T42" fmla="*/ 1447 w 2024"/>
                  <a:gd name="T43" fmla="*/ 1977 h 1984"/>
                  <a:gd name="T44" fmla="*/ 1634 w 2024"/>
                  <a:gd name="T45" fmla="*/ 1962 h 1984"/>
                  <a:gd name="T46" fmla="*/ 1822 w 2024"/>
                  <a:gd name="T47" fmla="*/ 1909 h 1984"/>
                  <a:gd name="T48" fmla="*/ 1927 w 2024"/>
                  <a:gd name="T49" fmla="*/ 1842 h 1984"/>
                  <a:gd name="T50" fmla="*/ 2002 w 2024"/>
                  <a:gd name="T51" fmla="*/ 1729 h 1984"/>
                  <a:gd name="T52" fmla="*/ 2024 w 2024"/>
                  <a:gd name="T53" fmla="*/ 1587 h 1984"/>
                  <a:gd name="T54" fmla="*/ 2009 w 2024"/>
                  <a:gd name="T55" fmla="*/ 1467 h 1984"/>
                  <a:gd name="T56" fmla="*/ 1972 w 2024"/>
                  <a:gd name="T57" fmla="*/ 1354 h 1984"/>
                  <a:gd name="T58" fmla="*/ 1897 w 2024"/>
                  <a:gd name="T59" fmla="*/ 1279 h 1984"/>
                  <a:gd name="T60" fmla="*/ 1777 w 2024"/>
                  <a:gd name="T61" fmla="*/ 1159 h 1984"/>
                  <a:gd name="T62" fmla="*/ 1679 w 2024"/>
                  <a:gd name="T63" fmla="*/ 1062 h 1984"/>
                  <a:gd name="T64" fmla="*/ 1582 w 2024"/>
                  <a:gd name="T65" fmla="*/ 979 h 1984"/>
                  <a:gd name="T66" fmla="*/ 1484 w 2024"/>
                  <a:gd name="T67" fmla="*/ 919 h 1984"/>
                  <a:gd name="T68" fmla="*/ 1289 w 2024"/>
                  <a:gd name="T69" fmla="*/ 807 h 1984"/>
                  <a:gd name="T70" fmla="*/ 1072 w 2024"/>
                  <a:gd name="T71" fmla="*/ 619 h 1984"/>
                  <a:gd name="T72" fmla="*/ 937 w 2024"/>
                  <a:gd name="T73" fmla="*/ 477 h 1984"/>
                  <a:gd name="T74" fmla="*/ 839 w 2024"/>
                  <a:gd name="T75" fmla="*/ 327 h 1984"/>
                  <a:gd name="T76" fmla="*/ 757 w 2024"/>
                  <a:gd name="T77" fmla="*/ 244 h 1984"/>
                  <a:gd name="T78" fmla="*/ 689 w 2024"/>
                  <a:gd name="T79" fmla="*/ 162 h 1984"/>
                  <a:gd name="T80" fmla="*/ 487 w 2024"/>
                  <a:gd name="T81" fmla="*/ 57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4"/>
                  <a:gd name="T124" fmla="*/ 0 h 1984"/>
                  <a:gd name="T125" fmla="*/ 2024 w 2024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4" h="1984">
                    <a:moveTo>
                      <a:pt x="0" y="0"/>
                    </a:moveTo>
                    <a:lnTo>
                      <a:pt x="82" y="139"/>
                    </a:lnTo>
                    <a:lnTo>
                      <a:pt x="157" y="244"/>
                    </a:lnTo>
                    <a:lnTo>
                      <a:pt x="217" y="364"/>
                    </a:lnTo>
                    <a:lnTo>
                      <a:pt x="254" y="469"/>
                    </a:lnTo>
                    <a:lnTo>
                      <a:pt x="262" y="574"/>
                    </a:lnTo>
                    <a:lnTo>
                      <a:pt x="262" y="702"/>
                    </a:lnTo>
                    <a:lnTo>
                      <a:pt x="239" y="897"/>
                    </a:lnTo>
                    <a:lnTo>
                      <a:pt x="217" y="1107"/>
                    </a:lnTo>
                    <a:lnTo>
                      <a:pt x="217" y="1182"/>
                    </a:lnTo>
                    <a:lnTo>
                      <a:pt x="217" y="1294"/>
                    </a:lnTo>
                    <a:lnTo>
                      <a:pt x="202" y="1399"/>
                    </a:lnTo>
                    <a:lnTo>
                      <a:pt x="224" y="1557"/>
                    </a:lnTo>
                    <a:lnTo>
                      <a:pt x="269" y="1692"/>
                    </a:lnTo>
                    <a:lnTo>
                      <a:pt x="337" y="1767"/>
                    </a:lnTo>
                    <a:lnTo>
                      <a:pt x="464" y="1894"/>
                    </a:lnTo>
                    <a:lnTo>
                      <a:pt x="569" y="1947"/>
                    </a:lnTo>
                    <a:lnTo>
                      <a:pt x="802" y="1977"/>
                    </a:lnTo>
                    <a:lnTo>
                      <a:pt x="967" y="1984"/>
                    </a:lnTo>
                    <a:lnTo>
                      <a:pt x="1064" y="1984"/>
                    </a:lnTo>
                    <a:lnTo>
                      <a:pt x="1282" y="1984"/>
                    </a:lnTo>
                    <a:lnTo>
                      <a:pt x="1447" y="1977"/>
                    </a:lnTo>
                    <a:lnTo>
                      <a:pt x="1634" y="1962"/>
                    </a:lnTo>
                    <a:lnTo>
                      <a:pt x="1822" y="1909"/>
                    </a:lnTo>
                    <a:lnTo>
                      <a:pt x="1927" y="1842"/>
                    </a:lnTo>
                    <a:lnTo>
                      <a:pt x="2002" y="1729"/>
                    </a:lnTo>
                    <a:lnTo>
                      <a:pt x="2024" y="1587"/>
                    </a:lnTo>
                    <a:lnTo>
                      <a:pt x="2009" y="1467"/>
                    </a:lnTo>
                    <a:lnTo>
                      <a:pt x="1972" y="1354"/>
                    </a:lnTo>
                    <a:lnTo>
                      <a:pt x="1897" y="1279"/>
                    </a:lnTo>
                    <a:lnTo>
                      <a:pt x="1777" y="1159"/>
                    </a:lnTo>
                    <a:lnTo>
                      <a:pt x="1679" y="1062"/>
                    </a:lnTo>
                    <a:lnTo>
                      <a:pt x="1582" y="979"/>
                    </a:lnTo>
                    <a:lnTo>
                      <a:pt x="1484" y="919"/>
                    </a:lnTo>
                    <a:lnTo>
                      <a:pt x="1289" y="807"/>
                    </a:lnTo>
                    <a:lnTo>
                      <a:pt x="1072" y="619"/>
                    </a:lnTo>
                    <a:lnTo>
                      <a:pt x="937" y="477"/>
                    </a:lnTo>
                    <a:lnTo>
                      <a:pt x="839" y="327"/>
                    </a:lnTo>
                    <a:lnTo>
                      <a:pt x="757" y="244"/>
                    </a:lnTo>
                    <a:lnTo>
                      <a:pt x="689" y="162"/>
                    </a:lnTo>
                    <a:lnTo>
                      <a:pt x="487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228601" y="1264488"/>
            <a:ext cx="3364173" cy="1425145"/>
            <a:chOff x="960" y="1059"/>
            <a:chExt cx="3408" cy="2006"/>
          </a:xfrm>
        </p:grpSpPr>
        <p:grpSp>
          <p:nvGrpSpPr>
            <p:cNvPr id="10253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0255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10260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r>
                    <a:rPr lang="en-US" sz="900" dirty="0">
                      <a:solidFill>
                        <a:srgbClr val="000000"/>
                      </a:solidFill>
                    </a:rPr>
                    <a:t>      10       9       8       7        6        5       4       3        2        1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10261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262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1026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4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5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7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8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9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0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1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2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256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0257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8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0254" name="Picture 26" descr="Untitled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1104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418" name="Text Box 98"/>
          <p:cNvSpPr txBox="1">
            <a:spLocks noChangeArrowheads="1"/>
          </p:cNvSpPr>
          <p:nvPr/>
        </p:nvSpPr>
        <p:spPr bwMode="auto">
          <a:xfrm>
            <a:off x="304800" y="834239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1) </a:t>
            </a:r>
            <a:r>
              <a:rPr lang="en-US" sz="1600" dirty="0" err="1">
                <a:latin typeface="Times New Roman" pitchFamily="18" charset="0"/>
              </a:rPr>
              <a:t>Vạch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dấu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đường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19" name="Text Box 99"/>
          <p:cNvSpPr txBox="1">
            <a:spLocks noChangeArrowheads="1"/>
          </p:cNvSpPr>
          <p:nvPr/>
        </p:nvSpPr>
        <p:spPr bwMode="auto">
          <a:xfrm>
            <a:off x="3220921" y="4827901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b)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mũi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đầu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20" name="Text Box 100"/>
          <p:cNvSpPr txBox="1">
            <a:spLocks noChangeArrowheads="1"/>
          </p:cNvSpPr>
          <p:nvPr/>
        </p:nvSpPr>
        <p:spPr bwMode="auto">
          <a:xfrm>
            <a:off x="518632" y="4803163"/>
            <a:ext cx="1615595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a) </a:t>
            </a:r>
            <a:r>
              <a:rPr lang="en-US" sz="1600" dirty="0" err="1">
                <a:latin typeface="Times New Roman" pitchFamily="18" charset="0"/>
              </a:rPr>
              <a:t>Bắt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đầu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21" name="Text Box 101"/>
          <p:cNvSpPr txBox="1">
            <a:spLocks noChangeArrowheads="1"/>
          </p:cNvSpPr>
          <p:nvPr/>
        </p:nvSpPr>
        <p:spPr bwMode="auto">
          <a:xfrm>
            <a:off x="6206341" y="4803163"/>
            <a:ext cx="35814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c)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mũi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tiếp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theo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191704" y="81888"/>
            <a:ext cx="1946076" cy="621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" name="Oval 2"/>
          <p:cNvSpPr/>
          <p:nvPr/>
        </p:nvSpPr>
        <p:spPr>
          <a:xfrm>
            <a:off x="4310749" y="120085"/>
            <a:ext cx="3873065" cy="532265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102" name="Text Box 98"/>
          <p:cNvSpPr txBox="1">
            <a:spLocks noChangeArrowheads="1"/>
          </p:cNvSpPr>
          <p:nvPr/>
        </p:nvSpPr>
        <p:spPr bwMode="auto">
          <a:xfrm>
            <a:off x="228601" y="2843011"/>
            <a:ext cx="4416638" cy="3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2) </a:t>
            </a:r>
            <a:r>
              <a:rPr lang="en-US" sz="1600" dirty="0" err="1">
                <a:latin typeface="Times New Roman" pitchFamily="18" charset="0"/>
              </a:rPr>
              <a:t>Kh</a:t>
            </a:r>
            <a:r>
              <a:rPr lang="vi-VN" sz="1600" dirty="0">
                <a:latin typeface="Times New Roman" pitchFamily="18" charset="0"/>
              </a:rPr>
              <a:t>âu các mũi khâu thường theo đường vạch dấu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04" name="Text Box 100"/>
          <p:cNvSpPr txBox="1">
            <a:spLocks noChangeArrowheads="1"/>
          </p:cNvSpPr>
          <p:nvPr/>
        </p:nvSpPr>
        <p:spPr bwMode="auto">
          <a:xfrm>
            <a:off x="3653413" y="1855708"/>
            <a:ext cx="5464940" cy="6287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1: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dấu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2: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mũi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thường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theo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dấu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05" name="Text Box 100"/>
          <p:cNvSpPr txBox="1">
            <a:spLocks noChangeArrowheads="1"/>
          </p:cNvSpPr>
          <p:nvPr/>
        </p:nvSpPr>
        <p:spPr bwMode="auto">
          <a:xfrm>
            <a:off x="3967102" y="1383394"/>
            <a:ext cx="4979051" cy="35174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r>
              <a:rPr lang="en-US" dirty="0" err="1">
                <a:latin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khâu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02889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38200" y="3314701"/>
            <a:ext cx="2895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9156" name="Picture 4" descr="Picture 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4073"/>
            <a:ext cx="2514600" cy="1145381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Picture 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25105"/>
            <a:ext cx="2514600" cy="11310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Picture 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25105"/>
            <a:ext cx="2438400" cy="1134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Picture 0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37361"/>
            <a:ext cx="2514600" cy="12453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Picture 0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25453"/>
            <a:ext cx="2438400" cy="125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Picture 0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32423"/>
            <a:ext cx="2514600" cy="1178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Picture 0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32424"/>
            <a:ext cx="2438400" cy="11537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886200" y="457201"/>
            <a:ext cx="52578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55900" y="810519"/>
            <a:ext cx="300932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886200" y="1943100"/>
            <a:ext cx="21336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a) B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ắt đầu khâu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324600" y="1943100"/>
            <a:ext cx="25908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.VnArial" pitchFamily="34" charset="0"/>
              </a:rPr>
              <a:t>b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nhất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657600" y="3348039"/>
            <a:ext cx="24384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hai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248400" y="3371851"/>
            <a:ext cx="31242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 err="1">
                <a:solidFill>
                  <a:schemeClr val="bg1"/>
                </a:solidFill>
                <a:latin typeface=".VnArial" pitchFamily="34" charset="0"/>
              </a:rPr>
              <a:t>d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 mũi tiếp theo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186718" y="4849158"/>
            <a:ext cx="2123364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e) K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ết thúc đường khâu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Oval 21"/>
          <p:cNvSpPr/>
          <p:nvPr/>
        </p:nvSpPr>
        <p:spPr>
          <a:xfrm>
            <a:off x="4310749" y="38198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23" name="Oval 22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773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IMG_0006_NEW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6205845" y="1752682"/>
            <a:ext cx="2968864" cy="127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1" name="Picture 3" descr="IMG_0006_NEW_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2"/>
          <a:stretch>
            <a:fillRect/>
          </a:stretch>
        </p:blipFill>
        <p:spPr bwMode="auto">
          <a:xfrm>
            <a:off x="6158554" y="3596196"/>
            <a:ext cx="2920622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 descr="IMG_0006_NEW_0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8"/>
          <a:stretch>
            <a:fillRect/>
          </a:stretch>
        </p:blipFill>
        <p:spPr bwMode="auto">
          <a:xfrm>
            <a:off x="3241346" y="3517719"/>
            <a:ext cx="3111689" cy="128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 descr="IMG_0006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7"/>
          <a:stretch>
            <a:fillRect/>
          </a:stretch>
        </p:blipFill>
        <p:spPr bwMode="auto">
          <a:xfrm>
            <a:off x="3190168" y="1677622"/>
            <a:ext cx="3111689" cy="139207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2902424" y="292980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339386" y="2984393"/>
            <a:ext cx="233035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2742728" y="4693126"/>
            <a:ext cx="3657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5420448" y="4665828"/>
            <a:ext cx="441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5600" y="58738"/>
            <a:ext cx="3923197" cy="760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71800" y="857346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54589" y="1735344"/>
            <a:ext cx="3272369" cy="1425145"/>
            <a:chOff x="960" y="1059"/>
            <a:chExt cx="3315" cy="2006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22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r>
                    <a:rPr lang="en-US" sz="900" dirty="0">
                      <a:solidFill>
                        <a:srgbClr val="000000"/>
                      </a:solidFill>
                    </a:rPr>
                    <a:t>      10       9       8       7        6        5       4       3        2        1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25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6" name="Picture 26" descr="Untitled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2" y="1104"/>
              <a:ext cx="24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-202032" y="110612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Vạch dấu đường thêu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098735" y="1108481"/>
            <a:ext cx="428440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Thêu móc xích theo đường vạch dấu. 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37214"/>
      </p:ext>
    </p:extLst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5" grpId="0"/>
      <p:bldP spid="345096" grpId="0"/>
      <p:bldP spid="345097" grpId="0"/>
      <p:bldP spid="345098" grpId="0"/>
      <p:bldP spid="12" grpId="0" animBg="1"/>
      <p:bldP spid="13" grpId="0" animBg="1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988861" y="617839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685800" y="1506404"/>
            <a:ext cx="2133600" cy="11787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610968" y="2569324"/>
            <a:ext cx="2133600" cy="11906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53200" y="1536198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endCxn id="3" idx="0"/>
          </p:cNvCxnSpPr>
          <p:nvPr/>
        </p:nvCxnSpPr>
        <p:spPr>
          <a:xfrm flipH="1">
            <a:off x="2819400" y="1506404"/>
            <a:ext cx="1851025" cy="5893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0425" y="1504658"/>
            <a:ext cx="7343" cy="1064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0425" y="1504659"/>
            <a:ext cx="1882775" cy="6316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245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00400" y="971550"/>
            <a:ext cx="3276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3.VẬN DỤNG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0658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133600" y="174808"/>
            <a:ext cx="5867400" cy="776288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sz="3600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0651" y="628651"/>
            <a:ext cx="8931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sz="2400">
                <a:latin typeface="Calibri" pitchFamily="34" charset="0"/>
              </a:rPr>
              <a:t>     </a:t>
            </a:r>
            <a:r>
              <a:rPr lang="vi-VN" sz="2400">
                <a:latin typeface="Times New Roman" pitchFamily="18" charset="0"/>
              </a:rPr>
              <a:t>Hãy ghi số (1, 2, 3, 4, 5) vào ô trống cho đúng với các bước thực hành làm sản phẩm em chọn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38788" y="2173288"/>
            <a:ext cx="1981200" cy="444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6701" y="1428750"/>
            <a:ext cx="738188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52414" y="2112963"/>
            <a:ext cx="738187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2414" y="2743200"/>
            <a:ext cx="738187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34951" y="3429000"/>
            <a:ext cx="739775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2250" y="4229100"/>
            <a:ext cx="738188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95389" y="1428750"/>
            <a:ext cx="7856537" cy="4572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Vạch dấu sản phẩm trên vải</a:t>
            </a:r>
            <a:endParaRPr lang="en-US" sz="2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195388" y="2103438"/>
            <a:ext cx="7802562" cy="4572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Vẽ mẫu trang trí sản phẩm (nếu muốn trang trí)</a:t>
            </a:r>
            <a:endParaRPr lang="en-US" sz="2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195389" y="2743200"/>
            <a:ext cx="7796212" cy="4572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Cắt vải theo đường vạch dấu</a:t>
            </a:r>
            <a:endParaRPr lang="en-US" sz="2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195389" y="3429000"/>
            <a:ext cx="7796212" cy="5715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Khâu thành sản phẩm bằng các đường khâu đã chọn</a:t>
            </a:r>
            <a:endParaRPr lang="en-US" sz="2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169989" y="4229100"/>
            <a:ext cx="7794625" cy="4572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Thêu trang trí bằng mũi </a:t>
            </a:r>
            <a:r>
              <a:rPr lang="en-US" sz="2800">
                <a:solidFill>
                  <a:schemeClr val="tx1"/>
                </a:solidFill>
                <a:cs typeface="Arial" charset="0"/>
              </a:rPr>
              <a:t>khâu, </a:t>
            </a: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thêu</a:t>
            </a:r>
            <a:r>
              <a:rPr lang="en-US" sz="2800">
                <a:solidFill>
                  <a:schemeClr val="tx1"/>
                </a:solidFill>
                <a:cs typeface="Arial" charset="0"/>
              </a:rPr>
              <a:t> đã học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52414" y="1428750"/>
            <a:ext cx="738187" cy="45720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vi-VN" sz="3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1</a:t>
            </a:r>
            <a:endParaRPr lang="en-US" sz="3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52414" y="2108200"/>
            <a:ext cx="738187" cy="45720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vi-VN" sz="3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3</a:t>
            </a:r>
            <a:endParaRPr lang="en-US" sz="3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50826" y="2752725"/>
            <a:ext cx="739775" cy="45720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vi-VN" sz="3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2</a:t>
            </a:r>
            <a:endParaRPr lang="en-US" sz="3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28601" y="3429000"/>
            <a:ext cx="738188" cy="45720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vi-VN" sz="3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5</a:t>
            </a:r>
            <a:endParaRPr lang="en-US" sz="3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228601" y="4229100"/>
            <a:ext cx="738188" cy="45720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vi-VN" sz="3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4</a:t>
            </a:r>
            <a:endParaRPr lang="en-US" sz="3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2244" name="Text Box 43"/>
          <p:cNvSpPr txBox="1">
            <a:spLocks noChangeArrowheads="1"/>
          </p:cNvSpPr>
          <p:nvPr/>
        </p:nvSpPr>
        <p:spPr bwMode="auto">
          <a:xfrm>
            <a:off x="2286000" y="19050"/>
            <a:ext cx="3962400" cy="5842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914696284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37" grpId="0" animBg="1"/>
      <p:bldP spid="38" grpId="0" animBg="1"/>
      <p:bldP spid="39" grpId="0" animBg="1"/>
      <p:bldP spid="40" grpId="0" animBg="1"/>
      <p:bldP spid="12" grpId="0" animBg="1"/>
      <p:bldP spid="48" grpId="0" animBg="1"/>
      <p:bldP spid="49" grpId="0" animBg="1"/>
      <p:bldP spid="50" grpId="0" animBg="1"/>
      <p:bldP spid="57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1657350"/>
            <a:ext cx="2057400" cy="1828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4056" y="782616"/>
            <a:ext cx="4183062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7329" y="2190880"/>
            <a:ext cx="419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2 -3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4056" y="3326444"/>
            <a:ext cx="419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4" name="Straight Arrow Connector 13"/>
          <p:cNvCxnSpPr>
            <a:stCxn id="2" idx="6"/>
            <a:endCxn id="4" idx="1"/>
          </p:cNvCxnSpPr>
          <p:nvPr/>
        </p:nvCxnSpPr>
        <p:spPr>
          <a:xfrm flipV="1">
            <a:off x="2133601" y="1392216"/>
            <a:ext cx="1520456" cy="11795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6"/>
            <a:endCxn id="7" idx="1"/>
          </p:cNvCxnSpPr>
          <p:nvPr/>
        </p:nvCxnSpPr>
        <p:spPr>
          <a:xfrm>
            <a:off x="2133600" y="2571750"/>
            <a:ext cx="1493729" cy="763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8" idx="1"/>
          </p:cNvCxnSpPr>
          <p:nvPr/>
        </p:nvCxnSpPr>
        <p:spPr>
          <a:xfrm>
            <a:off x="2133601" y="2571750"/>
            <a:ext cx="1520456" cy="12118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49595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3276600" y="514350"/>
            <a:ext cx="25908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</a:p>
        </p:txBody>
      </p:sp>
      <p:sp>
        <p:nvSpPr>
          <p:cNvPr id="7" name="Oval 6"/>
          <p:cNvSpPr/>
          <p:nvPr/>
        </p:nvSpPr>
        <p:spPr>
          <a:xfrm>
            <a:off x="6094414" y="1695450"/>
            <a:ext cx="2744787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1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C:\Users\KimAnh\Desktop\KHÂU ĐỘT THƯ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6" y="4019550"/>
            <a:ext cx="15081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C:\Users\KimAnh\Desktop\KHÂU ĐỘT THƯA\KÉ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2876550"/>
            <a:ext cx="13700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C:\Users\KimAnh\Desktop\KHÂU ĐỘT THƯA\K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800350"/>
            <a:ext cx="18859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C:\Users\KimAnh\Desktop\KHÂU ĐỘT THƯA\KÉ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4" y="2868614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C:\Users\KimAnh\Desktop\KHÂU ĐỘT THƯA\BÚT CHÌ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67151"/>
            <a:ext cx="1219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C:\Users\KimAnh\Desktop\KHÂU ĐỘT THƯA\THƯỚC K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4" y="4314826"/>
            <a:ext cx="15573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3198814" y="1695450"/>
            <a:ext cx="2744787" cy="1181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7014" y="1695450"/>
            <a:ext cx="2744787" cy="1028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endCxn id="16" idx="7"/>
          </p:cNvCxnSpPr>
          <p:nvPr/>
        </p:nvCxnSpPr>
        <p:spPr>
          <a:xfrm flipH="1">
            <a:off x="2570164" y="1276351"/>
            <a:ext cx="2001837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4" idx="0"/>
          </p:cNvCxnSpPr>
          <p:nvPr/>
        </p:nvCxnSpPr>
        <p:spPr>
          <a:xfrm flipH="1">
            <a:off x="4571207" y="1276350"/>
            <a:ext cx="794" cy="419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7" idx="1"/>
          </p:cNvCxnSpPr>
          <p:nvPr/>
        </p:nvCxnSpPr>
        <p:spPr>
          <a:xfrm>
            <a:off x="4572000" y="1276351"/>
            <a:ext cx="1924050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0414" y="3319464"/>
            <a:ext cx="2058987" cy="130968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161" name="TextBox 2"/>
          <p:cNvSpPr txBox="1">
            <a:spLocks noChangeArrowheads="1"/>
          </p:cNvSpPr>
          <p:nvPr/>
        </p:nvSpPr>
        <p:spPr bwMode="auto">
          <a:xfrm>
            <a:off x="1295400" y="28765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20cm</a:t>
            </a:r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-76200" y="371475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15cm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 thuật:</a:t>
            </a:r>
            <a:r>
              <a:rPr lang="en-US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Cắt, khâu thêu sản phẩm tự chọn</a:t>
            </a:r>
          </a:p>
        </p:txBody>
      </p:sp>
    </p:spTree>
    <p:extLst>
      <p:ext uri="{BB962C8B-B14F-4D97-AF65-F5344CB8AC3E}">
        <p14:creationId xmlns:p14="http://schemas.microsoft.com/office/powerpoint/2010/main" val="270131983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4" grpId="0" animBg="1"/>
      <p:bldP spid="16" grpId="0" animBg="1"/>
      <p:bldP spid="18" grpId="0" animBg="1"/>
      <p:bldP spid="6161" grpId="0"/>
      <p:bldP spid="61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968389" y="1160347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685800" y="3143250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733800" y="3152776"/>
            <a:ext cx="2133600" cy="11906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53200" y="3143250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09738" y="2057400"/>
            <a:ext cx="29718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0425" y="2066925"/>
            <a:ext cx="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8694" y="2057400"/>
            <a:ext cx="28956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 Box 43"/>
          <p:cNvSpPr txBox="1">
            <a:spLocks noChangeArrowheads="1"/>
          </p:cNvSpPr>
          <p:nvPr/>
        </p:nvSpPr>
        <p:spPr bwMode="auto">
          <a:xfrm>
            <a:off x="0" y="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51364"/>
      </p:ext>
    </p:extLst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257300"/>
            <a:ext cx="3200400" cy="188595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638801" y="2343150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PLAY</a:t>
            </a:r>
          </a:p>
        </p:txBody>
      </p:sp>
      <p:sp>
        <p:nvSpPr>
          <p:cNvPr id="2" name="Oval 1"/>
          <p:cNvSpPr/>
          <p:nvPr/>
        </p:nvSpPr>
        <p:spPr>
          <a:xfrm>
            <a:off x="67490" y="57150"/>
            <a:ext cx="336151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KHỞI ĐỘNG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9200" y="0"/>
            <a:ext cx="6743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mm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4mm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71" y="-9144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0"/>
            <a:ext cx="78486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90700" y="0"/>
            <a:ext cx="5600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29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61506" y="0"/>
            <a:ext cx="66294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86600" y="3829050"/>
            <a:ext cx="1752600" cy="1314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42291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146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6.3|9.6|0.8"/>
</p:tagLst>
</file>

<file path=ppt/theme/theme1.xml><?xml version="1.0" encoding="utf-8"?>
<a:theme xmlns:a="http://schemas.openxmlformats.org/drawingml/2006/main" name="Theme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38A28464-2268-4294-9C2F-08EDA1BA06D3}" vid="{453B59F7-BE4E-4313-99A4-3E16FB7062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自定义设计方案">
  <a:themeElements>
    <a:clrScheme name="自定义 61">
      <a:dk1>
        <a:sysClr val="windowText" lastClr="000000"/>
      </a:dk1>
      <a:lt1>
        <a:sysClr val="window" lastClr="FFFFFF"/>
      </a:lt1>
      <a:dk2>
        <a:srgbClr val="464646"/>
      </a:dk2>
      <a:lt2>
        <a:srgbClr val="7F7F7F"/>
      </a:lt2>
      <a:accent1>
        <a:srgbClr val="F66085"/>
      </a:accent1>
      <a:accent2>
        <a:srgbClr val="FFC000"/>
      </a:accent2>
      <a:accent3>
        <a:srgbClr val="E580C2"/>
      </a:accent3>
      <a:accent4>
        <a:srgbClr val="A1BE7C"/>
      </a:accent4>
      <a:accent5>
        <a:srgbClr val="F66085"/>
      </a:accent5>
      <a:accent6>
        <a:srgbClr val="FFC000"/>
      </a:accent6>
      <a:hlink>
        <a:srgbClr val="FF8119"/>
      </a:hlink>
      <a:folHlink>
        <a:srgbClr val="44B9E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hoa học 4- Tuần 14-Một số cách làm sạch nướ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269</TotalTime>
  <Words>856</Words>
  <Application>Microsoft Office PowerPoint</Application>
  <PresentationFormat>On-screen Show (16:9)</PresentationFormat>
  <Paragraphs>174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微软雅黑</vt:lpstr>
      <vt:lpstr>SimSun</vt:lpstr>
      <vt:lpstr>SimSun</vt:lpstr>
      <vt:lpstr>.VnArial</vt:lpstr>
      <vt:lpstr>Arial</vt:lpstr>
      <vt:lpstr>Calibri</vt:lpstr>
      <vt:lpstr>Calibri Light</vt:lpstr>
      <vt:lpstr>等线</vt:lpstr>
      <vt:lpstr>等线 Light</vt:lpstr>
      <vt:lpstr>inpin heiti</vt:lpstr>
      <vt:lpstr>Patrick Hand</vt:lpstr>
      <vt:lpstr>Patrick Hand SC</vt:lpstr>
      <vt:lpstr>Questrial</vt:lpstr>
      <vt:lpstr>Times New Roman</vt:lpstr>
      <vt:lpstr>Theme4</vt:lpstr>
      <vt:lpstr>Office Theme</vt:lpstr>
      <vt:lpstr>1_Office Theme</vt:lpstr>
      <vt:lpstr>English Language Grammar Rules by Slidesgo</vt:lpstr>
      <vt:lpstr>1_自定义设计方案</vt:lpstr>
      <vt:lpstr>Khoa học 4- Tuần 14-Một số cách làm sạch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Tố Nheoo</dc:creator>
  <cp:lastModifiedBy>ADMIN</cp:lastModifiedBy>
  <cp:revision>50</cp:revision>
  <dcterms:created xsi:type="dcterms:W3CDTF">2006-08-16T00:00:00Z</dcterms:created>
  <dcterms:modified xsi:type="dcterms:W3CDTF">2021-12-12T04:48:33Z</dcterms:modified>
</cp:coreProperties>
</file>