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4" r:id="rId4"/>
    <p:sldId id="265" r:id="rId5"/>
    <p:sldId id="267" r:id="rId6"/>
    <p:sldId id="266" r:id="rId7"/>
    <p:sldId id="268" r:id="rId8"/>
    <p:sldId id="269" r:id="rId9"/>
    <p:sldId id="270" r:id="rId10"/>
    <p:sldId id="271" r:id="rId11"/>
    <p:sldId id="272" r:id="rId12"/>
    <p:sldId id="259" r:id="rId13"/>
    <p:sldId id="278" r:id="rId14"/>
    <p:sldId id="260" r:id="rId15"/>
    <p:sldId id="261" r:id="rId16"/>
    <p:sldId id="279" r:id="rId17"/>
    <p:sldId id="281" r:id="rId18"/>
    <p:sldId id="280" r:id="rId19"/>
    <p:sldId id="282" r:id="rId20"/>
    <p:sldId id="283" r:id="rId21"/>
    <p:sldId id="262" r:id="rId22"/>
    <p:sldId id="263" r:id="rId23"/>
  </p:sldIdLst>
  <p:sldSz cx="12192000" cy="6858000"/>
  <p:notesSz cx="6858000" cy="9144000"/>
  <p:embeddedFontLst>
    <p:embeddedFont>
      <p:font typeface="UTM Showcard" panose="02040603050506020204" pitchFamily="18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B6B6B6"/>
    <a:srgbClr val="6EA1DF"/>
    <a:srgbClr val="639BDD"/>
    <a:srgbClr val="5395DC"/>
    <a:srgbClr val="B9CCEF"/>
    <a:srgbClr val="97B5E5"/>
    <a:srgbClr val="4A92DB"/>
    <a:srgbClr val="002370"/>
    <a:srgbClr val="0D5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713" autoAdjust="0"/>
  </p:normalViewPr>
  <p:slideViewPr>
    <p:cSldViewPr snapToGrid="0" showGuides="1">
      <p:cViewPr varScale="1">
        <p:scale>
          <a:sx n="65" d="100"/>
          <a:sy n="65" d="100"/>
        </p:scale>
        <p:origin x="9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7B51F-99E1-4DE7-908D-EECB6C2F9303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D9989-9ED8-4BDE-A076-A9E71CBAA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2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dấu hỏi để xuất hiện hình ảnh</a:t>
            </a:r>
          </a:p>
          <a:p>
            <a:r>
              <a:rPr lang="en-US"/>
              <a:t>Nhấn đôi mắt xuất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9989-9ED8-4BDE-A076-A9E71CBAA1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48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dấu hỏi để xuất hiện hình ảnh</a:t>
            </a:r>
          </a:p>
          <a:p>
            <a:r>
              <a:rPr lang="en-US"/>
              <a:t>Nhấn đôi mắt xuất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9989-9ED8-4BDE-A076-A9E71CBAA1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2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dấu hỏi để xuất hiện hình ảnh</a:t>
            </a:r>
          </a:p>
          <a:p>
            <a:r>
              <a:rPr lang="en-US"/>
              <a:t>Nhấn đôi mắt xuất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9989-9ED8-4BDE-A076-A9E71CBAA1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dấu hỏi để xuất hiện hình ảnh</a:t>
            </a:r>
          </a:p>
          <a:p>
            <a:r>
              <a:rPr lang="en-US"/>
              <a:t>Nhấn đôi mắt xuất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9989-9ED8-4BDE-A076-A9E71CBAA1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dấu hỏi để xuất hiện hình ảnh</a:t>
            </a:r>
          </a:p>
          <a:p>
            <a:r>
              <a:rPr lang="en-US"/>
              <a:t>Nhấn đôi mắt xuất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9989-9ED8-4BDE-A076-A9E71CBAA1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2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dấu hỏi để xuất hiện hình ảnh</a:t>
            </a:r>
          </a:p>
          <a:p>
            <a:r>
              <a:rPr lang="en-US"/>
              <a:t>Nhấn đôi mắt xuất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9989-9ED8-4BDE-A076-A9E71CBAA1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7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dấu hỏi để xuất hiện hình ảnh</a:t>
            </a:r>
          </a:p>
          <a:p>
            <a:r>
              <a:rPr lang="en-US"/>
              <a:t>Nhấn đôi mắt xuất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9989-9ED8-4BDE-A076-A9E71CBAA1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8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dấu hỏi để xuất hiện hình ảnh</a:t>
            </a:r>
          </a:p>
          <a:p>
            <a:r>
              <a:rPr lang="en-US"/>
              <a:t>Nhấn đôi mắt xuất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9989-9ED8-4BDE-A076-A9E71CBAA1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9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0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8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31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91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36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4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22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70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9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0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44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9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07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77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5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09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16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1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379E-03B8-4EB9-BDCA-6BCD16C7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DFF13-31DD-4ED1-98DE-A634BC1DD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5CD5-9F58-4DB9-81B7-226B26873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4FFC-20F2-4D9C-B858-74660AEA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0015-59C5-43A5-8B89-47DFF330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92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6BEC-87D7-453C-9C25-C0A8A0385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0085A-F586-445F-98FF-5E4A7DB82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EDEE6-D53B-4AC7-BA28-B6E062954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01A3E-8DEA-40DC-9623-52F24D8D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A07FB-98E6-49B2-B6EF-AB12A313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7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5889-ECA9-4E6B-88F7-CB1F1E431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2842F-9514-46C3-8BE6-A52D248FA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94C60-65E5-428D-AE74-3D10FAE38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866F0-573B-4C97-8C87-65A53BD92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DC882-1691-425A-8D47-F213B2F36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0526F-8DBA-4FFC-95F2-C11E889C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52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F74F-D241-478E-8351-0504CCB32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4DFF6-DB03-4737-8C33-F2DF448DD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8F5A6-0C77-4D28-8AC7-CCBA2C0DD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B31DB-4306-445A-9D82-81E19ED48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ACFFD9-69D7-4629-9F28-F89FB3E2E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07196-702A-4CD4-A407-AE9D96F3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90D94F-D543-41C4-A734-71ED727D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B1C5A-CEDE-43A8-85BE-F6B55604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42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569C-FAF4-47B6-BC50-BDCD7AE1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5F14BE-67D6-42C2-96F5-1F591524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50F61-486C-4DF5-85B8-6763D084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87D04-2056-4155-B2FE-5311D6FA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E5E19-466A-4A86-AD67-B129E07F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E8E972-CD01-4CBB-B89B-7550EF24D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F5B1E-004C-4E8F-8529-C2C89D9B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63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112F-E0C8-4253-839E-2166E9E2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FF96-7EEA-47C3-AB17-3912DA3AE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F11BF-268C-4816-AE96-1CD3D0C4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4B0E9-E20A-4680-8657-2E8A1626D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13434-A85F-495A-9F54-987241C2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A4586-BFFE-48DA-B399-6621AD647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67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D418-608E-43AC-8EEC-AC086953C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37C7C6-8481-416C-B3A0-68CFE347D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18B49-67B7-4F2E-9F2C-22CFE8C37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F52B1-6AD9-451A-8138-0B081F54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A7D01-D299-468F-BC0A-9A29B380A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E893E-16B9-4DF8-9D51-E7AE7D06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007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7BBF6-D46A-4514-9686-F4557E26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AD4A7-7626-455B-9370-2417C0FF3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1CFAA-1A0F-4373-B3E6-7AB90C26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257FA-4D08-4AC5-9996-5AEB3161C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2A62D-4B0C-4BE8-8B87-E7C75717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87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2C774E-BABD-491C-87F0-6542B3D18B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56C30-CE85-413A-88DA-35612B5EF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CBBA7-1905-4362-ACA1-869EBC66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7258-5453-433C-9D21-400462DF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0118A-68A3-477B-A101-96958D868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6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2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2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7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7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5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ED0F-3F92-4E3A-B0EF-56063B7C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B53B6-60C7-4F19-B41D-30BA18EE8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02B7-AD0A-4F6F-BA48-E9611D9E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7EC1-B654-478E-824B-9406EB4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01EA-5CD0-4094-B1D5-8D54169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7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hyperlink" Target="https://www.facebook.com/teamKTUTS" TargetMode="Externa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FC287-CDA7-4A69-9213-41BFC8BE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01689-B56A-44CF-99CD-81B32328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3F0E2-2ACE-4A55-8FF0-07C95182B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BB2E6-9CF4-4AEA-804E-02D401CA750B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4BD2A-3926-44D0-BCBD-189766AF8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1E57C-65F2-4B21-84CE-7FE82C563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72E3A-8432-4BBC-A4C3-ACEA788C92B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4DC386-11AC-4B81-9562-EC0C4D27ECD8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89383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4E5AAB-3090-4442-88E2-4544B9AFB90F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3086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69E3F7-5C5F-4A94-9E7A-2B4D05E9D4F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B86D0B9-DBEA-4A23-9E05-48934D4849CA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2F656B-5A1F-4CB8-AA62-88DFB4F0844D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3E97A-D474-46B0-81A1-DE1717B70527}"/>
              </a:ext>
            </a:extLst>
          </p:cNvPr>
          <p:cNvSpPr txBox="1"/>
          <p:nvPr userDrawn="1"/>
        </p:nvSpPr>
        <p:spPr>
          <a:xfrm>
            <a:off x="11305461" y="6496732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F1757-5851-4959-BFFE-FAD75ED8C89E}"/>
              </a:ext>
            </a:extLst>
          </p:cNvPr>
          <p:cNvSpPr txBox="1"/>
          <p:nvPr userDrawn="1"/>
        </p:nvSpPr>
        <p:spPr>
          <a:xfrm>
            <a:off x="0" y="0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67B7FF-2F4A-46B7-9D3E-FFD3B1EB6896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2" y="10587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60" r:id="rId26"/>
    <p:sldLayoutId id="2147483650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3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8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0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1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69414-3E09-432D-9661-DBF3F25FB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212" y="266147"/>
            <a:ext cx="9553275" cy="7498712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11800603" y="0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B054CC6-D6BA-41BA-B280-B2421405F595}"/>
              </a:ext>
            </a:extLst>
          </p:cNvPr>
          <p:cNvSpPr txBox="1"/>
          <p:nvPr/>
        </p:nvSpPr>
        <p:spPr>
          <a:xfrm>
            <a:off x="3072944" y="3633134"/>
            <a:ext cx="69557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solidFill>
                  <a:srgbClr val="370617"/>
                </a:solidFill>
                <a:latin typeface="UTM Showcard" panose="02040603050506020204" pitchFamily="18" charset="0"/>
              </a:rPr>
              <a:t>Ôn tập và </a:t>
            </a:r>
          </a:p>
          <a:p>
            <a:pPr algn="ctr"/>
            <a:r>
              <a:rPr lang="en-US" sz="6000">
                <a:solidFill>
                  <a:srgbClr val="370617"/>
                </a:solidFill>
                <a:latin typeface="UTM Showcard" panose="02040603050506020204" pitchFamily="18" charset="0"/>
              </a:rPr>
              <a:t>Kiểm tra học kì 1</a:t>
            </a:r>
            <a:endParaRPr lang="en-US" sz="6000" dirty="0">
              <a:solidFill>
                <a:srgbClr val="370617"/>
              </a:solidFill>
              <a:latin typeface="UTM Showcard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EB5F25-A225-4AF1-90F4-2ECF11D8F582}"/>
              </a:ext>
            </a:extLst>
          </p:cNvPr>
          <p:cNvSpPr txBox="1"/>
          <p:nvPr/>
        </p:nvSpPr>
        <p:spPr>
          <a:xfrm>
            <a:off x="5453910" y="3082756"/>
            <a:ext cx="226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6A040F"/>
                </a:solidFill>
                <a:latin typeface="UTM Showcard" panose="02040603050506020204" pitchFamily="18" charset="0"/>
              </a:rPr>
              <a:t>Khoa học</a:t>
            </a:r>
            <a:endParaRPr lang="en-US" sz="3200" dirty="0">
              <a:solidFill>
                <a:srgbClr val="6A040F"/>
              </a:solidFill>
              <a:latin typeface="UTM Showcard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0D97B4-0F09-444B-8487-9DE72943F398}"/>
              </a:ext>
            </a:extLst>
          </p:cNvPr>
          <p:cNvSpPr txBox="1"/>
          <p:nvPr/>
        </p:nvSpPr>
        <p:spPr>
          <a:xfrm>
            <a:off x="3110320" y="3630457"/>
            <a:ext cx="69557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gradFill flip="none" rotWithShape="1">
                  <a:gsLst>
                    <a:gs pos="0">
                      <a:srgbClr val="C00000"/>
                    </a:gs>
                    <a:gs pos="55000">
                      <a:srgbClr val="FF0000"/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anose="02040603050506020204" pitchFamily="18" charset="0"/>
              </a:rPr>
              <a:t>Ôn tập và </a:t>
            </a:r>
          </a:p>
          <a:p>
            <a:pPr algn="ctr"/>
            <a:r>
              <a:rPr lang="en-US" sz="6000">
                <a:gradFill flip="none" rotWithShape="1">
                  <a:gsLst>
                    <a:gs pos="0">
                      <a:srgbClr val="C00000"/>
                    </a:gs>
                    <a:gs pos="55000">
                      <a:srgbClr val="FF0000"/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anose="02040603050506020204" pitchFamily="18" charset="0"/>
              </a:rPr>
              <a:t>Kiểm tra học kì 1</a:t>
            </a:r>
            <a:endParaRPr lang="en-US" sz="6000" dirty="0">
              <a:gradFill flip="none" rotWithShape="1">
                <a:gsLst>
                  <a:gs pos="0">
                    <a:srgbClr val="C00000"/>
                  </a:gs>
                  <a:gs pos="55000">
                    <a:srgbClr val="FF0000"/>
                  </a:gs>
                  <a:gs pos="100000">
                    <a:schemeClr val="accent2">
                      <a:lumMod val="50000"/>
                    </a:schemeClr>
                  </a:gs>
                </a:gsLst>
                <a:lin ang="16200000" scaled="1"/>
                <a:tileRect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7EFACB-21BA-4F7C-A58D-9FE3F599B5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97" y="5484327"/>
            <a:ext cx="1589796" cy="11923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50C0C5-E7BD-459F-8A4A-89BA8780E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37" y="5657254"/>
            <a:ext cx="1238583" cy="928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6D977-4A24-402C-AC41-5EC47F48F7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45" y="5525550"/>
            <a:ext cx="1589796" cy="11923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348833-8504-4773-BCF3-7CD417E3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1" y="2963694"/>
            <a:ext cx="2195870" cy="21958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C68D2D-D23E-498F-BE57-0D736C711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60" y="5401882"/>
            <a:ext cx="1707002" cy="13766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FF5E67-5165-4331-8B26-668DEDFE21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74" y="2930922"/>
            <a:ext cx="4153020" cy="41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2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27" grpId="0"/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3041124" y="245437"/>
            <a:ext cx="681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Showcard" panose="02040603050506020204" pitchFamily="18" charset="0"/>
              </a:rPr>
              <a:t>Đuổi hình bắt chữ</a:t>
            </a:r>
            <a:endParaRPr lang="en-US" sz="4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2957-9736-4B7F-BF80-DF558C3969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1" y="3169130"/>
            <a:ext cx="1435120" cy="143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B77C7-DE74-4D60-B92E-D82273A621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588">
            <a:off x="1382213" y="357330"/>
            <a:ext cx="1253702" cy="1253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488EB-5B71-42DE-B584-5DB0481B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035" y="1103000"/>
            <a:ext cx="4719813" cy="31150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6B6A-DCF1-4A72-BB2E-33BDA04AF6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-1589"/>
          <a:stretch/>
        </p:blipFill>
        <p:spPr>
          <a:xfrm>
            <a:off x="3558879" y="4290029"/>
            <a:ext cx="5928916" cy="2543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54D437-2269-470C-B874-5DE9DB153972}"/>
              </a:ext>
            </a:extLst>
          </p:cNvPr>
          <p:cNvSpPr txBox="1"/>
          <p:nvPr/>
        </p:nvSpPr>
        <p:spPr>
          <a:xfrm rot="283938">
            <a:off x="3770675" y="4619993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9E650-293A-4ED1-B82D-22C80666FCE3}"/>
              </a:ext>
            </a:extLst>
          </p:cNvPr>
          <p:cNvSpPr txBox="1"/>
          <p:nvPr/>
        </p:nvSpPr>
        <p:spPr>
          <a:xfrm rot="21385819">
            <a:off x="4952164" y="4317710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B578E0-0ED5-4AFC-B674-CD7B2460F7A4}"/>
              </a:ext>
            </a:extLst>
          </p:cNvPr>
          <p:cNvSpPr txBox="1"/>
          <p:nvPr/>
        </p:nvSpPr>
        <p:spPr>
          <a:xfrm rot="396779">
            <a:off x="6181693" y="4562474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5038D-42B5-4F9E-B074-5CF4D978A272}"/>
              </a:ext>
            </a:extLst>
          </p:cNvPr>
          <p:cNvSpPr txBox="1"/>
          <p:nvPr/>
        </p:nvSpPr>
        <p:spPr>
          <a:xfrm>
            <a:off x="8506542" y="4580054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079CF2-5EE8-47B7-A075-9692AB01FDA3}"/>
              </a:ext>
            </a:extLst>
          </p:cNvPr>
          <p:cNvSpPr txBox="1"/>
          <p:nvPr/>
        </p:nvSpPr>
        <p:spPr>
          <a:xfrm rot="283938">
            <a:off x="7335238" y="4410726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13C004-8D11-4693-A661-E43C58838D5F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53119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3" grpId="0"/>
      <p:bldP spid="46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E75330-9559-4DBE-BF84-F7554D30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231730" y="1852362"/>
            <a:ext cx="3781425" cy="333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3FC18-4281-47BC-83AB-597406792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854993" y="1857125"/>
            <a:ext cx="3781425" cy="323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BA2747-47C8-4797-8B71-C05953B3E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628276" y="1847600"/>
            <a:ext cx="3800475" cy="36195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3041124" y="245437"/>
            <a:ext cx="681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Showcard" panose="02040603050506020204" pitchFamily="18" charset="0"/>
              </a:rPr>
              <a:t>Đuổi hình bắt chữ</a:t>
            </a:r>
            <a:endParaRPr lang="en-US" sz="4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2957-9736-4B7F-BF80-DF558C3969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1" y="3169130"/>
            <a:ext cx="1435120" cy="143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B77C7-DE74-4D60-B92E-D82273A621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588">
            <a:off x="1382213" y="357330"/>
            <a:ext cx="1253702" cy="1253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488EB-5B71-42DE-B584-5DB0481B3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985" y="1103000"/>
            <a:ext cx="5537914" cy="31150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6B6A-DCF1-4A72-BB2E-33BDA04AF6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31745"/>
          <a:stretch/>
        </p:blipFill>
        <p:spPr>
          <a:xfrm>
            <a:off x="4708903" y="4244643"/>
            <a:ext cx="3603921" cy="2543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54D437-2269-470C-B874-5DE9DB153972}"/>
              </a:ext>
            </a:extLst>
          </p:cNvPr>
          <p:cNvSpPr txBox="1"/>
          <p:nvPr/>
        </p:nvSpPr>
        <p:spPr>
          <a:xfrm rot="283938">
            <a:off x="4920699" y="4574607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9E650-293A-4ED1-B82D-22C80666FCE3}"/>
              </a:ext>
            </a:extLst>
          </p:cNvPr>
          <p:cNvSpPr txBox="1"/>
          <p:nvPr/>
        </p:nvSpPr>
        <p:spPr>
          <a:xfrm rot="21385819">
            <a:off x="6102188" y="4272324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B578E0-0ED5-4AFC-B674-CD7B2460F7A4}"/>
              </a:ext>
            </a:extLst>
          </p:cNvPr>
          <p:cNvSpPr txBox="1"/>
          <p:nvPr/>
        </p:nvSpPr>
        <p:spPr>
          <a:xfrm rot="396779">
            <a:off x="7331717" y="451708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93FC6B34-AC8D-4D43-8805-99081CF9FC3D}"/>
              </a:ext>
            </a:extLst>
          </p:cNvPr>
          <p:cNvSpPr/>
          <p:nvPr/>
        </p:nvSpPr>
        <p:spPr>
          <a:xfrm>
            <a:off x="8671058" y="2736738"/>
            <a:ext cx="989807" cy="40387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9B2E04-97E2-4851-B5EE-11F60230C6CC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30597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3DB4607-CC54-448C-8AAF-07F0C76E01F1}"/>
              </a:ext>
            </a:extLst>
          </p:cNvPr>
          <p:cNvSpPr/>
          <p:nvPr/>
        </p:nvSpPr>
        <p:spPr>
          <a:xfrm flipH="1">
            <a:off x="888139" y="0"/>
            <a:ext cx="10699024" cy="6857999"/>
          </a:xfrm>
          <a:prstGeom prst="roundRect">
            <a:avLst>
              <a:gd name="adj" fmla="val 5798"/>
            </a:avLst>
          </a:prstGeom>
          <a:blipFill dpi="0" rotWithShape="1">
            <a:blip r:embed="rId2"/>
            <a:srcRect/>
            <a:stretch>
              <a:fillRect b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EB64ED-8B79-43D1-A62A-874CC17FB036}"/>
              </a:ext>
            </a:extLst>
          </p:cNvPr>
          <p:cNvSpPr txBox="1"/>
          <p:nvPr/>
        </p:nvSpPr>
        <p:spPr>
          <a:xfrm>
            <a:off x="1517831" y="669357"/>
            <a:ext cx="203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chảy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379BBC-F6F4-4B62-836E-53FDF23E108B}"/>
              </a:ext>
            </a:extLst>
          </p:cNvPr>
          <p:cNvSpPr txBox="1"/>
          <p:nvPr/>
        </p:nvSpPr>
        <p:spPr>
          <a:xfrm>
            <a:off x="1517831" y="1830665"/>
            <a:ext cx="203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đặc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5772F6-E735-4D9C-8A6A-88985714900B}"/>
              </a:ext>
            </a:extLst>
          </p:cNvPr>
          <p:cNvSpPr txBox="1"/>
          <p:nvPr/>
        </p:nvSpPr>
        <p:spPr>
          <a:xfrm>
            <a:off x="1517831" y="2411319"/>
            <a:ext cx="203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hơi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D073BA-8330-4553-884A-8AF54BCD6873}"/>
              </a:ext>
            </a:extLst>
          </p:cNvPr>
          <p:cNvSpPr txBox="1"/>
          <p:nvPr/>
        </p:nvSpPr>
        <p:spPr>
          <a:xfrm>
            <a:off x="1517831" y="1250011"/>
            <a:ext cx="203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 tụ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0D82DE-2840-49E3-A166-87205BF11ADC}"/>
              </a:ext>
            </a:extLst>
          </p:cNvPr>
          <p:cNvSpPr txBox="1"/>
          <p:nvPr/>
        </p:nvSpPr>
        <p:spPr>
          <a:xfrm>
            <a:off x="1517831" y="2991973"/>
            <a:ext cx="203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FDA45B-C1DD-4F32-B76B-7511C274A80F}"/>
              </a:ext>
            </a:extLst>
          </p:cNvPr>
          <p:cNvSpPr txBox="1"/>
          <p:nvPr/>
        </p:nvSpPr>
        <p:spPr>
          <a:xfrm>
            <a:off x="1517831" y="3572627"/>
            <a:ext cx="203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8FD2275-6262-495A-AAD7-6F8395C30442}"/>
              </a:ext>
            </a:extLst>
          </p:cNvPr>
          <p:cNvSpPr txBox="1"/>
          <p:nvPr/>
        </p:nvSpPr>
        <p:spPr>
          <a:xfrm>
            <a:off x="1517831" y="4733933"/>
            <a:ext cx="203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1084F9-DF37-4697-8997-D2F29AF2307B}"/>
              </a:ext>
            </a:extLst>
          </p:cNvPr>
          <p:cNvSpPr txBox="1"/>
          <p:nvPr/>
        </p:nvSpPr>
        <p:spPr>
          <a:xfrm>
            <a:off x="1517831" y="4153281"/>
            <a:ext cx="203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ADE7EC-EA3A-4CC4-B406-839E8A57172E}"/>
              </a:ext>
            </a:extLst>
          </p:cNvPr>
          <p:cNvGrpSpPr/>
          <p:nvPr/>
        </p:nvGrpSpPr>
        <p:grpSpPr>
          <a:xfrm>
            <a:off x="3415359" y="128337"/>
            <a:ext cx="4299891" cy="4177661"/>
            <a:chOff x="3544799" y="202627"/>
            <a:chExt cx="4922944" cy="4177661"/>
          </a:xfrm>
        </p:grpSpPr>
        <p:sp>
          <p:nvSpPr>
            <p:cNvPr id="54" name="Speech Bubble: Oval 53">
              <a:extLst>
                <a:ext uri="{FF2B5EF4-FFF2-40B4-BE49-F238E27FC236}">
                  <a16:creationId xmlns:a16="http://schemas.microsoft.com/office/drawing/2014/main" id="{C57D71F7-08F1-4BF5-ACDC-EEA52757062F}"/>
                </a:ext>
              </a:extLst>
            </p:cNvPr>
            <p:cNvSpPr/>
            <p:nvPr/>
          </p:nvSpPr>
          <p:spPr>
            <a:xfrm>
              <a:off x="3544799" y="202627"/>
              <a:ext cx="4922944" cy="4177661"/>
            </a:xfrm>
            <a:prstGeom prst="wedgeEllipseCallout">
              <a:avLst>
                <a:gd name="adj1" fmla="val 55042"/>
                <a:gd name="adj2" fmla="val 23623"/>
              </a:avLst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peech Bubble: Oval 54">
              <a:extLst>
                <a:ext uri="{FF2B5EF4-FFF2-40B4-BE49-F238E27FC236}">
                  <a16:creationId xmlns:a16="http://schemas.microsoft.com/office/drawing/2014/main" id="{8A28079B-A267-4FCB-90E4-7483469FEC22}"/>
                </a:ext>
              </a:extLst>
            </p:cNvPr>
            <p:cNvSpPr/>
            <p:nvPr/>
          </p:nvSpPr>
          <p:spPr>
            <a:xfrm>
              <a:off x="3634529" y="253607"/>
              <a:ext cx="4833214" cy="4126681"/>
            </a:xfrm>
            <a:prstGeom prst="wedgeEllipseCallout">
              <a:avLst>
                <a:gd name="adj1" fmla="val 65872"/>
                <a:gd name="adj2" fmla="val 23161"/>
              </a:avLst>
            </a:prstGeom>
            <a:solidFill>
              <a:schemeClr val="bg1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3F8DCAD-80E3-4FCC-826E-58332E94F69B}"/>
              </a:ext>
            </a:extLst>
          </p:cNvPr>
          <p:cNvSpPr txBox="1"/>
          <p:nvPr/>
        </p:nvSpPr>
        <p:spPr>
          <a:xfrm>
            <a:off x="3863878" y="866494"/>
            <a:ext cx="35974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này gợi cho các em nghĩ đến điều gì?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1FC7E9-D4A9-49AC-9AB0-8E78DF720BF5}"/>
              </a:ext>
            </a:extLst>
          </p:cNvPr>
          <p:cNvSpPr txBox="1"/>
          <p:nvPr/>
        </p:nvSpPr>
        <p:spPr>
          <a:xfrm>
            <a:off x="10873655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570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01FC7E9-D4A9-49AC-9AB0-8E78DF720BF5}"/>
              </a:ext>
            </a:extLst>
          </p:cNvPr>
          <p:cNvSpPr txBox="1"/>
          <p:nvPr/>
        </p:nvSpPr>
        <p:spPr>
          <a:xfrm>
            <a:off x="10873655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CD6A14-264C-41A1-BE33-DC3DECBF24EC}"/>
              </a:ext>
            </a:extLst>
          </p:cNvPr>
          <p:cNvSpPr txBox="1"/>
          <p:nvPr/>
        </p:nvSpPr>
        <p:spPr>
          <a:xfrm>
            <a:off x="888139" y="10178"/>
            <a:ext cx="354913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>
                <a:solidFill>
                  <a:schemeClr val="accent5">
                    <a:lumMod val="20000"/>
                    <a:lumOff val="80000"/>
                  </a:schemeClr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vòng tuần hoàn của </a:t>
            </a:r>
          </a:p>
          <a:p>
            <a:pPr algn="ctr"/>
            <a:r>
              <a:rPr lang="en-US" sz="5600" b="1">
                <a:solidFill>
                  <a:schemeClr val="accent5">
                    <a:lumMod val="20000"/>
                    <a:lumOff val="80000"/>
                  </a:schemeClr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nước trong tự </a:t>
            </a:r>
          </a:p>
          <a:p>
            <a:pPr algn="ctr"/>
            <a:r>
              <a:rPr lang="en-US" sz="5600" b="1">
                <a:solidFill>
                  <a:schemeClr val="accent5">
                    <a:lumMod val="20000"/>
                    <a:lumOff val="80000"/>
                  </a:schemeClr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nhiên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42225F-38C1-4473-8EB9-F10ADC2F79FD}"/>
              </a:ext>
            </a:extLst>
          </p:cNvPr>
          <p:cNvSpPr txBox="1"/>
          <p:nvPr/>
        </p:nvSpPr>
        <p:spPr>
          <a:xfrm>
            <a:off x="10873655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9E413D4-4077-46D4-8AA3-E1E0E57D526B}"/>
              </a:ext>
            </a:extLst>
          </p:cNvPr>
          <p:cNvSpPr/>
          <p:nvPr/>
        </p:nvSpPr>
        <p:spPr>
          <a:xfrm>
            <a:off x="7507727" y="4567018"/>
            <a:ext cx="2009314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6CDCDC0-4F9C-4149-966A-81EBD1BA61AB}"/>
              </a:ext>
            </a:extLst>
          </p:cNvPr>
          <p:cNvGrpSpPr/>
          <p:nvPr/>
        </p:nvGrpSpPr>
        <p:grpSpPr>
          <a:xfrm>
            <a:off x="4437269" y="-3789"/>
            <a:ext cx="7030831" cy="6877624"/>
            <a:chOff x="4437269" y="-3789"/>
            <a:chExt cx="7030831" cy="687762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95B63FC-A5F2-4651-9094-5981A00DA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2" t="4548" r="3199" b="3337"/>
            <a:stretch/>
          </p:blipFill>
          <p:spPr>
            <a:xfrm>
              <a:off x="4437269" y="-3789"/>
              <a:ext cx="7030831" cy="6877624"/>
            </a:xfrm>
            <a:prstGeom prst="rect">
              <a:avLst/>
            </a:prstGeom>
            <a:noFill/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5F7E922-A03F-48FB-9266-87B079AD0DB0}"/>
                </a:ext>
              </a:extLst>
            </p:cNvPr>
            <p:cNvSpPr/>
            <p:nvPr/>
          </p:nvSpPr>
          <p:spPr>
            <a:xfrm>
              <a:off x="7915736" y="4084204"/>
              <a:ext cx="2409364" cy="776537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ở sông, suối, ao, hồ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55F626E-AF7B-41E2-BB96-56A8E304F3AF}"/>
                </a:ext>
              </a:extLst>
            </p:cNvPr>
            <p:cNvSpPr/>
            <p:nvPr/>
          </p:nvSpPr>
          <p:spPr>
            <a:xfrm>
              <a:off x="7986399" y="5624323"/>
              <a:ext cx="1530642" cy="776537"/>
            </a:xfrm>
            <a:prstGeom prst="roundRect">
              <a:avLst/>
            </a:prstGeom>
            <a:solidFill>
              <a:srgbClr val="002370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ở biển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5C5A7BA-0D04-497F-86F2-B8A3B5405F3C}"/>
                </a:ext>
              </a:extLst>
            </p:cNvPr>
            <p:cNvSpPr/>
            <p:nvPr/>
          </p:nvSpPr>
          <p:spPr>
            <a:xfrm>
              <a:off x="5007152" y="3307667"/>
              <a:ext cx="2409364" cy="776537"/>
            </a:xfrm>
            <a:prstGeom prst="roundRect">
              <a:avLst/>
            </a:prstGeom>
            <a:gradFill flip="none" rotWithShape="1">
              <a:gsLst>
                <a:gs pos="83000">
                  <a:schemeClr val="accent1">
                    <a:lumMod val="45000"/>
                    <a:lumOff val="55000"/>
                  </a:schemeClr>
                </a:gs>
                <a:gs pos="0">
                  <a:srgbClr val="97B5E5"/>
                </a:gs>
                <a:gs pos="100000">
                  <a:srgbClr val="B9CCE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Bay hơi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0506ADF-8C38-4934-9637-1AFEF42CEEDF}"/>
                </a:ext>
              </a:extLst>
            </p:cNvPr>
            <p:cNvSpPr/>
            <p:nvPr/>
          </p:nvSpPr>
          <p:spPr>
            <a:xfrm>
              <a:off x="6742406" y="933688"/>
              <a:ext cx="1430044" cy="776537"/>
            </a:xfrm>
            <a:prstGeom prst="roundRect">
              <a:avLst/>
            </a:prstGeom>
            <a:gradFill>
              <a:gsLst>
                <a:gs pos="83000">
                  <a:srgbClr val="639BDD"/>
                </a:gs>
                <a:gs pos="0">
                  <a:srgbClr val="5395DC"/>
                </a:gs>
                <a:gs pos="100000">
                  <a:srgbClr val="6EA1DF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Ngưng tụ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70A430C4-7022-416C-8C45-8C31DBDF3DE5}"/>
                </a:ext>
              </a:extLst>
            </p:cNvPr>
            <p:cNvSpPr/>
            <p:nvPr/>
          </p:nvSpPr>
          <p:spPr>
            <a:xfrm>
              <a:off x="8896350" y="346828"/>
              <a:ext cx="971550" cy="776537"/>
            </a:xfrm>
            <a:prstGeom prst="roundRect">
              <a:avLst/>
            </a:prstGeom>
            <a:solidFill>
              <a:srgbClr val="B6B6B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</a:p>
          </p:txBody>
        </p:sp>
        <p:sp>
          <p:nvSpPr>
            <p:cNvPr id="67" name="Thought Bubble: Cloud 66">
              <a:extLst>
                <a:ext uri="{FF2B5EF4-FFF2-40B4-BE49-F238E27FC236}">
                  <a16:creationId xmlns:a16="http://schemas.microsoft.com/office/drawing/2014/main" id="{F79E3FF0-6BC0-409E-AC1A-95065EF97B5F}"/>
                </a:ext>
              </a:extLst>
            </p:cNvPr>
            <p:cNvSpPr/>
            <p:nvPr/>
          </p:nvSpPr>
          <p:spPr>
            <a:xfrm>
              <a:off x="7540834" y="2285884"/>
              <a:ext cx="1355516" cy="776537"/>
            </a:xfrm>
            <a:prstGeom prst="cloudCallout">
              <a:avLst>
                <a:gd name="adj1" fmla="val 16422"/>
                <a:gd name="adj2" fmla="val 30608"/>
              </a:avLst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0518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438337" y="-2740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8A23774-2BC6-47D2-A664-52E3E201F7AD}"/>
              </a:ext>
            </a:extLst>
          </p:cNvPr>
          <p:cNvSpPr txBox="1"/>
          <p:nvPr/>
        </p:nvSpPr>
        <p:spPr>
          <a:xfrm>
            <a:off x="10873655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4C355C2-C931-407A-9360-F523B80F70BD}"/>
              </a:ext>
            </a:extLst>
          </p:cNvPr>
          <p:cNvSpPr/>
          <p:nvPr/>
        </p:nvSpPr>
        <p:spPr>
          <a:xfrm>
            <a:off x="7507727" y="4567018"/>
            <a:ext cx="2009314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1D0096A-3AB3-47CE-B70A-3D7734142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51" y="3801643"/>
            <a:ext cx="4434241" cy="345870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EEEDEAC-7C41-48F1-8643-D3EC6613E9E1}"/>
              </a:ext>
            </a:extLst>
          </p:cNvPr>
          <p:cNvGrpSpPr/>
          <p:nvPr/>
        </p:nvGrpSpPr>
        <p:grpSpPr>
          <a:xfrm>
            <a:off x="1985271" y="11550"/>
            <a:ext cx="8810010" cy="3596993"/>
            <a:chOff x="1937147" y="1821096"/>
            <a:chExt cx="8810010" cy="2183497"/>
          </a:xfrm>
        </p:grpSpPr>
        <p:sp>
          <p:nvSpPr>
            <p:cNvPr id="47" name="Speech Bubble: Oval 46">
              <a:extLst>
                <a:ext uri="{FF2B5EF4-FFF2-40B4-BE49-F238E27FC236}">
                  <a16:creationId xmlns:a16="http://schemas.microsoft.com/office/drawing/2014/main" id="{94B493A5-ECD0-47D0-9C79-CD670E17B211}"/>
                </a:ext>
              </a:extLst>
            </p:cNvPr>
            <p:cNvSpPr/>
            <p:nvPr/>
          </p:nvSpPr>
          <p:spPr>
            <a:xfrm flipH="1">
              <a:off x="1937147" y="1821096"/>
              <a:ext cx="8810010" cy="2183497"/>
            </a:xfrm>
            <a:prstGeom prst="wedgeEllipseCallout">
              <a:avLst>
                <a:gd name="adj1" fmla="val 17538"/>
                <a:gd name="adj2" fmla="val 59251"/>
              </a:avLst>
            </a:prstGeom>
            <a:solidFill>
              <a:schemeClr val="bg1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12FCC13-AB6B-40E5-930D-17A27297EE5E}"/>
                </a:ext>
              </a:extLst>
            </p:cNvPr>
            <p:cNvSpPr txBox="1"/>
            <p:nvPr/>
          </p:nvSpPr>
          <p:spPr>
            <a:xfrm>
              <a:off x="2809377" y="2173503"/>
              <a:ext cx="7127732" cy="140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vừa ôn lại kiến thức về vòng tuần hoàn của nước trong tự nhiên.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89AC988-3325-4FD3-A909-798A4FCCDC92}"/>
              </a:ext>
            </a:extLst>
          </p:cNvPr>
          <p:cNvGrpSpPr/>
          <p:nvPr/>
        </p:nvGrpSpPr>
        <p:grpSpPr>
          <a:xfrm>
            <a:off x="2137671" y="163950"/>
            <a:ext cx="8810010" cy="3596993"/>
            <a:chOff x="1937147" y="1821096"/>
            <a:chExt cx="8810010" cy="218349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0" name="Speech Bubble: Oval 49">
              <a:extLst>
                <a:ext uri="{FF2B5EF4-FFF2-40B4-BE49-F238E27FC236}">
                  <a16:creationId xmlns:a16="http://schemas.microsoft.com/office/drawing/2014/main" id="{40419845-61C4-4C33-BF13-32C6B08D7BA6}"/>
                </a:ext>
              </a:extLst>
            </p:cNvPr>
            <p:cNvSpPr/>
            <p:nvPr/>
          </p:nvSpPr>
          <p:spPr>
            <a:xfrm flipH="1">
              <a:off x="1937147" y="1821096"/>
              <a:ext cx="8810010" cy="2183497"/>
            </a:xfrm>
            <a:prstGeom prst="wedgeEllipseCallout">
              <a:avLst>
                <a:gd name="adj1" fmla="val -2787"/>
                <a:gd name="adj2" fmla="val 56603"/>
              </a:avLst>
            </a:prstGeom>
            <a:grpFill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A491537-E436-4E7D-901A-AAFCCA665E17}"/>
                </a:ext>
              </a:extLst>
            </p:cNvPr>
            <p:cNvSpPr txBox="1"/>
            <p:nvPr/>
          </p:nvSpPr>
          <p:spPr>
            <a:xfrm>
              <a:off x="2809377" y="2104119"/>
              <a:ext cx="7127732" cy="1849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Bây giờ mời các bạn hãy vận dụng kiến thức đã học lồng tiếng cho đoạn phim sau nhé!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48C1694-0C70-4D5D-BF60-A5107D2CC540}"/>
              </a:ext>
            </a:extLst>
          </p:cNvPr>
          <p:cNvSpPr txBox="1"/>
          <p:nvPr/>
        </p:nvSpPr>
        <p:spPr>
          <a:xfrm>
            <a:off x="1179390" y="123250"/>
            <a:ext cx="998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5">
                    <a:lumMod val="20000"/>
                    <a:lumOff val="80000"/>
                  </a:schemeClr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vòng tuần hoàn của nước trong tự nhiên</a:t>
            </a:r>
          </a:p>
        </p:txBody>
      </p:sp>
      <p:pic>
        <p:nvPicPr>
          <p:cNvPr id="53" name="Vong tuan hoan cua nuoc - khong co tieng">
            <a:hlinkClick r:id="" action="ppaction://media"/>
            <a:extLst>
              <a:ext uri="{FF2B5EF4-FFF2-40B4-BE49-F238E27FC236}">
                <a16:creationId xmlns:a16="http://schemas.microsoft.com/office/drawing/2014/main" id="{9711FE17-1D25-4A5A-BFA9-D1F3D0804D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139" y="707168"/>
            <a:ext cx="1070186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9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438337" y="-2740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444181" y="-17324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2242EE-70C0-4B61-B5FB-553F7ACF765A}"/>
              </a:ext>
            </a:extLst>
          </p:cNvPr>
          <p:cNvSpPr/>
          <p:nvPr/>
        </p:nvSpPr>
        <p:spPr>
          <a:xfrm>
            <a:off x="2643187" y="128338"/>
            <a:ext cx="7415213" cy="6752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A59C9-C5D1-4FA2-892A-1A22B2F0D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90" y="128337"/>
            <a:ext cx="10743905" cy="708554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724429E-AC60-4F49-85DA-4ECE949503CD}"/>
              </a:ext>
            </a:extLst>
          </p:cNvPr>
          <p:cNvSpPr txBox="1"/>
          <p:nvPr/>
        </p:nvSpPr>
        <p:spPr>
          <a:xfrm>
            <a:off x="3758634" y="862497"/>
            <a:ext cx="52517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UTM Showcard" panose="02040603050506020204" pitchFamily="18" charset="0"/>
              </a:rPr>
              <a:t>VAI TRÒ CỦA NƯỚC VÀ KHÔNG KHÍ</a:t>
            </a:r>
            <a:endParaRPr lang="en-US" sz="6600" dirty="0"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20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438337" y="-2740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444181" y="-17324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2242EE-70C0-4B61-B5FB-553F7ACF765A}"/>
              </a:ext>
            </a:extLst>
          </p:cNvPr>
          <p:cNvSpPr/>
          <p:nvPr/>
        </p:nvSpPr>
        <p:spPr>
          <a:xfrm>
            <a:off x="873959" y="69415"/>
            <a:ext cx="10760240" cy="6752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24429E-AC60-4F49-85DA-4ECE949503CD}"/>
              </a:ext>
            </a:extLst>
          </p:cNvPr>
          <p:cNvSpPr txBox="1"/>
          <p:nvPr/>
        </p:nvSpPr>
        <p:spPr>
          <a:xfrm>
            <a:off x="582481" y="128337"/>
            <a:ext cx="11213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C00000"/>
                </a:solidFill>
                <a:latin typeface="UTM Showcard" panose="02040603050506020204" pitchFamily="18" charset="0"/>
              </a:rPr>
              <a:t>Ý NÀO SAU ĐÂY là đúng?</a:t>
            </a:r>
            <a:endParaRPr lang="en-US" sz="4400" dirty="0">
              <a:solidFill>
                <a:srgbClr val="C00000"/>
              </a:solidFill>
              <a:latin typeface="UTM Showcard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3A0B4D-6A89-412B-9F95-314C1048CFF2}"/>
              </a:ext>
            </a:extLst>
          </p:cNvPr>
          <p:cNvSpPr txBox="1"/>
          <p:nvPr/>
        </p:nvSpPr>
        <p:spPr>
          <a:xfrm>
            <a:off x="1219201" y="866494"/>
            <a:ext cx="1013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Nước có vai trò gì đối với sinh vật?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5F6671-9B7A-48CD-A14F-7E987ED864E3}"/>
              </a:ext>
            </a:extLst>
          </p:cNvPr>
          <p:cNvSpPr txBox="1"/>
          <p:nvPr/>
        </p:nvSpPr>
        <p:spPr>
          <a:xfrm>
            <a:off x="1428751" y="1745569"/>
            <a:ext cx="10023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Nước giúp cơ thể sinh vật hấp thụ được những chất dinh dưỡng hòa tan và tạo thành các chất cần cho sự sống.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88DD72-4F2E-43EE-B65A-4ED507760527}"/>
              </a:ext>
            </a:extLst>
          </p:cNvPr>
          <p:cNvSpPr txBox="1"/>
          <p:nvPr/>
        </p:nvSpPr>
        <p:spPr>
          <a:xfrm>
            <a:off x="1428751" y="3503421"/>
            <a:ext cx="1002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Nước giúp cơ thể thải ra các chất thừa, chất độc hại.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56AFBC-9E5B-4224-8ADB-AD0F4D7C0C28}"/>
              </a:ext>
            </a:extLst>
          </p:cNvPr>
          <p:cNvSpPr txBox="1"/>
          <p:nvPr/>
        </p:nvSpPr>
        <p:spPr>
          <a:xfrm>
            <a:off x="1428751" y="4676498"/>
            <a:ext cx="1002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Nước là môi trường sống của nhiều loài động vật và thực vật.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6B54D3-F78A-46EA-BBC5-4CB6C19909E8}"/>
              </a:ext>
            </a:extLst>
          </p:cNvPr>
          <p:cNvSpPr txBox="1"/>
          <p:nvPr/>
        </p:nvSpPr>
        <p:spPr>
          <a:xfrm>
            <a:off x="1428751" y="5849574"/>
            <a:ext cx="1002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Nước chiếm một phần nhỏ trọng lượng cơ thể.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CD7D-96AB-451B-B343-86BD195B99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2" y="1333231"/>
            <a:ext cx="1200329" cy="12003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7C8CAA0-39A3-41AF-9DA5-C0F85C66EE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3" y="3124112"/>
            <a:ext cx="1200329" cy="12003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5BB2788-32E2-4BDC-A2C5-1FC4578E60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3" y="4297189"/>
            <a:ext cx="1200329" cy="1200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589B85-8496-4691-954C-DBDF12B47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67" b="91626" l="9274" r="89516">
                        <a14:foregroundMark x1="69355" y1="8867" x2="69355" y2="8867"/>
                        <a14:foregroundMark x1="83871" y1="91626" x2="83871" y2="91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8" y="5667690"/>
            <a:ext cx="1047750" cy="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42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5" grpId="0"/>
      <p:bldP spid="39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438337" y="-2740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444181" y="-17324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2242EE-70C0-4B61-B5FB-553F7ACF765A}"/>
              </a:ext>
            </a:extLst>
          </p:cNvPr>
          <p:cNvSpPr/>
          <p:nvPr/>
        </p:nvSpPr>
        <p:spPr>
          <a:xfrm>
            <a:off x="873959" y="69415"/>
            <a:ext cx="10760240" cy="6752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24429E-AC60-4F49-85DA-4ECE949503CD}"/>
              </a:ext>
            </a:extLst>
          </p:cNvPr>
          <p:cNvSpPr txBox="1"/>
          <p:nvPr/>
        </p:nvSpPr>
        <p:spPr>
          <a:xfrm>
            <a:off x="730247" y="356590"/>
            <a:ext cx="1121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C00000"/>
                </a:solidFill>
                <a:latin typeface="UTM Showcard" panose="02040603050506020204" pitchFamily="18" charset="0"/>
              </a:rPr>
              <a:t>Chọn và Điền từ thích hợp vào chỗ trống:</a:t>
            </a:r>
            <a:endParaRPr lang="en-US" sz="3600" dirty="0">
              <a:solidFill>
                <a:srgbClr val="C00000"/>
              </a:solidFill>
              <a:latin typeface="UTM Showcard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3A0B4D-6A89-412B-9F95-314C1048CFF2}"/>
              </a:ext>
            </a:extLst>
          </p:cNvPr>
          <p:cNvSpPr txBox="1"/>
          <p:nvPr/>
        </p:nvSpPr>
        <p:spPr>
          <a:xfrm>
            <a:off x="1337402" y="1178497"/>
            <a:ext cx="999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5F6671-9B7A-48CD-A14F-7E987ED864E3}"/>
              </a:ext>
            </a:extLst>
          </p:cNvPr>
          <p:cNvSpPr txBox="1"/>
          <p:nvPr/>
        </p:nvSpPr>
        <p:spPr>
          <a:xfrm>
            <a:off x="1242471" y="2028575"/>
            <a:ext cx="100232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14350" algn="just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quyển là lớp </a:t>
            </a:r>
            <a:r>
              <a:rPr lang="en-US" sz="36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khí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quanh bề mặt Trái Đất. Khí quyển có tác dụng </a:t>
            </a:r>
            <a:r>
              <a:rPr lang="en-US" sz="36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 trì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6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sống trên Trái Đất, ngăn chặn các bức xạ cực tím độc hại và giữ cho nhiệt độ trên Trái Đất luôn ổn định, đồng thời </a:t>
            </a:r>
            <a:r>
              <a:rPr lang="en-US" sz="36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cấp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khí ô-xi và các chất khí khác cần thiết cho </a:t>
            </a:r>
            <a:r>
              <a:rPr lang="en-US" sz="36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sống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mọi sinh vật trên Trái Đất.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2D895-3F11-4DD3-9F2A-FC9AC70431B5}"/>
              </a:ext>
            </a:extLst>
          </p:cNvPr>
          <p:cNvSpPr txBox="1"/>
          <p:nvPr/>
        </p:nvSpPr>
        <p:spPr>
          <a:xfrm>
            <a:off x="5325528" y="2057149"/>
            <a:ext cx="211455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40A50F-52F8-450B-A414-063AA3020D83}"/>
              </a:ext>
            </a:extLst>
          </p:cNvPr>
          <p:cNvSpPr txBox="1"/>
          <p:nvPr/>
        </p:nvSpPr>
        <p:spPr>
          <a:xfrm>
            <a:off x="7808590" y="2607756"/>
            <a:ext cx="142218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0C3DCF-3441-4CE4-91B9-6A64B0B9B70C}"/>
              </a:ext>
            </a:extLst>
          </p:cNvPr>
          <p:cNvSpPr txBox="1"/>
          <p:nvPr/>
        </p:nvSpPr>
        <p:spPr>
          <a:xfrm>
            <a:off x="9864257" y="2607756"/>
            <a:ext cx="142218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F01DC7-C31F-43CA-AAC6-8486946588B0}"/>
              </a:ext>
            </a:extLst>
          </p:cNvPr>
          <p:cNvSpPr txBox="1"/>
          <p:nvPr/>
        </p:nvSpPr>
        <p:spPr>
          <a:xfrm>
            <a:off x="5115978" y="4242478"/>
            <a:ext cx="192405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62B28F-521A-4F01-82E5-E80F3F25BFC8}"/>
              </a:ext>
            </a:extLst>
          </p:cNvPr>
          <p:cNvSpPr txBox="1"/>
          <p:nvPr/>
        </p:nvSpPr>
        <p:spPr>
          <a:xfrm>
            <a:off x="5979789" y="4793085"/>
            <a:ext cx="163805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485354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2" grpId="0" animBg="1"/>
      <p:bldP spid="2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438337" y="-2740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444181" y="-17324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2242EE-70C0-4B61-B5FB-553F7ACF765A}"/>
              </a:ext>
            </a:extLst>
          </p:cNvPr>
          <p:cNvSpPr/>
          <p:nvPr/>
        </p:nvSpPr>
        <p:spPr>
          <a:xfrm>
            <a:off x="873959" y="69415"/>
            <a:ext cx="10760240" cy="6752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3A0B4D-6A89-412B-9F95-314C1048CFF2}"/>
              </a:ext>
            </a:extLst>
          </p:cNvPr>
          <p:cNvSpPr txBox="1"/>
          <p:nvPr/>
        </p:nvSpPr>
        <p:spPr>
          <a:xfrm>
            <a:off x="1223477" y="454319"/>
            <a:ext cx="101368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>
                <a:latin typeface="Times New Roman" panose="02020603050405020304" pitchFamily="18" charset="0"/>
                <a:cs typeface="Times New Roman" panose="02020603050405020304" pitchFamily="18" charset="0"/>
              </a:rPr>
              <a:t>Thi kể về vai trò của nước và không khí đối với sự sống và hoạt động </a:t>
            </a:r>
            <a:endParaRPr lang="en-US" sz="5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000" b="1">
                <a:latin typeface="Times New Roman" panose="02020603050405020304" pitchFamily="18" charset="0"/>
                <a:cs typeface="Times New Roman" panose="02020603050405020304" pitchFamily="18" charset="0"/>
              </a:rPr>
              <a:t>vui chơi giải trí của con người.</a:t>
            </a:r>
            <a:endParaRPr lang="en-US" sz="5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4ABDD-019A-4D1C-BAB2-5A6E7AADF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93" y="2951707"/>
            <a:ext cx="3940885" cy="39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96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438337" y="-2740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444181" y="-17324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2242EE-70C0-4B61-B5FB-553F7ACF765A}"/>
              </a:ext>
            </a:extLst>
          </p:cNvPr>
          <p:cNvSpPr/>
          <p:nvPr/>
        </p:nvSpPr>
        <p:spPr>
          <a:xfrm>
            <a:off x="873959" y="50365"/>
            <a:ext cx="10760240" cy="6752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3A0B4D-6A89-412B-9F95-314C1048CFF2}"/>
              </a:ext>
            </a:extLst>
          </p:cNvPr>
          <p:cNvSpPr txBox="1"/>
          <p:nvPr/>
        </p:nvSpPr>
        <p:spPr>
          <a:xfrm>
            <a:off x="1223477" y="606567"/>
            <a:ext cx="101368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 để bảo vệ nguồn nước và bầu không khí luôn trong sạch?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F7D12-127B-4F25-98D1-46285282A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86" y="2294003"/>
            <a:ext cx="4491578" cy="44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1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F752B7-24D5-4C6C-B6D3-827CAC9E28C9}"/>
              </a:ext>
            </a:extLst>
          </p:cNvPr>
          <p:cNvGrpSpPr/>
          <p:nvPr/>
        </p:nvGrpSpPr>
        <p:grpSpPr>
          <a:xfrm>
            <a:off x="983235" y="504135"/>
            <a:ext cx="11542137" cy="6432202"/>
            <a:chOff x="569381" y="217816"/>
            <a:chExt cx="12242394" cy="695733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C6BE7E3-6349-4755-9DE3-BA0058BFA76D}"/>
                </a:ext>
              </a:extLst>
            </p:cNvPr>
            <p:cNvSpPr/>
            <p:nvPr/>
          </p:nvSpPr>
          <p:spPr>
            <a:xfrm>
              <a:off x="2558706" y="217816"/>
              <a:ext cx="7575894" cy="538376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231AEF-4DD8-4BC2-BEF7-CECFABC2D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23"/>
            <a:stretch/>
          </p:blipFill>
          <p:spPr>
            <a:xfrm>
              <a:off x="9326855" y="324138"/>
              <a:ext cx="3484920" cy="685101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846272-FC38-4776-825B-77687E03B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81" y="1256418"/>
              <a:ext cx="2902398" cy="556920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2940954" y="1441246"/>
            <a:ext cx="681789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9600">
                <a:solidFill>
                  <a:schemeClr val="bg1"/>
                </a:solidFill>
                <a:latin typeface="UTM Showcard" panose="02040603050506020204" pitchFamily="18" charset="0"/>
              </a:rPr>
              <a:t>Đuổi hình</a:t>
            </a:r>
          </a:p>
          <a:p>
            <a:pPr algn="ctr"/>
            <a:r>
              <a:rPr lang="en-US" sz="9600">
                <a:solidFill>
                  <a:schemeClr val="bg1"/>
                </a:solidFill>
                <a:latin typeface="UTM Showcard" panose="02040603050506020204" pitchFamily="18" charset="0"/>
              </a:rPr>
              <a:t> bắt chữ</a:t>
            </a:r>
            <a:endParaRPr lang="en-US" sz="96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2957-9736-4B7F-BF80-DF558C39695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72" y="299987"/>
            <a:ext cx="2074461" cy="2074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B77C7-DE74-4D60-B92E-D82273A6217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2014">
            <a:off x="8619398" y="4013940"/>
            <a:ext cx="1638300" cy="16383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7E0D869-09CD-4927-AD1D-0B61D6782143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29175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438337" y="-2740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444181" y="-17324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Bảo vệ môi trường từ những hành động nhỏ">
            <a:hlinkClick r:id="" action="ppaction://media"/>
            <a:extLst>
              <a:ext uri="{FF2B5EF4-FFF2-40B4-BE49-F238E27FC236}">
                <a16:creationId xmlns:a16="http://schemas.microsoft.com/office/drawing/2014/main" id="{364E2FB5-DB06-43F8-B840-295E920F0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97" y="395611"/>
            <a:ext cx="10775640" cy="6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6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438337" y="-2740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438337" y="-17277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438336" y="-17277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94CA99-DC5C-4CED-9314-A450D6AD6340}"/>
              </a:ext>
            </a:extLst>
          </p:cNvPr>
          <p:cNvSpPr/>
          <p:nvPr/>
        </p:nvSpPr>
        <p:spPr>
          <a:xfrm>
            <a:off x="944595" y="79085"/>
            <a:ext cx="10625304" cy="663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79E5A-5AB8-4075-A6C1-EDAECF305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278" y="731126"/>
            <a:ext cx="8229767" cy="617232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724429E-AC60-4F49-85DA-4ECE949503CD}"/>
              </a:ext>
            </a:extLst>
          </p:cNvPr>
          <p:cNvSpPr txBox="1"/>
          <p:nvPr/>
        </p:nvSpPr>
        <p:spPr>
          <a:xfrm>
            <a:off x="3356114" y="1869265"/>
            <a:ext cx="542969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atin typeface="UTM Showcard" panose="02040603050506020204" pitchFamily="18" charset="0"/>
              </a:rPr>
              <a:t>Dặn dò</a:t>
            </a:r>
            <a:endParaRPr lang="en-US" sz="11500" dirty="0"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39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438337" y="-1291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438337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438337" y="-2740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438337" y="-17277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438336" y="-17277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438335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2F6568-7ED2-4C15-8D3B-1B56F5F51B95}"/>
              </a:ext>
            </a:extLst>
          </p:cNvPr>
          <p:cNvSpPr/>
          <p:nvPr/>
        </p:nvSpPr>
        <p:spPr>
          <a:xfrm>
            <a:off x="692727" y="406403"/>
            <a:ext cx="10667586" cy="6068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1EFFB-C4EF-43C6-BF2A-9D56CD0F5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2007469"/>
            <a:ext cx="3695700" cy="4467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93F3D4-6429-4191-9A1D-CF025E1E7E19}"/>
              </a:ext>
            </a:extLst>
          </p:cNvPr>
          <p:cNvSpPr txBox="1"/>
          <p:nvPr/>
        </p:nvSpPr>
        <p:spPr>
          <a:xfrm>
            <a:off x="2253884" y="977517"/>
            <a:ext cx="8614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UTM Showcard" panose="02040603050506020204" pitchFamily="18" charset="0"/>
              </a:rPr>
              <a:t>Chúc các em học tốt.</a:t>
            </a:r>
            <a:endParaRPr lang="en-US" sz="6000" dirty="0"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74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8AF688-9366-490C-98BF-320601FADB6D}"/>
              </a:ext>
            </a:extLst>
          </p:cNvPr>
          <p:cNvSpPr/>
          <p:nvPr/>
        </p:nvSpPr>
        <p:spPr>
          <a:xfrm>
            <a:off x="888139" y="-24469"/>
            <a:ext cx="10699024" cy="6857999"/>
          </a:xfrm>
          <a:prstGeom prst="roundRect">
            <a:avLst>
              <a:gd name="adj" fmla="val 5798"/>
            </a:avLst>
          </a:prstGeom>
          <a:blipFill dpi="0" rotWithShape="1">
            <a:blip r:embed="rId2"/>
            <a:srcRect/>
            <a:stretch>
              <a:fillRect t="-19000" r="-1000" b="-3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4087594" y="432113"/>
            <a:ext cx="681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Showcard" panose="02040603050506020204" pitchFamily="18" charset="0"/>
              </a:rPr>
              <a:t>Đuổi hình bắt chữ</a:t>
            </a:r>
            <a:endParaRPr lang="en-US" sz="4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CFA932-98C4-4A5F-BD2D-90AA23E162C1}"/>
              </a:ext>
            </a:extLst>
          </p:cNvPr>
          <p:cNvSpPr txBox="1"/>
          <p:nvPr/>
        </p:nvSpPr>
        <p:spPr>
          <a:xfrm>
            <a:off x="5126585" y="1305342"/>
            <a:ext cx="533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hình ảnh và đoán từ có liên quan đến hình ảnh đó.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D4E2CD-9A9E-4F15-9ED1-5F283E6677AF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43067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3041124" y="245437"/>
            <a:ext cx="681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Showcard" panose="02040603050506020204" pitchFamily="18" charset="0"/>
              </a:rPr>
              <a:t>Đuổi hình bắt chữ</a:t>
            </a:r>
            <a:endParaRPr lang="en-US" sz="4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2957-9736-4B7F-BF80-DF558C3969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1" y="3169130"/>
            <a:ext cx="1435120" cy="143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B77C7-DE74-4D60-B92E-D82273A621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588">
            <a:off x="1134563" y="357330"/>
            <a:ext cx="1253702" cy="1253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488EB-5B71-42DE-B584-5DB0481B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344969"/>
            <a:ext cx="4762500" cy="2676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8F7967-4F62-4241-864B-304784DBAA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9"/>
          <a:stretch/>
        </p:blipFill>
        <p:spPr>
          <a:xfrm>
            <a:off x="6210111" y="4325610"/>
            <a:ext cx="4798970" cy="2543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6B6A-DCF1-4A72-BB2E-33BDA04AF6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1"/>
          <a:stretch/>
        </p:blipFill>
        <p:spPr>
          <a:xfrm>
            <a:off x="1944060" y="4329650"/>
            <a:ext cx="3589869" cy="2543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54D437-2269-470C-B874-5DE9DB153972}"/>
              </a:ext>
            </a:extLst>
          </p:cNvPr>
          <p:cNvSpPr txBox="1"/>
          <p:nvPr/>
        </p:nvSpPr>
        <p:spPr>
          <a:xfrm rot="283938">
            <a:off x="2096042" y="4432873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9E650-293A-4ED1-B82D-22C80666FCE3}"/>
              </a:ext>
            </a:extLst>
          </p:cNvPr>
          <p:cNvSpPr txBox="1"/>
          <p:nvPr/>
        </p:nvSpPr>
        <p:spPr>
          <a:xfrm rot="283938">
            <a:off x="3291819" y="464519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B578E0-0ED5-4AFC-B674-CD7B2460F7A4}"/>
              </a:ext>
            </a:extLst>
          </p:cNvPr>
          <p:cNvSpPr txBox="1"/>
          <p:nvPr/>
        </p:nvSpPr>
        <p:spPr>
          <a:xfrm rot="21082060">
            <a:off x="4504758" y="4354660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5038D-42B5-4F9E-B074-5CF4D978A272}"/>
              </a:ext>
            </a:extLst>
          </p:cNvPr>
          <p:cNvSpPr txBox="1"/>
          <p:nvPr/>
        </p:nvSpPr>
        <p:spPr>
          <a:xfrm rot="21082060">
            <a:off x="6387894" y="446628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2936BC-EC49-4CA9-A013-5CCA95B7DD86}"/>
              </a:ext>
            </a:extLst>
          </p:cNvPr>
          <p:cNvSpPr txBox="1"/>
          <p:nvPr/>
        </p:nvSpPr>
        <p:spPr>
          <a:xfrm rot="153894">
            <a:off x="7599460" y="427866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62201F-D3EB-4A4E-9940-6A60FEB06C37}"/>
              </a:ext>
            </a:extLst>
          </p:cNvPr>
          <p:cNvSpPr txBox="1"/>
          <p:nvPr/>
        </p:nvSpPr>
        <p:spPr>
          <a:xfrm rot="153894">
            <a:off x="8817833" y="4528123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2642AD-28F5-4BCE-9D7E-10020E043933}"/>
              </a:ext>
            </a:extLst>
          </p:cNvPr>
          <p:cNvSpPr txBox="1"/>
          <p:nvPr/>
        </p:nvSpPr>
        <p:spPr>
          <a:xfrm rot="153894">
            <a:off x="10036204" y="4440357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C5FD8B-8AB8-4FC1-BFC5-42882655684D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91646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3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3041124" y="245437"/>
            <a:ext cx="681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Showcard" panose="02040603050506020204" pitchFamily="18" charset="0"/>
              </a:rPr>
              <a:t>Đuổi hình bắt chữ</a:t>
            </a:r>
            <a:endParaRPr lang="en-US" sz="4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2957-9736-4B7F-BF80-DF558C3969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1" y="3169130"/>
            <a:ext cx="1435120" cy="143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B77C7-DE74-4D60-B92E-D82273A621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588">
            <a:off x="1134563" y="357330"/>
            <a:ext cx="1253702" cy="1253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488EB-5B71-42DE-B584-5DB0481B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8100" y="1347086"/>
            <a:ext cx="4762500" cy="2672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8F7967-4F62-4241-864B-304784DBAA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r="32279"/>
          <a:stretch/>
        </p:blipFill>
        <p:spPr>
          <a:xfrm>
            <a:off x="7434007" y="4325610"/>
            <a:ext cx="3575073" cy="2543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6B6A-DCF1-4A72-BB2E-33BDA04AF6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239"/>
          <a:stretch/>
        </p:blipFill>
        <p:spPr>
          <a:xfrm>
            <a:off x="1944060" y="4329650"/>
            <a:ext cx="4726192" cy="2543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54D437-2269-470C-B874-5DE9DB153972}"/>
              </a:ext>
            </a:extLst>
          </p:cNvPr>
          <p:cNvSpPr txBox="1"/>
          <p:nvPr/>
        </p:nvSpPr>
        <p:spPr>
          <a:xfrm rot="283938">
            <a:off x="2096042" y="4432873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9E650-293A-4ED1-B82D-22C80666FCE3}"/>
              </a:ext>
            </a:extLst>
          </p:cNvPr>
          <p:cNvSpPr txBox="1"/>
          <p:nvPr/>
        </p:nvSpPr>
        <p:spPr>
          <a:xfrm rot="283938">
            <a:off x="3291819" y="474044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B578E0-0ED5-4AFC-B674-CD7B2460F7A4}"/>
              </a:ext>
            </a:extLst>
          </p:cNvPr>
          <p:cNvSpPr txBox="1"/>
          <p:nvPr/>
        </p:nvSpPr>
        <p:spPr>
          <a:xfrm rot="21082060">
            <a:off x="4504758" y="4354660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5038D-42B5-4F9E-B074-5CF4D978A272}"/>
              </a:ext>
            </a:extLst>
          </p:cNvPr>
          <p:cNvSpPr txBox="1"/>
          <p:nvPr/>
        </p:nvSpPr>
        <p:spPr>
          <a:xfrm rot="21082060">
            <a:off x="5688800" y="456245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2936BC-EC49-4CA9-A013-5CCA95B7DD86}"/>
              </a:ext>
            </a:extLst>
          </p:cNvPr>
          <p:cNvSpPr txBox="1"/>
          <p:nvPr/>
        </p:nvSpPr>
        <p:spPr>
          <a:xfrm rot="153894">
            <a:off x="7599460" y="427866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62201F-D3EB-4A4E-9940-6A60FEB06C37}"/>
              </a:ext>
            </a:extLst>
          </p:cNvPr>
          <p:cNvSpPr txBox="1"/>
          <p:nvPr/>
        </p:nvSpPr>
        <p:spPr>
          <a:xfrm rot="153894">
            <a:off x="8817833" y="4413823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2642AD-28F5-4BCE-9D7E-10020E043933}"/>
              </a:ext>
            </a:extLst>
          </p:cNvPr>
          <p:cNvSpPr txBox="1"/>
          <p:nvPr/>
        </p:nvSpPr>
        <p:spPr>
          <a:xfrm rot="153894">
            <a:off x="10036204" y="4440357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BC08EB-4175-40AB-A26E-90B1761D3D70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93475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3" grpId="0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3041124" y="245437"/>
            <a:ext cx="681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Showcard" panose="02040603050506020204" pitchFamily="18" charset="0"/>
              </a:rPr>
              <a:t>Đuổi hình bắt chữ</a:t>
            </a:r>
            <a:endParaRPr lang="en-US" sz="4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2957-9736-4B7F-BF80-DF558C3969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1" y="3169130"/>
            <a:ext cx="1435120" cy="143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B77C7-DE74-4D60-B92E-D82273A621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588">
            <a:off x="1382213" y="357330"/>
            <a:ext cx="1253702" cy="1253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488EB-5B71-42DE-B584-5DB0481B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309" y="1344969"/>
            <a:ext cx="4748082" cy="2676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8F7967-4F62-4241-864B-304784DBAA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341"/>
          <a:stretch/>
        </p:blipFill>
        <p:spPr>
          <a:xfrm>
            <a:off x="6572061" y="4325610"/>
            <a:ext cx="3589869" cy="2543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6B6A-DCF1-4A72-BB2E-33BDA04AF6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1"/>
          <a:stretch/>
        </p:blipFill>
        <p:spPr>
          <a:xfrm>
            <a:off x="2306010" y="4329650"/>
            <a:ext cx="3589869" cy="2543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54D437-2269-470C-B874-5DE9DB153972}"/>
              </a:ext>
            </a:extLst>
          </p:cNvPr>
          <p:cNvSpPr txBox="1"/>
          <p:nvPr/>
        </p:nvSpPr>
        <p:spPr>
          <a:xfrm rot="283938">
            <a:off x="2457992" y="4432873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9E650-293A-4ED1-B82D-22C80666FCE3}"/>
              </a:ext>
            </a:extLst>
          </p:cNvPr>
          <p:cNvSpPr txBox="1"/>
          <p:nvPr/>
        </p:nvSpPr>
        <p:spPr>
          <a:xfrm rot="283938">
            <a:off x="3653769" y="464519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B578E0-0ED5-4AFC-B674-CD7B2460F7A4}"/>
              </a:ext>
            </a:extLst>
          </p:cNvPr>
          <p:cNvSpPr txBox="1"/>
          <p:nvPr/>
        </p:nvSpPr>
        <p:spPr>
          <a:xfrm rot="21082060">
            <a:off x="4866708" y="4354660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5038D-42B5-4F9E-B074-5CF4D978A272}"/>
              </a:ext>
            </a:extLst>
          </p:cNvPr>
          <p:cNvSpPr txBox="1"/>
          <p:nvPr/>
        </p:nvSpPr>
        <p:spPr>
          <a:xfrm rot="21082060">
            <a:off x="6749844" y="446628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2936BC-EC49-4CA9-A013-5CCA95B7DD86}"/>
              </a:ext>
            </a:extLst>
          </p:cNvPr>
          <p:cNvSpPr txBox="1"/>
          <p:nvPr/>
        </p:nvSpPr>
        <p:spPr>
          <a:xfrm rot="153894">
            <a:off x="7961410" y="427866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62201F-D3EB-4A4E-9940-6A60FEB06C37}"/>
              </a:ext>
            </a:extLst>
          </p:cNvPr>
          <p:cNvSpPr txBox="1"/>
          <p:nvPr/>
        </p:nvSpPr>
        <p:spPr>
          <a:xfrm rot="153894">
            <a:off x="9179783" y="4528123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93FC6B34-AC8D-4D43-8805-99081CF9FC3D}"/>
              </a:ext>
            </a:extLst>
          </p:cNvPr>
          <p:cNvSpPr/>
          <p:nvPr/>
        </p:nvSpPr>
        <p:spPr>
          <a:xfrm>
            <a:off x="6980857" y="1747385"/>
            <a:ext cx="989807" cy="403871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DA99CF-CB83-4C5B-A146-D547C0856F25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53414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3" grpId="0"/>
      <p:bldP spid="46" grpId="0"/>
      <p:bldP spid="47" grpId="0"/>
      <p:bldP spid="4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3041124" y="245437"/>
            <a:ext cx="681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Showcard" panose="02040603050506020204" pitchFamily="18" charset="0"/>
              </a:rPr>
              <a:t>Đuổi hình bắt chữ</a:t>
            </a:r>
            <a:endParaRPr lang="en-US" sz="4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2957-9736-4B7F-BF80-DF558C3969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1" y="3169130"/>
            <a:ext cx="1435120" cy="143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B77C7-DE74-4D60-B92E-D82273A621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588">
            <a:off x="1382213" y="357330"/>
            <a:ext cx="1253702" cy="1253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488EB-5B71-42DE-B584-5DB0481B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5000" y="1344969"/>
            <a:ext cx="3568700" cy="2676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8F7967-4F62-4241-864B-304784DBAA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r="31985"/>
          <a:stretch/>
        </p:blipFill>
        <p:spPr>
          <a:xfrm>
            <a:off x="8953500" y="4325610"/>
            <a:ext cx="2438400" cy="2543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6B6A-DCF1-4A72-BB2E-33BDA04AF6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-1589"/>
          <a:stretch/>
        </p:blipFill>
        <p:spPr>
          <a:xfrm>
            <a:off x="2225379" y="4290029"/>
            <a:ext cx="5928916" cy="2543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54D437-2269-470C-B874-5DE9DB153972}"/>
              </a:ext>
            </a:extLst>
          </p:cNvPr>
          <p:cNvSpPr txBox="1"/>
          <p:nvPr/>
        </p:nvSpPr>
        <p:spPr>
          <a:xfrm rot="283938">
            <a:off x="2437175" y="4619993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9E650-293A-4ED1-B82D-22C80666FCE3}"/>
              </a:ext>
            </a:extLst>
          </p:cNvPr>
          <p:cNvSpPr txBox="1"/>
          <p:nvPr/>
        </p:nvSpPr>
        <p:spPr>
          <a:xfrm rot="21385819">
            <a:off x="3618664" y="4317710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B578E0-0ED5-4AFC-B674-CD7B2460F7A4}"/>
              </a:ext>
            </a:extLst>
          </p:cNvPr>
          <p:cNvSpPr txBox="1"/>
          <p:nvPr/>
        </p:nvSpPr>
        <p:spPr>
          <a:xfrm rot="396779">
            <a:off x="4848193" y="4562474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5038D-42B5-4F9E-B074-5CF4D978A272}"/>
              </a:ext>
            </a:extLst>
          </p:cNvPr>
          <p:cNvSpPr txBox="1"/>
          <p:nvPr/>
        </p:nvSpPr>
        <p:spPr>
          <a:xfrm>
            <a:off x="7173042" y="4580054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2936BC-EC49-4CA9-A013-5CCA95B7DD86}"/>
              </a:ext>
            </a:extLst>
          </p:cNvPr>
          <p:cNvSpPr txBox="1"/>
          <p:nvPr/>
        </p:nvSpPr>
        <p:spPr>
          <a:xfrm rot="153894">
            <a:off x="9203924" y="4485664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62201F-D3EB-4A4E-9940-6A60FEB06C37}"/>
              </a:ext>
            </a:extLst>
          </p:cNvPr>
          <p:cNvSpPr txBox="1"/>
          <p:nvPr/>
        </p:nvSpPr>
        <p:spPr>
          <a:xfrm rot="21397773">
            <a:off x="10420067" y="4374802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93FC6B34-AC8D-4D43-8805-99081CF9FC3D}"/>
              </a:ext>
            </a:extLst>
          </p:cNvPr>
          <p:cNvSpPr/>
          <p:nvPr/>
        </p:nvSpPr>
        <p:spPr>
          <a:xfrm flipH="1">
            <a:off x="3763063" y="3440549"/>
            <a:ext cx="989807" cy="403871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079CF2-5EE8-47B7-A075-9692AB01FDA3}"/>
              </a:ext>
            </a:extLst>
          </p:cNvPr>
          <p:cNvSpPr txBox="1"/>
          <p:nvPr/>
        </p:nvSpPr>
        <p:spPr>
          <a:xfrm rot="283938">
            <a:off x="6001738" y="4334526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BA5A1A-ED98-482E-B8AC-6DE1935015C1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81067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3" grpId="0"/>
      <p:bldP spid="46" grpId="0"/>
      <p:bldP spid="47" grpId="0"/>
      <p:bldP spid="48" grpId="0"/>
      <p:bldP spid="2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3041124" y="245437"/>
            <a:ext cx="681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Showcard" panose="02040603050506020204" pitchFamily="18" charset="0"/>
              </a:rPr>
              <a:t>Đuổi hình bắt chữ</a:t>
            </a:r>
            <a:endParaRPr lang="en-US" sz="4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2957-9736-4B7F-BF80-DF558C3969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1" y="3169130"/>
            <a:ext cx="1435120" cy="143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B77C7-DE74-4D60-B92E-D82273A621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588">
            <a:off x="1382213" y="357330"/>
            <a:ext cx="1253702" cy="1253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488EB-5B71-42DE-B584-5DB0481B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679" y="1322276"/>
            <a:ext cx="2981828" cy="29818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6B6A-DCF1-4A72-BB2E-33BDA04AF6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15085"/>
          <a:stretch/>
        </p:blipFill>
        <p:spPr>
          <a:xfrm>
            <a:off x="3920829" y="4290029"/>
            <a:ext cx="4765971" cy="2543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54D437-2269-470C-B874-5DE9DB153972}"/>
              </a:ext>
            </a:extLst>
          </p:cNvPr>
          <p:cNvSpPr txBox="1"/>
          <p:nvPr/>
        </p:nvSpPr>
        <p:spPr>
          <a:xfrm rot="283938">
            <a:off x="4132625" y="4619993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9E650-293A-4ED1-B82D-22C80666FCE3}"/>
              </a:ext>
            </a:extLst>
          </p:cNvPr>
          <p:cNvSpPr txBox="1"/>
          <p:nvPr/>
        </p:nvSpPr>
        <p:spPr>
          <a:xfrm rot="21385819">
            <a:off x="6532851" y="4562827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B578E0-0ED5-4AFC-B674-CD7B2460F7A4}"/>
              </a:ext>
            </a:extLst>
          </p:cNvPr>
          <p:cNvSpPr txBox="1"/>
          <p:nvPr/>
        </p:nvSpPr>
        <p:spPr>
          <a:xfrm rot="21225654">
            <a:off x="5291333" y="4317222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93FC6B34-AC8D-4D43-8805-99081CF9FC3D}"/>
              </a:ext>
            </a:extLst>
          </p:cNvPr>
          <p:cNvSpPr/>
          <p:nvPr/>
        </p:nvSpPr>
        <p:spPr>
          <a:xfrm flipH="1">
            <a:off x="4828464" y="3524942"/>
            <a:ext cx="989807" cy="403871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079CF2-5EE8-47B7-A075-9692AB01FDA3}"/>
              </a:ext>
            </a:extLst>
          </p:cNvPr>
          <p:cNvSpPr txBox="1"/>
          <p:nvPr/>
        </p:nvSpPr>
        <p:spPr>
          <a:xfrm rot="283938">
            <a:off x="7697188" y="4334526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3E538E-4DCA-453F-A12D-A712794E88A0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557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3" grpId="0"/>
      <p:bldP spid="2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DF6A51C-9FA5-410A-8EE5-FF149C3A3D41}"/>
              </a:ext>
            </a:extLst>
          </p:cNvPr>
          <p:cNvSpPr/>
          <p:nvPr/>
        </p:nvSpPr>
        <p:spPr>
          <a:xfrm>
            <a:off x="-438337" y="-23098"/>
            <a:ext cx="12630337" cy="6869549"/>
          </a:xfrm>
          <a:custGeom>
            <a:avLst/>
            <a:gdLst>
              <a:gd name="connsiteX0" fmla="*/ 12190430 w 12630337"/>
              <a:gd name="connsiteY0" fmla="*/ 0 h 6869549"/>
              <a:gd name="connsiteX1" fmla="*/ 12630337 w 12630337"/>
              <a:gd name="connsiteY1" fmla="*/ 0 h 6869549"/>
              <a:gd name="connsiteX2" fmla="*/ 12630337 w 12630337"/>
              <a:gd name="connsiteY2" fmla="*/ 989233 h 6869549"/>
              <a:gd name="connsiteX3" fmla="*/ 12192000 w 12630337"/>
              <a:gd name="connsiteY3" fmla="*/ 989233 h 6869549"/>
              <a:gd name="connsiteX4" fmla="*/ 12192000 w 12630337"/>
              <a:gd name="connsiteY4" fmla="*/ 6869549 h 6869549"/>
              <a:gd name="connsiteX5" fmla="*/ 0 w 12630337"/>
              <a:gd name="connsiteY5" fmla="*/ 6869549 h 6869549"/>
              <a:gd name="connsiteX6" fmla="*/ 0 w 12630337"/>
              <a:gd name="connsiteY6" fmla="*/ 11549 h 6869549"/>
              <a:gd name="connsiteX7" fmla="*/ 12190430 w 12630337"/>
              <a:gd name="connsiteY7" fmla="*/ 11549 h 686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69549">
                <a:moveTo>
                  <a:pt x="12190430" y="0"/>
                </a:moveTo>
                <a:lnTo>
                  <a:pt x="12630337" y="0"/>
                </a:lnTo>
                <a:lnTo>
                  <a:pt x="12630337" y="989233"/>
                </a:lnTo>
                <a:lnTo>
                  <a:pt x="12192000" y="989233"/>
                </a:lnTo>
                <a:lnTo>
                  <a:pt x="12192000" y="6869549"/>
                </a:lnTo>
                <a:lnTo>
                  <a:pt x="0" y="6869549"/>
                </a:lnTo>
                <a:lnTo>
                  <a:pt x="0" y="11549"/>
                </a:lnTo>
                <a:lnTo>
                  <a:pt x="12190430" y="11549"/>
                </a:lnTo>
                <a:close/>
              </a:path>
            </a:pathLst>
          </a:custGeom>
          <a:solidFill>
            <a:srgbClr val="76C8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5A704A-AE69-4404-A473-6DDD7B447368}"/>
              </a:ext>
            </a:extLst>
          </p:cNvPr>
          <p:cNvSpPr/>
          <p:nvPr/>
        </p:nvSpPr>
        <p:spPr>
          <a:xfrm>
            <a:off x="-11800603" y="11549"/>
            <a:ext cx="12630337" cy="6858000"/>
          </a:xfrm>
          <a:custGeom>
            <a:avLst/>
            <a:gdLst>
              <a:gd name="connsiteX0" fmla="*/ 0 w 12630337"/>
              <a:gd name="connsiteY0" fmla="*/ 0 h 6858000"/>
              <a:gd name="connsiteX1" fmla="*/ 12192000 w 12630337"/>
              <a:gd name="connsiteY1" fmla="*/ 0 h 6858000"/>
              <a:gd name="connsiteX2" fmla="*/ 12192000 w 12630337"/>
              <a:gd name="connsiteY2" fmla="*/ 977684 h 6858000"/>
              <a:gd name="connsiteX3" fmla="*/ 12630337 w 12630337"/>
              <a:gd name="connsiteY3" fmla="*/ 977684 h 6858000"/>
              <a:gd name="connsiteX4" fmla="*/ 12630337 w 12630337"/>
              <a:gd name="connsiteY4" fmla="*/ 1975211 h 6858000"/>
              <a:gd name="connsiteX5" fmla="*/ 12192000 w 12630337"/>
              <a:gd name="connsiteY5" fmla="*/ 1975211 h 6858000"/>
              <a:gd name="connsiteX6" fmla="*/ 12192000 w 12630337"/>
              <a:gd name="connsiteY6" fmla="*/ 6858000 h 6858000"/>
              <a:gd name="connsiteX7" fmla="*/ 0 w 12630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0337" h="6858000">
                <a:moveTo>
                  <a:pt x="0" y="0"/>
                </a:moveTo>
                <a:lnTo>
                  <a:pt x="12192000" y="0"/>
                </a:lnTo>
                <a:lnTo>
                  <a:pt x="12192000" y="977684"/>
                </a:lnTo>
                <a:lnTo>
                  <a:pt x="12630337" y="977684"/>
                </a:lnTo>
                <a:lnTo>
                  <a:pt x="12630337" y="1975211"/>
                </a:lnTo>
                <a:lnTo>
                  <a:pt x="12192000" y="19752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4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AA19C-526A-4B8A-A854-37AF731D821C}"/>
              </a:ext>
            </a:extLst>
          </p:cNvPr>
          <p:cNvGrpSpPr/>
          <p:nvPr/>
        </p:nvGrpSpPr>
        <p:grpSpPr>
          <a:xfrm>
            <a:off x="-11800603" y="11549"/>
            <a:ext cx="12630337" cy="6858000"/>
            <a:chOff x="-3769896" y="16761"/>
            <a:chExt cx="12630337" cy="6858000"/>
          </a:xfrm>
          <a:solidFill>
            <a:srgbClr val="77493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CAE48-BCC5-4EDA-8E03-EDAA28EEB6F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D0AF0-81D1-4E6B-9F2B-08C79FB61974}"/>
                </a:ext>
              </a:extLst>
            </p:cNvPr>
            <p:cNvSpPr/>
            <p:nvPr/>
          </p:nvSpPr>
          <p:spPr>
            <a:xfrm>
              <a:off x="8420534" y="19386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23BDD9-C063-438E-BCC0-94E18441F89E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16761"/>
            <a:chExt cx="12630337" cy="6858000"/>
          </a:xfrm>
          <a:solidFill>
            <a:srgbClr val="C38E7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2DF3BD-35CB-40DD-8811-47BC7E502CD3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D539F6-B60A-4A49-9553-3F5BB3DF5DED}"/>
                </a:ext>
              </a:extLst>
            </p:cNvPr>
            <p:cNvSpPr/>
            <p:nvPr/>
          </p:nvSpPr>
          <p:spPr>
            <a:xfrm>
              <a:off x="8420534" y="2919005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086EBB-4F76-4EED-9440-B2D7679CADCB}"/>
              </a:ext>
            </a:extLst>
          </p:cNvPr>
          <p:cNvGrpSpPr/>
          <p:nvPr/>
        </p:nvGrpSpPr>
        <p:grpSpPr>
          <a:xfrm>
            <a:off x="-11800604" y="11549"/>
            <a:ext cx="12630337" cy="6858000"/>
            <a:chOff x="-3769896" y="0"/>
            <a:chExt cx="12630337" cy="6858000"/>
          </a:xfrm>
          <a:solidFill>
            <a:srgbClr val="FFBA0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72EC7D-274F-497E-BF46-7218A3BBAC14}"/>
                </a:ext>
              </a:extLst>
            </p:cNvPr>
            <p:cNvSpPr/>
            <p:nvPr/>
          </p:nvSpPr>
          <p:spPr>
            <a:xfrm>
              <a:off x="-3769896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3054D-2A0F-436E-8912-C6351A771280}"/>
                </a:ext>
              </a:extLst>
            </p:cNvPr>
            <p:cNvSpPr/>
            <p:nvPr/>
          </p:nvSpPr>
          <p:spPr>
            <a:xfrm>
              <a:off x="8420534" y="389705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DE083F-B82F-43AE-82BD-3DCE0567E56A}"/>
              </a:ext>
            </a:extLst>
          </p:cNvPr>
          <p:cNvGrpSpPr/>
          <p:nvPr/>
        </p:nvGrpSpPr>
        <p:grpSpPr>
          <a:xfrm>
            <a:off x="-11800602" y="11549"/>
            <a:ext cx="12630336" cy="6858000"/>
            <a:chOff x="-3769896" y="16761"/>
            <a:chExt cx="12630336" cy="6858000"/>
          </a:xfrm>
          <a:solidFill>
            <a:srgbClr val="E85D0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870F03-E718-4092-96FE-86E640974E89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3FC171-D4A3-4DBC-B27D-0D271702520B}"/>
                </a:ext>
              </a:extLst>
            </p:cNvPr>
            <p:cNvSpPr/>
            <p:nvPr/>
          </p:nvSpPr>
          <p:spPr>
            <a:xfrm>
              <a:off x="8420533" y="4857980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DBBDF3-AE2C-4A39-A67B-313C8D6F5AD2}"/>
              </a:ext>
            </a:extLst>
          </p:cNvPr>
          <p:cNvGrpSpPr/>
          <p:nvPr/>
        </p:nvGrpSpPr>
        <p:grpSpPr>
          <a:xfrm>
            <a:off x="-11800604" y="11549"/>
            <a:ext cx="12630335" cy="6858000"/>
            <a:chOff x="-3769896" y="16761"/>
            <a:chExt cx="12630335" cy="6858000"/>
          </a:xfrm>
          <a:solidFill>
            <a:srgbClr val="DC2F0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3BAA77-D071-4F70-A85B-5F2A7C43DB15}"/>
                </a:ext>
              </a:extLst>
            </p:cNvPr>
            <p:cNvSpPr/>
            <p:nvPr/>
          </p:nvSpPr>
          <p:spPr>
            <a:xfrm>
              <a:off x="-3769896" y="16761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C5B0EE-3C81-4755-A2EC-3A867C025720}"/>
                </a:ext>
              </a:extLst>
            </p:cNvPr>
            <p:cNvSpPr/>
            <p:nvPr/>
          </p:nvSpPr>
          <p:spPr>
            <a:xfrm>
              <a:off x="8420532" y="5855507"/>
              <a:ext cx="439907" cy="997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398EC4-4251-4FEB-89F7-502524BCABE0}"/>
              </a:ext>
            </a:extLst>
          </p:cNvPr>
          <p:cNvSpPr txBox="1"/>
          <p:nvPr/>
        </p:nvSpPr>
        <p:spPr>
          <a:xfrm>
            <a:off x="3041124" y="245437"/>
            <a:ext cx="681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Showcard" panose="02040603050506020204" pitchFamily="18" charset="0"/>
              </a:rPr>
              <a:t>Đuổi hình bắt chữ</a:t>
            </a:r>
            <a:endParaRPr lang="en-US" sz="4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2957-9736-4B7F-BF80-DF558C3969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1" y="3169130"/>
            <a:ext cx="1435120" cy="143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B77C7-DE74-4D60-B92E-D82273A621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588">
            <a:off x="1382213" y="357330"/>
            <a:ext cx="1253702" cy="1253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488EB-5B71-42DE-B584-5DB0481B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865" y="1103000"/>
            <a:ext cx="6230154" cy="31150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6B6A-DCF1-4A72-BB2E-33BDA04AF6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31745"/>
          <a:stretch/>
        </p:blipFill>
        <p:spPr>
          <a:xfrm>
            <a:off x="4708903" y="4244643"/>
            <a:ext cx="3603921" cy="2543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54D437-2269-470C-B874-5DE9DB153972}"/>
              </a:ext>
            </a:extLst>
          </p:cNvPr>
          <p:cNvSpPr txBox="1"/>
          <p:nvPr/>
        </p:nvSpPr>
        <p:spPr>
          <a:xfrm rot="283938">
            <a:off x="4920699" y="4574607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9E650-293A-4ED1-B82D-22C80666FCE3}"/>
              </a:ext>
            </a:extLst>
          </p:cNvPr>
          <p:cNvSpPr txBox="1"/>
          <p:nvPr/>
        </p:nvSpPr>
        <p:spPr>
          <a:xfrm rot="21385819">
            <a:off x="6102188" y="4272324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B578E0-0ED5-4AFC-B674-CD7B2460F7A4}"/>
              </a:ext>
            </a:extLst>
          </p:cNvPr>
          <p:cNvSpPr txBox="1"/>
          <p:nvPr/>
        </p:nvSpPr>
        <p:spPr>
          <a:xfrm rot="396779">
            <a:off x="7331717" y="4517088"/>
            <a:ext cx="74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93FC6B34-AC8D-4D43-8805-99081CF9FC3D}"/>
              </a:ext>
            </a:extLst>
          </p:cNvPr>
          <p:cNvSpPr/>
          <p:nvPr/>
        </p:nvSpPr>
        <p:spPr>
          <a:xfrm>
            <a:off x="5881085" y="3123773"/>
            <a:ext cx="989807" cy="40387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5E8438-5DEC-4AB7-9795-5743BF6B06EB}"/>
              </a:ext>
            </a:extLst>
          </p:cNvPr>
          <p:cNvSpPr txBox="1"/>
          <p:nvPr/>
        </p:nvSpPr>
        <p:spPr>
          <a:xfrm>
            <a:off x="11210412" y="-5632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6981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3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963744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605</Words>
  <Application>Microsoft Office PowerPoint</Application>
  <PresentationFormat>Widescreen</PresentationFormat>
  <Paragraphs>138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UVN Bach Dang Nang</vt:lpstr>
      <vt:lpstr>Times New Roman</vt:lpstr>
      <vt:lpstr>Arial</vt:lpstr>
      <vt:lpstr>UTM Showcard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2021-08-01T13:32:54Z</dcterms:created>
  <dcterms:modified xsi:type="dcterms:W3CDTF">2022-12-24T16:17:38Z</dcterms:modified>
  <cp:version>T020</cp:version>
</cp:coreProperties>
</file>