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</p:sldMasterIdLst>
  <p:notesMasterIdLst>
    <p:notesMasterId r:id="rId24"/>
  </p:notesMasterIdLst>
  <p:sldIdLst>
    <p:sldId id="496" r:id="rId2"/>
    <p:sldId id="8707" r:id="rId3"/>
    <p:sldId id="8708" r:id="rId4"/>
    <p:sldId id="8701" r:id="rId5"/>
    <p:sldId id="8702" r:id="rId6"/>
    <p:sldId id="390" r:id="rId7"/>
    <p:sldId id="391" r:id="rId8"/>
    <p:sldId id="393" r:id="rId9"/>
    <p:sldId id="394" r:id="rId10"/>
    <p:sldId id="8686" r:id="rId11"/>
    <p:sldId id="396" r:id="rId12"/>
    <p:sldId id="397" r:id="rId13"/>
    <p:sldId id="8687" r:id="rId14"/>
    <p:sldId id="400" r:id="rId15"/>
    <p:sldId id="8685" r:id="rId16"/>
    <p:sldId id="404" r:id="rId17"/>
    <p:sldId id="8718" r:id="rId18"/>
    <p:sldId id="8721" r:id="rId19"/>
    <p:sldId id="330" r:id="rId20"/>
    <p:sldId id="8689" r:id="rId21"/>
    <p:sldId id="8690" r:id="rId22"/>
    <p:sldId id="872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600" b="0" i="0" u="none" baseline="0">
        <a:solidFill>
          <a:schemeClr val="tx1"/>
        </a:solidFill>
        <a:effectLst/>
        <a:latin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600" b="0" i="0" u="none" baseline="0">
        <a:solidFill>
          <a:schemeClr val="tx1"/>
        </a:solidFill>
        <a:effectLst/>
        <a:latin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600" b="0" i="0" u="none" baseline="0">
        <a:solidFill>
          <a:schemeClr val="tx1"/>
        </a:solidFill>
        <a:effectLst/>
        <a:latin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600" b="0" i="0" u="none" baseline="0">
        <a:solidFill>
          <a:schemeClr val="tx1"/>
        </a:solidFill>
        <a:effectLst/>
        <a:latin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600" b="0" i="0" u="none" baseline="0">
        <a:solidFill>
          <a:schemeClr val="tx1"/>
        </a:solidFill>
        <a:effectLst/>
        <a:latin typeface="Arial" pitchFamily="34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4660"/>
  </p:normalViewPr>
  <p:slideViewPr>
    <p:cSldViewPr>
      <p:cViewPr varScale="1">
        <p:scale>
          <a:sx n="61" d="100"/>
          <a:sy n="61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1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1AD529-FD71-4E58-855F-3EA8E4503038}" type="hfDateTime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2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2773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3277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/>
            <a:fld id="{73ADDDEF-A0DE-42AB-9C94-4ABF4F66BFB8}" type="slidenum">
              <a:rPr lang="en-US" altLang="en-US" sz="1200"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1145089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indent="0"/>
            <a:endParaRPr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/>
            <a:fld id="{B6943876-4777-446B-BE3E-5330A7946ABF}" type="slidenum">
              <a:rPr lang="en-US" altLang="en-US" sz="1200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indent="0"/>
            <a:endParaRPr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/>
            <a:fld id="{1773303F-4AC2-482B-BB8C-0EF63C1AA0EB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5843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indent="0"/>
            <a:endParaRPr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/>
            <a:fld id="{512D52E1-9266-4F48-BD60-BB4DEFAFDC9C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/>
          <p:nvPr/>
        </p:nvSpPr>
        <p:spPr bwMode="blackWhite">
          <a:xfrm>
            <a:off x="26988" y="12700"/>
            <a:ext cx="11861800" cy="6780213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l" t="t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</p:sp>
      <p:grpSp>
        <p:nvGrpSpPr>
          <p:cNvPr id="2051" name="Group 8"/>
          <p:cNvGrpSpPr/>
          <p:nvPr/>
        </p:nvGrpSpPr>
        <p:grpSpPr>
          <a:xfrm>
            <a:off x="260350" y="234950"/>
            <a:ext cx="5049838" cy="1778000"/>
            <a:chOff x="123" y="148"/>
            <a:chExt cx="2386" cy="1120"/>
          </a:xfrm>
        </p:grpSpPr>
        <p:sp>
          <p:nvSpPr>
            <p:cNvPr id="2069" name="Freeform 9"/>
            <p:cNvSpPr/>
            <p:nvPr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l" t="t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</p:sp>
        <p:sp>
          <p:nvSpPr>
            <p:cNvPr id="2070" name="Freeform 10"/>
            <p:cNvSpPr/>
            <p:nvPr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3218653" y="0"/>
                </a:cxn>
                <a:cxn ang="0">
                  <a:pos x="31261976" y="193642"/>
                </a:cxn>
                <a:cxn ang="0">
                  <a:pos x="33538459" y="238058"/>
                </a:cxn>
                <a:cxn ang="0">
                  <a:pos x="37254407" y="295478"/>
                </a:cxn>
                <a:cxn ang="0">
                  <a:pos x="36761549" y="306334"/>
                </a:cxn>
                <a:cxn ang="0">
                  <a:pos x="31702549" y="293610"/>
                </a:cxn>
                <a:cxn ang="0">
                  <a:pos x="26889333" y="302624"/>
                </a:cxn>
                <a:cxn ang="0">
                  <a:pos x="972344" y="111495"/>
                </a:cxn>
                <a:cxn ang="0">
                  <a:pos x="0" y="55987"/>
                </a:cxn>
                <a:cxn ang="0">
                  <a:pos x="1078184" y="11802"/>
                </a:cxn>
                <a:cxn ang="0">
                  <a:pos x="3218653" y="0"/>
                </a:cxn>
                <a:cxn ang="0">
                  <a:pos x="3218653" y="0"/>
                </a:cxn>
              </a:cxnLst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2071" name="Freeform 11"/>
            <p:cNvSpPr/>
            <p:nvPr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132258"/>
                </a:cxn>
                <a:cxn ang="0">
                  <a:pos x="23316479" y="304267"/>
                </a:cxn>
                <a:cxn ang="0">
                  <a:pos x="23750174" y="217530"/>
                </a:cxn>
                <a:cxn ang="0">
                  <a:pos x="26531529" y="171956"/>
                </a:cxn>
                <a:cxn ang="0">
                  <a:pos x="1972460" y="0"/>
                </a:cxn>
                <a:cxn ang="0">
                  <a:pos x="0" y="51527"/>
                </a:cxn>
                <a:cxn ang="0">
                  <a:pos x="0" y="132258"/>
                </a:cxn>
                <a:cxn ang="0">
                  <a:pos x="0" y="132258"/>
                </a:cxn>
              </a:cxnLst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</p:sp>
        <p:grpSp>
          <p:nvGrpSpPr>
            <p:cNvPr id="2072" name="Group 12"/>
            <p:cNvGrpSpPr/>
            <p:nvPr/>
          </p:nvGrpSpPr>
          <p:grpSpPr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073" name="Freeform 13"/>
              <p:cNvSpPr/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2498650" y="0"/>
                  </a:cxn>
                  <a:cxn ang="0">
                    <a:pos x="919713" y="31682"/>
                  </a:cxn>
                  <a:cxn ang="0">
                    <a:pos x="0" y="82649"/>
                  </a:cxn>
                  <a:cxn ang="0">
                    <a:pos x="1818063" y="76386"/>
                  </a:cxn>
                  <a:cxn ang="0">
                    <a:pos x="2342016" y="40356"/>
                  </a:cxn>
                  <a:cxn ang="0">
                    <a:pos x="3417374" y="12816"/>
                  </a:cxn>
                  <a:cxn ang="0">
                    <a:pos x="2498650" y="0"/>
                  </a:cxn>
                  <a:cxn ang="0">
                    <a:pos x="2498650" y="0"/>
                  </a:cxn>
                </a:cxnLst>
                <a:rect l="l" t="t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2074" name="Freeform 14"/>
              <p:cNvSpPr/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3814541" y="0"/>
                  </a:cxn>
                  <a:cxn ang="0">
                    <a:pos x="1542240" y="20295"/>
                  </a:cxn>
                  <a:cxn ang="0">
                    <a:pos x="0" y="81140"/>
                  </a:cxn>
                  <a:cxn ang="0">
                    <a:pos x="1645019" y="139927"/>
                  </a:cxn>
                  <a:cxn ang="0">
                    <a:pos x="28913732" y="338027"/>
                  </a:cxn>
                  <a:cxn ang="0">
                    <a:pos x="34787974" y="325693"/>
                  </a:cxn>
                  <a:cxn ang="0">
                    <a:pos x="39548021" y="343124"/>
                  </a:cxn>
                  <a:cxn ang="0">
                    <a:pos x="41199620" y="315426"/>
                  </a:cxn>
                  <a:cxn ang="0">
                    <a:pos x="36742673" y="258810"/>
                  </a:cxn>
                  <a:cxn ang="0">
                    <a:pos x="34931771" y="199845"/>
                  </a:cxn>
                  <a:cxn ang="0">
                    <a:pos x="33502564" y="205512"/>
                  </a:cxn>
                  <a:cxn ang="0">
                    <a:pos x="35200628" y="258810"/>
                  </a:cxn>
                  <a:cxn ang="0">
                    <a:pos x="38605148" y="315645"/>
                  </a:cxn>
                  <a:cxn ang="0">
                    <a:pos x="34572263" y="306925"/>
                  </a:cxn>
                  <a:cxn ang="0">
                    <a:pos x="29817121" y="317056"/>
                  </a:cxn>
                  <a:cxn ang="0">
                    <a:pos x="30697169" y="253275"/>
                  </a:cxn>
                  <a:cxn ang="0">
                    <a:pos x="32736016" y="209811"/>
                  </a:cxn>
                  <a:cxn ang="0">
                    <a:pos x="30349209" y="215226"/>
                  </a:cxn>
                  <a:cxn ang="0">
                    <a:pos x="28498802" y="256776"/>
                  </a:cxn>
                  <a:cxn ang="0">
                    <a:pos x="27869929" y="308528"/>
                  </a:cxn>
                  <a:cxn ang="0">
                    <a:pos x="2620760" y="120847"/>
                  </a:cxn>
                  <a:cxn ang="0">
                    <a:pos x="1951289" y="83704"/>
                  </a:cxn>
                  <a:cxn ang="0">
                    <a:pos x="2518576" y="37275"/>
                  </a:cxn>
                  <a:cxn ang="0">
                    <a:pos x="5300289" y="0"/>
                  </a:cxn>
                  <a:cxn ang="0">
                    <a:pos x="3814541" y="0"/>
                  </a:cxn>
                  <a:cxn ang="0">
                    <a:pos x="3814541" y="0"/>
                  </a:cxn>
                </a:cxnLst>
                <a:rect l="l" t="t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2075" name="Freeform 15"/>
              <p:cNvSpPr/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2446897" y="0"/>
                  </a:cxn>
                  <a:cxn ang="0">
                    <a:pos x="29083334" y="189194"/>
                  </a:cxn>
                  <a:cxn ang="0">
                    <a:pos x="26279239" y="193035"/>
                  </a:cxn>
                  <a:cxn ang="0">
                    <a:pos x="0" y="10411"/>
                  </a:cxn>
                  <a:cxn ang="0">
                    <a:pos x="2446897" y="0"/>
                  </a:cxn>
                  <a:cxn ang="0">
                    <a:pos x="2446897" y="0"/>
                  </a:cxn>
                </a:cxnLst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2076" name="Freeform 16"/>
              <p:cNvSpPr/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2955456" y="0"/>
                  </a:cxn>
                  <a:cxn ang="0">
                    <a:pos x="483955" y="37348"/>
                  </a:cxn>
                  <a:cxn ang="0">
                    <a:pos x="0" y="80458"/>
                  </a:cxn>
                  <a:cxn ang="0">
                    <a:pos x="848090" y="109973"/>
                  </a:cxn>
                  <a:cxn ang="0">
                    <a:pos x="2383013" y="117265"/>
                  </a:cxn>
                  <a:cxn ang="0">
                    <a:pos x="1934771" y="53714"/>
                  </a:cxn>
                  <a:cxn ang="0">
                    <a:pos x="4065417" y="6116"/>
                  </a:cxn>
                  <a:cxn ang="0">
                    <a:pos x="2955456" y="0"/>
                  </a:cxn>
                  <a:cxn ang="0">
                    <a:pos x="2955456" y="0"/>
                  </a:cxn>
                </a:cxnLst>
                <a:rect l="l" t="t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2077" name="Freeform 17"/>
              <p:cNvSpPr/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324405" y="13834"/>
                  </a:cxn>
                  <a:cxn ang="0">
                    <a:pos x="3615613" y="26700"/>
                  </a:cxn>
                  <a:cxn ang="0">
                    <a:pos x="7336490" y="55206"/>
                  </a:cxn>
                  <a:cxn ang="0">
                    <a:pos x="9963793" y="97906"/>
                  </a:cxn>
                  <a:cxn ang="0">
                    <a:pos x="7380899" y="92579"/>
                  </a:cxn>
                  <a:cxn ang="0">
                    <a:pos x="3138449" y="58832"/>
                  </a:cxn>
                  <a:cxn ang="0">
                    <a:pos x="1129402" y="32184"/>
                  </a:cxn>
                  <a:cxn ang="0">
                    <a:pos x="2415664" y="65584"/>
                  </a:cxn>
                  <a:cxn ang="0">
                    <a:pos x="6156953" y="108536"/>
                  </a:cxn>
                  <a:cxn ang="0">
                    <a:pos x="10545868" y="119417"/>
                  </a:cxn>
                  <a:cxn ang="0">
                    <a:pos x="11068852" y="90131"/>
                  </a:cxn>
                  <a:cxn ang="0">
                    <a:pos x="8921341" y="48467"/>
                  </a:cxn>
                  <a:cxn ang="0">
                    <a:pos x="3844244" y="6980"/>
                  </a:cxn>
                  <a:cxn ang="0">
                    <a:pos x="0" y="0"/>
                  </a:cxn>
                  <a:cxn ang="0">
                    <a:pos x="324405" y="13834"/>
                  </a:cxn>
                  <a:cxn ang="0">
                    <a:pos x="324405" y="13834"/>
                  </a:cxn>
                </a:cxnLst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</p:grpSp>
      </p:grpSp>
      <p:grpSp>
        <p:nvGrpSpPr>
          <p:cNvPr id="2052" name="Group 18"/>
          <p:cNvGrpSpPr/>
          <p:nvPr/>
        </p:nvGrpSpPr>
        <p:grpSpPr>
          <a:xfrm>
            <a:off x="10553700" y="4368800"/>
            <a:ext cx="990600" cy="1058863"/>
            <a:chOff x="4986" y="2752"/>
            <a:chExt cx="468" cy="667"/>
          </a:xfrm>
        </p:grpSpPr>
        <p:sp>
          <p:nvSpPr>
            <p:cNvPr id="2060" name="Freeform 19"/>
            <p:cNvSpPr/>
            <p:nvPr/>
          </p:nvSpPr>
          <p:spPr bwMode="auto">
            <a:xfrm rot="7320000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l" t="t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</p:sp>
        <p:sp>
          <p:nvSpPr>
            <p:cNvPr id="2061" name="Freeform 20"/>
            <p:cNvSpPr/>
            <p:nvPr/>
          </p:nvSpPr>
          <p:spPr bwMode="auto">
            <a:xfrm rot="7320000">
              <a:off x="4893" y="2922"/>
              <a:ext cx="627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</p:sp>
        <p:sp>
          <p:nvSpPr>
            <p:cNvPr id="2062" name="Freeform 21"/>
            <p:cNvSpPr/>
            <p:nvPr/>
          </p:nvSpPr>
          <p:spPr bwMode="auto">
            <a:xfrm rot="7320000">
              <a:off x="5000" y="2914"/>
              <a:ext cx="41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</p:sp>
        <p:grpSp>
          <p:nvGrpSpPr>
            <p:cNvPr id="2063" name="Group 22"/>
            <p:cNvGrpSpPr/>
            <p:nvPr/>
          </p:nvGrpSpPr>
          <p:grpSpPr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64" name="Freeform 23"/>
              <p:cNvSpPr/>
              <p:nvPr/>
            </p:nvSpPr>
            <p:spPr bwMode="auto">
              <a:xfrm rot="7320000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2065" name="Freeform 24"/>
              <p:cNvSpPr/>
              <p:nvPr/>
            </p:nvSpPr>
            <p:spPr bwMode="auto">
              <a:xfrm rot="7320000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2066" name="Freeform 25"/>
              <p:cNvSpPr/>
              <p:nvPr/>
            </p:nvSpPr>
            <p:spPr bwMode="auto">
              <a:xfrm rot="7320000">
                <a:off x="5062" y="2997"/>
                <a:ext cx="472" cy="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2067" name="Freeform 26"/>
              <p:cNvSpPr/>
              <p:nvPr/>
            </p:nvSpPr>
            <p:spPr bwMode="auto">
              <a:xfrm rot="7320000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2068" name="Freeform 27"/>
              <p:cNvSpPr/>
              <p:nvPr/>
            </p:nvSpPr>
            <p:spPr bwMode="auto">
              <a:xfrm rot="7320000">
                <a:off x="5137" y="2999"/>
                <a:ext cx="193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</p:grpSp>
      </p:grpSp>
      <p:sp>
        <p:nvSpPr>
          <p:cNvPr id="2053" name="Freeform 28"/>
          <p:cNvSpPr/>
          <p:nvPr/>
        </p:nvSpPr>
        <p:spPr bwMode="auto">
          <a:xfrm>
            <a:off x="1201738" y="5054600"/>
            <a:ext cx="9077325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</p:spPr>
      </p:sp>
      <p:sp>
        <p:nvSpPr>
          <p:cNvPr id="2054" name="Freeform 29"/>
          <p:cNvSpPr/>
          <p:nvPr/>
        </p:nvSpPr>
        <p:spPr bwMode="auto">
          <a:xfrm>
            <a:off x="5435600" y="1930400"/>
            <a:ext cx="1185863" cy="3810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8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9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DAEF2FFD-1210-4E15-A5DE-8BD6F4F811B3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39CA1992-8F1D-40A8-B715-0F000C363C1A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44ADD749-5FFE-482E-95B7-9BFEA2131745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F9367FB7-3183-406A-B439-0E216BA5B45A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12A8DF9D-5575-4744-A117-AADC9A5002B9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0D3F7884-1923-460C-BF9E-43441EBE1941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1415FFBC-398E-4088-BCFC-0FEF03380BA9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9DD0BBF6-E8A2-4D89-8179-FFF7554DED24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08E53EC2-FD5F-48B4-BC76-CEEDFE1A8B48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BAF09831-E52D-408D-972C-E045F444527C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7173B342-1734-4FF7-A489-5C8EDFA3E1CF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899111FE-76E9-4716-BC95-7B8C3189A2B2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 bwMode="auto">
          <a:xfrm rot="18420000">
            <a:off x="10564019" y="-362743"/>
            <a:ext cx="1162050" cy="2779712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l" t="t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</p:sp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1463" cy="1600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baseline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400" b="0" i="0" u="none" baseline="0">
                <a:solidFill>
                  <a:schemeClr val="tx1"/>
                </a:solidFill>
                <a:effectLst/>
                <a:latin typeface="Comic Sans MS" pitchFamily="66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r" eaLnBrk="1" hangingPunct="1"/>
            <a:fld id="{7527483B-365E-4B2E-AD8D-81D393370AFC}" type="slidenum">
              <a:rPr lang="en-US" altLang="en-US" sz="1400">
                <a:latin typeface="Comic Sans MS" pitchFamily="66" charset="0"/>
              </a:rPr>
              <a:t>‹#›</a:t>
            </a:fld>
            <a:endParaRPr lang="en-US" altLang="en-US" sz="1400">
              <a:latin typeface="Comic Sans MS" pitchFamily="66" charset="0"/>
            </a:endParaRPr>
          </a:p>
        </p:txBody>
      </p:sp>
      <p:sp>
        <p:nvSpPr>
          <p:cNvPr id="1032" name="Freeform 8"/>
          <p:cNvSpPr/>
          <p:nvPr/>
        </p:nvSpPr>
        <p:spPr bwMode="auto">
          <a:xfrm rot="18420000">
            <a:off x="10681494" y="-324643"/>
            <a:ext cx="1165225" cy="279558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l" t="t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</p:sp>
      <p:sp>
        <p:nvSpPr>
          <p:cNvPr id="1033" name="Freeform 9"/>
          <p:cNvSpPr/>
          <p:nvPr/>
        </p:nvSpPr>
        <p:spPr bwMode="auto">
          <a:xfrm rot="18420000">
            <a:off x="10612437" y="-69849"/>
            <a:ext cx="1025525" cy="20955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</a:cxnLst>
            <a:rect l="l" t="t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grpSp>
        <p:nvGrpSpPr>
          <p:cNvPr id="1034" name="Group 10"/>
          <p:cNvGrpSpPr/>
          <p:nvPr/>
        </p:nvGrpSpPr>
        <p:grpSpPr>
          <a:xfrm>
            <a:off x="11113" y="5540375"/>
            <a:ext cx="2378075" cy="1246188"/>
            <a:chOff x="5" y="3490"/>
            <a:chExt cx="1124" cy="785"/>
          </a:xfrm>
        </p:grpSpPr>
        <p:sp>
          <p:nvSpPr>
            <p:cNvPr id="1051" name="Freeform 11"/>
            <p:cNvSpPr/>
            <p:nvPr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l" t="t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</p:sp>
        <p:sp>
          <p:nvSpPr>
            <p:cNvPr id="1052" name="Freeform 12"/>
            <p:cNvSpPr/>
            <p:nvPr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l" t="t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1053" name="Freeform 13"/>
            <p:cNvSpPr/>
            <p:nvPr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1054" name="Freeform 14"/>
            <p:cNvSpPr/>
            <p:nvPr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l" t="t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</p:sp>
        <p:sp>
          <p:nvSpPr>
            <p:cNvPr id="1055" name="Freeform 15"/>
            <p:cNvSpPr/>
            <p:nvPr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l" t="t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</p:sp>
        <p:sp>
          <p:nvSpPr>
            <p:cNvPr id="1056" name="Freeform 16"/>
            <p:cNvSpPr/>
            <p:nvPr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l" t="t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</p:sp>
        <p:sp>
          <p:nvSpPr>
            <p:cNvPr id="1057" name="Freeform 17"/>
            <p:cNvSpPr/>
            <p:nvPr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l" t="t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</p:sp>
        <p:sp>
          <p:nvSpPr>
            <p:cNvPr id="1058" name="Freeform 18"/>
            <p:cNvSpPr/>
            <p:nvPr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l" t="t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</p:sp>
        <p:sp>
          <p:nvSpPr>
            <p:cNvPr id="1059" name="Freeform 19"/>
            <p:cNvSpPr/>
            <p:nvPr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l" t="t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grpSp>
          <p:nvGrpSpPr>
            <p:cNvPr id="1060" name="Group 20"/>
            <p:cNvGrpSpPr/>
            <p:nvPr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75" name="Freeform 23"/>
                <p:cNvSpPr/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l" t="t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76" name="Freeform 24"/>
                <p:cNvSpPr/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l" t="t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</p:grpSp>
          <p:sp>
            <p:nvSpPr>
              <p:cNvPr id="1062" name="Freeform 25"/>
              <p:cNvSpPr/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l" t="t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1063" name="Freeform 26"/>
              <p:cNvSpPr/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l" t="t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sp>
            <p:nvSpPr>
              <p:cNvPr id="1064" name="Freeform 27"/>
              <p:cNvSpPr/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l" t="t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grpSp>
            <p:nvGrpSpPr>
              <p:cNvPr id="1065" name="Group 28"/>
              <p:cNvGrpSpPr/>
              <p:nvPr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l" t="t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67" name="Freeform 30"/>
                <p:cNvSpPr/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l" t="t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68" name="Freeform 31"/>
                <p:cNvSpPr/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l" t="t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69" name="Freeform 32"/>
                <p:cNvSpPr/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rect l="l" t="t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70" name="Freeform 33"/>
                <p:cNvSpPr/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l" t="t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71" name="Freeform 34"/>
                <p:cNvSpPr/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l" t="t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72" name="Freeform 35"/>
                <p:cNvSpPr/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l" t="t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73" name="Freeform 36"/>
                <p:cNvSpPr/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</p:grpSp>
        </p:grpSp>
      </p:grpSp>
      <p:grpSp>
        <p:nvGrpSpPr>
          <p:cNvPr id="1035" name="Group 37"/>
          <p:cNvGrpSpPr/>
          <p:nvPr/>
        </p:nvGrpSpPr>
        <p:grpSpPr>
          <a:xfrm>
            <a:off x="11574463" y="2116138"/>
            <a:ext cx="514350" cy="4308475"/>
            <a:chOff x="5468" y="1333"/>
            <a:chExt cx="243" cy="2714"/>
          </a:xfrm>
        </p:grpSpPr>
        <p:sp>
          <p:nvSpPr>
            <p:cNvPr id="1049" name="Freeform 38"/>
            <p:cNvSpPr/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l" t="t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</p:sp>
        <p:sp>
          <p:nvSpPr>
            <p:cNvPr id="1050" name="Freeform 39"/>
            <p:cNvSpPr/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l" t="t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</p:sp>
      </p:grpSp>
      <p:grpSp>
        <p:nvGrpSpPr>
          <p:cNvPr id="1036" name="Group 40"/>
          <p:cNvGrpSpPr/>
          <p:nvPr/>
        </p:nvGrpSpPr>
        <p:grpSpPr>
          <a:xfrm>
            <a:off x="975836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/>
          </p:nvGrpSpPr>
          <p:grpSpPr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/>
            </p:nvSpPr>
            <p:spPr bwMode="auto">
              <a:xfrm rot="18420000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l" t="t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</p:sp>
          <p:grpSp>
            <p:nvGrpSpPr>
              <p:cNvPr id="1040" name="Group 43"/>
              <p:cNvGrpSpPr/>
              <p:nvPr/>
            </p:nvGrpSpPr>
            <p:grpSpPr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/>
              </p:nvSpPr>
              <p:spPr bwMode="auto">
                <a:xfrm rot="18420000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42" name="Freeform 45"/>
                <p:cNvSpPr/>
                <p:nvPr/>
              </p:nvSpPr>
              <p:spPr bwMode="auto">
                <a:xfrm rot="18420000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43" name="Freeform 46"/>
                <p:cNvSpPr/>
                <p:nvPr/>
              </p:nvSpPr>
              <p:spPr bwMode="auto">
                <a:xfrm rot="18420000">
                  <a:off x="4860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44" name="Freeform 47"/>
                <p:cNvSpPr/>
                <p:nvPr/>
              </p:nvSpPr>
              <p:spPr bwMode="auto">
                <a:xfrm rot="18420000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45" name="Freeform 48"/>
                <p:cNvSpPr/>
                <p:nvPr/>
              </p:nvSpPr>
              <p:spPr bwMode="auto">
                <a:xfrm rot="18420000">
                  <a:off x="5298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46" name="Freeform 49"/>
                <p:cNvSpPr/>
                <p:nvPr/>
              </p:nvSpPr>
              <p:spPr bwMode="auto">
                <a:xfrm rot="18420000">
                  <a:off x="5254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47" name="Freeform 50"/>
                <p:cNvSpPr/>
                <p:nvPr/>
              </p:nvSpPr>
              <p:spPr bwMode="auto">
                <a:xfrm rot="18420000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  <p:sp>
              <p:nvSpPr>
                <p:cNvPr id="1048" name="Freeform 51"/>
                <p:cNvSpPr/>
                <p:nvPr/>
              </p:nvSpPr>
              <p:spPr bwMode="auto">
                <a:xfrm rot="18420000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l" t="t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</p:sp>
          </p:grpSp>
        </p:grpSp>
        <p:cxnSp>
          <p:nvCxnSpPr>
            <p:cNvPr id="1038" name="Line 52"/>
            <p:cNvCxnSpPr/>
            <p:nvPr/>
          </p:nvCxnSpPr>
          <p:spPr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2" r:id="rId2"/>
    <p:sldLayoutId id="2147484324" r:id="rId3"/>
    <p:sldLayoutId id="2147484326" r:id="rId4"/>
    <p:sldLayoutId id="2147484328" r:id="rId5"/>
    <p:sldLayoutId id="2147484330" r:id="rId6"/>
    <p:sldLayoutId id="2147484332" r:id="rId7"/>
    <p:sldLayoutId id="2147484334" r:id="rId8"/>
    <p:sldLayoutId id="2147484336" r:id="rId9"/>
    <p:sldLayoutId id="2147484338" r:id="rId10"/>
    <p:sldLayoutId id="2147484340" r:id="rId11"/>
    <p:sldLayoutId id="2147484342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1"/>
          </a:solidFill>
          <a:effectLst/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baseline="0">
          <a:solidFill>
            <a:schemeClr val="tx1"/>
          </a:solidFill>
          <a:effectLst/>
          <a:latin typeface="+mn-lt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baseline="0">
          <a:solidFill>
            <a:schemeClr val="tx1"/>
          </a:solidFill>
          <a:effectLst/>
          <a:latin typeface="+mn-lt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baseline="0">
          <a:solidFill>
            <a:schemeClr val="tx1"/>
          </a:solidFill>
          <a:effectLst/>
          <a:latin typeface="+mn-lt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baseline="0">
          <a:solidFill>
            <a:schemeClr val="tx1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emf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8BEB6D83-9B9D-06CF-E0B0-A71D671C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386513"/>
            <a:ext cx="5762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27651" name="Picture 2" descr="B38">
            <a:extLst>
              <a:ext uri="{FF2B5EF4-FFF2-40B4-BE49-F238E27FC236}">
                <a16:creationId xmlns:a16="http://schemas.microsoft.com/office/drawing/2014/main" id="{2B16DC91-D89D-8B97-2993-6C716A36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821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>
            <a:extLst>
              <a:ext uri="{FF2B5EF4-FFF2-40B4-BE49-F238E27FC236}">
                <a16:creationId xmlns:a16="http://schemas.microsoft.com/office/drawing/2014/main" id="{9F46970D-AF0F-ED89-E448-F34EADFB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667001"/>
            <a:ext cx="396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Bong bóng Ý nghĩ: Hình đám mây 5"/>
          <p:cNvSpPr/>
          <p:nvPr/>
        </p:nvSpPr>
        <p:spPr>
          <a:xfrm>
            <a:off x="2227263" y="152400"/>
            <a:ext cx="7983537" cy="1371600"/>
          </a:xfrm>
          <a:prstGeom prst="cloudCallout">
            <a:avLst>
              <a:gd name="adj1" fmla="val -49739"/>
              <a:gd name="adj2" fmla="val 4844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969" b="1" i="0" u="none" strike="noStrike" kern="1200" cap="none" spc="0" normalizeH="0" baseline="0" noProof="0">
              <a:ln>
                <a:noFill/>
              </a:ln>
              <a:solidFill>
                <a:srgbClr val="665CEA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65CEA"/>
                </a:solidFill>
                <a:effectLst/>
                <a:uLnTx/>
                <a:uFillTx/>
                <a:latin typeface="HP001 4 hàng" panose="020B0603050302020204" pitchFamily="34" charset="-93"/>
                <a:ea typeface="+mn-ea" pitchFamily="66" charset="0"/>
                <a:cs typeface="+mn-cs" pitchFamily="34" charset="0"/>
              </a:rPr>
              <a:t>   </a:t>
            </a:r>
            <a:r>
              <a:rPr kumimoji="0" lang="en-US" alt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 pitchFamily="66" charset="0"/>
                <a:cs typeface="Times New Roman" panose="02020603050405020304" pitchFamily="18" charset="0"/>
              </a:rPr>
              <a:t>KẾT LUẬN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700" b="1" i="0" u="none" strike="noStrike" kern="1200" cap="none" spc="0" normalizeH="0" baseline="0" noProof="0">
              <a:ln>
                <a:noFill/>
              </a:ln>
              <a:solidFill>
                <a:srgbClr val="665CEA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+mn-cs"/>
            </a:endParaRPr>
          </a:p>
        </p:txBody>
      </p:sp>
      <p:pic>
        <p:nvPicPr>
          <p:cNvPr id="20483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2085975"/>
            <a:ext cx="1887538" cy="36004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0486" name="Cuộn: Ngang 4"/>
          <p:cNvGrpSpPr/>
          <p:nvPr/>
        </p:nvGrpSpPr>
        <p:grpSpPr>
          <a:xfrm>
            <a:off x="2514600" y="1143000"/>
            <a:ext cx="9677400" cy="5486399"/>
            <a:chOff x="1912" y="1674"/>
            <a:chExt cx="5104" cy="2028"/>
          </a:xfrm>
        </p:grpSpPr>
        <p:pic>
          <p:nvPicPr>
            <p:cNvPr id="20484" name="Cuộn: Ngang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12" y="1674"/>
              <a:ext cx="5104" cy="202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0485" name="Rectangle 20484"/>
            <p:cNvSpPr/>
            <p:nvPr/>
          </p:nvSpPr>
          <p:spPr>
            <a:xfrm>
              <a:off x="2172" y="1932"/>
              <a:ext cx="4710" cy="15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lvl="0" indent="0" algn="just">
                <a:spcBef>
                  <a:spcPts val="600"/>
                </a:spcBef>
              </a:pPr>
              <a:r>
                <a:rPr lang="en-US" altLang="en-US" sz="4800" b="1">
                  <a:latin typeface="Times New Roman" pitchFamily="18" charset="0"/>
                  <a:ea typeface="Times New Roman" pitchFamily="18" charset="0"/>
                </a:rPr>
                <a:t>Tính chất của không khí:</a:t>
              </a:r>
            </a:p>
            <a:p>
              <a:pPr marL="0" lvl="0" indent="0" algn="just">
                <a:spcBef>
                  <a:spcPts val="600"/>
                </a:spcBef>
              </a:pPr>
              <a:r>
                <a:rPr lang="en-US" altLang="en-US" sz="4800">
                  <a:latin typeface="Times New Roman" pitchFamily="18" charset="0"/>
                </a:rPr>
                <a:t> - Không khí trong suốt, không màu, không mùi, không vị, không có hình dạng nhất định, có thể bị nén lại hoặc giãn ra.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SC03919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6102926" y="489383"/>
            <a:ext cx="5784273" cy="339681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  <p:pic>
        <p:nvPicPr>
          <p:cNvPr id="21507" name="Picture 7" descr="Tinh_chat_cua_khong_khi"/>
          <p:cNvPicPr>
            <a:picLocks noChangeAspect="1"/>
          </p:cNvPicPr>
          <p:nvPr/>
        </p:nvPicPr>
        <p:blipFill>
          <a:blip r:embed="rId3"/>
          <a:srcRect l="57002" t="2809"/>
          <a:stretch>
            <a:fillRect/>
          </a:stretch>
        </p:blipFill>
        <p:spPr>
          <a:xfrm>
            <a:off x="228600" y="583515"/>
            <a:ext cx="5818909" cy="294531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  <p:sp>
        <p:nvSpPr>
          <p:cNvPr id="21508" name="Text Box 6"/>
          <p:cNvSpPr/>
          <p:nvPr/>
        </p:nvSpPr>
        <p:spPr>
          <a:xfrm>
            <a:off x="3657600" y="-33410"/>
            <a:ext cx="52578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Ứng dụng của không khí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21509" name="Text Box 8"/>
          <p:cNvSpPr/>
          <p:nvPr/>
        </p:nvSpPr>
        <p:spPr>
          <a:xfrm>
            <a:off x="4710546" y="3054927"/>
            <a:ext cx="1295400" cy="457200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Bơm xe</a:t>
            </a:r>
          </a:p>
        </p:txBody>
      </p:sp>
      <p:sp>
        <p:nvSpPr>
          <p:cNvPr id="21510" name="Text Box 9"/>
          <p:cNvSpPr/>
          <p:nvPr/>
        </p:nvSpPr>
        <p:spPr>
          <a:xfrm>
            <a:off x="10346023" y="3300232"/>
            <a:ext cx="1582738" cy="457200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Bơm phao</a:t>
            </a:r>
          </a:p>
        </p:txBody>
      </p:sp>
      <p:pic>
        <p:nvPicPr>
          <p:cNvPr id="7" name="Picture 6" descr="D:\1. THƯƠNG\Ảnh giảng dạy\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66318"/>
            <a:ext cx="5777346" cy="3139281"/>
          </a:xfrm>
          <a:prstGeom prst="rect">
            <a:avLst/>
          </a:prstGeom>
          <a:noFill/>
          <a:ln>
            <a:solidFill>
              <a:srgbClr val="FF9999"/>
            </a:solidFill>
            <a:miter lim="800000"/>
          </a:ln>
        </p:spPr>
      </p:pic>
      <p:pic>
        <p:nvPicPr>
          <p:cNvPr id="8" name="Picture 3" descr="D:\1. THƯƠNG\Ảnh giảng dạy\b37da83c29819e7ad55e2193af529d8ekhin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799" y="3757431"/>
            <a:ext cx="5867399" cy="296202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" name="Text Box 14"/>
          <p:cNvSpPr/>
          <p:nvPr/>
        </p:nvSpPr>
        <p:spPr>
          <a:xfrm>
            <a:off x="3650673" y="6165705"/>
            <a:ext cx="2362200" cy="519112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>
                <a:schemeClr val="hlink"/>
              </a:buClr>
              <a:buFont typeface="Wingdings" pitchFamily="2" charset="2"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Bong bóng</a:t>
            </a:r>
          </a:p>
        </p:txBody>
      </p:sp>
      <p:sp>
        <p:nvSpPr>
          <p:cNvPr id="10" name="Text Box 14"/>
          <p:cNvSpPr/>
          <p:nvPr/>
        </p:nvSpPr>
        <p:spPr>
          <a:xfrm>
            <a:off x="8582889" y="6299489"/>
            <a:ext cx="3276600" cy="52387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</a:rPr>
              <a:t>Khinh khí cầu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o-phao-goi-2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-107373" y="670719"/>
            <a:ext cx="4114800" cy="297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  <p:sp>
        <p:nvSpPr>
          <p:cNvPr id="22531" name="Text Box 3"/>
          <p:cNvSpPr/>
          <p:nvPr/>
        </p:nvSpPr>
        <p:spPr>
          <a:xfrm>
            <a:off x="2819400" y="0"/>
            <a:ext cx="58674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Ứng dụng của không khí</a:t>
            </a:r>
          </a:p>
        </p:txBody>
      </p:sp>
      <p:pic>
        <p:nvPicPr>
          <p:cNvPr id="22532" name="Picture 4" descr="02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627" y="685800"/>
            <a:ext cx="3764973" cy="2971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  <p:pic>
        <p:nvPicPr>
          <p:cNvPr id="22533" name="Picture 11" descr="080621-pha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33400"/>
            <a:ext cx="3886200" cy="3200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  <p:pic>
        <p:nvPicPr>
          <p:cNvPr id="22534" name="Picture 6" descr="10899185-yentu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657600"/>
            <a:ext cx="4953000" cy="3200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  <p:pic>
        <p:nvPicPr>
          <p:cNvPr id="22535" name="Picture 7" descr="sbr12849774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733800"/>
            <a:ext cx="4114800" cy="3200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  <p:sp>
        <p:nvSpPr>
          <p:cNvPr id="22536" name="Text Box 8"/>
          <p:cNvSpPr/>
          <p:nvPr/>
        </p:nvSpPr>
        <p:spPr>
          <a:xfrm>
            <a:off x="2514600" y="3200400"/>
            <a:ext cx="1524000" cy="457200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Áo phao</a:t>
            </a:r>
          </a:p>
        </p:txBody>
      </p:sp>
      <p:sp>
        <p:nvSpPr>
          <p:cNvPr id="22537" name="Text Box 9"/>
          <p:cNvSpPr/>
          <p:nvPr/>
        </p:nvSpPr>
        <p:spPr>
          <a:xfrm>
            <a:off x="5181600" y="3200400"/>
            <a:ext cx="1524000" cy="457200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Đồ chơi</a:t>
            </a:r>
          </a:p>
        </p:txBody>
      </p:sp>
      <p:sp>
        <p:nvSpPr>
          <p:cNvPr id="22538" name="Text Box 10"/>
          <p:cNvSpPr/>
          <p:nvPr/>
        </p:nvSpPr>
        <p:spPr>
          <a:xfrm>
            <a:off x="8305800" y="3124200"/>
            <a:ext cx="1524000" cy="457200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Ca nô</a:t>
            </a:r>
          </a:p>
        </p:txBody>
      </p:sp>
      <p:sp>
        <p:nvSpPr>
          <p:cNvPr id="22539" name="Text Box 11"/>
          <p:cNvSpPr/>
          <p:nvPr/>
        </p:nvSpPr>
        <p:spPr>
          <a:xfrm>
            <a:off x="2590800" y="6491288"/>
            <a:ext cx="1524000" cy="457200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Bồn tắm</a:t>
            </a:r>
          </a:p>
        </p:txBody>
      </p:sp>
      <p:sp>
        <p:nvSpPr>
          <p:cNvPr id="22540" name="Text Box 12"/>
          <p:cNvSpPr/>
          <p:nvPr/>
        </p:nvSpPr>
        <p:spPr>
          <a:xfrm>
            <a:off x="5943600" y="6491288"/>
            <a:ext cx="1981200" cy="457200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Cổng chào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Bong bóng Ý nghĩ: Hình đám mây 5"/>
          <p:cNvSpPr/>
          <p:nvPr/>
        </p:nvSpPr>
        <p:spPr>
          <a:xfrm>
            <a:off x="2209800" y="0"/>
            <a:ext cx="5392738" cy="2305050"/>
          </a:xfrm>
          <a:prstGeom prst="cloudCallout">
            <a:avLst>
              <a:gd name="adj1" fmla="val -49739"/>
              <a:gd name="adj2" fmla="val 4844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srgbClr val="665CE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665CEA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66" charset="0"/>
                <a:cs typeface="Times New Roman" panose="02020603050405020304" pitchFamily="18" charset="0"/>
              </a:rPr>
              <a:t>  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 pitchFamily="66" charset="0"/>
                <a:cs typeface="Times New Roman" panose="02020603050405020304" pitchFamily="18" charset="0"/>
              </a:rPr>
              <a:t>GHI NHỚ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srgbClr val="665CE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2085975"/>
            <a:ext cx="1887538" cy="36004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4582" name="Cuộn: Ngang 4"/>
          <p:cNvGrpSpPr/>
          <p:nvPr/>
        </p:nvGrpSpPr>
        <p:grpSpPr>
          <a:xfrm>
            <a:off x="3035300" y="1550804"/>
            <a:ext cx="9156700" cy="5437386"/>
            <a:chOff x="1912" y="1623"/>
            <a:chExt cx="5442" cy="2130"/>
          </a:xfrm>
        </p:grpSpPr>
        <p:pic>
          <p:nvPicPr>
            <p:cNvPr id="24580" name="Cuộn: Ngang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12" y="1674"/>
              <a:ext cx="5442" cy="2028"/>
            </a:xfrm>
            <a:prstGeom prst="rect">
              <a:avLst/>
            </a:prstGeom>
            <a:noFill/>
            <a:ln>
              <a:miter lim="800000"/>
            </a:ln>
          </p:spPr>
        </p:pic>
        <p:sp>
          <p:nvSpPr>
            <p:cNvPr id="24581" name="Rectangle 24580"/>
            <p:cNvSpPr/>
            <p:nvPr/>
          </p:nvSpPr>
          <p:spPr>
            <a:xfrm>
              <a:off x="2237" y="1623"/>
              <a:ext cx="5046" cy="21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lvl="0" indent="0" algn="just">
                <a:spcBef>
                  <a:spcPts val="600"/>
                </a:spcBef>
              </a:pPr>
              <a:r>
                <a:rPr lang="en-US" altLang="en-US" sz="4800" b="1">
                  <a:latin typeface="Times New Roman" pitchFamily="18" charset="0"/>
                  <a:ea typeface="Times New Roman" pitchFamily="18" charset="0"/>
                </a:rPr>
                <a:t>Tính chất của không khí:</a:t>
              </a:r>
            </a:p>
            <a:p>
              <a:pPr marL="0" lvl="0" indent="0" algn="just">
                <a:spcBef>
                  <a:spcPts val="600"/>
                </a:spcBef>
                <a:buChar char="-"/>
              </a:pPr>
              <a:r>
                <a:rPr lang="en-US" altLang="en-US" sz="4800">
                  <a:latin typeface="Times New Roman" pitchFamily="18" charset="0"/>
                </a:rPr>
                <a:t>Không khí trong suốt, không màu, không mùi, không vị, không có hình dạng nhất định.     </a:t>
              </a:r>
            </a:p>
            <a:p>
              <a:pPr marL="0" lvl="0" indent="0" algn="just">
                <a:spcBef>
                  <a:spcPts val="600"/>
                </a:spcBef>
                <a:buChar char="-"/>
              </a:pPr>
              <a:r>
                <a:rPr lang="en-US" altLang="en-US" sz="4800">
                  <a:latin typeface="Times New Roman" pitchFamily="18" charset="0"/>
                </a:rPr>
                <a:t> Có thể bị nén lại hoặc giãn ra.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ews_3653"/>
          <p:cNvPicPr>
            <a:picLocks noGrp="1"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533400" y="13855"/>
            <a:ext cx="10668000" cy="54864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25603" name="Text Box 3"/>
          <p:cNvSpPr/>
          <p:nvPr/>
        </p:nvSpPr>
        <p:spPr>
          <a:xfrm>
            <a:off x="3657600" y="6096000"/>
            <a:ext cx="4495800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25604" name="Text Box 4"/>
          <p:cNvSpPr/>
          <p:nvPr/>
        </p:nvSpPr>
        <p:spPr>
          <a:xfrm>
            <a:off x="2133600" y="5500255"/>
            <a:ext cx="8001000" cy="132343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4000" b="1">
                <a:solidFill>
                  <a:srgbClr val="0033CC"/>
                </a:solidFill>
                <a:latin typeface="Times New Roman" pitchFamily="18" charset="0"/>
              </a:rPr>
              <a:t>BẢO VỆ BẦU KHÔNG KHÍ TRONG LÀNH</a:t>
            </a:r>
          </a:p>
        </p:txBody>
      </p:sp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Picture 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3825"/>
            <a:ext cx="5867400" cy="31527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Text Box 10"/>
          <p:cNvSpPr/>
          <p:nvPr/>
        </p:nvSpPr>
        <p:spPr>
          <a:xfrm>
            <a:off x="4510088" y="2438400"/>
            <a:ext cx="32766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Vệ</a:t>
            </a:r>
          </a:p>
        </p:txBody>
      </p:sp>
      <p:pic>
        <p:nvPicPr>
          <p:cNvPr id="26628" name="Picture 3" descr="Kết quả hình ảnh cho hình ảnh bảo vệ môi trườ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350"/>
            <a:ext cx="5695950" cy="31242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9" name="Picture 2" descr="Kết quả hình ảnh cho hình ảnh bảo vệ môi trườ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2038"/>
            <a:ext cx="5791200" cy="31035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30" name="Picture 6" descr="don muo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581400"/>
            <a:ext cx="5867400" cy="31242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deti%20Tqu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0"/>
            <a:ext cx="4267200" cy="3048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3300"/>
            </a:solidFill>
            <a:miter lim="800000"/>
          </a:ln>
        </p:spPr>
      </p:pic>
      <p:pic>
        <p:nvPicPr>
          <p:cNvPr id="27651" name="imgb" descr="VD181010vshuongkh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886200"/>
            <a:ext cx="4267200" cy="29718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3300"/>
            </a:solidFill>
            <a:miter lim="800000"/>
          </a:ln>
        </p:spPr>
      </p:pic>
      <p:pic>
        <p:nvPicPr>
          <p:cNvPr id="27652" name="Picture 4" descr="ANd9GcQw-sJm0TzpJwk3D7BWgnTYXahUvVBgj8nfqwVmSjpXkw3o_Na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85800"/>
            <a:ext cx="4267200" cy="31242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3300"/>
            </a:solidFill>
            <a:miter lim="800000"/>
          </a:ln>
        </p:spPr>
      </p:pic>
      <p:sp>
        <p:nvSpPr>
          <p:cNvPr id="27653" name="Text Box 5"/>
          <p:cNvSpPr/>
          <p:nvPr/>
        </p:nvSpPr>
        <p:spPr>
          <a:xfrm>
            <a:off x="3276600" y="1524000"/>
            <a:ext cx="4495800" cy="708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27654" name="Text Box 6"/>
          <p:cNvSpPr/>
          <p:nvPr/>
        </p:nvSpPr>
        <p:spPr>
          <a:xfrm>
            <a:off x="2057400" y="152400"/>
            <a:ext cx="81534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TUYÊN TRUYỀN BẢO VỆ MÔI TRƯỜNG</a:t>
            </a:r>
          </a:p>
        </p:txBody>
      </p:sp>
      <p:sp>
        <p:nvSpPr>
          <p:cNvPr id="27655" name="Text Box 7"/>
          <p:cNvSpPr/>
          <p:nvPr/>
        </p:nvSpPr>
        <p:spPr>
          <a:xfrm>
            <a:off x="3886200" y="6248400"/>
            <a:ext cx="685800" cy="708025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7656" name="Text Box 8"/>
          <p:cNvSpPr/>
          <p:nvPr/>
        </p:nvSpPr>
        <p:spPr>
          <a:xfrm>
            <a:off x="8229600" y="3352800"/>
            <a:ext cx="685800" cy="708025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7657" name="Text Box 9"/>
          <p:cNvSpPr/>
          <p:nvPr/>
        </p:nvSpPr>
        <p:spPr>
          <a:xfrm>
            <a:off x="8534400" y="6248400"/>
            <a:ext cx="685800" cy="708025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</a:rPr>
              <a:t>4</a:t>
            </a:r>
          </a:p>
        </p:txBody>
      </p:sp>
      <p:pic>
        <p:nvPicPr>
          <p:cNvPr id="27658" name="Picture 10" descr="attachme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685800"/>
            <a:ext cx="4267200" cy="3048000"/>
          </a:xfrm>
          <a:prstGeom prst="rect">
            <a:avLst/>
          </a:prstGeom>
          <a:solidFill>
            <a:srgbClr val="0033CC"/>
          </a:solidFill>
          <a:ln w="57150">
            <a:solidFill>
              <a:srgbClr val="FF3300"/>
            </a:solidFill>
            <a:miter lim="800000"/>
          </a:ln>
        </p:spPr>
      </p:pic>
      <p:sp>
        <p:nvSpPr>
          <p:cNvPr id="27659" name="Text Box 11"/>
          <p:cNvSpPr/>
          <p:nvPr/>
        </p:nvSpPr>
        <p:spPr>
          <a:xfrm>
            <a:off x="3810000" y="3352800"/>
            <a:ext cx="685800" cy="708025"/>
          </a:xfrm>
          <a:prstGeom prst="rect">
            <a:avLst/>
          </a:prstGeom>
          <a:solidFill>
            <a:srgbClr val="00CC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</a:rPr>
              <a:t>1</a:t>
            </a:r>
          </a:p>
        </p:txBody>
      </p:sp>
      <p:pic>
        <p:nvPicPr>
          <p:cNvPr id="27660" name="Picture 12" descr="khauhie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5800"/>
            <a:ext cx="6248400" cy="6172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  <p:pic>
        <p:nvPicPr>
          <p:cNvPr id="27661" name="Picture 13" descr="ImageVie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685800"/>
            <a:ext cx="5943600" cy="6172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42334"/>
            <a:ext cx="5776383" cy="339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3733800"/>
            <a:ext cx="5757333" cy="298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2333"/>
            <a:ext cx="6299200" cy="369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750733"/>
            <a:ext cx="6299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740341"/>
      </p:ext>
    </p:extLst>
  </p:cSld>
  <p:clrMapOvr>
    <a:masterClrMapping/>
  </p:clrMapOvr>
  <p:transition advTm="2438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S128x128P_3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7" y="5025256"/>
            <a:ext cx="1210733" cy="124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SS128x128P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1" y="5162552"/>
            <a:ext cx="1460500" cy="15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S128x128P_8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419600" y="5162552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800">
              <a:latin typeface="Arial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544033" y="6241473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800">
              <a:latin typeface="Arial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762751" y="5208348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800">
              <a:latin typeface="Arial" charset="0"/>
            </a:endParaRPr>
          </a:p>
        </p:txBody>
      </p:sp>
      <p:sp>
        <p:nvSpPr>
          <p:cNvPr id="15368" name="Text Box 32"/>
          <p:cNvSpPr txBox="1">
            <a:spLocks noChangeArrowheads="1"/>
          </p:cNvSpPr>
          <p:nvPr/>
        </p:nvSpPr>
        <p:spPr bwMode="auto">
          <a:xfrm>
            <a:off x="4047068" y="1053016"/>
            <a:ext cx="5431367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867" b="1">
                <a:solidFill>
                  <a:srgbClr val="FF0000"/>
                </a:solidFill>
                <a:latin typeface="Times New Roman" pitchFamily="18" charset="0"/>
              </a:rPr>
              <a:t>TRÒ CHƠI</a:t>
            </a:r>
          </a:p>
        </p:txBody>
      </p:sp>
      <p:sp>
        <p:nvSpPr>
          <p:cNvPr id="15369" name="WordArt 5"/>
          <p:cNvSpPr>
            <a:spLocks noChangeArrowheads="1" noChangeShapeType="1" noTextEdit="1"/>
          </p:cNvSpPr>
          <p:nvPr/>
        </p:nvSpPr>
        <p:spPr bwMode="auto">
          <a:xfrm>
            <a:off x="1371600" y="2651421"/>
            <a:ext cx="10185400" cy="2271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333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chơi: “Ai nhanh, ai đúng”</a:t>
            </a:r>
            <a:endParaRPr lang="en-US" sz="5333" b="1" i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9273592"/>
      </p:ext>
    </p:extLst>
  </p:cSld>
  <p:clrMapOvr>
    <a:masterClrMapping/>
  </p:clrMapOvr>
  <p:transition advTm="363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5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088" y="5176838"/>
            <a:ext cx="1584325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6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88" y="5181600"/>
            <a:ext cx="1584325" cy="8493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7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475" y="3544888"/>
            <a:ext cx="1579563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8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963" y="3544888"/>
            <a:ext cx="1570037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9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288" y="4208463"/>
            <a:ext cx="1169987" cy="10969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8680" name="Group 15"/>
          <p:cNvGrpSpPr/>
          <p:nvPr/>
        </p:nvGrpSpPr>
        <p:grpSpPr>
          <a:xfrm>
            <a:off x="7415213" y="3505200"/>
            <a:ext cx="3862387" cy="1066800"/>
            <a:chOff x="418429" y="2465042"/>
            <a:chExt cx="4396608" cy="1871084"/>
          </a:xfrm>
        </p:grpSpPr>
        <p:sp>
          <p:nvSpPr>
            <p:cNvPr id="28697" name="Freeform: Shape 25"/>
            <p:cNvSpPr/>
            <p:nvPr/>
          </p:nvSpPr>
          <p:spPr>
            <a:xfrm>
              <a:off x="418429" y="2465042"/>
              <a:ext cx="4396608" cy="186551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8" name="Rectangle: Rounded Corners 10"/>
            <p:cNvSpPr/>
            <p:nvPr/>
          </p:nvSpPr>
          <p:spPr>
            <a:xfrm>
              <a:off x="765387" y="2492886"/>
              <a:ext cx="4035193" cy="1843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1200" cap="none" spc="0" normalizeH="0" baseline="0" noProof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 quả bầu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681" name="Group 16"/>
          <p:cNvGrpSpPr/>
          <p:nvPr/>
        </p:nvGrpSpPr>
        <p:grpSpPr>
          <a:xfrm>
            <a:off x="381000" y="5181600"/>
            <a:ext cx="4121150" cy="1098550"/>
            <a:chOff x="-135288" y="4651605"/>
            <a:chExt cx="4950325" cy="1863939"/>
          </a:xfrm>
        </p:grpSpPr>
        <p:sp>
          <p:nvSpPr>
            <p:cNvPr id="28695" name="Freeform: Shape 29"/>
            <p:cNvSpPr/>
            <p:nvPr/>
          </p:nvSpPr>
          <p:spPr>
            <a:xfrm flipH="1">
              <a:off x="427250" y="4651605"/>
              <a:ext cx="4387787" cy="1863939"/>
            </a:xfrm>
            <a:custGeom>
              <a:avLst/>
              <a:gdLst/>
              <a:ahLst/>
              <a:cxnLst>
                <a:cxn ang="0">
                  <a:pos x="651773" y="0"/>
                </a:cxn>
                <a:cxn ang="0">
                  <a:pos x="4102173" y="0"/>
                </a:cxn>
                <a:cxn ang="0">
                  <a:pos x="4387787" y="310663"/>
                </a:cxn>
                <a:cxn ang="0">
                  <a:pos x="4387787" y="1553276"/>
                </a:cxn>
                <a:cxn ang="0">
                  <a:pos x="4102173" y="1863939"/>
                </a:cxn>
                <a:cxn ang="0">
                  <a:pos x="651773" y="1863939"/>
                </a:cxn>
                <a:cxn ang="0">
                  <a:pos x="366159" y="1553276"/>
                </a:cxn>
                <a:cxn ang="0">
                  <a:pos x="366159" y="622317"/>
                </a:cxn>
                <a:cxn ang="0">
                  <a:pos x="0" y="622317"/>
                </a:cxn>
                <a:cxn ang="0">
                  <a:pos x="366159" y="446165"/>
                </a:cxn>
                <a:cxn ang="0">
                  <a:pos x="366159" y="310663"/>
                </a:cxn>
                <a:cxn ang="0">
                  <a:pos x="651773" y="0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9C5043"/>
              </a:solidFill>
              <a:prstDash val="solid"/>
              <a:round/>
            </a:ln>
          </p:spPr>
        </p:sp>
        <p:sp>
          <p:nvSpPr>
            <p:cNvPr id="28696" name="Rectangle: Rounded Corners 36"/>
            <p:cNvSpPr/>
            <p:nvPr/>
          </p:nvSpPr>
          <p:spPr>
            <a:xfrm>
              <a:off x="-135288" y="4651605"/>
              <a:ext cx="4584199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b="1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 tròn</a:t>
              </a:r>
            </a:p>
          </p:txBody>
        </p:sp>
      </p:grpSp>
      <p:grpSp>
        <p:nvGrpSpPr>
          <p:cNvPr id="28682" name="Group 17"/>
          <p:cNvGrpSpPr/>
          <p:nvPr/>
        </p:nvGrpSpPr>
        <p:grpSpPr>
          <a:xfrm>
            <a:off x="838200" y="3505200"/>
            <a:ext cx="3733800" cy="1141413"/>
            <a:chOff x="7363195" y="2465042"/>
            <a:chExt cx="4410376" cy="1864387"/>
          </a:xfrm>
        </p:grpSpPr>
        <p:sp>
          <p:nvSpPr>
            <p:cNvPr id="28693" name="Freeform: Shape 57"/>
            <p:cNvSpPr/>
            <p:nvPr/>
          </p:nvSpPr>
          <p:spPr>
            <a:xfrm flipH="1">
              <a:off x="7378196" y="2465042"/>
              <a:ext cx="4395375" cy="1864387"/>
            </a:xfrm>
            <a:custGeom>
              <a:avLst/>
              <a:gdLst/>
              <a:ahLst/>
              <a:cxnLst>
                <a:cxn ang="0">
                  <a:pos x="652900" y="0"/>
                </a:cxn>
                <a:cxn ang="0">
                  <a:pos x="4109267" y="0"/>
                </a:cxn>
                <a:cxn ang="0">
                  <a:pos x="4395375" y="310738"/>
                </a:cxn>
                <a:cxn ang="0">
                  <a:pos x="4395375" y="1553649"/>
                </a:cxn>
                <a:cxn ang="0">
                  <a:pos x="4109267" y="1864387"/>
                </a:cxn>
                <a:cxn ang="0">
                  <a:pos x="652900" y="1864387"/>
                </a:cxn>
                <a:cxn ang="0">
                  <a:pos x="366792" y="1553649"/>
                </a:cxn>
                <a:cxn ang="0">
                  <a:pos x="366792" y="622467"/>
                </a:cxn>
                <a:cxn ang="0">
                  <a:pos x="0" y="622467"/>
                </a:cxn>
                <a:cxn ang="0">
                  <a:pos x="366792" y="446272"/>
                </a:cxn>
                <a:cxn ang="0">
                  <a:pos x="366792" y="310738"/>
                </a:cxn>
                <a:cxn ang="0">
                  <a:pos x="652900" y="0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9C5043"/>
              </a:solidFill>
              <a:prstDash val="solid"/>
              <a:round/>
            </a:ln>
          </p:spPr>
        </p:sp>
        <p:sp>
          <p:nvSpPr>
            <p:cNvPr id="28694" name="Rectangle: Rounded Corners 37"/>
            <p:cNvSpPr/>
            <p:nvPr/>
          </p:nvSpPr>
          <p:spPr>
            <a:xfrm>
              <a:off x="7363195" y="2485786"/>
              <a:ext cx="4035344" cy="18436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b="1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 vuông</a:t>
              </a:r>
            </a:p>
          </p:txBody>
        </p:sp>
      </p:grpSp>
      <p:grpSp>
        <p:nvGrpSpPr>
          <p:cNvPr id="28683" name="Group 18"/>
          <p:cNvGrpSpPr/>
          <p:nvPr/>
        </p:nvGrpSpPr>
        <p:grpSpPr>
          <a:xfrm>
            <a:off x="7412038" y="5181600"/>
            <a:ext cx="4017962" cy="1098550"/>
            <a:chOff x="7386970" y="4651605"/>
            <a:chExt cx="4403728" cy="1863939"/>
          </a:xfrm>
        </p:grpSpPr>
        <p:sp>
          <p:nvSpPr>
            <p:cNvPr id="28691" name="Freeform: Shape 58"/>
            <p:cNvSpPr/>
            <p:nvPr/>
          </p:nvSpPr>
          <p:spPr>
            <a:xfrm>
              <a:off x="7386970" y="4651605"/>
              <a:ext cx="4386329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92" name="Rectangle: Rounded Corners 38"/>
            <p:cNvSpPr/>
            <p:nvPr/>
          </p:nvSpPr>
          <p:spPr>
            <a:xfrm>
              <a:off x="7755832" y="4651605"/>
              <a:ext cx="4034866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b="1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 có hình dạng nhất định</a:t>
              </a:r>
            </a:p>
          </p:txBody>
        </p:sp>
      </p:grpSp>
      <p:grpSp>
        <p:nvGrpSpPr>
          <p:cNvPr id="28684" name="Group 30"/>
          <p:cNvGrpSpPr/>
          <p:nvPr/>
        </p:nvGrpSpPr>
        <p:grpSpPr>
          <a:xfrm>
            <a:off x="1066800" y="457200"/>
            <a:ext cx="9372600" cy="1506538"/>
            <a:chOff x="150128" y="102542"/>
            <a:chExt cx="11127473" cy="2009400"/>
          </a:xfrm>
        </p:grpSpPr>
        <p:grpSp>
          <p:nvGrpSpPr>
            <p:cNvPr id="28686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8689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8690" name="Rectangle 4"/>
              <p:cNvSpPr/>
              <p:nvPr/>
            </p:nvSpPr>
            <p:spPr>
              <a:xfrm>
                <a:off x="1527912" y="360863"/>
                <a:ext cx="9698389" cy="161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marL="0" marR="0" lvl="0" indent="0" eaLnBrk="1" hangingPunct="1"/>
                <a:r>
                  <a:rPr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khí có hình dạng như thế nào?</a:t>
                </a:r>
              </a:p>
            </p:txBody>
          </p:sp>
        </p:grpSp>
        <p:pic>
          <p:nvPicPr>
            <p:cNvPr id="28687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8688" name="TextBox 28"/>
            <p:cNvSpPr txBox="1"/>
            <p:nvPr/>
          </p:nvSpPr>
          <p:spPr>
            <a:xfrm>
              <a:off x="506343" y="657152"/>
              <a:ext cx="910326" cy="86206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 pitchFamily="66" charset="0"/>
                  <a:cs typeface="Times New Roman" panose="02020603050405020304" pitchFamily="18" charset="0"/>
                </a:rPr>
                <a:t>01</a:t>
              </a:r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535863" y="5125154"/>
            <a:ext cx="41169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0" algn="ctr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 có hình dạng nhất định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2406140" y="990600"/>
            <a:ext cx="827314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963" name="Text Box 9"/>
          <p:cNvSpPr txBox="1">
            <a:spLocks noChangeArrowheads="1"/>
          </p:cNvSpPr>
          <p:nvPr/>
        </p:nvSpPr>
        <p:spPr bwMode="auto">
          <a:xfrm>
            <a:off x="1099968" y="185738"/>
            <a:ext cx="1088571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5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có ở đâu?</a:t>
            </a:r>
          </a:p>
        </p:txBody>
      </p:sp>
      <p:sp>
        <p:nvSpPr>
          <p:cNvPr id="40964" name="Text Box 10"/>
          <p:cNvSpPr txBox="1">
            <a:spLocks noChangeArrowheads="1"/>
          </p:cNvSpPr>
          <p:nvPr/>
        </p:nvSpPr>
        <p:spPr bwMode="auto">
          <a:xfrm>
            <a:off x="0" y="1281113"/>
            <a:ext cx="1219199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5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Ở xung quanh mọi vật.</a:t>
            </a:r>
          </a:p>
          <a:p>
            <a:pPr algn="just">
              <a:spcBef>
                <a:spcPct val="50000"/>
              </a:spcBef>
            </a:pPr>
            <a:r>
              <a:rPr lang="en-US" altLang="en-US" sz="5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Trong những chỗ rỗng của mọi vật.</a:t>
            </a:r>
          </a:p>
          <a:p>
            <a:pPr algn="just">
              <a:spcBef>
                <a:spcPct val="50000"/>
              </a:spcBef>
            </a:pPr>
            <a:r>
              <a:rPr lang="en-US" altLang="en-US" sz="5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Có ở khắp nơi, xung quanh mọi vật và trong những chỗ rỗng của mọi vật.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3241" y="4010996"/>
            <a:ext cx="11965516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5800" b="1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altLang="en-US" sz="5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ở khắp nơi, xung quanh mọi vật và trong những chỗ rỗng của mọi vật.</a:t>
            </a:r>
          </a:p>
        </p:txBody>
      </p:sp>
    </p:spTree>
    <p:extLst>
      <p:ext uri="{BB962C8B-B14F-4D97-AF65-F5344CB8AC3E}">
        <p14:creationId xmlns:p14="http://schemas.microsoft.com/office/powerpoint/2010/main" val="23160469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2" y="27709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9699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870" y="5204547"/>
            <a:ext cx="1584325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970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670" y="5209309"/>
            <a:ext cx="1584325" cy="8493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9701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257" y="3572597"/>
            <a:ext cx="1579563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970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9745" y="3572597"/>
            <a:ext cx="1570037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9703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9070" y="4236172"/>
            <a:ext cx="1169987" cy="10969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9704" name="Group 15"/>
          <p:cNvGrpSpPr/>
          <p:nvPr/>
        </p:nvGrpSpPr>
        <p:grpSpPr>
          <a:xfrm>
            <a:off x="7435995" y="3532909"/>
            <a:ext cx="3862387" cy="1066800"/>
            <a:chOff x="418429" y="2465042"/>
            <a:chExt cx="4396608" cy="1871084"/>
          </a:xfrm>
        </p:grpSpPr>
        <p:sp>
          <p:nvSpPr>
            <p:cNvPr id="29721" name="Freeform: Shape 25"/>
            <p:cNvSpPr/>
            <p:nvPr/>
          </p:nvSpPr>
          <p:spPr>
            <a:xfrm>
              <a:off x="418429" y="2465042"/>
              <a:ext cx="4396608" cy="186551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22" name="Rectangle: Rounded Corners 10"/>
            <p:cNvSpPr/>
            <p:nvPr/>
          </p:nvSpPr>
          <p:spPr>
            <a:xfrm>
              <a:off x="765387" y="2492886"/>
              <a:ext cx="4035193" cy="1843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khí không có vị.</a:t>
              </a:r>
              <a:endParaRPr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05" name="Group 16"/>
          <p:cNvGrpSpPr/>
          <p:nvPr/>
        </p:nvGrpSpPr>
        <p:grpSpPr>
          <a:xfrm>
            <a:off x="20782" y="5209309"/>
            <a:ext cx="4502150" cy="1098550"/>
            <a:chOff x="139306" y="4651605"/>
            <a:chExt cx="4675731" cy="1863939"/>
          </a:xfrm>
        </p:grpSpPr>
        <p:sp>
          <p:nvSpPr>
            <p:cNvPr id="29719" name="Freeform: Shape 29"/>
            <p:cNvSpPr/>
            <p:nvPr/>
          </p:nvSpPr>
          <p:spPr>
            <a:xfrm flipH="1">
              <a:off x="427249" y="4651605"/>
              <a:ext cx="4387788" cy="1863939"/>
            </a:xfrm>
            <a:custGeom>
              <a:avLst/>
              <a:gdLst/>
              <a:ahLst/>
              <a:cxnLst>
                <a:cxn ang="0">
                  <a:pos x="651773" y="0"/>
                </a:cxn>
                <a:cxn ang="0">
                  <a:pos x="4102174" y="0"/>
                </a:cxn>
                <a:cxn ang="0">
                  <a:pos x="4387788" y="310663"/>
                </a:cxn>
                <a:cxn ang="0">
                  <a:pos x="4387788" y="1553276"/>
                </a:cxn>
                <a:cxn ang="0">
                  <a:pos x="4102174" y="1863939"/>
                </a:cxn>
                <a:cxn ang="0">
                  <a:pos x="651773" y="1863939"/>
                </a:cxn>
                <a:cxn ang="0">
                  <a:pos x="366159" y="1553276"/>
                </a:cxn>
                <a:cxn ang="0">
                  <a:pos x="366159" y="622317"/>
                </a:cxn>
                <a:cxn ang="0">
                  <a:pos x="0" y="622317"/>
                </a:cxn>
                <a:cxn ang="0">
                  <a:pos x="366159" y="446165"/>
                </a:cxn>
                <a:cxn ang="0">
                  <a:pos x="366159" y="310663"/>
                </a:cxn>
                <a:cxn ang="0">
                  <a:pos x="651773" y="0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9C5043"/>
              </a:solidFill>
              <a:prstDash val="solid"/>
              <a:round/>
            </a:ln>
          </p:spPr>
        </p:sp>
        <p:sp>
          <p:nvSpPr>
            <p:cNvPr id="29720" name="Rectangle: Rounded Corners 36"/>
            <p:cNvSpPr/>
            <p:nvPr/>
          </p:nvSpPr>
          <p:spPr>
            <a:xfrm>
              <a:off x="139306" y="4651605"/>
              <a:ext cx="4584200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khí trong suốt không có màu.</a:t>
              </a:r>
              <a:endParaRPr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06" name="Group 17"/>
          <p:cNvGrpSpPr/>
          <p:nvPr/>
        </p:nvGrpSpPr>
        <p:grpSpPr>
          <a:xfrm>
            <a:off x="858982" y="3532909"/>
            <a:ext cx="3733800" cy="1141413"/>
            <a:chOff x="7363195" y="2465042"/>
            <a:chExt cx="4410376" cy="1864387"/>
          </a:xfrm>
        </p:grpSpPr>
        <p:sp>
          <p:nvSpPr>
            <p:cNvPr id="29717" name="Freeform: Shape 57"/>
            <p:cNvSpPr/>
            <p:nvPr/>
          </p:nvSpPr>
          <p:spPr>
            <a:xfrm flipH="1">
              <a:off x="7378196" y="2465042"/>
              <a:ext cx="4395375" cy="1864387"/>
            </a:xfrm>
            <a:custGeom>
              <a:avLst/>
              <a:gdLst/>
              <a:ahLst/>
              <a:cxnLst>
                <a:cxn ang="0">
                  <a:pos x="652900" y="0"/>
                </a:cxn>
                <a:cxn ang="0">
                  <a:pos x="4109267" y="0"/>
                </a:cxn>
                <a:cxn ang="0">
                  <a:pos x="4395375" y="310738"/>
                </a:cxn>
                <a:cxn ang="0">
                  <a:pos x="4395375" y="1553649"/>
                </a:cxn>
                <a:cxn ang="0">
                  <a:pos x="4109267" y="1864387"/>
                </a:cxn>
                <a:cxn ang="0">
                  <a:pos x="652900" y="1864387"/>
                </a:cxn>
                <a:cxn ang="0">
                  <a:pos x="366792" y="1553649"/>
                </a:cxn>
                <a:cxn ang="0">
                  <a:pos x="366792" y="622467"/>
                </a:cxn>
                <a:cxn ang="0">
                  <a:pos x="0" y="622467"/>
                </a:cxn>
                <a:cxn ang="0">
                  <a:pos x="366792" y="446272"/>
                </a:cxn>
                <a:cxn ang="0">
                  <a:pos x="366792" y="310738"/>
                </a:cxn>
                <a:cxn ang="0">
                  <a:pos x="652900" y="0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9C5043"/>
              </a:solidFill>
              <a:prstDash val="solid"/>
              <a:round/>
            </a:ln>
          </p:spPr>
        </p:sp>
        <p:sp>
          <p:nvSpPr>
            <p:cNvPr id="29718" name="Rectangle: Rounded Corners 37"/>
            <p:cNvSpPr/>
            <p:nvPr/>
          </p:nvSpPr>
          <p:spPr>
            <a:xfrm>
              <a:off x="7363195" y="2485786"/>
              <a:ext cx="4035344" cy="18436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khí không có mùi.</a:t>
              </a:r>
              <a:endParaRPr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07" name="Group 18"/>
          <p:cNvGrpSpPr/>
          <p:nvPr/>
        </p:nvGrpSpPr>
        <p:grpSpPr>
          <a:xfrm>
            <a:off x="7432820" y="5209309"/>
            <a:ext cx="4017962" cy="1098550"/>
            <a:chOff x="7386970" y="4651605"/>
            <a:chExt cx="4403728" cy="1863939"/>
          </a:xfrm>
        </p:grpSpPr>
        <p:sp>
          <p:nvSpPr>
            <p:cNvPr id="29715" name="Freeform: Shape 58"/>
            <p:cNvSpPr/>
            <p:nvPr/>
          </p:nvSpPr>
          <p:spPr>
            <a:xfrm>
              <a:off x="7386970" y="4651605"/>
              <a:ext cx="4386329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16" name="Rectangle: Rounded Corners 38"/>
            <p:cNvSpPr/>
            <p:nvPr/>
          </p:nvSpPr>
          <p:spPr>
            <a:xfrm>
              <a:off x="7755832" y="4651605"/>
              <a:ext cx="4034866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ý trên đều đúng.</a:t>
              </a:r>
              <a:endParaRPr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08" name="Group 30"/>
          <p:cNvGrpSpPr/>
          <p:nvPr/>
        </p:nvGrpSpPr>
        <p:grpSpPr>
          <a:xfrm>
            <a:off x="1003445" y="561109"/>
            <a:ext cx="9372600" cy="1506538"/>
            <a:chOff x="150128" y="102542"/>
            <a:chExt cx="11127473" cy="2009400"/>
          </a:xfrm>
        </p:grpSpPr>
        <p:grpSp>
          <p:nvGrpSpPr>
            <p:cNvPr id="297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29713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29714" name="Rectangle 4"/>
              <p:cNvSpPr/>
              <p:nvPr/>
            </p:nvSpPr>
            <p:spPr>
              <a:xfrm>
                <a:off x="1527912" y="360863"/>
                <a:ext cx="9983749" cy="161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marL="0" marR="0" lvl="0" indent="0" eaLnBrk="1" hangingPunct="1"/>
                <a:r>
                  <a:rPr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không nhận biết có không khí là vì:</a:t>
                </a:r>
              </a:p>
            </p:txBody>
          </p:sp>
        </p:grpSp>
        <p:pic>
          <p:nvPicPr>
            <p:cNvPr id="29711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9712" name="TextBox 28"/>
            <p:cNvSpPr txBox="1"/>
            <p:nvPr/>
          </p:nvSpPr>
          <p:spPr>
            <a:xfrm>
              <a:off x="506343" y="657152"/>
              <a:ext cx="910326" cy="86206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 pitchFamily="66" charset="0"/>
                  <a:cs typeface="Times New Roman" panose="02020603050405020304" pitchFamily="18" charset="0"/>
                </a:rPr>
                <a:t>02</a:t>
              </a: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634360" y="5169063"/>
            <a:ext cx="3951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/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ý trên đều đúng.</a:t>
            </a:r>
            <a:endParaRPr lang="en-US" b="1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088" y="5176838"/>
            <a:ext cx="1584325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4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888" y="5181600"/>
            <a:ext cx="1584325" cy="8493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475" y="3544888"/>
            <a:ext cx="1579563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6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963" y="3544888"/>
            <a:ext cx="1570037" cy="855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7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8288" y="4208463"/>
            <a:ext cx="1169987" cy="1096962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30728" name="Group 15"/>
          <p:cNvGrpSpPr/>
          <p:nvPr/>
        </p:nvGrpSpPr>
        <p:grpSpPr>
          <a:xfrm>
            <a:off x="7415213" y="3505200"/>
            <a:ext cx="3862387" cy="1066800"/>
            <a:chOff x="418429" y="2465042"/>
            <a:chExt cx="4396608" cy="1871084"/>
          </a:xfrm>
        </p:grpSpPr>
        <p:sp>
          <p:nvSpPr>
            <p:cNvPr id="30745" name="Freeform: Shape 25"/>
            <p:cNvSpPr/>
            <p:nvPr/>
          </p:nvSpPr>
          <p:spPr>
            <a:xfrm>
              <a:off x="418429" y="2465042"/>
              <a:ext cx="4396608" cy="1865515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46" name="Rectangle: Rounded Corners 10"/>
            <p:cNvSpPr/>
            <p:nvPr/>
          </p:nvSpPr>
          <p:spPr>
            <a:xfrm>
              <a:off x="765387" y="2492886"/>
              <a:ext cx="4035193" cy="1843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 pitchFamily="66" charset="0"/>
                  <a:cs typeface="Times New Roman" panose="02020603050405020304" pitchFamily="18" charset="0"/>
                </a:rPr>
                <a:t>Bịt mũi ta cảm thấy khó chịu.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29" name="Group 16"/>
          <p:cNvGrpSpPr/>
          <p:nvPr/>
        </p:nvGrpSpPr>
        <p:grpSpPr>
          <a:xfrm>
            <a:off x="609600" y="5181600"/>
            <a:ext cx="3892550" cy="1098550"/>
            <a:chOff x="139306" y="4651605"/>
            <a:chExt cx="4675732" cy="1863939"/>
          </a:xfrm>
        </p:grpSpPr>
        <p:sp>
          <p:nvSpPr>
            <p:cNvPr id="30743" name="Freeform: Shape 29"/>
            <p:cNvSpPr/>
            <p:nvPr/>
          </p:nvSpPr>
          <p:spPr>
            <a:xfrm flipH="1">
              <a:off x="427249" y="4651605"/>
              <a:ext cx="4387789" cy="1863939"/>
            </a:xfrm>
            <a:custGeom>
              <a:avLst/>
              <a:gdLst>
                <a:gd name="GT0" fmla="+- l w 0"/>
                <a:gd name="GT1" fmla="+- t h 0"/>
              </a:gdLst>
              <a:ahLst/>
              <a:cxnLst>
                <a:cxn ang="0">
                  <a:pos x="651773" y="0"/>
                </a:cxn>
                <a:cxn ang="0">
                  <a:pos x="4102175" y="0"/>
                </a:cxn>
                <a:cxn ang="0">
                  <a:pos x="4387789" y="310663"/>
                </a:cxn>
                <a:cxn ang="0">
                  <a:pos x="4387789" y="1553276"/>
                </a:cxn>
                <a:cxn ang="0">
                  <a:pos x="4102175" y="1863939"/>
                </a:cxn>
                <a:cxn ang="0">
                  <a:pos x="651773" y="1863939"/>
                </a:cxn>
                <a:cxn ang="0">
                  <a:pos x="366159" y="1553276"/>
                </a:cxn>
                <a:cxn ang="0">
                  <a:pos x="366159" y="622317"/>
                </a:cxn>
                <a:cxn ang="0">
                  <a:pos x="0" y="622317"/>
                </a:cxn>
                <a:cxn ang="0">
                  <a:pos x="366159" y="446165"/>
                </a:cxn>
                <a:cxn ang="0">
                  <a:pos x="366159" y="310663"/>
                </a:cxn>
                <a:cxn ang="0">
                  <a:pos x="651773" y="0"/>
                </a:cxn>
              </a:cxnLst>
              <a:rect l="l" t="t" r="GT0" b="GT1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a và b đều đúng.</a:t>
              </a:r>
              <a:endParaRPr sz="4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744" name="Rectangle: Rounded Corners 36"/>
            <p:cNvSpPr/>
            <p:nvPr/>
          </p:nvSpPr>
          <p:spPr>
            <a:xfrm>
              <a:off x="139306" y="4651605"/>
              <a:ext cx="4584201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30" name="Group 17"/>
          <p:cNvGrpSpPr/>
          <p:nvPr/>
        </p:nvGrpSpPr>
        <p:grpSpPr>
          <a:xfrm>
            <a:off x="838200" y="3505200"/>
            <a:ext cx="3733800" cy="1141413"/>
            <a:chOff x="7363195" y="2465042"/>
            <a:chExt cx="4410376" cy="1864387"/>
          </a:xfrm>
        </p:grpSpPr>
        <p:sp>
          <p:nvSpPr>
            <p:cNvPr id="30741" name="Freeform: Shape 57"/>
            <p:cNvSpPr/>
            <p:nvPr/>
          </p:nvSpPr>
          <p:spPr>
            <a:xfrm flipH="1">
              <a:off x="7378196" y="2465042"/>
              <a:ext cx="4395375" cy="1864387"/>
            </a:xfrm>
            <a:custGeom>
              <a:avLst/>
              <a:gdLst/>
              <a:ahLst/>
              <a:cxnLst>
                <a:cxn ang="0">
                  <a:pos x="652900" y="0"/>
                </a:cxn>
                <a:cxn ang="0">
                  <a:pos x="4109267" y="0"/>
                </a:cxn>
                <a:cxn ang="0">
                  <a:pos x="4395375" y="310738"/>
                </a:cxn>
                <a:cxn ang="0">
                  <a:pos x="4395375" y="1553649"/>
                </a:cxn>
                <a:cxn ang="0">
                  <a:pos x="4109267" y="1864387"/>
                </a:cxn>
                <a:cxn ang="0">
                  <a:pos x="652900" y="1864387"/>
                </a:cxn>
                <a:cxn ang="0">
                  <a:pos x="366792" y="1553649"/>
                </a:cxn>
                <a:cxn ang="0">
                  <a:pos x="366792" y="622467"/>
                </a:cxn>
                <a:cxn ang="0">
                  <a:pos x="0" y="622467"/>
                </a:cxn>
                <a:cxn ang="0">
                  <a:pos x="366792" y="446272"/>
                </a:cxn>
                <a:cxn ang="0">
                  <a:pos x="366792" y="310738"/>
                </a:cxn>
                <a:cxn ang="0">
                  <a:pos x="652900" y="0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9C5043"/>
              </a:solidFill>
              <a:prstDash val="solid"/>
              <a:round/>
            </a:ln>
          </p:spPr>
        </p:sp>
        <p:sp>
          <p:nvSpPr>
            <p:cNvPr id="30742" name="Rectangle: Rounded Corners 37"/>
            <p:cNvSpPr/>
            <p:nvPr/>
          </p:nvSpPr>
          <p:spPr>
            <a:xfrm>
              <a:off x="7363195" y="2485786"/>
              <a:ext cx="4035344" cy="184364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 pitchFamily="66" charset="0"/>
                  <a:cs typeface="Times New Roman" panose="02020603050405020304" pitchFamily="18" charset="0"/>
                </a:rPr>
                <a:t>Bơm xe.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31" name="Group 18"/>
          <p:cNvGrpSpPr/>
          <p:nvPr/>
        </p:nvGrpSpPr>
        <p:grpSpPr>
          <a:xfrm>
            <a:off x="7412038" y="5181600"/>
            <a:ext cx="4017962" cy="1098550"/>
            <a:chOff x="7386970" y="4651605"/>
            <a:chExt cx="4403728" cy="1863939"/>
          </a:xfrm>
        </p:grpSpPr>
        <p:sp>
          <p:nvSpPr>
            <p:cNvPr id="30739" name="Freeform: Shape 58"/>
            <p:cNvSpPr/>
            <p:nvPr/>
          </p:nvSpPr>
          <p:spPr>
            <a:xfrm>
              <a:off x="7386970" y="4651605"/>
              <a:ext cx="4386329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40" name="Rectangle: Rounded Corners 38"/>
            <p:cNvSpPr/>
            <p:nvPr/>
          </p:nvSpPr>
          <p:spPr>
            <a:xfrm>
              <a:off x="7755832" y="4651605"/>
              <a:ext cx="4034866" cy="18450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3600" b="0" i="0" u="none" baseline="0">
                  <a:solidFill>
                    <a:schemeClr val="tx1"/>
                  </a:solidFill>
                  <a:effectLst/>
                  <a:latin typeface="Arial" pitchFamily="34" charset="0"/>
                </a:defRPr>
              </a:lvl5pPr>
            </a:lstStyle>
            <a:p>
              <a:pPr marL="0" marR="0" lvl="0" indent="0" algn="ctr"/>
              <a:r>
                <a:rPr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a và b đều sai.</a:t>
              </a:r>
              <a:endParaRPr sz="4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32" name="Group 30"/>
          <p:cNvGrpSpPr/>
          <p:nvPr/>
        </p:nvGrpSpPr>
        <p:grpSpPr>
          <a:xfrm>
            <a:off x="1066800" y="457200"/>
            <a:ext cx="9372600" cy="1506538"/>
            <a:chOff x="150128" y="102542"/>
            <a:chExt cx="11127473" cy="2009400"/>
          </a:xfrm>
        </p:grpSpPr>
        <p:grpSp>
          <p:nvGrpSpPr>
            <p:cNvPr id="30734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0737" name="Picture 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sp>
            <p:nvSpPr>
              <p:cNvPr id="30738" name="Rectangle 4"/>
              <p:cNvSpPr/>
              <p:nvPr/>
            </p:nvSpPr>
            <p:spPr>
              <a:xfrm>
                <a:off x="1527912" y="360863"/>
                <a:ext cx="9983749" cy="161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36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</a:defRPr>
                </a:lvl5pPr>
              </a:lstStyle>
              <a:p>
                <a:pPr marL="0" marR="0" lvl="0" indent="0" algn="ctr" eaLnBrk="1" hangingPunct="1"/>
                <a:r>
                  <a:rPr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nào chứng tỏ không khí có thể bị nén lại hoặc giãn ra ?</a:t>
                </a:r>
              </a:p>
            </p:txBody>
          </p:sp>
        </p:grpSp>
        <p:pic>
          <p:nvPicPr>
            <p:cNvPr id="30735" name="Picture 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0736" name="TextBox 28"/>
            <p:cNvSpPr txBox="1"/>
            <p:nvPr/>
          </p:nvSpPr>
          <p:spPr>
            <a:xfrm>
              <a:off x="506343" y="616102"/>
              <a:ext cx="910326" cy="94416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 pitchFamily="66" charset="0"/>
                  <a:cs typeface="Times New Roman" panose="02020603050405020304" pitchFamily="18" charset="0"/>
                </a:rPr>
                <a:t>03</a:t>
              </a: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32534" y="5063599"/>
            <a:ext cx="426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/>
            <a:r>
              <a:rPr lang="pt-BR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a và b đều đúng.</a:t>
            </a:r>
            <a:endParaRPr lang="pt-BR" sz="4000" b="1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Cj0398343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1464" flipH="1">
            <a:off x="8823338" y="2697974"/>
            <a:ext cx="6221483" cy="9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MCj039834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6296891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8267701" y="76200"/>
            <a:ext cx="3581400" cy="2667000"/>
            <a:chOff x="3600" y="336"/>
            <a:chExt cx="528" cy="528"/>
          </a:xfrm>
        </p:grpSpPr>
        <p:pic>
          <p:nvPicPr>
            <p:cNvPr id="45066" name="Picture 9" descr="001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36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7" name="Oval 10"/>
            <p:cNvSpPr>
              <a:spLocks noChangeArrowheads="1"/>
            </p:cNvSpPr>
            <p:nvPr/>
          </p:nvSpPr>
          <p:spPr bwMode="auto">
            <a:xfrm>
              <a:off x="3744" y="480"/>
              <a:ext cx="240" cy="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45061" name="Picture 14" descr="flowerkit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9" y="5370348"/>
            <a:ext cx="2292927" cy="101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7" descr="MCj039834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8" descr="MCj039834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6217" y="2604656"/>
            <a:ext cx="6386946" cy="117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9" descr="MCj039834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49" y="6248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1"/>
          <p:cNvSpPr>
            <a:spLocks noChangeArrowheads="1"/>
          </p:cNvSpPr>
          <p:nvPr/>
        </p:nvSpPr>
        <p:spPr bwMode="auto">
          <a:xfrm>
            <a:off x="1115291" y="1846551"/>
            <a:ext cx="10660350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DẶN DÒ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nl-NL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thuộc ghi nhớ.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bài và chuẩn bị tiết sau.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719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36"/>
          <p:cNvGrpSpPr>
            <a:grpSpLocks/>
          </p:cNvGrpSpPr>
          <p:nvPr/>
        </p:nvGrpSpPr>
        <p:grpSpPr bwMode="auto">
          <a:xfrm>
            <a:off x="0" y="526474"/>
            <a:ext cx="11970327" cy="4584701"/>
            <a:chOff x="408" y="288"/>
            <a:chExt cx="5158" cy="2888"/>
          </a:xfrm>
        </p:grpSpPr>
        <p:sp>
          <p:nvSpPr>
            <p:cNvPr id="43012" name="Text Box 5"/>
            <p:cNvSpPr txBox="1">
              <a:spLocks noChangeArrowheads="1"/>
            </p:cNvSpPr>
            <p:nvPr/>
          </p:nvSpPr>
          <p:spPr bwMode="auto">
            <a:xfrm>
              <a:off x="408" y="288"/>
              <a:ext cx="4944" cy="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35000"/>
                </a:spcBef>
              </a:pPr>
              <a:r>
                <a:rPr lang="en-US" altLang="en-US" sz="6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Lớp không khí bao quanh </a:t>
              </a:r>
            </a:p>
            <a:p>
              <a:pPr algn="ctr">
                <a:lnSpc>
                  <a:spcPct val="80000"/>
                </a:lnSpc>
                <a:spcBef>
                  <a:spcPct val="35000"/>
                </a:spcBef>
              </a:pPr>
              <a:r>
                <a:rPr lang="en-US" altLang="en-US" sz="6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 Đất gọi là gì?</a:t>
              </a:r>
            </a:p>
          </p:txBody>
        </p:sp>
        <p:sp>
          <p:nvSpPr>
            <p:cNvPr id="43013" name="Text Box 29"/>
            <p:cNvSpPr txBox="1">
              <a:spLocks noChangeArrowheads="1"/>
            </p:cNvSpPr>
            <p:nvPr/>
          </p:nvSpPr>
          <p:spPr bwMode="auto">
            <a:xfrm>
              <a:off x="434" y="1610"/>
              <a:ext cx="244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6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a. Không gian</a:t>
              </a:r>
            </a:p>
          </p:txBody>
        </p:sp>
        <p:sp>
          <p:nvSpPr>
            <p:cNvPr id="43014" name="Text Box 30"/>
            <p:cNvSpPr txBox="1">
              <a:spLocks noChangeArrowheads="1"/>
            </p:cNvSpPr>
            <p:nvPr/>
          </p:nvSpPr>
          <p:spPr bwMode="auto">
            <a:xfrm>
              <a:off x="430" y="2478"/>
              <a:ext cx="2760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6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b. Khí quyển.</a:t>
              </a:r>
            </a:p>
          </p:txBody>
        </p:sp>
        <p:sp>
          <p:nvSpPr>
            <p:cNvPr id="43015" name="Text Box 31"/>
            <p:cNvSpPr txBox="1">
              <a:spLocks noChangeArrowheads="1"/>
            </p:cNvSpPr>
            <p:nvPr/>
          </p:nvSpPr>
          <p:spPr bwMode="auto">
            <a:xfrm>
              <a:off x="3590" y="1615"/>
              <a:ext cx="196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6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c. Khí ni-tơ</a:t>
              </a:r>
            </a:p>
          </p:txBody>
        </p:sp>
        <p:sp>
          <p:nvSpPr>
            <p:cNvPr id="43016" name="Text Box 32"/>
            <p:cNvSpPr txBox="1">
              <a:spLocks noChangeArrowheads="1"/>
            </p:cNvSpPr>
            <p:nvPr/>
          </p:nvSpPr>
          <p:spPr bwMode="auto">
            <a:xfrm>
              <a:off x="3616" y="2478"/>
              <a:ext cx="1950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6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d. Khí ô-xi.</a:t>
              </a: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056" y="3985822"/>
            <a:ext cx="119655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Khí quyển.</a:t>
            </a:r>
          </a:p>
        </p:txBody>
      </p:sp>
    </p:spTree>
    <p:extLst>
      <p:ext uri="{BB962C8B-B14F-4D97-AF65-F5344CB8AC3E}">
        <p14:creationId xmlns:p14="http://schemas.microsoft.com/office/powerpoint/2010/main" val="257847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ết quả hình ảnh cho hình nền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9" name="TextBox 5"/>
          <p:cNvSpPr txBox="1"/>
          <p:nvPr/>
        </p:nvSpPr>
        <p:spPr>
          <a:xfrm>
            <a:off x="1581150" y="2751138"/>
            <a:ext cx="9029700" cy="1003300"/>
          </a:xfrm>
          <a:prstGeom prst="rect">
            <a:avLst/>
          </a:prstGeom>
          <a:noFill/>
        </p:spPr>
        <p:txBody>
          <a:bodyPr numCol="1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926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0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988" y="2965450"/>
            <a:ext cx="2200275" cy="21066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1" name="Rectangle 10"/>
          <p:cNvSpPr/>
          <p:nvPr/>
        </p:nvSpPr>
        <p:spPr>
          <a:xfrm>
            <a:off x="4066918" y="2057400"/>
            <a:ext cx="3966855" cy="9131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334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549818"/>
            <a:ext cx="1120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ea typeface="Times New Roman" pitchFamily="18" charset="0"/>
              </a:rPr>
              <a:t>KHÔNG KHÍ CÓ NHỮNG TÍNH CHẤT GÌ?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endParaRPr lang="en-US" altLang="en-US" sz="4400" b="1" dirty="0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0"/>
            <a:ext cx="121920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/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làm thí nghiệm để phát hiện ra một số tính chất của không khí: trong suốt, không màu, không mùi, không có hình dạng nhất định; không khí có thể bị nén lại và giãn ra.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ví dụ về ứng dụng một số tính chất của không khí trong đời sống: Bơm xe, thổi bóng bay,…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GDBVMT: học sinh biết giữ gìn, bảo vệ bầu không khí trong lành…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375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/>
          <p:nvPr/>
        </p:nvSpPr>
        <p:spPr>
          <a:xfrm>
            <a:off x="83127" y="779589"/>
            <a:ext cx="12178144" cy="22159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lvl="0" algn="just">
              <a:spcBef>
                <a:spcPct val="50000"/>
              </a:spcBef>
            </a:pPr>
            <a:r>
              <a:rPr lang="en-US" altLang="en-US" sz="46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Đôi khi ngửi thấy mùi hương thơm hay một mùi khó chịu. Đó có phải là mùi của không khí không? </a:t>
            </a:r>
          </a:p>
        </p:txBody>
      </p:sp>
      <p:sp>
        <p:nvSpPr>
          <p:cNvPr id="16387" name="Rectangle 10"/>
          <p:cNvSpPr/>
          <p:nvPr/>
        </p:nvSpPr>
        <p:spPr>
          <a:xfrm>
            <a:off x="152400" y="2919108"/>
            <a:ext cx="12191999" cy="1508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just"/>
            <a:r>
              <a:rPr lang="vi-VN" altLang="en-US" sz="4600" b="1">
                <a:latin typeface="Times New Roman" pitchFamily="18" charset="0"/>
                <a:ea typeface="Times New Roman" pitchFamily="18" charset="0"/>
              </a:rPr>
              <a:t>Đó không phải là mùi của không khí mà là </a:t>
            </a:r>
            <a:r>
              <a:rPr lang="en-US" altLang="en-US" sz="4600" b="1">
                <a:latin typeface="Times New Roman" pitchFamily="18" charset="0"/>
                <a:ea typeface="Times New Roman" pitchFamily="18" charset="0"/>
              </a:rPr>
              <a:t>mùi của </a:t>
            </a:r>
            <a:r>
              <a:rPr lang="vi-VN" altLang="en-US" sz="4600" b="1">
                <a:latin typeface="Times New Roman" pitchFamily="18" charset="0"/>
                <a:ea typeface="Times New Roman" pitchFamily="18" charset="0"/>
              </a:rPr>
              <a:t>các chất khác </a:t>
            </a:r>
            <a:r>
              <a:rPr lang="en-US" altLang="en-US" sz="4600" b="1">
                <a:latin typeface="Times New Roman" pitchFamily="18" charset="0"/>
                <a:ea typeface="Times New Roman" pitchFamily="18" charset="0"/>
              </a:rPr>
              <a:t>lẫn vào </a:t>
            </a:r>
            <a:r>
              <a:rPr lang="vi-VN" altLang="en-US" sz="4600" b="1">
                <a:latin typeface="Times New Roman" pitchFamily="18" charset="0"/>
                <a:ea typeface="Times New Roman" pitchFamily="18" charset="0"/>
              </a:rPr>
              <a:t>trong không khí. </a:t>
            </a:r>
            <a:endParaRPr lang="en-US" altLang="en-US" sz="4600" b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6388" name="Rectangle 1"/>
          <p:cNvSpPr/>
          <p:nvPr/>
        </p:nvSpPr>
        <p:spPr>
          <a:xfrm>
            <a:off x="152400" y="4227631"/>
            <a:ext cx="11603182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/>
            <a:r>
              <a:rPr lang="en-US" altLang="en-US" sz="4600" b="1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</a:rPr>
              <a:t>1. Những tính chất của không khí</a:t>
            </a:r>
          </a:p>
        </p:txBody>
      </p:sp>
      <p:sp>
        <p:nvSpPr>
          <p:cNvPr id="16389" name="Rectangle 2"/>
          <p:cNvSpPr/>
          <p:nvPr/>
        </p:nvSpPr>
        <p:spPr>
          <a:xfrm>
            <a:off x="117764" y="4905211"/>
            <a:ext cx="12344399" cy="15081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en-US" altLang="en-US" sz="4600" b="1">
                <a:solidFill>
                  <a:srgbClr val="FF0000"/>
                </a:solidFill>
                <a:latin typeface="Times New Roman" pitchFamily="18" charset="0"/>
              </a:rPr>
              <a:t>Kết luận : </a:t>
            </a:r>
            <a:r>
              <a:rPr lang="en-US" altLang="en-US" sz="4600" b="1">
                <a:latin typeface="Times New Roman" pitchFamily="18" charset="0"/>
              </a:rPr>
              <a:t>Không khí trong suốt, không màu, không mùi, không vị.</a:t>
            </a:r>
          </a:p>
        </p:txBody>
      </p:sp>
      <p:sp>
        <p:nvSpPr>
          <p:cNvPr id="16390" name="Rectangle 8"/>
          <p:cNvSpPr/>
          <p:nvPr/>
        </p:nvSpPr>
        <p:spPr>
          <a:xfrm>
            <a:off x="152400" y="25063"/>
            <a:ext cx="12039599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/>
            <a:r>
              <a:rPr lang="en-US" altLang="en-US" sz="46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I. </a:t>
            </a:r>
            <a:r>
              <a:rPr lang="en-US" altLang="en-US" sz="46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Tìm</a:t>
            </a:r>
            <a:r>
              <a:rPr lang="en-US" altLang="en-US" sz="4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46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hiểu</a:t>
            </a:r>
            <a:r>
              <a:rPr lang="en-US" altLang="en-US" sz="4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46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về</a:t>
            </a:r>
            <a:r>
              <a:rPr lang="en-US" altLang="en-US" sz="4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màu</a:t>
            </a:r>
            <a:r>
              <a:rPr lang="en-US" altLang="en-US" sz="4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sắc</a:t>
            </a:r>
            <a:r>
              <a:rPr lang="en-US" altLang="en-US" sz="4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,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mùi</a:t>
            </a:r>
            <a:r>
              <a:rPr lang="en-US" altLang="en-US" sz="4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vị</a:t>
            </a:r>
            <a:r>
              <a:rPr lang="en-US" altLang="en-US" sz="4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của</a:t>
            </a:r>
            <a:r>
              <a:rPr lang="en-US" altLang="en-US" sz="4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không</a:t>
            </a:r>
            <a:r>
              <a:rPr lang="en-US" altLang="en-US" sz="4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altLang="en-US" sz="4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khí</a:t>
            </a:r>
            <a:endParaRPr lang="en-US" altLang="en-US" sz="46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Kết quả hình ảnh cho hình bong bó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19200"/>
            <a:ext cx="6324600" cy="31908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1" name="Rectangle 2"/>
          <p:cNvSpPr/>
          <p:nvPr/>
        </p:nvSpPr>
        <p:spPr>
          <a:xfrm>
            <a:off x="76200" y="1125682"/>
            <a:ext cx="5638800" cy="3170099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/>
            <a:r>
              <a:rPr lang="en-US" altLang="en-US" sz="4000" b="1">
                <a:latin typeface="Times New Roman" pitchFamily="18" charset="0"/>
                <a:ea typeface="Times New Roman" pitchFamily="18" charset="0"/>
              </a:rPr>
              <a:t>Các quả bóng này có hình dạng và kích thước to nhỏ khác nhau,  mang hình các con vật khác nhau </a:t>
            </a:r>
          </a:p>
        </p:txBody>
      </p:sp>
      <p:sp>
        <p:nvSpPr>
          <p:cNvPr id="17412" name="Rectangle 3"/>
          <p:cNvSpPr/>
          <p:nvPr/>
        </p:nvSpPr>
        <p:spPr>
          <a:xfrm>
            <a:off x="-34636" y="12700"/>
            <a:ext cx="12226636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/>
            <a:r>
              <a:rPr lang="en-US" altLang="en-US" sz="4000" b="1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</a:rPr>
              <a:t>I. Tìm hiểu về </a:t>
            </a: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hình dạng của không khí</a:t>
            </a:r>
            <a:endParaRPr lang="en-US" altLang="en-US" sz="4000" b="1">
              <a:latin typeface=".VnTime" pitchFamily="34" charset="0"/>
            </a:endParaRPr>
          </a:p>
        </p:txBody>
      </p:sp>
      <p:sp>
        <p:nvSpPr>
          <p:cNvPr id="17413" name="TextBox 4"/>
          <p:cNvSpPr/>
          <p:nvPr/>
        </p:nvSpPr>
        <p:spPr>
          <a:xfrm>
            <a:off x="0" y="4724400"/>
            <a:ext cx="12192000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 KHÔNG KHÍ CÓ NHỮNG TÍNH CHẤT GÌ?</a:t>
            </a:r>
          </a:p>
        </p:txBody>
      </p:sp>
      <p:sp>
        <p:nvSpPr>
          <p:cNvPr id="17414" name="Text Box 5"/>
          <p:cNvSpPr/>
          <p:nvPr/>
        </p:nvSpPr>
        <p:spPr>
          <a:xfrm>
            <a:off x="0" y="5307013"/>
            <a:ext cx="12192000" cy="707886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 </a:t>
            </a:r>
            <a:r>
              <a:rPr lang="en-US" altLang="en-US" sz="3800" b="1">
                <a:latin typeface="Times New Roman" pitchFamily="18" charset="0"/>
              </a:rPr>
              <a:t>- Không khí trong suốt, không màu, không mùi, không vị.</a:t>
            </a:r>
          </a:p>
        </p:txBody>
      </p:sp>
      <p:sp>
        <p:nvSpPr>
          <p:cNvPr id="17415" name="Rectangle 10"/>
          <p:cNvSpPr/>
          <p:nvPr/>
        </p:nvSpPr>
        <p:spPr>
          <a:xfrm>
            <a:off x="-34636" y="5943600"/>
            <a:ext cx="12302836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</a:rPr>
              <a:t>   - Không khí không có hình dạng nhất định.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/>
      <p:bldP spid="17413" grpId="0"/>
      <p:bldP spid="17414" grpId="0"/>
      <p:bldP spid="17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/>
          <p:nvPr/>
        </p:nvSpPr>
        <p:spPr>
          <a:xfrm>
            <a:off x="1670050" y="4095750"/>
            <a:ext cx="8763000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lang="en-US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 Box 4"/>
          <p:cNvSpPr/>
          <p:nvPr/>
        </p:nvSpPr>
        <p:spPr>
          <a:xfrm>
            <a:off x="9448800" y="3200400"/>
            <a:ext cx="838200" cy="76944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 algn="ctr">
              <a:spcBef>
                <a:spcPct val="50000"/>
              </a:spcBef>
            </a:pPr>
            <a:endParaRPr lang="vi-VN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6" descr="Anh 2"/>
          <p:cNvPicPr>
            <a:picLocks noChangeAspect="1"/>
          </p:cNvPicPr>
          <p:nvPr/>
        </p:nvPicPr>
        <p:blipFill>
          <a:blip r:embed="rId2">
            <a:lum bright="-24000" contrast="66000"/>
          </a:blip>
          <a:stretch>
            <a:fillRect/>
          </a:stretch>
        </p:blipFill>
        <p:spPr>
          <a:xfrm>
            <a:off x="6096000" y="1752600"/>
            <a:ext cx="7620000" cy="4343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7" name="TextBox 14"/>
          <p:cNvSpPr/>
          <p:nvPr/>
        </p:nvSpPr>
        <p:spPr>
          <a:xfrm>
            <a:off x="29705" y="1215324"/>
            <a:ext cx="6371095" cy="280076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/>
            <a:r>
              <a:rPr lang="en-US" altLang="en-US" sz="4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2b: Bịt kín ở đầu dưới, dùng tay ấn thân bơm vào sâu trong bơm tiêm.</a:t>
            </a:r>
          </a:p>
        </p:txBody>
      </p:sp>
      <p:sp>
        <p:nvSpPr>
          <p:cNvPr id="18438" name="TextBox 16"/>
          <p:cNvSpPr/>
          <p:nvPr/>
        </p:nvSpPr>
        <p:spPr>
          <a:xfrm>
            <a:off x="0" y="3972342"/>
            <a:ext cx="6248400" cy="21236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/>
            <a:r>
              <a:rPr lang="en-US" altLang="en-US" sz="4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Hình 2c: Thả tay ra cho thân bơm về vị trí ban đầu.</a:t>
            </a:r>
          </a:p>
        </p:txBody>
      </p:sp>
      <p:sp>
        <p:nvSpPr>
          <p:cNvPr id="18439" name="TextBox 12"/>
          <p:cNvSpPr/>
          <p:nvPr/>
        </p:nvSpPr>
        <p:spPr>
          <a:xfrm>
            <a:off x="-44450" y="-107614"/>
            <a:ext cx="12192000" cy="144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lvl="0" indent="0"/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Tìm hiểu về tính chất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nén lại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giãn ra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không khí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1"/>
          <p:cNvSpPr/>
          <p:nvPr/>
        </p:nvSpPr>
        <p:spPr>
          <a:xfrm>
            <a:off x="4495800" y="152400"/>
            <a:ext cx="4145278" cy="1295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marR="0" lvl="0" indent="0" algn="ctr"/>
            <a:r>
              <a:rPr sz="4400" b="1" spc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KHÔNG KHÍ</a:t>
            </a:r>
            <a:endParaRPr sz="4400" b="1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cxnSp>
        <p:nvCxnSpPr>
          <p:cNvPr id="19459" name="Straight Arrow Connector 3"/>
          <p:cNvCxnSpPr>
            <a:stCxn id="19458" idx="4"/>
            <a:endCxn id="19460" idx="0"/>
          </p:cNvCxnSpPr>
          <p:nvPr/>
        </p:nvCxnSpPr>
        <p:spPr>
          <a:xfrm flipH="1">
            <a:off x="1879599" y="1447800"/>
            <a:ext cx="4688840" cy="92825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arrow"/>
          </a:ln>
        </p:spPr>
      </p:cxnSp>
      <p:sp>
        <p:nvSpPr>
          <p:cNvPr id="19460" name="Rounded Rectangle 4">
            <a:hlinkClick r:id="" action="ppaction://hlinkshowjump?jump=nextslide"/>
          </p:cNvPr>
          <p:cNvSpPr/>
          <p:nvPr/>
        </p:nvSpPr>
        <p:spPr>
          <a:xfrm>
            <a:off x="152400" y="2376055"/>
            <a:ext cx="3454398" cy="423164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marR="0" lvl="0" indent="0" algn="ctr"/>
            <a:r>
              <a:rPr sz="4400" b="1">
                <a:latin typeface="Times New Roman" pitchFamily="18" charset="0"/>
                <a:ea typeface="Times New Roman" pitchFamily="18" charset="0"/>
              </a:rPr>
              <a:t>Trong suốt,</a:t>
            </a:r>
          </a:p>
          <a:p>
            <a:pPr marL="0" marR="0" lvl="0" indent="0" algn="ctr"/>
            <a:r>
              <a:rPr sz="4400" b="1">
                <a:latin typeface="Times New Roman" pitchFamily="18" charset="0"/>
                <a:ea typeface="Times New Roman" pitchFamily="18" charset="0"/>
              </a:rPr>
              <a:t>không màu,</a:t>
            </a:r>
          </a:p>
          <a:p>
            <a:pPr marL="0" marR="0" lvl="0" indent="0" algn="ctr"/>
            <a:r>
              <a:rPr sz="4400" b="1">
                <a:latin typeface="Times New Roman" pitchFamily="18" charset="0"/>
                <a:ea typeface="Times New Roman" pitchFamily="18" charset="0"/>
              </a:rPr>
              <a:t>không mùi, </a:t>
            </a:r>
          </a:p>
          <a:p>
            <a:pPr marL="0" marR="0" lvl="0" indent="0" algn="ctr"/>
            <a:r>
              <a:rPr sz="4400" b="1">
                <a:latin typeface="Times New Roman" pitchFamily="18" charset="0"/>
                <a:ea typeface="Times New Roman" pitchFamily="18" charset="0"/>
              </a:rPr>
              <a:t>không vị.</a:t>
            </a:r>
          </a:p>
        </p:txBody>
      </p:sp>
      <p:cxnSp>
        <p:nvCxnSpPr>
          <p:cNvPr id="19461" name="Straight Arrow Connector 8"/>
          <p:cNvCxnSpPr>
            <a:stCxn id="19458" idx="4"/>
            <a:endCxn id="19462" idx="0"/>
          </p:cNvCxnSpPr>
          <p:nvPr/>
        </p:nvCxnSpPr>
        <p:spPr>
          <a:xfrm flipH="1">
            <a:off x="6293327" y="1447800"/>
            <a:ext cx="275112" cy="9506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arrow"/>
          </a:ln>
        </p:spPr>
      </p:cxnSp>
      <p:sp>
        <p:nvSpPr>
          <p:cNvPr id="19462" name="Rounded Rectangle 9">
            <a:hlinkClick r:id="" action="ppaction://noaction"/>
          </p:cNvPr>
          <p:cNvSpPr/>
          <p:nvPr/>
        </p:nvSpPr>
        <p:spPr>
          <a:xfrm>
            <a:off x="4566128" y="2398425"/>
            <a:ext cx="3454398" cy="42316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marR="0" lvl="0" indent="0" algn="ctr"/>
            <a:r>
              <a:rPr sz="4400" b="1">
                <a:latin typeface="Times New Roman" pitchFamily="18" charset="0"/>
                <a:ea typeface="Times New Roman" pitchFamily="18" charset="0"/>
              </a:rPr>
              <a:t>Không có hình dạng nhất </a:t>
            </a:r>
            <a:r>
              <a:rPr lang="vi-VN" altLang="en-US" sz="4400" b="1">
                <a:latin typeface="Times New Roman" pitchFamily="18" charset="0"/>
                <a:ea typeface="Times New Roman" pitchFamily="18" charset="0"/>
              </a:rPr>
              <a:t>định.</a:t>
            </a:r>
          </a:p>
        </p:txBody>
      </p:sp>
      <p:cxnSp>
        <p:nvCxnSpPr>
          <p:cNvPr id="19463" name="Straight Arrow Connector 11"/>
          <p:cNvCxnSpPr>
            <a:stCxn id="19458" idx="4"/>
            <a:endCxn id="19464" idx="0"/>
          </p:cNvCxnSpPr>
          <p:nvPr/>
        </p:nvCxnSpPr>
        <p:spPr>
          <a:xfrm>
            <a:off x="6568439" y="1447800"/>
            <a:ext cx="3993159" cy="1066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arrow"/>
          </a:ln>
        </p:spPr>
      </p:cxnSp>
      <p:sp>
        <p:nvSpPr>
          <p:cNvPr id="19464" name="Rounded Rectangle 12">
            <a:hlinkClick r:id="rId2" action="ppaction://hlinksldjump"/>
          </p:cNvPr>
          <p:cNvSpPr/>
          <p:nvPr/>
        </p:nvSpPr>
        <p:spPr>
          <a:xfrm>
            <a:off x="8903487" y="2514600"/>
            <a:ext cx="3316222" cy="4231640"/>
          </a:xfrm>
          <a:prstGeom prst="roundRect">
            <a:avLst/>
          </a:prstGeom>
          <a:solidFill>
            <a:schemeClr val="accent6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600" b="0" i="0" u="none" baseline="0">
                <a:solidFill>
                  <a:schemeClr val="tx1"/>
                </a:solidFill>
                <a:effectLst/>
                <a:latin typeface="Arial" pitchFamily="34" charset="0"/>
              </a:defRPr>
            </a:lvl5pPr>
          </a:lstStyle>
          <a:p>
            <a:pPr marL="0" marR="0" lvl="0" indent="0" algn="ctr"/>
            <a:r>
              <a:rPr sz="44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Có thể bị nén lại hoặc giãn 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 animBg="1"/>
      <p:bldP spid="19462" grpId="0" animBg="1"/>
      <p:bldP spid="194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12"/>
  <p:tag name="AS_OS" val="Microsoft Windows NT 10.0.17763.0"/>
  <p:tag name="AS_RELEASE_DATE" val="2021.12.14"/>
  <p:tag name="AS_TITLE" val="Aspose.Slides for .NET5"/>
  <p:tag name="AS_VERSION" val="21.12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4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306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87&quot;/&gt;&lt;/object&gt;&lt;object type=&quot;3&quot; unique_id=&quot;10012&quot;&gt;&lt;property id=&quot;20148&quot; value=&quot;5&quot;/&gt;&lt;property id=&quot;20300&quot; value=&quot;Slide 9&quot;/&gt;&lt;property id=&quot;20307&quot; value=&quot;291&quot;/&gt;&lt;/object&gt;&lt;object type=&quot;3&quot; unique_id=&quot;10013&quot;&gt;&lt;property id=&quot;20148&quot; value=&quot;5&quot;/&gt;&lt;property id=&quot;20300&quot; value=&quot;Slide 10&quot;/&gt;&lt;property id=&quot;20307&quot; value=&quot;293&quot;/&gt;&lt;/object&gt;&lt;object type=&quot;3&quot; unique_id=&quot;10014&quot;&gt;&lt;property id=&quot;20148&quot; value=&quot;5&quot;/&gt;&lt;property id=&quot;20300&quot; value=&quot;Slide 11&quot;/&gt;&lt;property id=&quot;20307&quot; value=&quot;307&quot;/&gt;&lt;/object&gt;&lt;object type=&quot;3&quot; unique_id=&quot;10015&quot;&gt;&lt;property id=&quot;20148&quot; value=&quot;5&quot;/&gt;&lt;property id=&quot;20300&quot; value=&quot;Slide 12&quot;/&gt;&lt;property id=&quot;20307&quot; value=&quot;308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Comic Sans MS"/>
        <a:cs typeface="Arial"/>
      </a:majorFont>
      <a:minorFont>
        <a:latin typeface="Comic Sans MS"/>
        <a:ea typeface="Comic Sans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723</Words>
  <Application>Microsoft Office PowerPoint</Application>
  <PresentationFormat>Widescreen</PresentationFormat>
  <Paragraphs>97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.VnTime</vt:lpstr>
      <vt:lpstr>Arial</vt:lpstr>
      <vt:lpstr>Calibri</vt:lpstr>
      <vt:lpstr>Comic Sans MS</vt:lpstr>
      <vt:lpstr>HP001 4 hàng</vt:lpstr>
      <vt:lpstr>Times New Roman</vt:lpstr>
      <vt:lpstr>Wingdings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231</cp:revision>
  <dcterms:modified xsi:type="dcterms:W3CDTF">2022-12-18T07:00:19Z</dcterms:modified>
</cp:coreProperties>
</file>