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11457" r:id="rId2"/>
    <p:sldId id="11459" r:id="rId3"/>
    <p:sldId id="11460" r:id="rId4"/>
    <p:sldId id="11458" r:id="rId5"/>
    <p:sldId id="256" r:id="rId6"/>
    <p:sldId id="11456" r:id="rId7"/>
    <p:sldId id="258" r:id="rId8"/>
    <p:sldId id="11416" r:id="rId9"/>
    <p:sldId id="11438" r:id="rId10"/>
    <p:sldId id="11439" r:id="rId11"/>
    <p:sldId id="11442" r:id="rId12"/>
    <p:sldId id="11443" r:id="rId13"/>
    <p:sldId id="11445" r:id="rId14"/>
    <p:sldId id="11446" r:id="rId15"/>
    <p:sldId id="11448" r:id="rId16"/>
    <p:sldId id="11449" r:id="rId17"/>
    <p:sldId id="11451" r:id="rId18"/>
    <p:sldId id="11452" r:id="rId19"/>
    <p:sldId id="11435" r:id="rId20"/>
    <p:sldId id="287" r:id="rId21"/>
    <p:sldId id="289" r:id="rId22"/>
    <p:sldId id="11425" r:id="rId23"/>
    <p:sldId id="11433"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Arial Black" panose="020B0A04020102020204" pitchFamily="34" charset="0"/>
      <p:bold r:id="rId30"/>
    </p:embeddedFont>
    <p:embeddedFont>
      <p:font typeface="等线" panose="020B0604020202020204" charset="-122"/>
      <p:regular r:id="rId31"/>
      <p:bold r:id="rId32"/>
    </p:embeddedFont>
    <p:embeddedFont>
      <p:font typeface="SimSun" panose="02010600030101010101" pitchFamily="2" charset="-122"/>
      <p:regular r:id="rId33"/>
    </p:embeddedFont>
    <p:embeddedFont>
      <p:font typeface="等线 Light" panose="020B0604020202020204" charset="-122"/>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6EF"/>
    <a:srgbClr val="6FCD5B"/>
    <a:srgbClr val="59A0A5"/>
    <a:srgbClr val="D2EBF1"/>
    <a:srgbClr val="2B8392"/>
    <a:srgbClr val="556DD7"/>
    <a:srgbClr val="12C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3" autoAdjust="0"/>
    <p:restoredTop sz="94660"/>
  </p:normalViewPr>
  <p:slideViewPr>
    <p:cSldViewPr snapToGrid="0">
      <p:cViewPr varScale="1">
        <p:scale>
          <a:sx n="67" d="100"/>
          <a:sy n="67" d="100"/>
        </p:scale>
        <p:origin x="57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丫丫体-D版" panose="02010601030101010101" pitchFamily="2" charset="-122"/>
                <a:ea typeface="印品丫丫体-D版" panose="02010601030101010101" pitchFamily="2" charset="-122"/>
              </a:defRPr>
            </a:lvl1pPr>
          </a:lstStyle>
          <a:p>
            <a:fld id="{41200B3C-1DB5-4FA0-B920-6BB629A52B1E}" type="datetimeFigureOut">
              <a:rPr lang="zh-CN" altLang="en-US" smtClean="0"/>
              <a:pPr/>
              <a:t>2022/11/30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丫丫体-D版" panose="02010601030101010101" pitchFamily="2" charset="-122"/>
                <a:ea typeface="印品丫丫体-D版" panose="02010601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丫丫体-D版" panose="02010601030101010101" pitchFamily="2" charset="-122"/>
                <a:ea typeface="印品丫丫体-D版" panose="02010601030101010101" pitchFamily="2" charset="-122"/>
              </a:defRPr>
            </a:lvl1pPr>
          </a:lstStyle>
          <a:p>
            <a:fld id="{F2E8695B-2B5C-4B14-B60D-630EB92AB14B}"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1pPr>
    <a:lvl2pPr marL="4572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2pPr>
    <a:lvl3pPr marL="9144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3pPr>
    <a:lvl4pPr marL="13716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4pPr>
    <a:lvl5pPr marL="1828800" algn="l" defTabSz="914400" rtl="0" eaLnBrk="1" latinLnBrk="0" hangingPunct="1">
      <a:defRPr sz="1200" kern="1200">
        <a:solidFill>
          <a:schemeClr val="tx1"/>
        </a:solidFill>
        <a:latin typeface="印品丫丫体-D版" panose="02010601030101010101" pitchFamily="2" charset="-122"/>
        <a:ea typeface="印品丫丫体-D版" panose="02010601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E62729-8141-44FC-B16C-0BABE67AA957}" type="slidenum">
              <a:rPr lang="zh-CN" altLang="en-US">
                <a:latin typeface="Arial Black" panose="020B0A04020102020204" pitchFamily="34" charset="0"/>
                <a:ea typeface="SimSun" panose="02010600030101010101" pitchFamily="2" charset="-122"/>
              </a:rPr>
              <a:pPr/>
              <a:t>1</a:t>
            </a:fld>
            <a:endParaRPr lang="zh-CN" altLang="en-US">
              <a:latin typeface="Arial Black" panose="020B0A04020102020204" pitchFamily="34" charset="0"/>
              <a:ea typeface="SimSun" panose="02010600030101010101" pitchFamily="2" charset="-122"/>
            </a:endParaRPr>
          </a:p>
        </p:txBody>
      </p:sp>
    </p:spTree>
    <p:extLst>
      <p:ext uri="{BB962C8B-B14F-4D97-AF65-F5344CB8AC3E}">
        <p14:creationId xmlns:p14="http://schemas.microsoft.com/office/powerpoint/2010/main" val="2828056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13</a:t>
            </a:fld>
            <a:endParaRPr lang="zh-CN" altLang="en-US" dirty="0"/>
          </a:p>
        </p:txBody>
      </p:sp>
    </p:spTree>
    <p:extLst>
      <p:ext uri="{BB962C8B-B14F-4D97-AF65-F5344CB8AC3E}">
        <p14:creationId xmlns:p14="http://schemas.microsoft.com/office/powerpoint/2010/main" val="51443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14</a:t>
            </a:fld>
            <a:endParaRPr lang="zh-CN" altLang="en-US" dirty="0"/>
          </a:p>
        </p:txBody>
      </p:sp>
    </p:spTree>
    <p:extLst>
      <p:ext uri="{BB962C8B-B14F-4D97-AF65-F5344CB8AC3E}">
        <p14:creationId xmlns:p14="http://schemas.microsoft.com/office/powerpoint/2010/main" val="2405217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15</a:t>
            </a:fld>
            <a:endParaRPr lang="zh-CN" altLang="en-US" dirty="0"/>
          </a:p>
        </p:txBody>
      </p:sp>
    </p:spTree>
    <p:extLst>
      <p:ext uri="{BB962C8B-B14F-4D97-AF65-F5344CB8AC3E}">
        <p14:creationId xmlns:p14="http://schemas.microsoft.com/office/powerpoint/2010/main" val="423902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16</a:t>
            </a:fld>
            <a:endParaRPr lang="zh-CN" altLang="en-US" dirty="0"/>
          </a:p>
        </p:txBody>
      </p:sp>
    </p:spTree>
    <p:extLst>
      <p:ext uri="{BB962C8B-B14F-4D97-AF65-F5344CB8AC3E}">
        <p14:creationId xmlns:p14="http://schemas.microsoft.com/office/powerpoint/2010/main" val="299660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17</a:t>
            </a:fld>
            <a:endParaRPr lang="zh-CN" altLang="en-US" dirty="0"/>
          </a:p>
        </p:txBody>
      </p:sp>
    </p:spTree>
    <p:extLst>
      <p:ext uri="{BB962C8B-B14F-4D97-AF65-F5344CB8AC3E}">
        <p14:creationId xmlns:p14="http://schemas.microsoft.com/office/powerpoint/2010/main" val="2011442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18</a:t>
            </a:fld>
            <a:endParaRPr lang="zh-CN" altLang="en-US" dirty="0"/>
          </a:p>
        </p:txBody>
      </p:sp>
    </p:spTree>
    <p:extLst>
      <p:ext uri="{BB962C8B-B14F-4D97-AF65-F5344CB8AC3E}">
        <p14:creationId xmlns:p14="http://schemas.microsoft.com/office/powerpoint/2010/main" val="93050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19</a:t>
            </a:fld>
            <a:endParaRPr lang="zh-CN" altLang="en-US" dirty="0"/>
          </a:p>
        </p:txBody>
      </p:sp>
    </p:spTree>
    <p:extLst>
      <p:ext uri="{BB962C8B-B14F-4D97-AF65-F5344CB8AC3E}">
        <p14:creationId xmlns:p14="http://schemas.microsoft.com/office/powerpoint/2010/main" val="3286524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20</a:t>
            </a:fld>
            <a:endParaRPr lang="zh-CN" altLang="en-US" dirty="0"/>
          </a:p>
        </p:txBody>
      </p:sp>
    </p:spTree>
    <p:extLst>
      <p:ext uri="{BB962C8B-B14F-4D97-AF65-F5344CB8AC3E}">
        <p14:creationId xmlns:p14="http://schemas.microsoft.com/office/powerpoint/2010/main" val="2048013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21</a:t>
            </a:fld>
            <a:endParaRPr lang="zh-CN" altLang="en-US" dirty="0"/>
          </a:p>
        </p:txBody>
      </p:sp>
    </p:spTree>
    <p:extLst>
      <p:ext uri="{BB962C8B-B14F-4D97-AF65-F5344CB8AC3E}">
        <p14:creationId xmlns:p14="http://schemas.microsoft.com/office/powerpoint/2010/main" val="165967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22</a:t>
            </a:fld>
            <a:endParaRPr lang="zh-CN" altLang="en-US" dirty="0"/>
          </a:p>
        </p:txBody>
      </p:sp>
    </p:spTree>
    <p:extLst>
      <p:ext uri="{BB962C8B-B14F-4D97-AF65-F5344CB8AC3E}">
        <p14:creationId xmlns:p14="http://schemas.microsoft.com/office/powerpoint/2010/main" val="14122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E62729-8141-44FC-B16C-0BABE67AA957}" type="slidenum">
              <a:rPr lang="zh-CN" altLang="en-US">
                <a:latin typeface="Arial Black" panose="020B0A04020102020204" pitchFamily="34" charset="0"/>
                <a:ea typeface="SimSun" panose="02010600030101010101" pitchFamily="2" charset="-122"/>
              </a:rPr>
              <a:pPr/>
              <a:t>4</a:t>
            </a:fld>
            <a:endParaRPr lang="zh-CN" altLang="en-US">
              <a:latin typeface="Arial Black" panose="020B0A04020102020204" pitchFamily="34" charset="0"/>
              <a:ea typeface="SimSun" panose="02010600030101010101" pitchFamily="2" charset="-122"/>
            </a:endParaRPr>
          </a:p>
        </p:txBody>
      </p:sp>
    </p:spTree>
    <p:extLst>
      <p:ext uri="{BB962C8B-B14F-4D97-AF65-F5344CB8AC3E}">
        <p14:creationId xmlns:p14="http://schemas.microsoft.com/office/powerpoint/2010/main" val="3896738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23</a:t>
            </a:fld>
            <a:endParaRPr lang="zh-CN" altLang="en-US" dirty="0"/>
          </a:p>
        </p:txBody>
      </p:sp>
    </p:spTree>
    <p:extLst>
      <p:ext uri="{BB962C8B-B14F-4D97-AF65-F5344CB8AC3E}">
        <p14:creationId xmlns:p14="http://schemas.microsoft.com/office/powerpoint/2010/main" val="2113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5</a:t>
            </a:fld>
            <a:endParaRPr lang="zh-CN" altLang="en-US" dirty="0"/>
          </a:p>
        </p:txBody>
      </p:sp>
    </p:spTree>
    <p:extLst>
      <p:ext uri="{BB962C8B-B14F-4D97-AF65-F5344CB8AC3E}">
        <p14:creationId xmlns:p14="http://schemas.microsoft.com/office/powerpoint/2010/main" val="16978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7</a:t>
            </a:fld>
            <a:endParaRPr lang="zh-CN" altLang="en-US" dirty="0"/>
          </a:p>
        </p:txBody>
      </p:sp>
    </p:spTree>
    <p:extLst>
      <p:ext uri="{BB962C8B-B14F-4D97-AF65-F5344CB8AC3E}">
        <p14:creationId xmlns:p14="http://schemas.microsoft.com/office/powerpoint/2010/main" val="330333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8</a:t>
            </a:fld>
            <a:endParaRPr lang="zh-CN" altLang="en-US" dirty="0"/>
          </a:p>
        </p:txBody>
      </p:sp>
    </p:spTree>
    <p:extLst>
      <p:ext uri="{BB962C8B-B14F-4D97-AF65-F5344CB8AC3E}">
        <p14:creationId xmlns:p14="http://schemas.microsoft.com/office/powerpoint/2010/main" val="42862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9</a:t>
            </a:fld>
            <a:endParaRPr lang="zh-CN" altLang="en-US" dirty="0"/>
          </a:p>
        </p:txBody>
      </p:sp>
    </p:spTree>
    <p:extLst>
      <p:ext uri="{BB962C8B-B14F-4D97-AF65-F5344CB8AC3E}">
        <p14:creationId xmlns:p14="http://schemas.microsoft.com/office/powerpoint/2010/main" val="218684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10</a:t>
            </a:fld>
            <a:endParaRPr lang="zh-CN" altLang="en-US" dirty="0"/>
          </a:p>
        </p:txBody>
      </p:sp>
    </p:spTree>
    <p:extLst>
      <p:ext uri="{BB962C8B-B14F-4D97-AF65-F5344CB8AC3E}">
        <p14:creationId xmlns:p14="http://schemas.microsoft.com/office/powerpoint/2010/main" val="163709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11</a:t>
            </a:fld>
            <a:endParaRPr lang="zh-CN" altLang="en-US" dirty="0"/>
          </a:p>
        </p:txBody>
      </p:sp>
    </p:spTree>
    <p:extLst>
      <p:ext uri="{BB962C8B-B14F-4D97-AF65-F5344CB8AC3E}">
        <p14:creationId xmlns:p14="http://schemas.microsoft.com/office/powerpoint/2010/main" val="123447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E8695B-2B5C-4B14-B60D-630EB92AB14B}" type="slidenum">
              <a:rPr lang="zh-CN" altLang="en-US" smtClean="0"/>
              <a:pPr/>
              <a:t>12</a:t>
            </a:fld>
            <a:endParaRPr lang="zh-CN" altLang="en-US" dirty="0"/>
          </a:p>
        </p:txBody>
      </p:sp>
    </p:spTree>
    <p:extLst>
      <p:ext uri="{BB962C8B-B14F-4D97-AF65-F5344CB8AC3E}">
        <p14:creationId xmlns:p14="http://schemas.microsoft.com/office/powerpoint/2010/main" val="210906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E17F5DE3-3A91-49F3-83B6-C8EB99693F12}"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5F55A2D-0743-4FD7-A220-9FA28E15918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E17F5DE3-3A91-49F3-83B6-C8EB99693F12}" type="datetimeFigureOut">
              <a:rPr lang="zh-CN" altLang="en-US" smtClean="0"/>
              <a:pPr/>
              <a:t>2022/11/30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丫丫体-D版" panose="02010601030101010101" pitchFamily="2" charset="-122"/>
                <a:ea typeface="印品丫丫体-D版" panose="02010601030101010101" pitchFamily="2" charset="-122"/>
              </a:defRPr>
            </a:lvl1pPr>
          </a:lstStyle>
          <a:p>
            <a:fld id="{65F55A2D-0743-4FD7-A220-9FA28E159189}" type="slidenum">
              <a:rPr lang="zh-CN" altLang="en-US" smtClean="0"/>
              <a:pPr/>
              <a:t>‹#›</a:t>
            </a:fld>
            <a:endParaRPr lang="zh-CN" altLang="en-US" dirty="0"/>
          </a:p>
        </p:txBody>
      </p:sp>
      <p:sp>
        <p:nvSpPr>
          <p:cNvPr id="8" name="TextBox 7">
            <a:extLst>
              <a:ext uri="{FF2B5EF4-FFF2-40B4-BE49-F238E27FC236}">
                <a16:creationId xmlns:a16="http://schemas.microsoft.com/office/drawing/2014/main" id="{265B87C7-870E-49EE-AADE-18B1E3DE2FDB}"/>
              </a:ext>
            </a:extLst>
          </p:cNvPr>
          <p:cNvSpPr txBox="1"/>
          <p:nvPr userDrawn="1"/>
        </p:nvSpPr>
        <p:spPr>
          <a:xfrm>
            <a:off x="12333" y="45522"/>
            <a:ext cx="825867" cy="369332"/>
          </a:xfrm>
          <a:prstGeom prst="rect">
            <a:avLst/>
          </a:prstGeom>
          <a:noFill/>
        </p:spPr>
        <p:txBody>
          <a:bodyPr wrap="none" rtlCol="0">
            <a:spAutoFit/>
          </a:bodyPr>
          <a:lstStyle/>
          <a:p>
            <a:r>
              <a:rPr lang="en-US">
                <a:latin typeface="UVN Dzung Dakao" panose="00000400000000000000" pitchFamily="2" charset="0"/>
              </a:rPr>
              <a:t>KTUTS</a:t>
            </a:r>
          </a:p>
        </p:txBody>
      </p:sp>
      <p:sp>
        <p:nvSpPr>
          <p:cNvPr id="9" name="TextBox 8">
            <a:extLst>
              <a:ext uri="{FF2B5EF4-FFF2-40B4-BE49-F238E27FC236}">
                <a16:creationId xmlns:a16="http://schemas.microsoft.com/office/drawing/2014/main" id="{034B81B1-0005-43FA-93DA-A977DE66ABD5}"/>
              </a:ext>
            </a:extLst>
          </p:cNvPr>
          <p:cNvSpPr txBox="1"/>
          <p:nvPr userDrawn="1"/>
        </p:nvSpPr>
        <p:spPr>
          <a:xfrm>
            <a:off x="-31934" y="6443146"/>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FF5DDF5E-F579-47D9-AA84-42C8FCFD225E}"/>
              </a:ext>
            </a:extLst>
          </p:cNvPr>
          <p:cNvSpPr txBox="1"/>
          <p:nvPr userDrawn="1"/>
        </p:nvSpPr>
        <p:spPr>
          <a:xfrm>
            <a:off x="11366133" y="45522"/>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pic>
        <p:nvPicPr>
          <p:cNvPr id="12" name="Picture 11" descr="A picture containing diagram&#10;&#10;Description automatically generated">
            <a:extLst>
              <a:ext uri="{FF2B5EF4-FFF2-40B4-BE49-F238E27FC236}">
                <a16:creationId xmlns:a16="http://schemas.microsoft.com/office/drawing/2014/main" id="{BF768D65-FDFD-4F37-80D4-D356EE2B4D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49234" y="9279231"/>
            <a:ext cx="1792406" cy="1548440"/>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B873B251-0172-4A3D-AC9A-8EF36BB7DB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24756" y="-5159783"/>
            <a:ext cx="1792406" cy="1548440"/>
          </a:xfrm>
          <a:prstGeom prst="rect">
            <a:avLst/>
          </a:prstGeom>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84209" y="-267547"/>
            <a:ext cx="2616590" cy="2093172"/>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21620" y="7501795"/>
            <a:ext cx="2616590" cy="20931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20.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8.jpe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4976699" y="2867881"/>
            <a:ext cx="5028942" cy="132343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Khởi</a:t>
            </a:r>
            <a:r>
              <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động</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6171"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176"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3132593" y="3912986"/>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4170890" y="5809224"/>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7"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7593997" y="3911315"/>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7137068" y="580753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8"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4823117" y="39102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4871608" y="580778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9"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126827545" y="391141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126781232" y="5808278"/>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982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a:off x="419990" y="3610203"/>
            <a:ext cx="2164701" cy="2837245"/>
          </a:xfrm>
          <a:prstGeom prst="rect">
            <a:avLst/>
          </a:prstGeom>
        </p:spPr>
      </p:pic>
      <p:grpSp>
        <p:nvGrpSpPr>
          <p:cNvPr id="14" name="Group 13"/>
          <p:cNvGrpSpPr/>
          <p:nvPr/>
        </p:nvGrpSpPr>
        <p:grpSpPr>
          <a:xfrm>
            <a:off x="445517" y="694577"/>
            <a:ext cx="6251141" cy="2616101"/>
            <a:chOff x="5412511" y="2018928"/>
            <a:chExt cx="6251141" cy="2616101"/>
          </a:xfrm>
        </p:grpSpPr>
        <p:sp>
          <p:nvSpPr>
            <p:cNvPr id="12" name="Rectangle 11"/>
            <p:cNvSpPr/>
            <p:nvPr/>
          </p:nvSpPr>
          <p:spPr>
            <a:xfrm>
              <a:off x="5412511" y="2018928"/>
              <a:ext cx="6251141" cy="2616101"/>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100" b="1" dirty="0">
                  <a:solidFill>
                    <a:srgbClr val="002060"/>
                  </a:solidFill>
                </a:rPr>
                <a:t>Đổ rác xuống ao,sẽ làm nước bị ô nhiễm; cá và các sinh vật khác bị chết.</a:t>
              </a:r>
              <a:endParaRPr lang="en-US" altLang="en-US" sz="4100" b="1" dirty="0">
                <a:solidFill>
                  <a:srgbClr val="002060"/>
                </a:solidFill>
                <a:latin typeface="Arial" panose="020B0604020202020204" pitchFamily="34" charset="0"/>
              </a:endParaRPr>
            </a:p>
          </p:txBody>
        </p:sp>
        <p:pic>
          <p:nvPicPr>
            <p:cNvPr id="31" name="图形 27"/>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1795436" y="2982799"/>
            <a:ext cx="959074" cy="1166325"/>
          </a:xfrm>
          <a:prstGeom prst="rect">
            <a:avLst/>
          </a:prstGeom>
        </p:spPr>
      </p:pic>
      <p:sp>
        <p:nvSpPr>
          <p:cNvPr id="32" name="Text Box 13"/>
          <p:cNvSpPr txBox="1">
            <a:spLocks noChangeArrowheads="1"/>
          </p:cNvSpPr>
          <p:nvPr/>
        </p:nvSpPr>
        <p:spPr bwMode="auto">
          <a:xfrm>
            <a:off x="2295439" y="3115295"/>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3691" y="378989"/>
            <a:ext cx="4285216" cy="3908175"/>
          </a:xfrm>
          <a:prstGeom prst="rect">
            <a:avLst/>
          </a:prstGeom>
        </p:spPr>
      </p:pic>
      <p:pic>
        <p:nvPicPr>
          <p:cNvPr id="17" name="Picture 15"/>
          <p:cNvPicPr>
            <a:picLocks noChangeAspect="1" noChangeArrowheads="1"/>
          </p:cNvPicPr>
          <p:nvPr/>
        </p:nvPicPr>
        <p:blipFill>
          <a:blip r:embed="rId10"/>
          <a:srcRect/>
          <a:stretch>
            <a:fillRect/>
          </a:stretch>
        </p:blipFill>
        <p:spPr bwMode="auto">
          <a:xfrm>
            <a:off x="6849060" y="929257"/>
            <a:ext cx="4673311" cy="3357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97308C6-1664-479A-8E6E-95A677A46DA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E6FC4816-BFAE-4416-A7FB-08775893C4D5}"/>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89555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sp>
        <p:nvSpPr>
          <p:cNvPr id="33" name="TextBox 32">
            <a:extLst>
              <a:ext uri="{FF2B5EF4-FFF2-40B4-BE49-F238E27FC236}">
                <a16:creationId xmlns:a16="http://schemas.microsoft.com/office/drawing/2014/main" id="{33CB0441-E842-413C-BC4C-AD06F5A0877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4" name="TextBox 33">
            <a:extLst>
              <a:ext uri="{FF2B5EF4-FFF2-40B4-BE49-F238E27FC236}">
                <a16:creationId xmlns:a16="http://schemas.microsoft.com/office/drawing/2014/main" id="{C32D67CB-5E52-46B9-B99D-E496D757D0C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38195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471161" y="538719"/>
            <a:ext cx="6251141" cy="5078313"/>
            <a:chOff x="5412511" y="2018928"/>
            <a:chExt cx="6251141" cy="5078313"/>
          </a:xfrm>
        </p:grpSpPr>
        <p:sp>
          <p:nvSpPr>
            <p:cNvPr id="12" name="Rectangle 11"/>
            <p:cNvSpPr/>
            <p:nvPr/>
          </p:nvSpPr>
          <p:spPr>
            <a:xfrm>
              <a:off x="5412511" y="2018928"/>
              <a:ext cx="6251141" cy="507831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rPr>
                <a:t>	</a:t>
              </a:r>
              <a:r>
                <a:rPr lang="vi-VN" altLang="en-US" sz="3600" b="1" dirty="0">
                  <a:solidFill>
                    <a:srgbClr val="002060"/>
                  </a:solidFill>
                </a:rPr>
                <a:t>Vứt rác có thể tái chế vào một thùng riêng vừa tiết kiệm vừa bảo vệ được môi trường đất vì những chai lọ, túi nhựa rất khó phân huỷ, chúng sẽ là nơi ẩn náu của mầm bệnh và các vật trung gian truyền bệnh.</a:t>
              </a:r>
              <a:endParaRPr lang="en-US" altLang="en-US" sz="36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321650" y="3789411"/>
            <a:ext cx="959074" cy="1166325"/>
          </a:xfrm>
          <a:prstGeom prst="rect">
            <a:avLst/>
          </a:prstGeom>
        </p:spPr>
      </p:pic>
      <p:sp>
        <p:nvSpPr>
          <p:cNvPr id="32" name="Text Box 13"/>
          <p:cNvSpPr txBox="1">
            <a:spLocks noChangeArrowheads="1"/>
          </p:cNvSpPr>
          <p:nvPr/>
        </p:nvSpPr>
        <p:spPr bwMode="auto">
          <a:xfrm>
            <a:off x="2280724" y="3918930"/>
            <a:ext cx="2356065"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00B050"/>
                </a:solidFill>
                <a:latin typeface="Arial" panose="020B0604020202020204" pitchFamily="34" charset="0"/>
              </a:rPr>
              <a:t>Nên</a:t>
            </a:r>
            <a:r>
              <a:rPr lang="en-US" altLang="vi-VN" sz="4000" b="1" dirty="0">
                <a:solidFill>
                  <a:srgbClr val="00B050"/>
                </a:solidFill>
                <a:latin typeface="Arial" panose="020B0604020202020204" pitchFamily="34" charset="0"/>
              </a:rPr>
              <a:t> </a:t>
            </a:r>
            <a:r>
              <a:rPr lang="en-US" altLang="vi-VN" sz="4000" b="1" dirty="0" err="1">
                <a:solidFill>
                  <a:srgbClr val="00B050"/>
                </a:solidFill>
                <a:latin typeface="Arial" panose="020B0604020202020204" pitchFamily="34" charset="0"/>
              </a:rPr>
              <a:t>làm</a:t>
            </a:r>
            <a:endParaRPr lang="en-US" altLang="vi-VN" sz="40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18" name="Picture 17" descr="06"/>
          <p:cNvPicPr>
            <a:picLocks noChangeAspect="1" noChangeArrowheads="1"/>
          </p:cNvPicPr>
          <p:nvPr/>
        </p:nvPicPr>
        <p:blipFill rotWithShape="1">
          <a:blip r:embed="rId9"/>
          <a:srcRect l="6218" t="3202" r="6155" b="2428"/>
          <a:stretch/>
        </p:blipFill>
        <p:spPr bwMode="auto">
          <a:xfrm>
            <a:off x="817949" y="563274"/>
            <a:ext cx="4401028" cy="330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r="52122" b="64444"/>
          <a:stretch/>
        </p:blipFill>
        <p:spPr>
          <a:xfrm>
            <a:off x="0" y="4145477"/>
            <a:ext cx="2456005" cy="2438400"/>
          </a:xfrm>
          <a:prstGeom prst="rect">
            <a:avLst/>
          </a:prstGeom>
        </p:spPr>
      </p:pic>
      <p:sp>
        <p:nvSpPr>
          <p:cNvPr id="16" name="TextBox 15">
            <a:extLst>
              <a:ext uri="{FF2B5EF4-FFF2-40B4-BE49-F238E27FC236}">
                <a16:creationId xmlns:a16="http://schemas.microsoft.com/office/drawing/2014/main" id="{D9506714-5E8B-489E-A786-CE82E2376757}"/>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10601A73-DDF7-4EE5-8FF9-BFF6C28CFCB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28820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sp>
        <p:nvSpPr>
          <p:cNvPr id="36" name="TextBox 35">
            <a:extLst>
              <a:ext uri="{FF2B5EF4-FFF2-40B4-BE49-F238E27FC236}">
                <a16:creationId xmlns:a16="http://schemas.microsoft.com/office/drawing/2014/main" id="{D76CB39B-CE2F-4E18-8C76-79AB8D7E8341}"/>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8" name="TextBox 37">
            <a:extLst>
              <a:ext uri="{FF2B5EF4-FFF2-40B4-BE49-F238E27FC236}">
                <a16:creationId xmlns:a16="http://schemas.microsoft.com/office/drawing/2014/main" id="{DC2D707E-36AE-4307-A6F6-B5330BD4E0AD}"/>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21765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756084" y="1209989"/>
            <a:ext cx="6251141" cy="2308324"/>
            <a:chOff x="5412511" y="2018928"/>
            <a:chExt cx="6251141" cy="2308324"/>
          </a:xfrm>
        </p:grpSpPr>
        <p:sp>
          <p:nvSpPr>
            <p:cNvPr id="12" name="Rectangle 11"/>
            <p:cNvSpPr/>
            <p:nvPr/>
          </p:nvSpPr>
          <p:spPr>
            <a:xfrm>
              <a:off x="5412511" y="2018928"/>
              <a:ext cx="6251141" cy="2308324"/>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vi-VN" altLang="en-US" sz="4800" b="1" dirty="0">
                  <a:solidFill>
                    <a:srgbClr val="002060"/>
                  </a:solidFill>
                </a:rPr>
                <a:t>Nhà tiêu tự hoại </a:t>
              </a:r>
              <a:r>
                <a:rPr lang="vi-VN" altLang="en-US" sz="4800" b="1" dirty="0" smtClean="0">
                  <a:solidFill>
                    <a:srgbClr val="002060"/>
                  </a:solidFill>
                </a:rPr>
                <a:t>trá</a:t>
              </a:r>
              <a:r>
                <a:rPr lang="en-US" altLang="en-US" sz="4800" b="1" dirty="0" smtClean="0">
                  <a:solidFill>
                    <a:srgbClr val="002060"/>
                  </a:solidFill>
                  <a:latin typeface="Arial" panose="020B0604020202020204" pitchFamily="34" charset="0"/>
                  <a:cs typeface="Arial" panose="020B0604020202020204" pitchFamily="34" charset="0"/>
                </a:rPr>
                <a:t>n</a:t>
              </a:r>
              <a:r>
                <a:rPr lang="vi-VN" altLang="en-US" sz="4800" b="1" dirty="0" smtClean="0">
                  <a:solidFill>
                    <a:srgbClr val="002060"/>
                  </a:solidFill>
                </a:rPr>
                <a:t>h </a:t>
              </a:r>
              <a:r>
                <a:rPr lang="vi-VN" altLang="en-US" sz="4800" b="1" dirty="0">
                  <a:solidFill>
                    <a:srgbClr val="002060"/>
                  </a:solidFill>
                </a:rPr>
                <a:t>làm ô nhiễm nguồn nước</a:t>
              </a:r>
              <a:r>
                <a:rPr lang="en-US" altLang="en-US" sz="4800" b="1" dirty="0">
                  <a:solidFill>
                    <a:srgbClr val="002060"/>
                  </a:solidFill>
                </a:rPr>
                <a:t>.</a:t>
              </a:r>
              <a:endParaRPr lang="en-US" altLang="en-US" sz="48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2323627" y="3329912"/>
            <a:ext cx="959074" cy="1166325"/>
          </a:xfrm>
          <a:prstGeom prst="rect">
            <a:avLst/>
          </a:prstGeom>
        </p:spPr>
      </p:pic>
      <p:sp>
        <p:nvSpPr>
          <p:cNvPr id="32" name="Text Box 13"/>
          <p:cNvSpPr txBox="1">
            <a:spLocks noChangeArrowheads="1"/>
          </p:cNvSpPr>
          <p:nvPr/>
        </p:nvSpPr>
        <p:spPr bwMode="auto">
          <a:xfrm>
            <a:off x="3173151" y="3430076"/>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86717"/>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9706" y="3456852"/>
            <a:ext cx="3080656" cy="3058573"/>
          </a:xfrm>
          <a:prstGeom prst="rect">
            <a:avLst/>
          </a:prstGeom>
        </p:spPr>
      </p:pic>
      <p:pic>
        <p:nvPicPr>
          <p:cNvPr id="17" name="Picture 36"/>
          <p:cNvPicPr>
            <a:picLocks noChangeAspect="1" noChangeArrowheads="1"/>
          </p:cNvPicPr>
          <p:nvPr/>
        </p:nvPicPr>
        <p:blipFill>
          <a:blip r:embed="rId10"/>
          <a:srcRect/>
          <a:stretch>
            <a:fillRect/>
          </a:stretch>
        </p:blipFill>
        <p:spPr bwMode="auto">
          <a:xfrm>
            <a:off x="7297183" y="1190787"/>
            <a:ext cx="4111258" cy="413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D1811A8F-38D1-4529-9008-516D67B13D7C}"/>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D295F5B5-5389-4CF0-9BD0-662622DC9CDC}"/>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431612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0" name="TextBox 39">
            <a:extLst>
              <a:ext uri="{FF2B5EF4-FFF2-40B4-BE49-F238E27FC236}">
                <a16:creationId xmlns:a16="http://schemas.microsoft.com/office/drawing/2014/main" id="{89C04A57-0A87-4CB0-9C40-74D978F3A74B}"/>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1" name="TextBox 40">
            <a:extLst>
              <a:ext uri="{FF2B5EF4-FFF2-40B4-BE49-F238E27FC236}">
                <a16:creationId xmlns:a16="http://schemas.microsoft.com/office/drawing/2014/main" id="{0104A8A3-C58A-4D5D-AD24-C96829E740D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47711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5365285" y="511225"/>
            <a:ext cx="6251141" cy="4154984"/>
            <a:chOff x="5412511" y="2018928"/>
            <a:chExt cx="6251141" cy="4154984"/>
          </a:xfrm>
        </p:grpSpPr>
        <p:sp>
          <p:nvSpPr>
            <p:cNvPr id="12" name="Rectangle 11"/>
            <p:cNvSpPr/>
            <p:nvPr/>
          </p:nvSpPr>
          <p:spPr>
            <a:xfrm>
              <a:off x="5412511" y="2018928"/>
              <a:ext cx="6251141" cy="4154984"/>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Khơi thông cống rãnh quanh giếng, để nước bẩn không ngấm xuống mạch ngầm và muỗi không có nơi sinh sản.</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5465071" y="4464779"/>
            <a:ext cx="959074" cy="1166325"/>
          </a:xfrm>
          <a:prstGeom prst="rect">
            <a:avLst/>
          </a:prstGeom>
        </p:spPr>
      </p:pic>
      <p:sp>
        <p:nvSpPr>
          <p:cNvPr id="32" name="Text Box 13"/>
          <p:cNvSpPr txBox="1">
            <a:spLocks noChangeArrowheads="1"/>
          </p:cNvSpPr>
          <p:nvPr/>
        </p:nvSpPr>
        <p:spPr bwMode="auto">
          <a:xfrm>
            <a:off x="6424145" y="4594298"/>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flipH="1">
            <a:off x="9548894" y="3799608"/>
            <a:ext cx="2569415" cy="2550997"/>
          </a:xfrm>
          <a:prstGeom prst="rect">
            <a:avLst/>
          </a:prstGeom>
        </p:spPr>
      </p:pic>
      <p:pic>
        <p:nvPicPr>
          <p:cNvPr id="18" name="Picture 26"/>
          <p:cNvPicPr>
            <a:picLocks noChangeAspect="1" noChangeArrowheads="1"/>
          </p:cNvPicPr>
          <p:nvPr/>
        </p:nvPicPr>
        <p:blipFill>
          <a:blip r:embed="rId10"/>
          <a:srcRect/>
          <a:stretch>
            <a:fillRect/>
          </a:stretch>
        </p:blipFill>
        <p:spPr bwMode="auto">
          <a:xfrm>
            <a:off x="533435" y="547684"/>
            <a:ext cx="4679452" cy="3926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240DF89E-97B4-4CDB-80FB-E0F8DCA7294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6F07CB8-A372-4806-AF7E-E5FA9FBC3F14}"/>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84940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0-#ppt_w/2"/>
                                          </p:val>
                                        </p:tav>
                                        <p:tav tm="100000">
                                          <p:val>
                                            <p:strVal val="#ppt_x"/>
                                          </p:val>
                                        </p:tav>
                                      </p:tavLst>
                                    </p:anim>
                                    <p:anim calcmode="lin" valueType="num">
                                      <p:cBhvr additive="base">
                                        <p:cTn id="22" dur="500" fill="hold"/>
                                        <p:tgtEl>
                                          <p:spTgt spid="3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5"/>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6"/>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7"/>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8"/>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9"/>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30" name="Group 29"/>
          <p:cNvGrpSpPr/>
          <p:nvPr/>
        </p:nvGrpSpPr>
        <p:grpSpPr>
          <a:xfrm>
            <a:off x="7977823" y="2078480"/>
            <a:ext cx="2918367" cy="1025982"/>
            <a:chOff x="1263648" y="2127380"/>
            <a:chExt cx="2706782" cy="1025982"/>
          </a:xfrm>
        </p:grpSpPr>
        <p:sp>
          <p:nvSpPr>
            <p:cNvPr id="31" name="Rectangle 3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Text Box 13"/>
            <p:cNvSpPr txBox="1">
              <a:spLocks noChangeArrowheads="1"/>
            </p:cNvSpPr>
            <p:nvPr/>
          </p:nvSpPr>
          <p:spPr bwMode="auto">
            <a:xfrm>
              <a:off x="1471110" y="2216673"/>
              <a:ext cx="2233776"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Nên</a:t>
              </a:r>
              <a:r>
                <a:rPr lang="en-US" altLang="vi-VN" sz="4000" b="1" dirty="0">
                  <a:solidFill>
                    <a:srgbClr val="FFFF00"/>
                  </a:solidFill>
                  <a:latin typeface="Arial" panose="020B0604020202020204" pitchFamily="34" charset="0"/>
                </a:rPr>
                <a:t> </a:t>
              </a:r>
              <a:r>
                <a:rPr lang="en-US" altLang="vi-VN" sz="4000" b="1" dirty="0" err="1">
                  <a:solidFill>
                    <a:srgbClr val="FFFF00"/>
                  </a:solidFill>
                  <a:latin typeface="Arial" panose="020B0604020202020204" pitchFamily="34" charset="0"/>
                </a:rPr>
                <a:t>làm</a:t>
              </a:r>
              <a:endParaRPr lang="en-US" altLang="vi-VN" sz="4000" b="1" dirty="0">
                <a:solidFill>
                  <a:srgbClr val="FFFF00"/>
                </a:solidFill>
                <a:latin typeface="Arial" panose="020B0604020202020204" pitchFamily="34" charset="0"/>
              </a:endParaRPr>
            </a:p>
          </p:txBody>
        </p:sp>
      </p:grpSp>
      <p:grpSp>
        <p:nvGrpSpPr>
          <p:cNvPr id="33" name="Group 32"/>
          <p:cNvGrpSpPr/>
          <p:nvPr/>
        </p:nvGrpSpPr>
        <p:grpSpPr>
          <a:xfrm>
            <a:off x="1263648" y="4569299"/>
            <a:ext cx="2426605" cy="1025982"/>
            <a:chOff x="1263648" y="2127380"/>
            <a:chExt cx="2706782" cy="1025982"/>
          </a:xfrm>
        </p:grpSpPr>
        <p:sp>
          <p:nvSpPr>
            <p:cNvPr id="34" name="Rectangle 33"/>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Text Box 13"/>
            <p:cNvSpPr txBox="1">
              <a:spLocks noChangeArrowheads="1"/>
            </p:cNvSpPr>
            <p:nvPr/>
          </p:nvSpPr>
          <p:spPr bwMode="auto">
            <a:xfrm>
              <a:off x="1272107" y="2270056"/>
              <a:ext cx="2631672" cy="71508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Nên</a:t>
              </a:r>
              <a:r>
                <a:rPr lang="en-US" altLang="vi-VN" sz="3600" b="1" dirty="0">
                  <a:solidFill>
                    <a:srgbClr val="FFFF00"/>
                  </a:solidFill>
                  <a:latin typeface="Arial" panose="020B0604020202020204" pitchFamily="34" charset="0"/>
                </a:rPr>
                <a:t> </a:t>
              </a:r>
              <a:r>
                <a:rPr lang="en-US" altLang="vi-VN" sz="3600" b="1" dirty="0" err="1">
                  <a:solidFill>
                    <a:srgbClr val="FFFF00"/>
                  </a:solidFill>
                  <a:latin typeface="Arial" panose="020B0604020202020204" pitchFamily="34" charset="0"/>
                </a:rPr>
                <a:t>làm</a:t>
              </a:r>
              <a:endParaRPr lang="en-US" altLang="vi-VN" sz="3600" b="1" dirty="0">
                <a:solidFill>
                  <a:srgbClr val="FFFF00"/>
                </a:solidFill>
                <a:latin typeface="Arial" panose="020B0604020202020204" pitchFamily="34" charset="0"/>
              </a:endParaRPr>
            </a:p>
          </p:txBody>
        </p:sp>
      </p:grpSp>
      <p:grpSp>
        <p:nvGrpSpPr>
          <p:cNvPr id="36" name="Group 35"/>
          <p:cNvGrpSpPr/>
          <p:nvPr/>
        </p:nvGrpSpPr>
        <p:grpSpPr>
          <a:xfrm>
            <a:off x="3842655" y="4569299"/>
            <a:ext cx="3226277" cy="1025982"/>
            <a:chOff x="1235032" y="2127380"/>
            <a:chExt cx="2735398" cy="1025982"/>
          </a:xfrm>
        </p:grpSpPr>
        <p:sp>
          <p:nvSpPr>
            <p:cNvPr id="38" name="Rectangle 3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grpSp>
        <p:nvGrpSpPr>
          <p:cNvPr id="40" name="Group 39"/>
          <p:cNvGrpSpPr/>
          <p:nvPr/>
        </p:nvGrpSpPr>
        <p:grpSpPr>
          <a:xfrm>
            <a:off x="7211226" y="4569299"/>
            <a:ext cx="3649607" cy="1025982"/>
            <a:chOff x="1235032" y="2127380"/>
            <a:chExt cx="2735398" cy="1025982"/>
          </a:xfrm>
        </p:grpSpPr>
        <p:sp>
          <p:nvSpPr>
            <p:cNvPr id="41" name="Rectangle 40"/>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Text Box 13"/>
            <p:cNvSpPr txBox="1">
              <a:spLocks noChangeArrowheads="1"/>
            </p:cNvSpPr>
            <p:nvPr/>
          </p:nvSpPr>
          <p:spPr bwMode="auto">
            <a:xfrm>
              <a:off x="1235032" y="2167034"/>
              <a:ext cx="2631672"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Nên</a:t>
              </a:r>
              <a:r>
                <a:rPr lang="en-US" altLang="vi-VN" sz="4400" b="1" dirty="0">
                  <a:solidFill>
                    <a:srgbClr val="FFFF00"/>
                  </a:solidFill>
                  <a:latin typeface="Arial" panose="020B0604020202020204" pitchFamily="34" charset="0"/>
                </a:rPr>
                <a:t> </a:t>
              </a:r>
              <a:r>
                <a:rPr lang="en-US" altLang="vi-VN" sz="4400" b="1" dirty="0" err="1">
                  <a:solidFill>
                    <a:srgbClr val="FFFF00"/>
                  </a:solidFill>
                  <a:latin typeface="Arial" panose="020B0604020202020204" pitchFamily="34" charset="0"/>
                </a:rPr>
                <a:t>làm</a:t>
              </a:r>
              <a:endParaRPr lang="en-US" altLang="vi-VN" sz="4400" b="1" dirty="0">
                <a:solidFill>
                  <a:srgbClr val="FFFF00"/>
                </a:solidFill>
                <a:latin typeface="Arial" panose="020B0604020202020204" pitchFamily="34" charset="0"/>
              </a:endParaRPr>
            </a:p>
          </p:txBody>
        </p:sp>
      </p:grpSp>
      <p:sp>
        <p:nvSpPr>
          <p:cNvPr id="43" name="TextBox 42">
            <a:extLst>
              <a:ext uri="{FF2B5EF4-FFF2-40B4-BE49-F238E27FC236}">
                <a16:creationId xmlns:a16="http://schemas.microsoft.com/office/drawing/2014/main" id="{10CF82F9-BADA-4416-B1E0-06EEC87F4C9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44" name="TextBox 43">
            <a:extLst>
              <a:ext uri="{FF2B5EF4-FFF2-40B4-BE49-F238E27FC236}">
                <a16:creationId xmlns:a16="http://schemas.microsoft.com/office/drawing/2014/main" id="{4897D6E2-36DD-40E1-A56D-B29B57678E3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1926020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grpSp>
        <p:nvGrpSpPr>
          <p:cNvPr id="14" name="Group 13"/>
          <p:cNvGrpSpPr/>
          <p:nvPr/>
        </p:nvGrpSpPr>
        <p:grpSpPr>
          <a:xfrm>
            <a:off x="481909" y="1593644"/>
            <a:ext cx="5209266" cy="1446550"/>
            <a:chOff x="5412511" y="2018928"/>
            <a:chExt cx="6251141" cy="1446550"/>
          </a:xfrm>
        </p:grpSpPr>
        <p:sp>
          <p:nvSpPr>
            <p:cNvPr id="12" name="Rectangle 11"/>
            <p:cNvSpPr/>
            <p:nvPr/>
          </p:nvSpPr>
          <p:spPr>
            <a:xfrm>
              <a:off x="5412511" y="2018928"/>
              <a:ext cx="6251141" cy="1446550"/>
            </a:xfrm>
            <a:prstGeom prst="rect">
              <a:avLst/>
            </a:prstGeom>
          </p:spPr>
          <p:txBody>
            <a:bodyPr wrap="square">
              <a:spAutoFit/>
            </a:bodyPr>
            <a:lstStyle/>
            <a:p>
              <a:pPr algn="just"/>
              <a:r>
                <a:rPr lang="en-US" altLang="en-US" sz="4000" b="1" dirty="0">
                  <a:solidFill>
                    <a:srgbClr val="002060"/>
                  </a:solidFill>
                  <a:latin typeface="Arial" panose="020B0604020202020204" pitchFamily="34" charset="0"/>
                </a:rPr>
                <a:t>	</a:t>
              </a:r>
              <a:r>
                <a:rPr lang="vi-VN" altLang="en-US" sz="4400" b="1" dirty="0">
                  <a:solidFill>
                    <a:srgbClr val="002060"/>
                  </a:solidFill>
                </a:rPr>
                <a:t>Xây dựng hệ thống thoát nước thải</a:t>
              </a:r>
              <a:r>
                <a:rPr lang="en-US" altLang="en-US" sz="4400" b="1" dirty="0">
                  <a:solidFill>
                    <a:srgbClr val="002060"/>
                  </a:solidFill>
                </a:rPr>
                <a:t>.</a:t>
              </a:r>
              <a:endParaRPr lang="en-US" altLang="en-US" sz="4400" b="1" dirty="0">
                <a:solidFill>
                  <a:srgbClr val="002060"/>
                </a:solidFill>
                <a:latin typeface="Arial" panose="020B0604020202020204" pitchFamily="34" charset="0"/>
              </a:endParaRPr>
            </a:p>
          </p:txBody>
        </p:sp>
        <p:pic>
          <p:nvPicPr>
            <p:cNvPr id="31" name="图形 27"/>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04239" y="2098674"/>
              <a:ext cx="782158" cy="608487"/>
            </a:xfrm>
            <a:prstGeom prst="rect">
              <a:avLst/>
            </a:prstGeom>
          </p:spPr>
        </p:pic>
      </p:grpSp>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41161" t="1181" r="37147" b="72439"/>
          <a:stretch/>
        </p:blipFill>
        <p:spPr>
          <a:xfrm flipH="1">
            <a:off x="1935042" y="3299482"/>
            <a:ext cx="959074" cy="1166325"/>
          </a:xfrm>
          <a:prstGeom prst="rect">
            <a:avLst/>
          </a:prstGeom>
        </p:spPr>
      </p:pic>
      <p:sp>
        <p:nvSpPr>
          <p:cNvPr id="32" name="Text Box 13"/>
          <p:cNvSpPr txBox="1">
            <a:spLocks noChangeArrowheads="1"/>
          </p:cNvSpPr>
          <p:nvPr/>
        </p:nvSpPr>
        <p:spPr bwMode="auto">
          <a:xfrm>
            <a:off x="2894116" y="3429001"/>
            <a:ext cx="2770247" cy="851297"/>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400" b="1" dirty="0" err="1">
                <a:solidFill>
                  <a:srgbClr val="00B050"/>
                </a:solidFill>
                <a:latin typeface="Arial" panose="020B0604020202020204" pitchFamily="34" charset="0"/>
              </a:rPr>
              <a:t>Nên</a:t>
            </a:r>
            <a:r>
              <a:rPr lang="en-US" altLang="vi-VN" sz="4400" b="1" dirty="0">
                <a:solidFill>
                  <a:srgbClr val="00B050"/>
                </a:solidFill>
                <a:latin typeface="Arial" panose="020B0604020202020204" pitchFamily="34" charset="0"/>
              </a:rPr>
              <a:t> </a:t>
            </a:r>
            <a:r>
              <a:rPr lang="en-US" altLang="vi-VN" sz="4400" b="1" dirty="0" err="1">
                <a:solidFill>
                  <a:srgbClr val="00B050"/>
                </a:solidFill>
                <a:latin typeface="Arial" panose="020B0604020202020204" pitchFamily="34" charset="0"/>
              </a:rPr>
              <a:t>làm</a:t>
            </a:r>
            <a:endParaRPr lang="en-US" altLang="vi-VN" sz="4400" b="1" dirty="0">
              <a:solidFill>
                <a:srgbClr val="00B050"/>
              </a:solidFill>
              <a:latin typeface="Arial" panose="020B0604020202020204" pitchFamily="34" charset="0"/>
            </a:endParaRPr>
          </a:p>
        </p:txBody>
      </p:sp>
      <p:pic>
        <p:nvPicPr>
          <p:cNvPr id="33"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784" y="373163"/>
            <a:ext cx="4285216" cy="3908175"/>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r="52122" b="64444"/>
          <a:stretch/>
        </p:blipFill>
        <p:spPr>
          <a:xfrm>
            <a:off x="252184" y="3965021"/>
            <a:ext cx="2569415" cy="2550997"/>
          </a:xfrm>
          <a:prstGeom prst="rect">
            <a:avLst/>
          </a:prstGeom>
        </p:spPr>
      </p:pic>
      <p:pic>
        <p:nvPicPr>
          <p:cNvPr id="17" name="Picture 29"/>
          <p:cNvPicPr>
            <a:picLocks noChangeAspect="1" noChangeArrowheads="1"/>
          </p:cNvPicPr>
          <p:nvPr/>
        </p:nvPicPr>
        <p:blipFill>
          <a:blip r:embed="rId10"/>
          <a:srcRect/>
          <a:stretch>
            <a:fillRect/>
          </a:stretch>
        </p:blipFill>
        <p:spPr bwMode="auto">
          <a:xfrm>
            <a:off x="5903679" y="1406311"/>
            <a:ext cx="5651908" cy="3685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0B315FAB-57C9-4672-BC79-FF32E499F08F}"/>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8" name="TextBox 17">
            <a:extLst>
              <a:ext uri="{FF2B5EF4-FFF2-40B4-BE49-F238E27FC236}">
                <a16:creationId xmlns:a16="http://schemas.microsoft.com/office/drawing/2014/main" id="{A931627A-F001-4366-BD3F-3CE57957429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52841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40392"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4" name="Rectangle 3"/>
          <p:cNvSpPr/>
          <p:nvPr/>
        </p:nvSpPr>
        <p:spPr>
          <a:xfrm>
            <a:off x="6234340" y="983516"/>
            <a:ext cx="5393871" cy="4247317"/>
          </a:xfrm>
          <a:prstGeom prst="rect">
            <a:avLst/>
          </a:prstGeom>
        </p:spPr>
        <p:txBody>
          <a:bodyPr wrap="square">
            <a:spAutoFit/>
          </a:bodyPr>
          <a:lstStyle/>
          <a:p>
            <a:pPr algn="ctr"/>
            <a:r>
              <a:rPr lang="en-US" altLang="en-US" sz="5400" b="1" dirty="0" err="1">
                <a:solidFill>
                  <a:srgbClr val="002060"/>
                </a:solidFill>
                <a:latin typeface="Arial" panose="020B0604020202020204" pitchFamily="34" charset="0"/>
              </a:rPr>
              <a:t>Bản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thân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em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gia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đình</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và</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địa</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phương</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đã</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làm</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gì</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để</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bảo</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vệ</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nguồn</a:t>
            </a:r>
            <a:r>
              <a:rPr lang="en-US" altLang="en-US" sz="5400" b="1" dirty="0">
                <a:solidFill>
                  <a:srgbClr val="002060"/>
                </a:solidFill>
                <a:latin typeface="Arial" panose="020B0604020202020204" pitchFamily="34" charset="0"/>
              </a:rPr>
              <a:t> </a:t>
            </a:r>
            <a:r>
              <a:rPr lang="en-US" altLang="en-US" sz="5400" b="1" dirty="0" err="1">
                <a:solidFill>
                  <a:srgbClr val="002060"/>
                </a:solidFill>
                <a:latin typeface="Arial" panose="020B0604020202020204" pitchFamily="34" charset="0"/>
              </a:rPr>
              <a:t>nước</a:t>
            </a:r>
            <a:r>
              <a:rPr lang="en-US" altLang="en-US" sz="5400" b="1" dirty="0">
                <a:solidFill>
                  <a:srgbClr val="002060"/>
                </a:solidFill>
                <a:latin typeface="Arial" panose="020B0604020202020204" pitchFamily="34" charset="0"/>
              </a:rPr>
              <a:t>?</a:t>
            </a:r>
          </a:p>
        </p:txBody>
      </p:sp>
      <p:pic>
        <p:nvPicPr>
          <p:cNvPr id="3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39"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17" y="983516"/>
            <a:ext cx="7922988" cy="5944336"/>
          </a:xfrm>
          <a:prstGeom prst="rect">
            <a:avLst/>
          </a:prstGeom>
        </p:spPr>
      </p:pic>
      <p:sp>
        <p:nvSpPr>
          <p:cNvPr id="11" name="TextBox 10">
            <a:extLst>
              <a:ext uri="{FF2B5EF4-FFF2-40B4-BE49-F238E27FC236}">
                <a16:creationId xmlns:a16="http://schemas.microsoft.com/office/drawing/2014/main" id="{B2317358-CC1D-4952-B47C-304DDBE4733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79DCD140-236A-4829-B4A7-7873F983E24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361334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750"/>
                                        <p:tgtEl>
                                          <p:spTgt spid="38"/>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750" fill="hold"/>
                                        <p:tgtEl>
                                          <p:spTgt spid="39"/>
                                        </p:tgtEl>
                                        <p:attrNameLst>
                                          <p:attrName>ppt_w</p:attrName>
                                        </p:attrNameLst>
                                      </p:cBhvr>
                                      <p:tavLst>
                                        <p:tav tm="0">
                                          <p:val>
                                            <p:fltVal val="0"/>
                                          </p:val>
                                        </p:tav>
                                        <p:tav tm="100000">
                                          <p:val>
                                            <p:strVal val="#ppt_w"/>
                                          </p:val>
                                        </p:tav>
                                      </p:tavLst>
                                    </p:anim>
                                    <p:anim calcmode="lin" valueType="num">
                                      <p:cBhvr>
                                        <p:cTn id="12" dur="750" fill="hold"/>
                                        <p:tgtEl>
                                          <p:spTgt spid="39"/>
                                        </p:tgtEl>
                                        <p:attrNameLst>
                                          <p:attrName>ppt_h</p:attrName>
                                        </p:attrNameLst>
                                      </p:cBhvr>
                                      <p:tavLst>
                                        <p:tav tm="0">
                                          <p:val>
                                            <p:fltVal val="0"/>
                                          </p:val>
                                        </p:tav>
                                        <p:tav tm="100000">
                                          <p:val>
                                            <p:strVal val="#ppt_h"/>
                                          </p:val>
                                        </p:tav>
                                      </p:tavLst>
                                    </p:anim>
                                    <p:animEffect transition="in" filter="fade">
                                      <p:cBhvr>
                                        <p:cTn id="13" dur="750"/>
                                        <p:tgtEl>
                                          <p:spTgt spid="3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107114" y="1562934"/>
            <a:ext cx="63468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6000" dirty="0" err="1">
                <a:latin typeface="Times New Roman" panose="02020603050405020304" pitchFamily="18" charset="0"/>
                <a:cs typeface="Times New Roman" panose="02020603050405020304" pitchFamily="18" charset="0"/>
              </a:rPr>
              <a:t>Nước</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sau</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khi</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lọc</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đã</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uống</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được</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ngay</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chưa</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Tại</a:t>
            </a:r>
            <a:r>
              <a:rPr lang="en-US" altLang="en-US" sz="6000" dirty="0">
                <a:latin typeface="Times New Roman" panose="02020603050405020304" pitchFamily="18" charset="0"/>
                <a:cs typeface="Times New Roman" panose="02020603050405020304" pitchFamily="18" charset="0"/>
              </a:rPr>
              <a:t> </a:t>
            </a:r>
            <a:r>
              <a:rPr lang="en-US" altLang="en-US" sz="6000" dirty="0" err="1">
                <a:latin typeface="Times New Roman" panose="02020603050405020304" pitchFamily="18" charset="0"/>
                <a:cs typeface="Times New Roman" panose="02020603050405020304" pitchFamily="18" charset="0"/>
              </a:rPr>
              <a:t>sao</a:t>
            </a:r>
            <a:r>
              <a:rPr lang="en-US" alt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2899562"/>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804" y="3483088"/>
            <a:ext cx="3662310" cy="287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04" y="560288"/>
            <a:ext cx="3958480" cy="2659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7363" y="552335"/>
            <a:ext cx="3393638"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2080" y="552335"/>
            <a:ext cx="3584327" cy="270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3161" y="3505200"/>
            <a:ext cx="3453246" cy="2854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2517" y="3518292"/>
            <a:ext cx="3778242" cy="2841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8817E13C-2653-407E-B209-57CE9F4683DE}"/>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2" name="TextBox 11">
            <a:extLst>
              <a:ext uri="{FF2B5EF4-FFF2-40B4-BE49-F238E27FC236}">
                <a16:creationId xmlns:a16="http://schemas.microsoft.com/office/drawing/2014/main" id="{AB983ACB-CF06-4694-9A63-C010EF25A81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childTnLst>
                          </p:cTn>
                        </p:par>
                        <p:par>
                          <p:cTn id="39" fill="hold">
                            <p:stCondLst>
                              <p:cond delay="5000"/>
                            </p:stCondLst>
                            <p:childTnLst>
                              <p:par>
                                <p:cTn id="40" presetID="31"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style.rotation</p:attrName>
                                        </p:attrNameLst>
                                      </p:cBhvr>
                                      <p:tavLst>
                                        <p:tav tm="0">
                                          <p:val>
                                            <p:fltVal val="90"/>
                                          </p:val>
                                        </p:tav>
                                        <p:tav tm="100000">
                                          <p:val>
                                            <p:fltVal val="0"/>
                                          </p:val>
                                        </p:tav>
                                      </p:tavLst>
                                    </p:anim>
                                    <p:animEffect transition="in" filter="fade">
                                      <p:cBhvr>
                                        <p:cTn id="4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Rectangle 10"/>
          <p:cNvSpPr>
            <a:spLocks noChangeArrowheads="1"/>
          </p:cNvSpPr>
          <p:nvPr/>
        </p:nvSpPr>
        <p:spPr bwMode="auto">
          <a:xfrm>
            <a:off x="512535" y="1714852"/>
            <a:ext cx="111887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marL="0" indent="0" algn="just" eaLnBrk="1" hangingPunct="1">
              <a:spcBef>
                <a:spcPts val="6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bảo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cần</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giữ</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sinh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sạch</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sẽ</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quanh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sạch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như</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giếng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hồ</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đường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dẫn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Không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đục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phá</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ống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bẩn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Xây</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dựng</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nhà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tiêu</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tự</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hoại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hai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ngăn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nhà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tiêu</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cải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tiến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để</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phân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thấm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xuống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đất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làm</a:t>
            </a:r>
            <a:r>
              <a:rPr lang="en-US" altLang="en-US" dirty="0">
                <a:solidFill>
                  <a:srgbClr val="002060"/>
                </a:solidFill>
                <a:effectLst/>
                <a:latin typeface="Arial" panose="020B0604020202020204" pitchFamily="34" charset="0"/>
                <a:cs typeface="Arial" panose="020B0604020202020204" pitchFamily="34" charset="0"/>
              </a:rPr>
              <a:t> ô </a:t>
            </a:r>
            <a:r>
              <a:rPr lang="en-US" altLang="en-US" dirty="0" err="1">
                <a:solidFill>
                  <a:srgbClr val="002060"/>
                </a:solidFill>
                <a:effectLst/>
                <a:latin typeface="Arial" panose="020B0604020202020204" pitchFamily="34" charset="0"/>
                <a:cs typeface="Arial" panose="020B0604020202020204" pitchFamily="34" charset="0"/>
              </a:rPr>
              <a:t>nhiễm</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nguồn</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a:t>
            </a:r>
          </a:p>
          <a:p>
            <a:pPr marL="0" indent="0" algn="just" eaLnBrk="1" hangingPunct="1">
              <a:spcBef>
                <a:spcPts val="1800"/>
              </a:spcBef>
              <a:spcAft>
                <a:spcPts val="600"/>
              </a:spcAft>
              <a:buNone/>
            </a:pPr>
            <a:r>
              <a:rPr lang="en-US" altLang="en-US"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Cải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tạo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và</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bảo</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vệ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hệ</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smtClean="0">
                <a:solidFill>
                  <a:srgbClr val="002060"/>
                </a:solidFill>
                <a:effectLst/>
                <a:latin typeface="Arial" panose="020B0604020202020204" pitchFamily="34" charset="0"/>
                <a:cs typeface="Arial" panose="020B0604020202020204" pitchFamily="34" charset="0"/>
              </a:rPr>
              <a:t>thống</a:t>
            </a:r>
            <a:r>
              <a:rPr lang="en-US" altLang="en-US" b="1" dirty="0" smtClean="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thoát</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nước</a:t>
            </a:r>
            <a:r>
              <a:rPr lang="en-US" altLang="en-US" b="1" dirty="0">
                <a:solidFill>
                  <a:srgbClr val="002060"/>
                </a:solidFill>
                <a:effectLst/>
                <a:latin typeface="Arial" panose="020B0604020202020204" pitchFamily="34" charset="0"/>
                <a:cs typeface="Arial" panose="020B0604020202020204" pitchFamily="34" charset="0"/>
              </a:rPr>
              <a:t> </a:t>
            </a:r>
            <a:r>
              <a:rPr lang="en-US" altLang="en-US" b="1" dirty="0" err="1">
                <a:solidFill>
                  <a:srgbClr val="002060"/>
                </a:solidFill>
                <a:effectLst/>
                <a:latin typeface="Arial" panose="020B0604020202020204" pitchFamily="34" charset="0"/>
                <a:cs typeface="Arial" panose="020B0604020202020204" pitchFamily="34" charset="0"/>
              </a:rPr>
              <a:t>thải</a:t>
            </a:r>
            <a:r>
              <a:rPr lang="en-US" altLang="en-US" b="1"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sinh</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hoạt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công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nghiệp</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trước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khi</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xả</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vào</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hệ</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thống</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thoát</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nước</a:t>
            </a:r>
            <a:r>
              <a:rPr lang="en-US" altLang="en-US" dirty="0">
                <a:solidFill>
                  <a:srgbClr val="002060"/>
                </a:solidFill>
                <a:effectLst/>
                <a:latin typeface="Arial" panose="020B0604020202020204" pitchFamily="34" charset="0"/>
                <a:cs typeface="Arial" panose="020B0604020202020204" pitchFamily="34" charset="0"/>
              </a:rPr>
              <a:t> </a:t>
            </a:r>
            <a:r>
              <a:rPr lang="en-US" altLang="en-US" dirty="0" err="1">
                <a:solidFill>
                  <a:srgbClr val="002060"/>
                </a:solidFill>
                <a:effectLst/>
                <a:latin typeface="Arial" panose="020B0604020202020204" pitchFamily="34" charset="0"/>
                <a:cs typeface="Arial" panose="020B0604020202020204" pitchFamily="34" charset="0"/>
              </a:rPr>
              <a:t>chung</a:t>
            </a:r>
            <a:r>
              <a:rPr lang="en-US" altLang="en-US" dirty="0">
                <a:solidFill>
                  <a:srgbClr val="002060"/>
                </a:solidFill>
                <a:effectLst/>
                <a:latin typeface="Arial" panose="020B0604020202020204" pitchFamily="34" charset="0"/>
                <a:cs typeface="Arial" panose="020B0604020202020204" pitchFamily="34" charset="0"/>
              </a:rPr>
              <a:t>.</a:t>
            </a:r>
          </a:p>
        </p:txBody>
      </p:sp>
      <p:sp>
        <p:nvSpPr>
          <p:cNvPr id="28" name="矩形 25"/>
          <p:cNvSpPr/>
          <p:nvPr/>
        </p:nvSpPr>
        <p:spPr>
          <a:xfrm>
            <a:off x="620488" y="537155"/>
            <a:ext cx="11190512" cy="1107996"/>
          </a:xfrm>
          <a:prstGeom prst="rect">
            <a:avLst/>
          </a:prstGeom>
        </p:spPr>
        <p:txBody>
          <a:bodyPr wrap="square">
            <a:spAutoFit/>
          </a:bodyPr>
          <a:lstStyle/>
          <a:p>
            <a:pPr algn="ctr"/>
            <a:r>
              <a:rPr lang="en-US" altLang="zh-CN" sz="6600" b="1" dirty="0" smtClean="0">
                <a:solidFill>
                  <a:srgbClr val="59A0A5"/>
                </a:solidFill>
                <a:effectLst/>
                <a:latin typeface="UTM Cooper Black" panose="02040603050506020204" pitchFamily="18" charset="0"/>
                <a:ea typeface="印品丫丫体-D版" panose="02010601030101010101" pitchFamily="2" charset="-122"/>
              </a:rPr>
              <a:t>GHI NHỚ</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38"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1319756"/>
            <a:ext cx="1132116" cy="1063403"/>
          </a:xfrm>
          <a:prstGeom prst="rect">
            <a:avLst/>
          </a:prstGeom>
        </p:spPr>
      </p:pic>
      <p:pic>
        <p:nvPicPr>
          <p:cNvPr id="4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02770" y="4575750"/>
            <a:ext cx="1132116" cy="1063403"/>
          </a:xfrm>
          <a:prstGeom prst="rect">
            <a:avLst/>
          </a:prstGeom>
        </p:spPr>
      </p:pic>
      <p:sp>
        <p:nvSpPr>
          <p:cNvPr id="9" name="TextBox 8">
            <a:extLst>
              <a:ext uri="{FF2B5EF4-FFF2-40B4-BE49-F238E27FC236}">
                <a16:creationId xmlns:a16="http://schemas.microsoft.com/office/drawing/2014/main" id="{0F1186A8-EBCA-4AED-8DBD-2FB455573564}"/>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0" name="TextBox 9">
            <a:extLst>
              <a:ext uri="{FF2B5EF4-FFF2-40B4-BE49-F238E27FC236}">
                <a16:creationId xmlns:a16="http://schemas.microsoft.com/office/drawing/2014/main" id="{C678583B-AC25-497D-BD1B-00A3D2BAE6D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par>
                          <p:cTn id="8" fill="hold">
                            <p:stCondLst>
                              <p:cond delay="750"/>
                            </p:stCondLst>
                            <p:childTnLst>
                              <p:par>
                                <p:cTn id="9" presetID="45"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anim calcmode="lin" valueType="num">
                                      <p:cBhvr>
                                        <p:cTn id="12" dur="2000" fill="hold"/>
                                        <p:tgtEl>
                                          <p:spTgt spid="27"/>
                                        </p:tgtEl>
                                        <p:attrNameLst>
                                          <p:attrName>ppt_w</p:attrName>
                                        </p:attrNameLst>
                                      </p:cBhvr>
                                      <p:tavLst>
                                        <p:tav tm="0" fmla="#ppt_w*sin(2.5*pi*$)">
                                          <p:val>
                                            <p:fltVal val="0"/>
                                          </p:val>
                                        </p:tav>
                                        <p:tav tm="100000">
                                          <p:val>
                                            <p:fltVal val="1"/>
                                          </p:val>
                                        </p:tav>
                                      </p:tavLst>
                                    </p:anim>
                                    <p:anim calcmode="lin" valueType="num">
                                      <p:cBhvr>
                                        <p:cTn id="13" dur="2000" fill="hold"/>
                                        <p:tgtEl>
                                          <p:spTgt spid="27"/>
                                        </p:tgtEl>
                                        <p:attrNameLst>
                                          <p:attrName>ppt_h</p:attrName>
                                        </p:attrNameLst>
                                      </p:cBhvr>
                                      <p:tavLst>
                                        <p:tav tm="0">
                                          <p:val>
                                            <p:strVal val="#ppt_h"/>
                                          </p:val>
                                        </p:tav>
                                        <p:tav tm="100000">
                                          <p:val>
                                            <p:strVal val="#ppt_h"/>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0-#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585" y="372585"/>
            <a:ext cx="4222604" cy="3851072"/>
          </a:xfrm>
          <a:prstGeom prst="rect">
            <a:avLst/>
          </a:prstGeom>
        </p:spPr>
      </p:pic>
      <p:pic>
        <p:nvPicPr>
          <p:cNvPr id="46" name="图片 45">
            <a:extLst>
              <a:ext uri="{FF2B5EF4-FFF2-40B4-BE49-F238E27FC236}">
                <a16:creationId xmlns:a16="http://schemas.microsoft.com/office/drawing/2014/main" id="{4615E1D6-447F-49E4-BA79-9E0920CC57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8208" y="237973"/>
            <a:ext cx="5002792" cy="6251727"/>
          </a:xfrm>
          <a:prstGeom prst="rect">
            <a:avLst/>
          </a:prstGeom>
        </p:spPr>
      </p:pic>
      <p:sp>
        <p:nvSpPr>
          <p:cNvPr id="19" name="Rectangle 18"/>
          <p:cNvSpPr/>
          <p:nvPr/>
        </p:nvSpPr>
        <p:spPr>
          <a:xfrm>
            <a:off x="683381" y="1271544"/>
            <a:ext cx="6327020" cy="4154984"/>
          </a:xfrm>
          <a:prstGeom prst="rect">
            <a:avLst/>
          </a:prstGeom>
        </p:spPr>
        <p:txBody>
          <a:bodyPr wrap="square">
            <a:spAutoFit/>
          </a:bodyPr>
          <a:lstStyle/>
          <a:p>
            <a:pPr algn="ctr"/>
            <a:r>
              <a:rPr lang="vi-VN" altLang="en-US" sz="4400" b="1" dirty="0">
                <a:solidFill>
                  <a:srgbClr val="002060"/>
                </a:solidFill>
              </a:rPr>
              <a:t>Xây dựng cam kết tham gia bảo vệ nguồn nước và vẽ tranh tuyên truyền cổ động người khác cùng bảo vệ nguồn nước.</a:t>
            </a:r>
          </a:p>
        </p:txBody>
      </p:sp>
      <p:sp>
        <p:nvSpPr>
          <p:cNvPr id="8" name="TextBox 7">
            <a:extLst>
              <a:ext uri="{FF2B5EF4-FFF2-40B4-BE49-F238E27FC236}">
                <a16:creationId xmlns:a16="http://schemas.microsoft.com/office/drawing/2014/main" id="{B40263F1-853B-44C9-9E04-5CE8697B01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9" name="TextBox 8">
            <a:extLst>
              <a:ext uri="{FF2B5EF4-FFF2-40B4-BE49-F238E27FC236}">
                <a16:creationId xmlns:a16="http://schemas.microsoft.com/office/drawing/2014/main" id="{63FAA5BB-7067-4B97-9491-B6D71793F906}"/>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750" fill="hold"/>
                                        <p:tgtEl>
                                          <p:spTgt spid="46"/>
                                        </p:tgtEl>
                                        <p:attrNameLst>
                                          <p:attrName>ppt_w</p:attrName>
                                        </p:attrNameLst>
                                      </p:cBhvr>
                                      <p:tavLst>
                                        <p:tav tm="0">
                                          <p:val>
                                            <p:fltVal val="0"/>
                                          </p:val>
                                        </p:tav>
                                        <p:tav tm="100000">
                                          <p:val>
                                            <p:strVal val="#ppt_w"/>
                                          </p:val>
                                        </p:tav>
                                      </p:tavLst>
                                    </p:anim>
                                    <p:anim calcmode="lin" valueType="num">
                                      <p:cBhvr>
                                        <p:cTn id="8" dur="750" fill="hold"/>
                                        <p:tgtEl>
                                          <p:spTgt spid="46"/>
                                        </p:tgtEl>
                                        <p:attrNameLst>
                                          <p:attrName>ppt_h</p:attrName>
                                        </p:attrNameLst>
                                      </p:cBhvr>
                                      <p:tavLst>
                                        <p:tav tm="0">
                                          <p:val>
                                            <p:fltVal val="0"/>
                                          </p:val>
                                        </p:tav>
                                        <p:tav tm="100000">
                                          <p:val>
                                            <p:strVal val="#ppt_h"/>
                                          </p:val>
                                        </p:tav>
                                      </p:tavLst>
                                    </p:anim>
                                    <p:animEffect transition="in" filter="fade">
                                      <p:cBhvr>
                                        <p:cTn id="9" dur="750"/>
                                        <p:tgtEl>
                                          <p:spTgt spid="46"/>
                                        </p:tgtEl>
                                      </p:cBhvr>
                                    </p:animEffect>
                                  </p:childTnLst>
                                </p:cTn>
                              </p:par>
                            </p:childTnLst>
                          </p:cTn>
                        </p:par>
                        <p:par>
                          <p:cTn id="10" fill="hold">
                            <p:stCondLst>
                              <p:cond delay="75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 y="3979914"/>
            <a:ext cx="11931473" cy="2646948"/>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85" y="3385817"/>
            <a:ext cx="6691085" cy="3103883"/>
          </a:xfrm>
          <a:prstGeom prst="rect">
            <a:avLst/>
          </a:prstGeom>
        </p:spPr>
      </p:pic>
      <p:pic>
        <p:nvPicPr>
          <p:cNvPr id="10"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33" y="273390"/>
            <a:ext cx="5157186" cy="5331416"/>
          </a:xfrm>
          <a:prstGeom prst="rect">
            <a:avLst/>
          </a:prstGeom>
        </p:spPr>
      </p:pic>
      <p:sp>
        <p:nvSpPr>
          <p:cNvPr id="9" name="TextBox 8">
            <a:extLst>
              <a:ext uri="{FF2B5EF4-FFF2-40B4-BE49-F238E27FC236}">
                <a16:creationId xmlns:a16="http://schemas.microsoft.com/office/drawing/2014/main" id="{9E751E95-00A6-407C-9521-EDD9D650613D}"/>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1" name="TextBox 10">
            <a:extLst>
              <a:ext uri="{FF2B5EF4-FFF2-40B4-BE49-F238E27FC236}">
                <a16:creationId xmlns:a16="http://schemas.microsoft.com/office/drawing/2014/main" id="{2D23F76B-3617-4C03-BCD7-126C591CCA4A}"/>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Rectangle 12"/>
          <p:cNvSpPr/>
          <p:nvPr/>
        </p:nvSpPr>
        <p:spPr>
          <a:xfrm>
            <a:off x="5382275" y="1440450"/>
            <a:ext cx="5960158" cy="2308324"/>
          </a:xfrm>
          <a:prstGeom prst="rect">
            <a:avLst/>
          </a:prstGeom>
        </p:spPr>
        <p:txBody>
          <a:bodyPr wrap="square">
            <a:spAutoFit/>
          </a:bodyPr>
          <a:lstStyle/>
          <a:p>
            <a:pPr algn="ctr"/>
            <a:r>
              <a:rPr lang="en-US" altLang="en-US" sz="7200" b="1" dirty="0" err="1" smtClean="0">
                <a:solidFill>
                  <a:srgbClr val="002060"/>
                </a:solidFill>
                <a:latin typeface="Times New Roman" panose="02020603050405020304" pitchFamily="18" charset="0"/>
                <a:cs typeface="Times New Roman" panose="02020603050405020304" pitchFamily="18" charset="0"/>
              </a:rPr>
              <a:t>Chúc</a:t>
            </a:r>
            <a:r>
              <a:rPr lang="en-US" altLang="en-US" sz="7200" b="1" dirty="0" smtClean="0">
                <a:solidFill>
                  <a:srgbClr val="002060"/>
                </a:solidFill>
                <a:latin typeface="Times New Roman" panose="02020603050405020304" pitchFamily="18" charset="0"/>
                <a:cs typeface="Times New Roman" panose="02020603050405020304" pitchFamily="18" charset="0"/>
              </a:rPr>
              <a:t> </a:t>
            </a:r>
            <a:r>
              <a:rPr lang="en-US" altLang="en-US" sz="7200" b="1" dirty="0" err="1" smtClean="0">
                <a:solidFill>
                  <a:srgbClr val="002060"/>
                </a:solidFill>
                <a:latin typeface="Times New Roman" panose="02020603050405020304" pitchFamily="18" charset="0"/>
                <a:cs typeface="Times New Roman" panose="02020603050405020304" pitchFamily="18" charset="0"/>
              </a:rPr>
              <a:t>các</a:t>
            </a:r>
            <a:r>
              <a:rPr lang="en-US" altLang="en-US" sz="7200" b="1" dirty="0" smtClean="0">
                <a:solidFill>
                  <a:srgbClr val="002060"/>
                </a:solidFill>
                <a:latin typeface="Times New Roman" panose="02020603050405020304" pitchFamily="18" charset="0"/>
                <a:cs typeface="Times New Roman" panose="02020603050405020304" pitchFamily="18" charset="0"/>
              </a:rPr>
              <a:t> con </a:t>
            </a:r>
            <a:r>
              <a:rPr lang="en-US" altLang="en-US" sz="7200" b="1" dirty="0" err="1" smtClean="0">
                <a:solidFill>
                  <a:srgbClr val="002060"/>
                </a:solidFill>
                <a:latin typeface="Times New Roman" panose="02020603050405020304" pitchFamily="18" charset="0"/>
                <a:cs typeface="Times New Roman" panose="02020603050405020304" pitchFamily="18" charset="0"/>
              </a:rPr>
              <a:t>học</a:t>
            </a:r>
            <a:r>
              <a:rPr lang="en-US" altLang="en-US" sz="7200" b="1" dirty="0" smtClean="0">
                <a:solidFill>
                  <a:srgbClr val="002060"/>
                </a:solidFill>
                <a:latin typeface="Times New Roman" panose="02020603050405020304" pitchFamily="18" charset="0"/>
                <a:cs typeface="Times New Roman" panose="02020603050405020304" pitchFamily="18" charset="0"/>
              </a:rPr>
              <a:t> </a:t>
            </a:r>
            <a:r>
              <a:rPr lang="en-US" altLang="en-US" sz="7200" b="1" dirty="0" err="1" smtClean="0">
                <a:solidFill>
                  <a:srgbClr val="002060"/>
                </a:solidFill>
                <a:latin typeface="Times New Roman" panose="02020603050405020304" pitchFamily="18" charset="0"/>
                <a:cs typeface="Times New Roman" panose="02020603050405020304" pitchFamily="18" charset="0"/>
              </a:rPr>
              <a:t>tốt</a:t>
            </a:r>
            <a:r>
              <a:rPr lang="en-US" altLang="en-US" sz="7200" b="1" dirty="0" smtClean="0">
                <a:solidFill>
                  <a:srgbClr val="002060"/>
                </a:solidFill>
                <a:latin typeface="Times New Roman" panose="02020603050405020304" pitchFamily="18" charset="0"/>
                <a:cs typeface="Times New Roman" panose="02020603050405020304" pitchFamily="18" charset="0"/>
              </a:rPr>
              <a:t>!</a:t>
            </a:r>
            <a:endParaRPr lang="en-US" alt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74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750"/>
                                        <p:tgtEl>
                                          <p:spTgt spid="1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750"/>
                                        <p:tgtEl>
                                          <p:spTgt spid="22"/>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061274" y="2370056"/>
            <a:ext cx="80268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altLang="en-US" sz="5400" dirty="0" err="1">
                <a:latin typeface="Times New Roman" panose="02020603050405020304" pitchFamily="18" charset="0"/>
                <a:cs typeface="Times New Roman" panose="02020603050405020304" pitchFamily="18" charset="0"/>
              </a:rPr>
              <a:t>Muốn</a:t>
            </a:r>
            <a:r>
              <a:rPr lang="en-US" altLang="en-US" sz="5400" dirty="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có</a:t>
            </a:r>
            <a:r>
              <a:rPr lang="en-US" altLang="en-US" sz="5400" dirty="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nước</a:t>
            </a:r>
            <a:r>
              <a:rPr lang="en-US" altLang="en-US" sz="5400" dirty="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sạch</a:t>
            </a:r>
            <a:r>
              <a:rPr lang="en-US" altLang="en-US" sz="5400" dirty="0">
                <a:latin typeface="Times New Roman" panose="02020603050405020304" pitchFamily="18" charset="0"/>
                <a:cs typeface="Times New Roman" panose="02020603050405020304" pitchFamily="18" charset="0"/>
              </a:rPr>
              <a:t> </a:t>
            </a:r>
            <a:r>
              <a:rPr lang="en-US" altLang="en-US" sz="5400" dirty="0" err="1" smtClean="0">
                <a:latin typeface="Times New Roman" panose="02020603050405020304" pitchFamily="18" charset="0"/>
                <a:cs typeface="Times New Roman" panose="02020603050405020304" pitchFamily="18" charset="0"/>
              </a:rPr>
              <a:t>để</a:t>
            </a:r>
            <a:r>
              <a:rPr lang="en-US" altLang="en-US" sz="5400" dirty="0" smtClean="0">
                <a:latin typeface="Times New Roman" panose="02020603050405020304" pitchFamily="18" charset="0"/>
                <a:cs typeface="Times New Roman" panose="02020603050405020304" pitchFamily="18" charset="0"/>
              </a:rPr>
              <a:t> </a:t>
            </a:r>
            <a:r>
              <a:rPr lang="en-US" altLang="en-US" sz="5400" dirty="0" err="1" smtClean="0">
                <a:latin typeface="Times New Roman" panose="02020603050405020304" pitchFamily="18" charset="0"/>
                <a:cs typeface="Times New Roman" panose="02020603050405020304" pitchFamily="18" charset="0"/>
              </a:rPr>
              <a:t>uống</a:t>
            </a:r>
            <a:r>
              <a:rPr lang="en-US" altLang="en-US" sz="5400" dirty="0" smtClean="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chúng</a:t>
            </a:r>
            <a:r>
              <a:rPr lang="en-US" altLang="en-US" sz="5400" dirty="0">
                <a:latin typeface="Times New Roman" panose="02020603050405020304" pitchFamily="18" charset="0"/>
                <a:cs typeface="Times New Roman" panose="02020603050405020304" pitchFamily="18" charset="0"/>
              </a:rPr>
              <a:t> ta </a:t>
            </a:r>
            <a:r>
              <a:rPr lang="en-US" altLang="en-US" sz="5400" dirty="0" err="1">
                <a:latin typeface="Times New Roman" panose="02020603050405020304" pitchFamily="18" charset="0"/>
                <a:cs typeface="Times New Roman" panose="02020603050405020304" pitchFamily="18" charset="0"/>
              </a:rPr>
              <a:t>phải</a:t>
            </a:r>
            <a:r>
              <a:rPr lang="en-US" altLang="en-US" sz="5400" dirty="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làm</a:t>
            </a:r>
            <a:r>
              <a:rPr lang="en-US" altLang="en-US" sz="5400" dirty="0">
                <a:latin typeface="Times New Roman" panose="02020603050405020304" pitchFamily="18" charset="0"/>
                <a:cs typeface="Times New Roman" panose="02020603050405020304" pitchFamily="18" charset="0"/>
              </a:rPr>
              <a:t> </a:t>
            </a:r>
            <a:r>
              <a:rPr lang="en-US" altLang="en-US" sz="5400" dirty="0" err="1">
                <a:latin typeface="Times New Roman" panose="02020603050405020304" pitchFamily="18" charset="0"/>
                <a:cs typeface="Times New Roman" panose="02020603050405020304" pitchFamily="18" charset="0"/>
              </a:rPr>
              <a:t>gì</a:t>
            </a:r>
            <a:r>
              <a:rPr lang="en-US" altLang="en-US" sz="5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458579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7263" y="2052638"/>
            <a:ext cx="751205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5521321" y="2853220"/>
            <a:ext cx="4533613" cy="1323439"/>
          </a:xfrm>
          <a:prstGeom prst="rect">
            <a:avLst/>
          </a:prstGeom>
          <a:noFill/>
        </p:spPr>
        <p:txBody>
          <a:bodyPr wrap="none">
            <a:spAutoFit/>
            <a:scene3d>
              <a:camera prst="orthographicFront"/>
              <a:lightRig rig="threePt" dir="t"/>
            </a:scene3d>
            <a:sp3d extrusionH="57150">
              <a:bevelT w="57150" h="38100" prst="hardEdge"/>
            </a:sp3d>
          </a:bodyPr>
          <a:lstStyle/>
          <a:p>
            <a:pPr algn="ctr">
              <a:defRPr/>
            </a:pPr>
            <a:r>
              <a:rPr lang="en-US" sz="8000" b="1" dirty="0" err="1"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Khám</a:t>
            </a:r>
            <a:r>
              <a:rPr lang="en-US" sz="8000" b="1" dirty="0"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 </a:t>
            </a:r>
            <a:r>
              <a:rPr lang="en-US" sz="8000" b="1" dirty="0" err="1" smtClean="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rPr>
              <a:t>phá</a:t>
            </a:r>
            <a:endParaRPr lang="en-US" sz="8000" b="1" dirty="0">
              <a:ln w="6600">
                <a:solidFill>
                  <a:schemeClr val="accent2">
                    <a:lumMod val="50000"/>
                  </a:schemeClr>
                </a:solidFill>
                <a:prstDash val="solid"/>
              </a:ln>
              <a:solidFill>
                <a:srgbClr val="FFFFFF"/>
              </a:solidFill>
              <a:effectLst>
                <a:glow rad="139700">
                  <a:schemeClr val="accent6">
                    <a:satMod val="175000"/>
                    <a:alpha val="40000"/>
                  </a:schemeClr>
                </a:glow>
                <a:outerShdw dist="38100" dir="2700000" algn="tl" rotWithShape="0">
                  <a:schemeClr val="accent2"/>
                </a:outerShdw>
              </a:effectLst>
              <a:latin typeface="UTM Cookies" panose="02040603050506020204" pitchFamily="18" charset="0"/>
            </a:endParaRPr>
          </a:p>
        </p:txBody>
      </p:sp>
      <p:grpSp>
        <p:nvGrpSpPr>
          <p:cNvPr id="26" name="组合 210"/>
          <p:cNvGrpSpPr>
            <a:grpSpLocks/>
          </p:cNvGrpSpPr>
          <p:nvPr/>
        </p:nvGrpSpPr>
        <p:grpSpPr bwMode="auto">
          <a:xfrm>
            <a:off x="10393363" y="1588"/>
            <a:ext cx="1668462" cy="2003425"/>
            <a:chOff x="2132930" y="1035327"/>
            <a:chExt cx="1307248" cy="1307248"/>
          </a:xfrm>
        </p:grpSpPr>
        <p:grpSp>
          <p:nvGrpSpPr>
            <p:cNvPr id="6171" name="组合 211"/>
            <p:cNvGrpSpPr>
              <a:grpSpLocks/>
            </p:cNvGrpSpPr>
            <p:nvPr/>
          </p:nvGrpSpPr>
          <p:grpSpPr bwMode="auto">
            <a:xfrm rot="-844640">
              <a:off x="2132930" y="1035327"/>
              <a:ext cx="1307248" cy="1307248"/>
              <a:chOff x="5153025" y="4019551"/>
              <a:chExt cx="1866899" cy="1866899"/>
            </a:xfrm>
          </p:grpSpPr>
          <p:sp>
            <p:nvSpPr>
              <p:cNvPr id="29"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6176" name="组合 214"/>
              <p:cNvGrpSpPr>
                <a:grpSpLocks/>
              </p:cNvGrpSpPr>
              <p:nvPr/>
            </p:nvGrpSpPr>
            <p:grpSpPr bwMode="auto">
              <a:xfrm>
                <a:off x="6050915" y="4019551"/>
                <a:ext cx="71120" cy="1866899"/>
                <a:chOff x="6072187" y="3914775"/>
                <a:chExt cx="0" cy="2143125"/>
              </a:xfrm>
            </p:grpSpPr>
            <p:cxnSp>
              <p:nvCxnSpPr>
                <p:cNvPr id="40" name="直接连接符 224">
                  <a:extLst>
                    <a:ext uri="{FF2B5EF4-FFF2-40B4-BE49-F238E27FC236}">
                      <a16:creationId xmlns:a16="http://schemas.microsoft.com/office/drawing/2014/main" id="{5B35119E-C896-41EB-B06A-6B1E986A1A16}"/>
                    </a:ext>
                  </a:extLst>
                </p:cNvPr>
                <p:cNvCxnSpPr/>
                <p:nvPr/>
              </p:nvCxnSpPr>
              <p:spPr>
                <a:xfrm>
                  <a:off x="3132593" y="3912986"/>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直接连接符 225">
                  <a:extLst>
                    <a:ext uri="{FF2B5EF4-FFF2-40B4-BE49-F238E27FC236}">
                      <a16:creationId xmlns:a16="http://schemas.microsoft.com/office/drawing/2014/main" id="{B97B0B4C-F853-413C-B419-31B42B514010}"/>
                    </a:ext>
                  </a:extLst>
                </p:cNvPr>
                <p:cNvCxnSpPr/>
                <p:nvPr/>
              </p:nvCxnSpPr>
              <p:spPr>
                <a:xfrm>
                  <a:off x="4170890" y="5809224"/>
                  <a:ext cx="0" cy="247937"/>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7" name="组合 215"/>
              <p:cNvGrpSpPr>
                <a:grpSpLocks/>
              </p:cNvGrpSpPr>
              <p:nvPr/>
            </p:nvGrpSpPr>
            <p:grpSpPr bwMode="auto">
              <a:xfrm rot="-5400000">
                <a:off x="6050915" y="4019551"/>
                <a:ext cx="71120" cy="1866899"/>
                <a:chOff x="6072187" y="3914775"/>
                <a:chExt cx="0" cy="2143125"/>
              </a:xfrm>
            </p:grpSpPr>
            <p:cxnSp>
              <p:nvCxnSpPr>
                <p:cNvPr id="38" name="直接连接符 222">
                  <a:extLst>
                    <a:ext uri="{FF2B5EF4-FFF2-40B4-BE49-F238E27FC236}">
                      <a16:creationId xmlns:a16="http://schemas.microsoft.com/office/drawing/2014/main" id="{AE546411-C256-4D9D-A014-4F64D2400B2C}"/>
                    </a:ext>
                  </a:extLst>
                </p:cNvPr>
                <p:cNvCxnSpPr/>
                <p:nvPr/>
              </p:nvCxnSpPr>
              <p:spPr>
                <a:xfrm>
                  <a:off x="7593997" y="3911315"/>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接连接符 223">
                  <a:extLst>
                    <a:ext uri="{FF2B5EF4-FFF2-40B4-BE49-F238E27FC236}">
                      <a16:creationId xmlns:a16="http://schemas.microsoft.com/office/drawing/2014/main" id="{4B823C81-AAC7-4117-B927-36791371A80A}"/>
                    </a:ext>
                  </a:extLst>
                </p:cNvPr>
                <p:cNvCxnSpPr/>
                <p:nvPr/>
              </p:nvCxnSpPr>
              <p:spPr>
                <a:xfrm>
                  <a:off x="7137068" y="580753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8" name="组合 216"/>
              <p:cNvGrpSpPr>
                <a:grpSpLocks/>
              </p:cNvGrpSpPr>
              <p:nvPr/>
            </p:nvGrpSpPr>
            <p:grpSpPr bwMode="auto">
              <a:xfrm rot="2700000">
                <a:off x="6050915" y="4019551"/>
                <a:ext cx="71120" cy="1866899"/>
                <a:chOff x="6072187" y="3914775"/>
                <a:chExt cx="0" cy="2143125"/>
              </a:xfrm>
            </p:grpSpPr>
            <p:cxnSp>
              <p:nvCxnSpPr>
                <p:cNvPr id="36" name="直接连接符 220">
                  <a:extLst>
                    <a:ext uri="{FF2B5EF4-FFF2-40B4-BE49-F238E27FC236}">
                      <a16:creationId xmlns:a16="http://schemas.microsoft.com/office/drawing/2014/main" id="{8BF53C75-AF03-4218-91A0-CF197354E192}"/>
                    </a:ext>
                  </a:extLst>
                </p:cNvPr>
                <p:cNvCxnSpPr/>
                <p:nvPr/>
              </p:nvCxnSpPr>
              <p:spPr>
                <a:xfrm>
                  <a:off x="4823117" y="3910229"/>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接连接符 221">
                  <a:extLst>
                    <a:ext uri="{FF2B5EF4-FFF2-40B4-BE49-F238E27FC236}">
                      <a16:creationId xmlns:a16="http://schemas.microsoft.com/office/drawing/2014/main" id="{8F54E177-1461-4BF0-B7D2-962AD2E2A05F}"/>
                    </a:ext>
                  </a:extLst>
                </p:cNvPr>
                <p:cNvCxnSpPr/>
                <p:nvPr/>
              </p:nvCxnSpPr>
              <p:spPr>
                <a:xfrm>
                  <a:off x="4871608" y="5807789"/>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179" name="组合 217"/>
              <p:cNvGrpSpPr>
                <a:grpSpLocks/>
              </p:cNvGrpSpPr>
              <p:nvPr/>
            </p:nvGrpSpPr>
            <p:grpSpPr bwMode="auto">
              <a:xfrm rot="18900000" flipH="1">
                <a:off x="6050915" y="4019551"/>
                <a:ext cx="71120" cy="1866899"/>
                <a:chOff x="6072187" y="3914775"/>
                <a:chExt cx="0" cy="2143125"/>
              </a:xfrm>
            </p:grpSpPr>
            <p:cxnSp>
              <p:nvCxnSpPr>
                <p:cNvPr id="34" name="直接连接符 218">
                  <a:extLst>
                    <a:ext uri="{FF2B5EF4-FFF2-40B4-BE49-F238E27FC236}">
                      <a16:creationId xmlns:a16="http://schemas.microsoft.com/office/drawing/2014/main" id="{9C493D0E-178C-4C7D-945F-7E0BF791151E}"/>
                    </a:ext>
                  </a:extLst>
                </p:cNvPr>
                <p:cNvCxnSpPr/>
                <p:nvPr/>
              </p:nvCxnSpPr>
              <p:spPr>
                <a:xfrm>
                  <a:off x="126827545" y="3911418"/>
                  <a:ext cx="0" cy="246735"/>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接连接符 219">
                  <a:extLst>
                    <a:ext uri="{FF2B5EF4-FFF2-40B4-BE49-F238E27FC236}">
                      <a16:creationId xmlns:a16="http://schemas.microsoft.com/office/drawing/2014/main" id="{6B5A93AE-ACC7-4866-976E-9D828ED03AFE}"/>
                    </a:ext>
                  </a:extLst>
                </p:cNvPr>
                <p:cNvCxnSpPr/>
                <p:nvPr/>
              </p:nvCxnSpPr>
              <p:spPr>
                <a:xfrm>
                  <a:off x="126781232" y="5808278"/>
                  <a:ext cx="0" cy="246734"/>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8" name="弧形 212">
              <a:extLst>
                <a:ext uri="{FF2B5EF4-FFF2-40B4-BE49-F238E27FC236}">
                  <a16:creationId xmlns:a16="http://schemas.microsoft.com/office/drawing/2014/main" id="{2BC34068-C9F2-4C34-B9EA-ACA712186FB8}"/>
                </a:ext>
              </a:extLst>
            </p:cNvPr>
            <p:cNvSpPr/>
            <p:nvPr/>
          </p:nvSpPr>
          <p:spPr>
            <a:xfrm>
              <a:off x="2477466" y="1366800"/>
              <a:ext cx="593300" cy="594580"/>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2" name="组合 226"/>
          <p:cNvGrpSpPr>
            <a:grpSpLocks/>
          </p:cNvGrpSpPr>
          <p:nvPr/>
        </p:nvGrpSpPr>
        <p:grpSpPr bwMode="auto">
          <a:xfrm>
            <a:off x="8964613" y="458788"/>
            <a:ext cx="2419350" cy="1782762"/>
            <a:chOff x="8726219" y="-661205"/>
            <a:chExt cx="2154936" cy="1322409"/>
          </a:xfrm>
        </p:grpSpPr>
        <p:sp>
          <p:nvSpPr>
            <p:cNvPr id="43" name="任意多边形 227">
              <a:extLst>
                <a:ext uri="{FF2B5EF4-FFF2-40B4-BE49-F238E27FC236}">
                  <a16:creationId xmlns:a16="http://schemas.microsoft.com/office/drawing/2014/main" id="{A730D124-97EC-423B-B1F8-E7016A54BA28}"/>
                </a:ext>
              </a:extLst>
            </p:cNvPr>
            <p:cNvSpPr/>
            <p:nvPr/>
          </p:nvSpPr>
          <p:spPr>
            <a:xfrm rot="21387068">
              <a:off x="8737531" y="-661205"/>
              <a:ext cx="214362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92550"/>
            <a:ext cx="2997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组合 226"/>
          <p:cNvGrpSpPr>
            <a:grpSpLocks/>
          </p:cNvGrpSpPr>
          <p:nvPr/>
        </p:nvGrpSpPr>
        <p:grpSpPr bwMode="auto">
          <a:xfrm>
            <a:off x="6670675" y="204788"/>
            <a:ext cx="1641475" cy="1493837"/>
            <a:chOff x="8726219" y="-661205"/>
            <a:chExt cx="2154936" cy="1322409"/>
          </a:xfrm>
        </p:grpSpPr>
        <p:sp>
          <p:nvSpPr>
            <p:cNvPr id="47" name="任意多边形 227">
              <a:extLst>
                <a:ext uri="{FF2B5EF4-FFF2-40B4-BE49-F238E27FC236}">
                  <a16:creationId xmlns:a16="http://schemas.microsoft.com/office/drawing/2014/main" id="{A730D124-97EC-423B-B1F8-E7016A54BA28}"/>
                </a:ext>
              </a:extLst>
            </p:cNvPr>
            <p:cNvSpPr/>
            <p:nvPr/>
          </p:nvSpPr>
          <p:spPr>
            <a:xfrm rot="21387068">
              <a:off x="8738723" y="-661205"/>
              <a:ext cx="2142432"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49" name="组合 226"/>
          <p:cNvGrpSpPr>
            <a:grpSpLocks/>
          </p:cNvGrpSpPr>
          <p:nvPr/>
        </p:nvGrpSpPr>
        <p:grpSpPr bwMode="auto">
          <a:xfrm>
            <a:off x="-65088" y="19050"/>
            <a:ext cx="2366963" cy="1597025"/>
            <a:chOff x="8726219" y="-661205"/>
            <a:chExt cx="2154936" cy="1322409"/>
          </a:xfrm>
        </p:grpSpPr>
        <p:sp>
          <p:nvSpPr>
            <p:cNvPr id="50" name="任意多边形 227">
              <a:extLst>
                <a:ext uri="{FF2B5EF4-FFF2-40B4-BE49-F238E27FC236}">
                  <a16:creationId xmlns:a16="http://schemas.microsoft.com/office/drawing/2014/main" id="{A730D124-97EC-423B-B1F8-E7016A54BA28}"/>
                </a:ext>
              </a:extLst>
            </p:cNvPr>
            <p:cNvSpPr/>
            <p:nvPr/>
          </p:nvSpPr>
          <p:spPr>
            <a:xfrm rot="21387068">
              <a:off x="8737781" y="-661205"/>
              <a:ext cx="2143374"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52" name="组合 226"/>
          <p:cNvGrpSpPr>
            <a:grpSpLocks/>
          </p:cNvGrpSpPr>
          <p:nvPr/>
        </p:nvGrpSpPr>
        <p:grpSpPr bwMode="auto">
          <a:xfrm>
            <a:off x="3613150" y="1412875"/>
            <a:ext cx="2178050" cy="1274763"/>
            <a:chOff x="8726219" y="-661205"/>
            <a:chExt cx="2154936" cy="1322409"/>
          </a:xfrm>
        </p:grpSpPr>
        <p:sp>
          <p:nvSpPr>
            <p:cNvPr id="53" name="任意多边形 227">
              <a:extLst>
                <a:ext uri="{FF2B5EF4-FFF2-40B4-BE49-F238E27FC236}">
                  <a16:creationId xmlns:a16="http://schemas.microsoft.com/office/drawing/2014/main" id="{A730D124-97EC-423B-B1F8-E7016A54BA28}"/>
                </a:ext>
              </a:extLst>
            </p:cNvPr>
            <p:cNvSpPr/>
            <p:nvPr/>
          </p:nvSpPr>
          <p:spPr>
            <a:xfrm rot="21387068">
              <a:off x="8737214" y="-661205"/>
              <a:ext cx="2143941"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55" name="Picture 5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1195388"/>
            <a:ext cx="192246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2172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42" presetClass="path" presetSubtype="0" accel="50000" decel="50000" fill="hold" nodeType="withEffect">
                                  <p:stCondLst>
                                    <p:cond delay="1000"/>
                                  </p:stCondLst>
                                  <p:childTnLst>
                                    <p:animMotion origin="layout" path="M -0.03789 0.06041 L -3.33333E-6 3.7037E-6 " pathEditMode="relative" rAng="0" ptsTypes="AA">
                                      <p:cBhvr>
                                        <p:cTn id="14" dur="1500" fill="hold"/>
                                        <p:tgtEl>
                                          <p:spTgt spid="26"/>
                                        </p:tgtEl>
                                        <p:attrNameLst>
                                          <p:attrName>ppt_x</p:attrName>
                                          <p:attrName>ppt_y</p:attrName>
                                        </p:attrNameLst>
                                      </p:cBhvr>
                                      <p:rCtr x="1888" y="-3032"/>
                                    </p:animMotion>
                                  </p:childTnLst>
                                </p:cTn>
                              </p:par>
                            </p:childTnLst>
                          </p:cTn>
                        </p:par>
                        <p:par>
                          <p:cTn id="15" fill="hold" nodeType="afterGroup">
                            <p:stCondLst>
                              <p:cond delay="2500"/>
                            </p:stCondLst>
                            <p:childTnLst>
                              <p:par>
                                <p:cTn id="16" presetID="42" presetClass="entr" presetSubtype="0"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anim calcmode="lin" valueType="num">
                                      <p:cBhvr>
                                        <p:cTn id="19" dur="1000" fill="hold"/>
                                        <p:tgtEl>
                                          <p:spTgt spid="46"/>
                                        </p:tgtEl>
                                        <p:attrNameLst>
                                          <p:attrName>ppt_x</p:attrName>
                                        </p:attrNameLst>
                                      </p:cBhvr>
                                      <p:tavLst>
                                        <p:tav tm="0">
                                          <p:val>
                                            <p:strVal val="#ppt_x"/>
                                          </p:val>
                                        </p:tav>
                                        <p:tav tm="100000">
                                          <p:val>
                                            <p:strVal val="#ppt_x"/>
                                          </p:val>
                                        </p:tav>
                                      </p:tavLst>
                                    </p:anim>
                                    <p:anim calcmode="lin" valueType="num">
                                      <p:cBhvr>
                                        <p:cTn id="20" dur="1000" fill="hold"/>
                                        <p:tgtEl>
                                          <p:spTgt spid="46"/>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3500"/>
                            </p:stCondLst>
                            <p:childTnLst>
                              <p:par>
                                <p:cTn id="22" presetID="42" presetClass="entr" presetSubtype="0"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4500"/>
                            </p:stCondLst>
                            <p:childTnLst>
                              <p:par>
                                <p:cTn id="28" presetID="42"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5500"/>
                            </p:stCondLst>
                            <p:childTnLst>
                              <p:par>
                                <p:cTn id="34" presetID="6" presetClass="entr" presetSubtype="16"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ircle(in)">
                                      <p:cBhvr>
                                        <p:cTn id="36" dur="2000"/>
                                        <p:tgtEl>
                                          <p:spTgt spid="4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1000" fill="hold"/>
                                        <p:tgtEl>
                                          <p:spTgt spid="23"/>
                                        </p:tgtEl>
                                        <p:attrNameLst>
                                          <p:attrName>ppt_w</p:attrName>
                                        </p:attrNameLst>
                                      </p:cBhvr>
                                      <p:tavLst>
                                        <p:tav tm="0">
                                          <p:val>
                                            <p:fltVal val="0"/>
                                          </p:val>
                                        </p:tav>
                                        <p:tav tm="100000">
                                          <p:val>
                                            <p:strVal val="#ppt_w"/>
                                          </p:val>
                                        </p:tav>
                                      </p:tavLst>
                                    </p:anim>
                                    <p:anim calcmode="lin" valueType="num">
                                      <p:cBhvr>
                                        <p:cTn id="42" dur="1000" fill="hold"/>
                                        <p:tgtEl>
                                          <p:spTgt spid="23"/>
                                        </p:tgtEl>
                                        <p:attrNameLst>
                                          <p:attrName>ppt_h</p:attrName>
                                        </p:attrNameLst>
                                      </p:cBhvr>
                                      <p:tavLst>
                                        <p:tav tm="0">
                                          <p:val>
                                            <p:fltVal val="0"/>
                                          </p:val>
                                        </p:tav>
                                        <p:tav tm="100000">
                                          <p:val>
                                            <p:strVal val="#ppt_h"/>
                                          </p:val>
                                        </p:tav>
                                      </p:tavLst>
                                    </p:anim>
                                    <p:anim calcmode="lin" valueType="num">
                                      <p:cBhvr>
                                        <p:cTn id="43" dur="1000" fill="hold"/>
                                        <p:tgtEl>
                                          <p:spTgt spid="23"/>
                                        </p:tgtEl>
                                        <p:attrNameLst>
                                          <p:attrName>style.rotation</p:attrName>
                                        </p:attrNameLst>
                                      </p:cBhvr>
                                      <p:tavLst>
                                        <p:tav tm="0">
                                          <p:val>
                                            <p:fltVal val="90"/>
                                          </p:val>
                                        </p:tav>
                                        <p:tav tm="100000">
                                          <p:val>
                                            <p:fltVal val="0"/>
                                          </p:val>
                                        </p:tav>
                                      </p:tavLst>
                                    </p:anim>
                                    <p:animEffect transition="in" filter="fade">
                                      <p:cBhvr>
                                        <p:cTn id="44" dur="1000"/>
                                        <p:tgtEl>
                                          <p:spTgt spid="2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27" name="矩形 26"/>
          <p:cNvSpPr/>
          <p:nvPr/>
        </p:nvSpPr>
        <p:spPr>
          <a:xfrm>
            <a:off x="6914873" y="741842"/>
            <a:ext cx="3728543" cy="485069"/>
          </a:xfrm>
          <a:prstGeom prst="rect">
            <a:avLst/>
          </a:prstGeom>
        </p:spPr>
        <p:txBody>
          <a:bodyPr wrap="square">
            <a:spAutoFit/>
          </a:bodyPr>
          <a:lstStyle/>
          <a:p>
            <a:pPr algn="ctr">
              <a:lnSpc>
                <a:spcPts val="3000"/>
              </a:lnSpc>
            </a:pPr>
            <a:r>
              <a:rPr lang="en-US" altLang="zh-CN" sz="4000" b="1" dirty="0">
                <a:solidFill>
                  <a:srgbClr val="002060"/>
                </a:solidFill>
                <a:latin typeface="UTM Camellia" panose="02040603050506020204" pitchFamily="18" charset="0"/>
                <a:ea typeface="印品丫丫体-D版" panose="02010601030101010101" pitchFamily="2" charset="-122"/>
              </a:rPr>
              <a:t>KHOA HỌC</a:t>
            </a:r>
            <a:endParaRPr lang="zh-CN" altLang="en-US" sz="4000" b="1" dirty="0">
              <a:solidFill>
                <a:srgbClr val="002060"/>
              </a:solidFill>
              <a:latin typeface="UTM Camellia" panose="02040603050506020204" pitchFamily="18" charset="0"/>
              <a:ea typeface="印品丫丫体-D版" panose="02010601030101010101" pitchFamily="2" charset="-122"/>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71" y="1215047"/>
            <a:ext cx="5273466" cy="4469947"/>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sp>
        <p:nvSpPr>
          <p:cNvPr id="26" name="矩形 25"/>
          <p:cNvSpPr/>
          <p:nvPr/>
        </p:nvSpPr>
        <p:spPr>
          <a:xfrm>
            <a:off x="5139559" y="1215047"/>
            <a:ext cx="6823839" cy="2123658"/>
          </a:xfrm>
          <a:prstGeom prst="rect">
            <a:avLst/>
          </a:prstGeom>
        </p:spPr>
        <p:txBody>
          <a:bodyPr wrap="square">
            <a:spAutoFit/>
          </a:bodyPr>
          <a:lstStyle/>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BẢO VỆ </a:t>
            </a:r>
          </a:p>
          <a:p>
            <a:pPr algn="ctr"/>
            <a:r>
              <a:rPr lang="en-US" altLang="zh-CN" sz="6600" b="1" dirty="0">
                <a:solidFill>
                  <a:srgbClr val="59A0A5"/>
                </a:solidFill>
                <a:effectLst/>
                <a:latin typeface="UTM Cooper Black" panose="02040603050506020204" pitchFamily="18" charset="0"/>
                <a:ea typeface="印品丫丫体-D版" panose="02010601030101010101" pitchFamily="2" charset="-122"/>
              </a:rPr>
              <a:t>NGUỒN NƯỚC</a:t>
            </a:r>
            <a:endParaRPr lang="zh-CN" altLang="en-US" sz="6600" b="1" dirty="0">
              <a:solidFill>
                <a:srgbClr val="59A0A5"/>
              </a:solidFill>
              <a:latin typeface="UTM Cooper Black" panose="02040603050506020204" pitchFamily="18" charset="0"/>
              <a:ea typeface="印品丫丫体-D版" panose="02010601030101010101" pitchFamily="2" charset="-122"/>
            </a:endParaRPr>
          </a:p>
        </p:txBody>
      </p:sp>
      <p:pic>
        <p:nvPicPr>
          <p:cNvPr id="21" name="图形 27"/>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951207" y="1739734"/>
            <a:ext cx="584200" cy="514652"/>
          </a:xfrm>
          <a:prstGeom prst="rect">
            <a:avLst/>
          </a:prstGeom>
        </p:spPr>
      </p:pic>
      <p:sp>
        <p:nvSpPr>
          <p:cNvPr id="2" name="TextBox 1">
            <a:extLst>
              <a:ext uri="{FF2B5EF4-FFF2-40B4-BE49-F238E27FC236}">
                <a16:creationId xmlns:a16="http://schemas.microsoft.com/office/drawing/2014/main" id="{D7F5D68F-99A2-4A50-8878-F228B48926C8}"/>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3" name="TextBox 12">
            <a:extLst>
              <a:ext uri="{FF2B5EF4-FFF2-40B4-BE49-F238E27FC236}">
                <a16:creationId xmlns:a16="http://schemas.microsoft.com/office/drawing/2014/main" id="{6EFCBAB3-FE22-4A2D-8B8E-80D4485BCF01}"/>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750" fill="hold"/>
                                        <p:tgtEl>
                                          <p:spTgt spid="27"/>
                                        </p:tgtEl>
                                        <p:attrNameLst>
                                          <p:attrName>ppt_w</p:attrName>
                                        </p:attrNameLst>
                                      </p:cBhvr>
                                      <p:tavLst>
                                        <p:tav tm="0">
                                          <p:val>
                                            <p:fltVal val="0"/>
                                          </p:val>
                                        </p:tav>
                                        <p:tav tm="100000">
                                          <p:val>
                                            <p:strVal val="#ppt_w"/>
                                          </p:val>
                                        </p:tav>
                                      </p:tavLst>
                                    </p:anim>
                                    <p:anim calcmode="lin" valueType="num">
                                      <p:cBhvr>
                                        <p:cTn id="25" dur="750" fill="hold"/>
                                        <p:tgtEl>
                                          <p:spTgt spid="27"/>
                                        </p:tgtEl>
                                        <p:attrNameLst>
                                          <p:attrName>ppt_h</p:attrName>
                                        </p:attrNameLst>
                                      </p:cBhvr>
                                      <p:tavLst>
                                        <p:tav tm="0">
                                          <p:val>
                                            <p:fltVal val="0"/>
                                          </p:val>
                                        </p:tav>
                                        <p:tav tm="100000">
                                          <p:val>
                                            <p:strVal val="#ppt_h"/>
                                          </p:val>
                                        </p:tav>
                                      </p:tavLst>
                                    </p:anim>
                                    <p:animEffect transition="in" filter="fade">
                                      <p:cBhvr>
                                        <p:cTn id="26" dur="750"/>
                                        <p:tgtEl>
                                          <p:spTgt spid="27"/>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750"/>
                                        <p:tgtEl>
                                          <p:spTgt spid="26"/>
                                        </p:tgtEl>
                                      </p:cBhvr>
                                    </p:animEffect>
                                  </p:childTnLst>
                                </p:cTn>
                              </p:par>
                            </p:childTnLst>
                          </p:cTn>
                        </p:par>
                        <p:par>
                          <p:cTn id="31" fill="hold">
                            <p:stCondLst>
                              <p:cond delay="3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750" fill="hold"/>
                                        <p:tgtEl>
                                          <p:spTgt spid="21"/>
                                        </p:tgtEl>
                                        <p:attrNameLst>
                                          <p:attrName>ppt_w</p:attrName>
                                        </p:attrNameLst>
                                      </p:cBhvr>
                                      <p:tavLst>
                                        <p:tav tm="0">
                                          <p:val>
                                            <p:fltVal val="0"/>
                                          </p:val>
                                        </p:tav>
                                        <p:tav tm="100000">
                                          <p:val>
                                            <p:strVal val="#ppt_w"/>
                                          </p:val>
                                        </p:tav>
                                      </p:tavLst>
                                    </p:anim>
                                    <p:anim calcmode="lin" valueType="num">
                                      <p:cBhvr>
                                        <p:cTn id="35" dur="750" fill="hold"/>
                                        <p:tgtEl>
                                          <p:spTgt spid="21"/>
                                        </p:tgtEl>
                                        <p:attrNameLst>
                                          <p:attrName>ppt_h</p:attrName>
                                        </p:attrNameLst>
                                      </p:cBhvr>
                                      <p:tavLst>
                                        <p:tav tm="0">
                                          <p:val>
                                            <p:fltVal val="0"/>
                                          </p:val>
                                        </p:tav>
                                        <p:tav tm="100000">
                                          <p:val>
                                            <p:strVal val="#ppt_h"/>
                                          </p:val>
                                        </p:tav>
                                      </p:tavLst>
                                    </p:anim>
                                    <p:animEffect transition="in" filter="fade">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0345" y="1166727"/>
            <a:ext cx="9407471" cy="4196918"/>
          </a:xfrm>
          <a:prstGeom prst="rect">
            <a:avLst/>
          </a:prstGeom>
        </p:spPr>
        <p:txBody>
          <a:bodyPr wrap="square">
            <a:spAutoFit/>
          </a:bodyPr>
          <a:lstStyle/>
          <a:p>
            <a:pPr algn="ctr"/>
            <a:r>
              <a:rPr lang="en-US" sz="36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YÊU CẦU CẦN ĐẠT</a:t>
            </a:r>
          </a:p>
          <a:p>
            <a:pPr algn="just"/>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Biết cách bảo vệ nguồn nước.</a:t>
            </a:r>
            <a:endParaRPr lang="en-US" sz="3200" dirty="0">
              <a:latin typeface="Times New Roman" panose="02020603050405020304" pitchFamily="18" charset="0"/>
              <a:cs typeface="Times New Roman" panose="02020603050405020304" pitchFamily="18" charset="0"/>
            </a:endParaRPr>
          </a:p>
          <a:p>
            <a:pPr>
              <a:lnSpc>
                <a:spcPct val="107000"/>
              </a:lnSpc>
              <a:spcAft>
                <a:spcPts val="0"/>
              </a:spcAft>
              <a:tabLst>
                <a:tab pos="1752600" algn="l"/>
              </a:tabLst>
            </a:pPr>
            <a:r>
              <a:rPr lang="pt-BR" sz="3200" dirty="0">
                <a:latin typeface="Times New Roman" panose="02020603050405020304" pitchFamily="18" charset="0"/>
                <a:ea typeface="Calibri" panose="020F0502020204030204" pitchFamily="34" charset="0"/>
                <a:cs typeface="Times New Roman" panose="02020603050405020304" pitchFamily="18" charset="0"/>
              </a:rPr>
              <a:t>- Kể được những việc nên làm &amp; những việc không nên làm để bảo vệ nguồn nước.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Nêu những việc nên và không nên làm để bảo vệ nguồn nước. </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 Cam kết thực hiện bảo vệ nguồn nước. </a:t>
            </a:r>
            <a:endParaRPr lang="en-US" sz="3200" dirty="0">
              <a:latin typeface="Times New Roman" panose="02020603050405020304" pitchFamily="18" charset="0"/>
              <a:cs typeface="Times New Roman" panose="02020603050405020304" pitchFamily="18" charset="0"/>
            </a:endParaRPr>
          </a:p>
          <a:p>
            <a:pPr>
              <a:lnSpc>
                <a:spcPct val="107000"/>
              </a:lnSpc>
              <a:spcAft>
                <a:spcPts val="0"/>
              </a:spcAft>
            </a:pPr>
            <a:r>
              <a:rPr lang="pt-BR" sz="3200" dirty="0">
                <a:latin typeface="Times New Roman" panose="02020603050405020304" pitchFamily="18" charset="0"/>
                <a:ea typeface="Calibri" panose="020F0502020204030204" pitchFamily="34" charset="0"/>
                <a:cs typeface="Times New Roman" panose="02020603050405020304" pitchFamily="18" charset="0"/>
              </a:rPr>
              <a:t>- Vẽ tranh cổ động tuyên truyền bảo vệ nguồn nước.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0914470"/>
      </p:ext>
    </p:extLst>
  </p:cSld>
  <p:clrMapOvr>
    <a:masterClrMapping/>
  </p:clrMapOvr>
  <mc:AlternateContent xmlns:mc="http://schemas.openxmlformats.org/markup-compatibility/2006" xmlns:p14="http://schemas.microsoft.com/office/powerpoint/2010/main">
    <mc:Choice Requires="p14">
      <p:transition spd="slow" p14:dur="160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27" name="TextBox 26">
            <a:extLst>
              <a:ext uri="{FF2B5EF4-FFF2-40B4-BE49-F238E27FC236}">
                <a16:creationId xmlns:a16="http://schemas.microsoft.com/office/drawing/2014/main" id="{F8CE6AF2-B46C-4CC8-89BF-13CB06919A29}"/>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28" name="TextBox 27">
            <a:extLst>
              <a:ext uri="{FF2B5EF4-FFF2-40B4-BE49-F238E27FC236}">
                <a16:creationId xmlns:a16="http://schemas.microsoft.com/office/drawing/2014/main" id="{932C2097-256D-4053-9351-7B95E5295BE7}"/>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5" name="矩形 4"/>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6" name="矩形 5"/>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cs typeface="+mn-lt"/>
            </a:endParaRPr>
          </a:p>
        </p:txBody>
      </p:sp>
      <p:pic>
        <p:nvPicPr>
          <p:cNvPr id="27" name="图片 11"/>
          <p:cNvPicPr>
            <a:picLocks noChangeAspect="1"/>
          </p:cNvPicPr>
          <p:nvPr/>
        </p:nvPicPr>
        <p:blipFill rotWithShape="1">
          <a:blip r:embed="rId4">
            <a:extLst>
              <a:ext uri="{28A0092B-C50C-407E-A947-70E740481C1C}">
                <a14:useLocalDpi xmlns:a14="http://schemas.microsoft.com/office/drawing/2010/main" val="0"/>
              </a:ext>
            </a:extLst>
          </a:blip>
          <a:srcRect b="27202"/>
          <a:stretch/>
        </p:blipFill>
        <p:spPr>
          <a:xfrm>
            <a:off x="404586" y="5145846"/>
            <a:ext cx="11406414" cy="1357654"/>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9398" t="65986" r="9316" b="3342"/>
          <a:stretch/>
        </p:blipFill>
        <p:spPr>
          <a:xfrm flipH="1">
            <a:off x="9646299" y="3610203"/>
            <a:ext cx="2164701" cy="2837245"/>
          </a:xfrm>
          <a:prstGeom prst="rect">
            <a:avLst/>
          </a:prstGeom>
        </p:spPr>
      </p:pic>
      <p:grpSp>
        <p:nvGrpSpPr>
          <p:cNvPr id="14" name="Group 13"/>
          <p:cNvGrpSpPr/>
          <p:nvPr/>
        </p:nvGrpSpPr>
        <p:grpSpPr>
          <a:xfrm>
            <a:off x="5371884" y="1192538"/>
            <a:ext cx="6251141" cy="2123658"/>
            <a:chOff x="5412511" y="2018928"/>
            <a:chExt cx="6251141" cy="2123658"/>
          </a:xfrm>
        </p:grpSpPr>
        <p:sp>
          <p:nvSpPr>
            <p:cNvPr id="12" name="Rectangle 11"/>
            <p:cNvSpPr/>
            <p:nvPr/>
          </p:nvSpPr>
          <p:spPr>
            <a:xfrm>
              <a:off x="5412511" y="2018928"/>
              <a:ext cx="6251141" cy="2123658"/>
            </a:xfrm>
            <a:prstGeom prst="rect">
              <a:avLst/>
            </a:prstGeom>
          </p:spPr>
          <p:txBody>
            <a:bodyPr wrap="square">
              <a:spAutoFit/>
            </a:bodyPr>
            <a:lstStyle/>
            <a:p>
              <a:pPr algn="just"/>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Đục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ống</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sẽ</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làm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các</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chất</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bẩn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thấm</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vào</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nguồn</a:t>
              </a:r>
              <a:r>
                <a:rPr lang="en-US" altLang="en-US" sz="4400" b="1" dirty="0">
                  <a:solidFill>
                    <a:srgbClr val="002060"/>
                  </a:solidFill>
                  <a:latin typeface="Arial" panose="020B0604020202020204" pitchFamily="34" charset="0"/>
                </a:rPr>
                <a:t> </a:t>
              </a:r>
              <a:r>
                <a:rPr lang="en-US" altLang="en-US" sz="4400" b="1" dirty="0" err="1">
                  <a:solidFill>
                    <a:srgbClr val="002060"/>
                  </a:solidFill>
                  <a:latin typeface="Arial" panose="020B0604020202020204" pitchFamily="34" charset="0"/>
                </a:rPr>
                <a:t>nước</a:t>
              </a:r>
              <a:r>
                <a:rPr lang="en-US" altLang="en-US" sz="4400" b="1" dirty="0">
                  <a:solidFill>
                    <a:srgbClr val="002060"/>
                  </a:solidFill>
                  <a:latin typeface="Arial" panose="020B0604020202020204" pitchFamily="34" charset="0"/>
                </a:rPr>
                <a:t>.</a:t>
              </a:r>
            </a:p>
          </p:txBody>
        </p:sp>
        <p:pic>
          <p:nvPicPr>
            <p:cNvPr id="31" name="图形 27"/>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704240" y="2098675"/>
              <a:ext cx="584200" cy="514652"/>
            </a:xfrm>
            <a:prstGeom prst="rect">
              <a:avLst/>
            </a:prstGeom>
          </p:spPr>
        </p:pic>
      </p:grpSp>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l="40777" t="34377" r="37531" b="39243"/>
          <a:stretch/>
        </p:blipFill>
        <p:spPr>
          <a:xfrm rot="5400000" flipH="1">
            <a:off x="5628253" y="3218954"/>
            <a:ext cx="959074" cy="1166325"/>
          </a:xfrm>
          <a:prstGeom prst="rect">
            <a:avLst/>
          </a:prstGeom>
        </p:spPr>
      </p:pic>
      <p:sp>
        <p:nvSpPr>
          <p:cNvPr id="32" name="Text Box 13"/>
          <p:cNvSpPr txBox="1">
            <a:spLocks noChangeArrowheads="1"/>
          </p:cNvSpPr>
          <p:nvPr/>
        </p:nvSpPr>
        <p:spPr bwMode="auto">
          <a:xfrm>
            <a:off x="6118336" y="3371768"/>
            <a:ext cx="4610313" cy="783193"/>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sz="4000" b="1" dirty="0" err="1">
                <a:solidFill>
                  <a:srgbClr val="FF0000"/>
                </a:solidFill>
                <a:latin typeface="Arial" panose="020B0604020202020204" pitchFamily="34" charset="0"/>
              </a:rPr>
              <a:t>Không</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nên</a:t>
            </a:r>
            <a:r>
              <a:rPr lang="en-US" altLang="vi-VN" sz="4000" b="1" dirty="0">
                <a:solidFill>
                  <a:srgbClr val="FF0000"/>
                </a:solidFill>
                <a:latin typeface="Arial" panose="020B0604020202020204" pitchFamily="34" charset="0"/>
              </a:rPr>
              <a:t> </a:t>
            </a:r>
            <a:r>
              <a:rPr lang="en-US" altLang="vi-VN" sz="4000" b="1" dirty="0" err="1">
                <a:solidFill>
                  <a:srgbClr val="FF0000"/>
                </a:solidFill>
                <a:latin typeface="Arial" panose="020B0604020202020204" pitchFamily="34" charset="0"/>
              </a:rPr>
              <a:t>làm</a:t>
            </a:r>
            <a:endParaRPr lang="en-US" altLang="vi-VN" sz="4000" b="1" dirty="0">
              <a:solidFill>
                <a:srgbClr val="FF0000"/>
              </a:solidFill>
              <a:latin typeface="Arial" panose="020B0604020202020204" pitchFamily="34" charset="0"/>
            </a:endParaRPr>
          </a:p>
        </p:txBody>
      </p:sp>
      <p:pic>
        <p:nvPicPr>
          <p:cNvPr id="33"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359" y="1249286"/>
            <a:ext cx="4471551" cy="3662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F582194B-04A1-4C0A-B538-0033C3DF9ACA}"/>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17" name="TextBox 16">
            <a:extLst>
              <a:ext uri="{FF2B5EF4-FFF2-40B4-BE49-F238E27FC236}">
                <a16:creationId xmlns:a16="http://schemas.microsoft.com/office/drawing/2014/main" id="{AEBBE1CA-3AD9-496C-96C2-453280061A02}"/>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9" name="矩形 8"/>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10" name="矩形 9"/>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丫丫体-D版" panose="02010601030101010101" pitchFamily="2" charset="-122"/>
              <a:ea typeface="印品丫丫体-D版" panose="02010601030101010101" pitchFamily="2" charset="-122"/>
            </a:endParaRPr>
          </a:p>
        </p:txBody>
      </p:sp>
      <p:sp>
        <p:nvSpPr>
          <p:cNvPr id="37" name="Text Box 13"/>
          <p:cNvSpPr txBox="1">
            <a:spLocks noChangeArrowheads="1"/>
          </p:cNvSpPr>
          <p:nvPr/>
        </p:nvSpPr>
        <p:spPr bwMode="auto">
          <a:xfrm>
            <a:off x="926191" y="277837"/>
            <a:ext cx="10363200" cy="11906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Quan </a:t>
            </a:r>
            <a:r>
              <a:rPr lang="en-US" altLang="vi-VN" b="1" dirty="0" err="1">
                <a:solidFill>
                  <a:srgbClr val="002060"/>
                </a:solidFill>
                <a:latin typeface="Arial" panose="020B0604020202020204" pitchFamily="34" charset="0"/>
              </a:rPr>
              <a:t>sát</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từng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tranh</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em</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hãy</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nêu</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những</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việc</a:t>
            </a:r>
            <a:r>
              <a:rPr lang="en-US" altLang="vi-VN" b="1" dirty="0">
                <a:solidFill>
                  <a:srgbClr val="00206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và</a:t>
            </a:r>
            <a:r>
              <a:rPr lang="en-US" altLang="vi-VN" b="1" dirty="0">
                <a:solidFill>
                  <a:srgbClr val="002060"/>
                </a:solidFill>
                <a:latin typeface="Arial" panose="020B0604020202020204" pitchFamily="34" charset="0"/>
              </a:rPr>
              <a:t> </a:t>
            </a:r>
            <a:r>
              <a:rPr lang="en-US" altLang="vi-VN" b="1" dirty="0" err="1">
                <a:solidFill>
                  <a:srgbClr val="FF0000"/>
                </a:solidFill>
                <a:latin typeface="Arial" panose="020B0604020202020204" pitchFamily="34" charset="0"/>
              </a:rPr>
              <a:t>không</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nên</a:t>
            </a:r>
            <a:r>
              <a:rPr lang="en-US" altLang="vi-VN" b="1" dirty="0">
                <a:solidFill>
                  <a:srgbClr val="FF0000"/>
                </a:solidFill>
                <a:latin typeface="Arial" panose="020B0604020202020204" pitchFamily="34" charset="0"/>
              </a:rPr>
              <a:t> </a:t>
            </a:r>
            <a:r>
              <a:rPr lang="en-US" altLang="vi-VN" b="1" dirty="0" err="1">
                <a:solidFill>
                  <a:srgbClr val="FF0000"/>
                </a:solidFill>
                <a:latin typeface="Arial" panose="020B0604020202020204" pitchFamily="34" charset="0"/>
              </a:rPr>
              <a:t>làm</a:t>
            </a:r>
            <a:r>
              <a:rPr lang="en-US" altLang="vi-VN" b="1" dirty="0">
                <a:solidFill>
                  <a:srgbClr val="FF0000"/>
                </a:solidFill>
                <a:latin typeface="Arial" panose="020B0604020202020204" pitchFamily="34" charset="0"/>
              </a:rPr>
              <a:t> </a:t>
            </a:r>
            <a:r>
              <a:rPr lang="en-US" altLang="vi-VN" b="1" dirty="0" err="1">
                <a:solidFill>
                  <a:srgbClr val="002060"/>
                </a:solidFill>
                <a:latin typeface="Arial" panose="020B0604020202020204" pitchFamily="34" charset="0"/>
              </a:rPr>
              <a:t>để</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bảo</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vệ</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nguồn</a:t>
            </a:r>
            <a:r>
              <a:rPr lang="en-US" altLang="vi-VN" b="1" dirty="0">
                <a:solidFill>
                  <a:srgbClr val="002060"/>
                </a:solidFill>
                <a:latin typeface="Arial" panose="020B0604020202020204" pitchFamily="34" charset="0"/>
              </a:rPr>
              <a:t> </a:t>
            </a:r>
            <a:r>
              <a:rPr lang="en-US" altLang="vi-VN" b="1" dirty="0" err="1">
                <a:solidFill>
                  <a:srgbClr val="002060"/>
                </a:solidFill>
                <a:latin typeface="Arial" panose="020B0604020202020204" pitchFamily="34" charset="0"/>
              </a:rPr>
              <a:t>nước</a:t>
            </a:r>
            <a:r>
              <a:rPr lang="en-US" altLang="vi-VN" b="1" dirty="0">
                <a:solidFill>
                  <a:srgbClr val="002060"/>
                </a:solidFill>
                <a:latin typeface="Arial" panose="020B0604020202020204" pitchFamily="34" charset="0"/>
              </a:rPr>
              <a:t>.</a:t>
            </a:r>
          </a:p>
        </p:txBody>
      </p:sp>
      <p:grpSp>
        <p:nvGrpSpPr>
          <p:cNvPr id="3" name="Group 2"/>
          <p:cNvGrpSpPr/>
          <p:nvPr/>
        </p:nvGrpSpPr>
        <p:grpSpPr>
          <a:xfrm>
            <a:off x="1315635" y="1563788"/>
            <a:ext cx="2730998" cy="2225249"/>
            <a:chOff x="1315635" y="1563788"/>
            <a:chExt cx="2730998" cy="2225249"/>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635" y="1563788"/>
              <a:ext cx="2631212" cy="215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Text Box 13"/>
            <p:cNvSpPr txBox="1">
              <a:spLocks noChangeArrowheads="1"/>
            </p:cNvSpPr>
            <p:nvPr/>
          </p:nvSpPr>
          <p:spPr bwMode="auto">
            <a:xfrm>
              <a:off x="3473706" y="315336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1</a:t>
              </a:r>
            </a:p>
          </p:txBody>
        </p:sp>
      </p:grpSp>
      <p:grpSp>
        <p:nvGrpSpPr>
          <p:cNvPr id="4" name="Group 3"/>
          <p:cNvGrpSpPr/>
          <p:nvPr/>
        </p:nvGrpSpPr>
        <p:grpSpPr>
          <a:xfrm>
            <a:off x="4199031" y="1555456"/>
            <a:ext cx="3626391" cy="2249727"/>
            <a:chOff x="4199031" y="1555456"/>
            <a:chExt cx="3626391" cy="2249727"/>
          </a:xfrm>
        </p:grpSpPr>
        <p:pic>
          <p:nvPicPr>
            <p:cNvPr id="47" name="Picture 15"/>
            <p:cNvPicPr>
              <a:picLocks noChangeAspect="1" noChangeArrowheads="1"/>
            </p:cNvPicPr>
            <p:nvPr/>
          </p:nvPicPr>
          <p:blipFill>
            <a:blip r:embed="rId6"/>
            <a:srcRect/>
            <a:stretch>
              <a:fillRect/>
            </a:stretch>
          </p:blipFill>
          <p:spPr bwMode="auto">
            <a:xfrm>
              <a:off x="4199031" y="1555456"/>
              <a:ext cx="3551491" cy="2163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8" name="Text Box 13"/>
            <p:cNvSpPr txBox="1">
              <a:spLocks noChangeArrowheads="1"/>
            </p:cNvSpPr>
            <p:nvPr/>
          </p:nvSpPr>
          <p:spPr bwMode="auto">
            <a:xfrm>
              <a:off x="7252495" y="3169508"/>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2</a:t>
              </a:r>
            </a:p>
          </p:txBody>
        </p:sp>
      </p:grpSp>
      <p:grpSp>
        <p:nvGrpSpPr>
          <p:cNvPr id="5" name="Group 4"/>
          <p:cNvGrpSpPr/>
          <p:nvPr/>
        </p:nvGrpSpPr>
        <p:grpSpPr>
          <a:xfrm>
            <a:off x="8002707" y="1564536"/>
            <a:ext cx="2990311" cy="2241999"/>
            <a:chOff x="8002707" y="1564536"/>
            <a:chExt cx="2990311" cy="2241999"/>
          </a:xfrm>
        </p:grpSpPr>
        <p:pic>
          <p:nvPicPr>
            <p:cNvPr id="56" name="Picture 17" descr="06"/>
            <p:cNvPicPr>
              <a:picLocks noChangeAspect="1" noChangeArrowheads="1"/>
            </p:cNvPicPr>
            <p:nvPr/>
          </p:nvPicPr>
          <p:blipFill rotWithShape="1">
            <a:blip r:embed="rId7"/>
            <a:srcRect l="6218" t="3202" r="6155" b="2428"/>
            <a:stretch/>
          </p:blipFill>
          <p:spPr bwMode="auto">
            <a:xfrm>
              <a:off x="8002707" y="1564536"/>
              <a:ext cx="2858126" cy="2145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 Box 13"/>
            <p:cNvSpPr txBox="1">
              <a:spLocks noChangeArrowheads="1"/>
            </p:cNvSpPr>
            <p:nvPr/>
          </p:nvSpPr>
          <p:spPr bwMode="auto">
            <a:xfrm>
              <a:off x="10420091" y="3170860"/>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3</a:t>
              </a:r>
            </a:p>
          </p:txBody>
        </p:sp>
      </p:grpSp>
      <p:grpSp>
        <p:nvGrpSpPr>
          <p:cNvPr id="6" name="Group 5"/>
          <p:cNvGrpSpPr/>
          <p:nvPr/>
        </p:nvGrpSpPr>
        <p:grpSpPr>
          <a:xfrm>
            <a:off x="1315635" y="3977852"/>
            <a:ext cx="2438497" cy="2424688"/>
            <a:chOff x="1315635" y="3977852"/>
            <a:chExt cx="2438497" cy="2424688"/>
          </a:xfrm>
        </p:grpSpPr>
        <p:pic>
          <p:nvPicPr>
            <p:cNvPr id="54" name="Picture 36"/>
            <p:cNvPicPr>
              <a:picLocks noChangeAspect="1" noChangeArrowheads="1"/>
            </p:cNvPicPr>
            <p:nvPr/>
          </p:nvPicPr>
          <p:blipFill>
            <a:blip r:embed="rId8"/>
            <a:srcRect/>
            <a:stretch>
              <a:fillRect/>
            </a:stretch>
          </p:blipFill>
          <p:spPr bwMode="auto">
            <a:xfrm>
              <a:off x="1315635" y="3977852"/>
              <a:ext cx="2314866" cy="2326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 Box 13"/>
            <p:cNvSpPr txBox="1">
              <a:spLocks noChangeArrowheads="1"/>
            </p:cNvSpPr>
            <p:nvPr/>
          </p:nvSpPr>
          <p:spPr bwMode="auto">
            <a:xfrm>
              <a:off x="3181205" y="5766865"/>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4</a:t>
              </a:r>
            </a:p>
          </p:txBody>
        </p:sp>
      </p:grpSp>
      <p:grpSp>
        <p:nvGrpSpPr>
          <p:cNvPr id="7" name="Group 6"/>
          <p:cNvGrpSpPr/>
          <p:nvPr/>
        </p:nvGrpSpPr>
        <p:grpSpPr>
          <a:xfrm>
            <a:off x="3918854" y="3994227"/>
            <a:ext cx="3184809" cy="2417644"/>
            <a:chOff x="3918854" y="3994227"/>
            <a:chExt cx="3184809" cy="2417644"/>
          </a:xfrm>
        </p:grpSpPr>
        <p:pic>
          <p:nvPicPr>
            <p:cNvPr id="50" name="Picture 26"/>
            <p:cNvPicPr>
              <a:picLocks noChangeAspect="1" noChangeArrowheads="1"/>
            </p:cNvPicPr>
            <p:nvPr/>
          </p:nvPicPr>
          <p:blipFill>
            <a:blip r:embed="rId9"/>
            <a:srcRect/>
            <a:stretch>
              <a:fillRect/>
            </a:stretch>
          </p:blipFill>
          <p:spPr bwMode="auto">
            <a:xfrm>
              <a:off x="3918854" y="3994227"/>
              <a:ext cx="3098502" cy="2310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 Box 13"/>
            <p:cNvSpPr txBox="1">
              <a:spLocks noChangeArrowheads="1"/>
            </p:cNvSpPr>
            <p:nvPr/>
          </p:nvSpPr>
          <p:spPr bwMode="auto">
            <a:xfrm>
              <a:off x="6530736" y="5776196"/>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chemeClr val="bg1"/>
                  </a:solidFill>
                  <a:latin typeface="Arial" panose="020B0604020202020204" pitchFamily="34" charset="0"/>
                </a:rPr>
                <a:t>5</a:t>
              </a:r>
            </a:p>
          </p:txBody>
        </p:sp>
      </p:grpSp>
      <p:grpSp>
        <p:nvGrpSpPr>
          <p:cNvPr id="11" name="Group 10"/>
          <p:cNvGrpSpPr/>
          <p:nvPr/>
        </p:nvGrpSpPr>
        <p:grpSpPr>
          <a:xfrm>
            <a:off x="7297533" y="3994227"/>
            <a:ext cx="3619499" cy="2380320"/>
            <a:chOff x="7297533" y="3994227"/>
            <a:chExt cx="3619499" cy="2380320"/>
          </a:xfrm>
        </p:grpSpPr>
        <p:pic>
          <p:nvPicPr>
            <p:cNvPr id="52" name="Picture 29"/>
            <p:cNvPicPr>
              <a:picLocks noChangeAspect="1" noChangeArrowheads="1"/>
            </p:cNvPicPr>
            <p:nvPr/>
          </p:nvPicPr>
          <p:blipFill>
            <a:blip r:embed="rId10"/>
            <a:srcRect/>
            <a:stretch>
              <a:fillRect/>
            </a:stretch>
          </p:blipFill>
          <p:spPr bwMode="auto">
            <a:xfrm>
              <a:off x="7297533" y="3994227"/>
              <a:ext cx="3543300" cy="2310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2" name="Text Box 13"/>
            <p:cNvSpPr txBox="1">
              <a:spLocks noChangeArrowheads="1"/>
            </p:cNvSpPr>
            <p:nvPr/>
          </p:nvSpPr>
          <p:spPr bwMode="auto">
            <a:xfrm>
              <a:off x="10344105" y="5738872"/>
              <a:ext cx="572927" cy="63567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a:solidFill>
                    <a:srgbClr val="002060"/>
                  </a:solidFill>
                  <a:latin typeface="Arial" panose="020B0604020202020204" pitchFamily="34" charset="0"/>
                </a:rPr>
                <a:t>6</a:t>
              </a:r>
            </a:p>
          </p:txBody>
        </p:sp>
      </p:grpSp>
      <p:grpSp>
        <p:nvGrpSpPr>
          <p:cNvPr id="13" name="Group 12"/>
          <p:cNvGrpSpPr/>
          <p:nvPr/>
        </p:nvGrpSpPr>
        <p:grpSpPr>
          <a:xfrm>
            <a:off x="1263648" y="1961546"/>
            <a:ext cx="2706782" cy="1191816"/>
            <a:chOff x="1263648" y="2010446"/>
            <a:chExt cx="2706782" cy="1191816"/>
          </a:xfrm>
        </p:grpSpPr>
        <p:sp>
          <p:nvSpPr>
            <p:cNvPr id="63" name="Rectangle 62"/>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4" name="Text Box 13"/>
            <p:cNvSpPr txBox="1">
              <a:spLocks noChangeArrowheads="1"/>
            </p:cNvSpPr>
            <p:nvPr/>
          </p:nvSpPr>
          <p:spPr bwMode="auto">
            <a:xfrm>
              <a:off x="1510569" y="2010446"/>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grpSp>
        <p:nvGrpSpPr>
          <p:cNvPr id="27" name="Group 26"/>
          <p:cNvGrpSpPr/>
          <p:nvPr/>
        </p:nvGrpSpPr>
        <p:grpSpPr>
          <a:xfrm>
            <a:off x="4175448" y="1977692"/>
            <a:ext cx="3598658" cy="1191816"/>
            <a:chOff x="1263648" y="2026592"/>
            <a:chExt cx="2706782" cy="1191816"/>
          </a:xfrm>
        </p:grpSpPr>
        <p:sp>
          <p:nvSpPr>
            <p:cNvPr id="28" name="Rectangle 27"/>
            <p:cNvSpPr/>
            <p:nvPr/>
          </p:nvSpPr>
          <p:spPr>
            <a:xfrm>
              <a:off x="1263648" y="2127380"/>
              <a:ext cx="2706782" cy="1025982"/>
            </a:xfrm>
            <a:prstGeom prst="rect">
              <a:avLst/>
            </a:prstGeom>
            <a:solidFill>
              <a:schemeClr val="dk1">
                <a:alpha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Text Box 13"/>
            <p:cNvSpPr txBox="1">
              <a:spLocks noChangeArrowheads="1"/>
            </p:cNvSpPr>
            <p:nvPr/>
          </p:nvSpPr>
          <p:spPr bwMode="auto">
            <a:xfrm>
              <a:off x="1519626" y="2026592"/>
              <a:ext cx="2233776" cy="119181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Không</a:t>
              </a:r>
              <a:r>
                <a:rPr lang="en-US" altLang="vi-VN" b="1" dirty="0">
                  <a:solidFill>
                    <a:srgbClr val="FFFF00"/>
                  </a:solidFill>
                  <a:latin typeface="Arial" panose="020B0604020202020204" pitchFamily="34" charset="0"/>
                </a:rPr>
                <a:t> </a:t>
              </a:r>
            </a:p>
            <a:p>
              <a:pPr algn="ctr" eaLnBrk="1" hangingPunct="1">
                <a:spcBef>
                  <a:spcPct val="0"/>
                </a:spcBef>
                <a:buClrTx/>
                <a:buSzTx/>
                <a:buFontTx/>
                <a:buNone/>
                <a:defRPr/>
              </a:pPr>
              <a:r>
                <a:rPr lang="en-US" altLang="vi-VN" b="1" dirty="0" err="1">
                  <a:solidFill>
                    <a:srgbClr val="FFFF00"/>
                  </a:solidFill>
                  <a:latin typeface="Arial" panose="020B0604020202020204" pitchFamily="34" charset="0"/>
                </a:rPr>
                <a:t>nên</a:t>
              </a:r>
              <a:r>
                <a:rPr lang="en-US" altLang="vi-VN" b="1" dirty="0">
                  <a:solidFill>
                    <a:srgbClr val="FFFF00"/>
                  </a:solidFill>
                  <a:latin typeface="Arial" panose="020B0604020202020204" pitchFamily="34" charset="0"/>
                </a:rPr>
                <a:t> </a:t>
              </a:r>
              <a:r>
                <a:rPr lang="en-US" altLang="vi-VN" b="1" dirty="0" err="1">
                  <a:solidFill>
                    <a:srgbClr val="FFFF00"/>
                  </a:solidFill>
                  <a:latin typeface="Arial" panose="020B0604020202020204" pitchFamily="34" charset="0"/>
                </a:rPr>
                <a:t>làm</a:t>
              </a:r>
              <a:endParaRPr lang="en-US" altLang="vi-VN" b="1" dirty="0">
                <a:solidFill>
                  <a:srgbClr val="FFFF00"/>
                </a:solidFill>
                <a:latin typeface="Arial" panose="020B0604020202020204" pitchFamily="34" charset="0"/>
              </a:endParaRPr>
            </a:p>
          </p:txBody>
        </p:sp>
      </p:grpSp>
      <p:sp>
        <p:nvSpPr>
          <p:cNvPr id="30" name="TextBox 29">
            <a:extLst>
              <a:ext uri="{FF2B5EF4-FFF2-40B4-BE49-F238E27FC236}">
                <a16:creationId xmlns:a16="http://schemas.microsoft.com/office/drawing/2014/main" id="{00B23863-E055-4ECC-82B0-D2E4850F7D12}"/>
              </a:ext>
            </a:extLst>
          </p:cNvPr>
          <p:cNvSpPr txBox="1"/>
          <p:nvPr/>
        </p:nvSpPr>
        <p:spPr>
          <a:xfrm>
            <a:off x="23583" y="-14557"/>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
        <p:nvSpPr>
          <p:cNvPr id="31" name="TextBox 30">
            <a:extLst>
              <a:ext uri="{FF2B5EF4-FFF2-40B4-BE49-F238E27FC236}">
                <a16:creationId xmlns:a16="http://schemas.microsoft.com/office/drawing/2014/main" id="{90D74A4E-A772-4619-ADC8-927CA0DBEE50}"/>
              </a:ext>
            </a:extLst>
          </p:cNvPr>
          <p:cNvSpPr txBox="1"/>
          <p:nvPr/>
        </p:nvSpPr>
        <p:spPr>
          <a:xfrm>
            <a:off x="11342433" y="6514583"/>
            <a:ext cx="825867" cy="369332"/>
          </a:xfrm>
          <a:prstGeom prst="rect">
            <a:avLst/>
          </a:prstGeom>
          <a:noFill/>
        </p:spPr>
        <p:txBody>
          <a:bodyPr wrap="none" rtlCol="0">
            <a:spAutoFit/>
          </a:bodyPr>
          <a:lstStyle/>
          <a:p>
            <a:r>
              <a:rPr lang="en-US">
                <a:solidFill>
                  <a:schemeClr val="accent1">
                    <a:lumMod val="20000"/>
                    <a:lumOff val="80000"/>
                  </a:schemeClr>
                </a:solidFill>
                <a:latin typeface="UVN Dzung Dakao" panose="00000400000000000000" pitchFamily="2" charset="0"/>
              </a:rPr>
              <a:t>KTUTS</a:t>
            </a:r>
          </a:p>
        </p:txBody>
      </p:sp>
    </p:spTree>
    <p:extLst>
      <p:ext uri="{BB962C8B-B14F-4D97-AF65-F5344CB8AC3E}">
        <p14:creationId xmlns:p14="http://schemas.microsoft.com/office/powerpoint/2010/main" val="58650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资源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456</Words>
  <Application>Microsoft Office PowerPoint</Application>
  <PresentationFormat>Widescreen</PresentationFormat>
  <Paragraphs>161</Paragraphs>
  <Slides>23</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inpin heiti</vt:lpstr>
      <vt:lpstr>UTM Cookies</vt:lpstr>
      <vt:lpstr>印品丫丫体-D版</vt:lpstr>
      <vt:lpstr>Times New Roman</vt:lpstr>
      <vt:lpstr>Calibri</vt:lpstr>
      <vt:lpstr>Arial Black</vt:lpstr>
      <vt:lpstr>等线</vt:lpstr>
      <vt:lpstr>Arial</vt:lpstr>
      <vt:lpstr>UTM Camellia</vt:lpstr>
      <vt:lpstr>SimSun</vt:lpstr>
      <vt:lpstr>等线 Light</vt:lpstr>
      <vt:lpstr>UVN Dzung Dakao</vt:lpstr>
      <vt:lpstr>UTM Cooper Black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Khoa hoc 4</dc:subject>
  <dc:creator>KTUTS</dc:creator>
  <cp:keywords>VIET BAO</cp:keywords>
  <cp:lastModifiedBy>Admin</cp:lastModifiedBy>
  <cp:revision>57</cp:revision>
  <dcterms:created xsi:type="dcterms:W3CDTF">2019-02-27T07:09:00Z</dcterms:created>
  <dcterms:modified xsi:type="dcterms:W3CDTF">2022-11-30T09:29:44Z</dcterms:modified>
  <cp:version>Z20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ies>
</file>