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9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7918-1766-46EB-A541-1DCA881DDD98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BE91-05BB-485A-83A5-C7B294047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7918-1766-46EB-A541-1DCA881DDD98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BE91-05BB-485A-83A5-C7B294047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7918-1766-46EB-A541-1DCA881DDD98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BE91-05BB-485A-83A5-C7B294047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7918-1766-46EB-A541-1DCA881DDD98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BE91-05BB-485A-83A5-C7B294047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7918-1766-46EB-A541-1DCA881DDD98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BE91-05BB-485A-83A5-C7B294047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7918-1766-46EB-A541-1DCA881DDD98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BE91-05BB-485A-83A5-C7B294047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7918-1766-46EB-A541-1DCA881DDD98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BE91-05BB-485A-83A5-C7B294047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7918-1766-46EB-A541-1DCA881DDD98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BE91-05BB-485A-83A5-C7B294047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7918-1766-46EB-A541-1DCA881DDD98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BE91-05BB-485A-83A5-C7B294047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7918-1766-46EB-A541-1DCA881DDD98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BE91-05BB-485A-83A5-C7B294047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7918-1766-46EB-A541-1DCA881DDD98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BE91-05BB-485A-83A5-C7B294047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27918-1766-46EB-A541-1DCA881DDD98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DBE91-05BB-485A-83A5-C7B294047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3333064f4c6a43082b10f9f89f7427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93" y="-28353"/>
            <a:ext cx="9144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F621C2-A727-47A9-998B-7C7DE30CF5C0}"/>
              </a:ext>
            </a:extLst>
          </p:cNvPr>
          <p:cNvSpPr txBox="1"/>
          <p:nvPr/>
        </p:nvSpPr>
        <p:spPr>
          <a:xfrm>
            <a:off x="209107" y="1453080"/>
            <a:ext cx="8782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5900" dirty="0" err="1">
                <a:solidFill>
                  <a:srgbClr val="002060"/>
                </a:solidFill>
              </a:rPr>
              <a:t>Cuộc</a:t>
            </a:r>
            <a:r>
              <a:rPr lang="en-US" sz="5900" dirty="0">
                <a:solidFill>
                  <a:srgbClr val="002060"/>
                </a:solidFill>
              </a:rPr>
              <a:t> </a:t>
            </a:r>
            <a:r>
              <a:rPr lang="en-US" sz="5900" dirty="0" err="1">
                <a:solidFill>
                  <a:srgbClr val="002060"/>
                </a:solidFill>
              </a:rPr>
              <a:t>nói</a:t>
            </a:r>
            <a:r>
              <a:rPr lang="en-US" sz="5900" dirty="0">
                <a:solidFill>
                  <a:srgbClr val="002060"/>
                </a:solidFill>
              </a:rPr>
              <a:t> </a:t>
            </a:r>
            <a:r>
              <a:rPr lang="en-US" sz="5900" dirty="0" err="1">
                <a:solidFill>
                  <a:srgbClr val="002060"/>
                </a:solidFill>
              </a:rPr>
              <a:t>chuyện</a:t>
            </a:r>
            <a:r>
              <a:rPr lang="en-US" sz="5900" dirty="0">
                <a:solidFill>
                  <a:srgbClr val="002060"/>
                </a:solidFill>
              </a:rPr>
              <a:t> </a:t>
            </a:r>
            <a:r>
              <a:rPr lang="en-US" sz="5900" dirty="0" err="1">
                <a:solidFill>
                  <a:srgbClr val="002060"/>
                </a:solidFill>
              </a:rPr>
              <a:t>thú</a:t>
            </a:r>
            <a:r>
              <a:rPr lang="en-US" sz="5900" dirty="0">
                <a:solidFill>
                  <a:srgbClr val="002060"/>
                </a:solidFill>
              </a:rPr>
              <a:t> </a:t>
            </a:r>
            <a:r>
              <a:rPr lang="en-US" sz="5900" dirty="0" err="1">
                <a:solidFill>
                  <a:srgbClr val="002060"/>
                </a:solidFill>
              </a:rPr>
              <a:t>vị</a:t>
            </a:r>
            <a:endParaRPr lang="en-US" sz="1200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en-US" sz="2000" dirty="0"/>
          </a:p>
          <a:p>
            <a:pPr algn="ctr">
              <a:buNone/>
            </a:pPr>
            <a:endParaRPr lang="en-US" sz="1200" dirty="0"/>
          </a:p>
          <a:p>
            <a:pPr>
              <a:buNone/>
            </a:pPr>
            <a:r>
              <a:rPr lang="en-US" sz="4400" dirty="0"/>
              <a:t>     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Chi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Chi. Chi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con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Chi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Lin –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Chi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Lin –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Lin –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Chi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Chi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Lin 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Chi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Chi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Lin 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Chi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ỏi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Chi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Lin 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Chi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Lin 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Chi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Lin-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4315" y="304800"/>
            <a:ext cx="3557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2400" y="1295400"/>
            <a:ext cx="6400800" cy="1405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/>
              <a:t>Chi </a:t>
            </a:r>
            <a:r>
              <a:rPr lang="en-US" sz="3000" b="1" dirty="0" err="1"/>
              <a:t>đã</a:t>
            </a:r>
            <a:r>
              <a:rPr lang="en-US" sz="3000" b="1" dirty="0"/>
              <a:t> </a:t>
            </a:r>
            <a:r>
              <a:rPr lang="en-US" sz="3000" b="1" dirty="0" err="1"/>
              <a:t>trao</a:t>
            </a:r>
            <a:r>
              <a:rPr lang="en-US" sz="3000" b="1" dirty="0"/>
              <a:t> </a:t>
            </a:r>
            <a:r>
              <a:rPr lang="en-US" sz="3000" b="1" dirty="0" err="1"/>
              <a:t>đổi</a:t>
            </a:r>
            <a:r>
              <a:rPr lang="en-US" sz="3000" b="1" dirty="0"/>
              <a:t> </a:t>
            </a:r>
            <a:r>
              <a:rPr lang="en-US" sz="3000" b="1" dirty="0" err="1"/>
              <a:t>với</a:t>
            </a:r>
            <a:r>
              <a:rPr lang="en-US" sz="3000" b="1" dirty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sz="3000" b="1" dirty="0"/>
              <a:t>Lin-</a:t>
            </a:r>
            <a:r>
              <a:rPr lang="en-US" sz="3000" b="1" dirty="0" err="1"/>
              <a:t>đa</a:t>
            </a:r>
            <a:r>
              <a:rPr lang="en-US" sz="3000" b="1" dirty="0"/>
              <a:t> </a:t>
            </a:r>
            <a:r>
              <a:rPr lang="en-US" sz="3000" b="1" dirty="0" err="1"/>
              <a:t>với</a:t>
            </a:r>
            <a:r>
              <a:rPr lang="en-US" sz="3000" b="1" dirty="0"/>
              <a:t> </a:t>
            </a:r>
            <a:r>
              <a:rPr lang="en-US" sz="3000" b="1" dirty="0" err="1"/>
              <a:t>thái</a:t>
            </a:r>
            <a:r>
              <a:rPr lang="en-US" sz="3000" b="1" dirty="0"/>
              <a:t> </a:t>
            </a:r>
            <a:r>
              <a:rPr lang="en-US" sz="3000" b="1" dirty="0" err="1"/>
              <a:t>độ</a:t>
            </a:r>
            <a:r>
              <a:rPr lang="en-US" sz="3000" b="1" dirty="0"/>
              <a:t> </a:t>
            </a:r>
            <a:r>
              <a:rPr lang="en-US" sz="3000" b="1" dirty="0" err="1"/>
              <a:t>như</a:t>
            </a:r>
            <a:r>
              <a:rPr lang="en-US" sz="3000" b="1" dirty="0"/>
              <a:t> </a:t>
            </a:r>
            <a:r>
              <a:rPr lang="en-US" sz="3000" b="1" dirty="0" err="1"/>
              <a:t>thế</a:t>
            </a:r>
            <a:r>
              <a:rPr lang="en-US" sz="3000" b="1" dirty="0"/>
              <a:t> </a:t>
            </a:r>
            <a:r>
              <a:rPr lang="en-US" sz="3000" b="1" dirty="0" err="1"/>
              <a:t>nào</a:t>
            </a:r>
            <a:r>
              <a:rPr lang="en-US" sz="3000" b="1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2400" y="1295400"/>
            <a:ext cx="518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/>
              <a:t>Chi </a:t>
            </a:r>
            <a:r>
              <a:rPr lang="en-US" sz="3000" b="1" dirty="0" err="1"/>
              <a:t>đã</a:t>
            </a:r>
            <a:r>
              <a:rPr lang="en-US" sz="3000" b="1" dirty="0"/>
              <a:t> </a:t>
            </a:r>
            <a:r>
              <a:rPr lang="en-US" sz="3000" b="1" dirty="0" err="1"/>
              <a:t>trao</a:t>
            </a:r>
            <a:r>
              <a:rPr lang="en-US" sz="3000" b="1" dirty="0"/>
              <a:t> </a:t>
            </a:r>
            <a:r>
              <a:rPr lang="en-US" sz="3000" b="1" dirty="0" err="1"/>
              <a:t>đổi</a:t>
            </a:r>
            <a:r>
              <a:rPr lang="en-US" sz="3000" b="1" dirty="0"/>
              <a:t> </a:t>
            </a:r>
            <a:r>
              <a:rPr lang="en-US" sz="3000" b="1" dirty="0" err="1"/>
              <a:t>với</a:t>
            </a:r>
            <a:r>
              <a:rPr lang="en-US" sz="3000" b="1" dirty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sz="3000" b="1" dirty="0"/>
              <a:t>Lin-</a:t>
            </a:r>
            <a:r>
              <a:rPr lang="en-US" sz="3000" b="1" dirty="0" err="1"/>
              <a:t>đa</a:t>
            </a:r>
            <a:r>
              <a:rPr lang="en-US" sz="3000" b="1" dirty="0"/>
              <a:t> </a:t>
            </a:r>
            <a:r>
              <a:rPr lang="en-US" sz="3000" b="1" dirty="0" err="1"/>
              <a:t>là</a:t>
            </a:r>
            <a:r>
              <a:rPr lang="en-US" sz="3000" b="1" dirty="0"/>
              <a:t>: </a:t>
            </a:r>
            <a:r>
              <a:rPr lang="en-US" sz="3000" b="1" dirty="0" err="1"/>
              <a:t>Lúc</a:t>
            </a:r>
            <a:r>
              <a:rPr lang="en-US" sz="3000" b="1" dirty="0"/>
              <a:t> </a:t>
            </a:r>
            <a:r>
              <a:rPr lang="en-US" sz="3000" b="1" dirty="0" err="1"/>
              <a:t>đầu</a:t>
            </a:r>
            <a:r>
              <a:rPr lang="en-US" sz="3000" b="1" dirty="0"/>
              <a:t> Chi </a:t>
            </a:r>
            <a:r>
              <a:rPr lang="en-US" sz="3000" b="1" dirty="0" err="1"/>
              <a:t>còn</a:t>
            </a:r>
            <a:r>
              <a:rPr lang="en-US" sz="3000" b="1" dirty="0"/>
              <a:t> </a:t>
            </a:r>
            <a:r>
              <a:rPr lang="en-US" sz="3000" b="1" dirty="0" err="1"/>
              <a:t>ngại</a:t>
            </a:r>
            <a:r>
              <a:rPr lang="en-US" sz="3000" b="1" dirty="0"/>
              <a:t>, </a:t>
            </a:r>
            <a:r>
              <a:rPr lang="en-US" sz="3000" b="1" dirty="0" err="1"/>
              <a:t>lúc</a:t>
            </a:r>
            <a:r>
              <a:rPr lang="en-US" sz="3000" b="1" dirty="0"/>
              <a:t> </a:t>
            </a:r>
            <a:r>
              <a:rPr lang="en-US" sz="3000" b="1" dirty="0" err="1"/>
              <a:t>sau</a:t>
            </a:r>
            <a:r>
              <a:rPr lang="en-US" sz="3000" b="1" dirty="0"/>
              <a:t> Chi </a:t>
            </a:r>
            <a:r>
              <a:rPr lang="en-US" sz="3000" b="1" dirty="0" err="1"/>
              <a:t>nói</a:t>
            </a:r>
            <a:r>
              <a:rPr lang="en-US" sz="3000" b="1" dirty="0"/>
              <a:t> </a:t>
            </a:r>
            <a:r>
              <a:rPr lang="en-US" sz="3000" b="1" dirty="0" err="1"/>
              <a:t>chuyện</a:t>
            </a:r>
            <a:r>
              <a:rPr lang="en-US" sz="3000" b="1" dirty="0"/>
              <a:t> </a:t>
            </a:r>
            <a:r>
              <a:rPr lang="en-US" sz="3000" b="1" dirty="0" err="1"/>
              <a:t>rất</a:t>
            </a:r>
            <a:r>
              <a:rPr lang="en-US" sz="3000" b="1" dirty="0"/>
              <a:t> </a:t>
            </a:r>
            <a:r>
              <a:rPr lang="en-US" sz="3000" b="1" dirty="0" err="1"/>
              <a:t>tự</a:t>
            </a:r>
            <a:r>
              <a:rPr lang="en-US" sz="3000" b="1" dirty="0"/>
              <a:t> </a:t>
            </a:r>
            <a:r>
              <a:rPr lang="en-US" sz="3000" b="1" dirty="0" err="1"/>
              <a:t>nhiên</a:t>
            </a:r>
            <a:r>
              <a:rPr lang="en-US" sz="3000" b="1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164201"/>
            <a:ext cx="777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/>
              <a:t>Em</a:t>
            </a:r>
            <a:r>
              <a:rPr lang="en-US" sz="3000" b="1" dirty="0"/>
              <a:t> </a:t>
            </a:r>
            <a:r>
              <a:rPr lang="en-US" sz="3000" b="1" dirty="0" err="1"/>
              <a:t>có</a:t>
            </a:r>
            <a:r>
              <a:rPr lang="en-US" sz="3000" b="1" dirty="0"/>
              <a:t> </a:t>
            </a:r>
            <a:r>
              <a:rPr lang="en-US" sz="3000" b="1" dirty="0" err="1"/>
              <a:t>nhận</a:t>
            </a:r>
            <a:r>
              <a:rPr lang="en-US" sz="3000" b="1" dirty="0"/>
              <a:t> </a:t>
            </a:r>
            <a:r>
              <a:rPr lang="en-US" sz="3000" b="1" dirty="0" err="1"/>
              <a:t>xét</a:t>
            </a:r>
            <a:r>
              <a:rPr lang="en-US" sz="3000" b="1" dirty="0"/>
              <a:t> </a:t>
            </a:r>
            <a:r>
              <a:rPr lang="en-US" sz="3000" b="1" dirty="0" err="1"/>
              <a:t>gì</a:t>
            </a:r>
            <a:r>
              <a:rPr lang="en-US" sz="3000" b="1" dirty="0"/>
              <a:t> </a:t>
            </a:r>
            <a:r>
              <a:rPr lang="en-US" sz="3000" b="1" dirty="0" err="1"/>
              <a:t>về</a:t>
            </a:r>
            <a:r>
              <a:rPr lang="en-US" sz="3000" b="1" dirty="0"/>
              <a:t> </a:t>
            </a:r>
            <a:r>
              <a:rPr lang="en-US" sz="3000" b="1" dirty="0" err="1"/>
              <a:t>thái</a:t>
            </a:r>
            <a:r>
              <a:rPr lang="en-US" sz="3000" b="1" dirty="0"/>
              <a:t> </a:t>
            </a:r>
            <a:r>
              <a:rPr lang="en-US" sz="3000" b="1" dirty="0" err="1"/>
              <a:t>độ</a:t>
            </a:r>
            <a:r>
              <a:rPr lang="en-US" sz="3000" b="1" dirty="0"/>
              <a:t> </a:t>
            </a:r>
            <a:r>
              <a:rPr lang="en-US" sz="3000" b="1" dirty="0" err="1"/>
              <a:t>của</a:t>
            </a:r>
            <a:r>
              <a:rPr lang="en-US" sz="3000" b="1" dirty="0"/>
              <a:t> Chi </a:t>
            </a:r>
            <a:r>
              <a:rPr lang="en-US" sz="3000" b="1" dirty="0" err="1"/>
              <a:t>khi</a:t>
            </a:r>
            <a:r>
              <a:rPr lang="en-US" sz="3000" b="1" dirty="0"/>
              <a:t> </a:t>
            </a:r>
            <a:r>
              <a:rPr lang="en-US" sz="3000" b="1" dirty="0" err="1"/>
              <a:t>trò</a:t>
            </a:r>
            <a:r>
              <a:rPr lang="en-US" sz="3000" b="1" dirty="0"/>
              <a:t> </a:t>
            </a:r>
            <a:r>
              <a:rPr lang="en-US" sz="3000" b="1" dirty="0" err="1"/>
              <a:t>chuyện</a:t>
            </a:r>
            <a:r>
              <a:rPr lang="en-US" sz="3000" b="1" dirty="0"/>
              <a:t> </a:t>
            </a:r>
            <a:r>
              <a:rPr lang="en-US" sz="3000" b="1" dirty="0" err="1"/>
              <a:t>với</a:t>
            </a:r>
            <a:r>
              <a:rPr lang="en-US" sz="3000" b="1" dirty="0"/>
              <a:t> </a:t>
            </a:r>
            <a:r>
              <a:rPr lang="en-US" sz="3000" b="1" dirty="0" err="1"/>
              <a:t>khách</a:t>
            </a:r>
            <a:r>
              <a:rPr lang="en-US" sz="3000" b="1" dirty="0"/>
              <a:t> </a:t>
            </a:r>
            <a:r>
              <a:rPr lang="en-US" sz="3000" b="1" dirty="0" err="1"/>
              <a:t>nước</a:t>
            </a:r>
            <a:r>
              <a:rPr lang="en-US" sz="3000" b="1" dirty="0"/>
              <a:t> </a:t>
            </a:r>
            <a:r>
              <a:rPr lang="en-US" sz="3000" b="1" dirty="0" err="1"/>
              <a:t>ngoài</a:t>
            </a:r>
            <a:r>
              <a:rPr lang="en-US" sz="3000" b="1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156831"/>
            <a:ext cx="7315200" cy="1405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000" b="1" dirty="0"/>
              <a:t>Khi </a:t>
            </a:r>
            <a:r>
              <a:rPr lang="en-US" sz="3000" b="1" dirty="0" err="1"/>
              <a:t>trò</a:t>
            </a:r>
            <a:r>
              <a:rPr lang="en-US" sz="3000" b="1" dirty="0"/>
              <a:t> </a:t>
            </a:r>
            <a:r>
              <a:rPr lang="en-US" sz="3000" b="1" dirty="0" err="1"/>
              <a:t>chuyện</a:t>
            </a:r>
            <a:r>
              <a:rPr lang="en-US" sz="3000" b="1" dirty="0"/>
              <a:t> </a:t>
            </a:r>
            <a:r>
              <a:rPr lang="en-US" sz="3000" b="1" dirty="0" err="1"/>
              <a:t>với</a:t>
            </a:r>
            <a:r>
              <a:rPr lang="en-US" sz="3000" b="1" dirty="0"/>
              <a:t> </a:t>
            </a:r>
            <a:r>
              <a:rPr lang="en-US" sz="3000" b="1" dirty="0" err="1"/>
              <a:t>khách</a:t>
            </a:r>
            <a:r>
              <a:rPr lang="en-US" sz="3000" b="1" dirty="0"/>
              <a:t> </a:t>
            </a:r>
            <a:r>
              <a:rPr lang="en-US" sz="3000" b="1" dirty="0" err="1"/>
              <a:t>nước</a:t>
            </a:r>
            <a:r>
              <a:rPr lang="en-US" sz="3000" b="1" dirty="0"/>
              <a:t> </a:t>
            </a:r>
            <a:r>
              <a:rPr lang="en-US" sz="3000" b="1" dirty="0" err="1"/>
              <a:t>ngoài</a:t>
            </a:r>
            <a:r>
              <a:rPr lang="en-US" sz="3000" b="1" dirty="0"/>
              <a:t>, Chi </a:t>
            </a:r>
            <a:r>
              <a:rPr lang="en-US" sz="3000" b="1" dirty="0" err="1"/>
              <a:t>rất</a:t>
            </a:r>
            <a:r>
              <a:rPr lang="en-US" sz="3000" b="1" dirty="0"/>
              <a:t> </a:t>
            </a:r>
            <a:r>
              <a:rPr lang="en-US" sz="3000" b="1" dirty="0" err="1"/>
              <a:t>tự</a:t>
            </a:r>
            <a:r>
              <a:rPr lang="en-US" sz="3000" b="1" dirty="0"/>
              <a:t> </a:t>
            </a:r>
            <a:r>
              <a:rPr lang="en-US" sz="3000" b="1" dirty="0" err="1"/>
              <a:t>nhiên</a:t>
            </a:r>
            <a:r>
              <a:rPr lang="en-US" sz="3000" b="1" dirty="0"/>
              <a:t>, </a:t>
            </a:r>
            <a:r>
              <a:rPr lang="en-US" sz="3000" b="1" dirty="0" err="1"/>
              <a:t>thân</a:t>
            </a:r>
            <a:r>
              <a:rPr lang="en-US" sz="3000" b="1" dirty="0"/>
              <a:t> </a:t>
            </a:r>
            <a:r>
              <a:rPr lang="en-US" sz="3000" b="1" dirty="0" err="1"/>
              <a:t>thiện</a:t>
            </a:r>
            <a:r>
              <a:rPr lang="en-US" sz="3000" b="1" dirty="0"/>
              <a:t>.</a:t>
            </a:r>
          </a:p>
        </p:txBody>
      </p:sp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Thảo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Luận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14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4724400" y="587832"/>
            <a:ext cx="4419600" cy="3145968"/>
            <a:chOff x="-160421" y="-47783"/>
            <a:chExt cx="9304421" cy="6905783"/>
          </a:xfrm>
        </p:grpSpPr>
        <p:pic>
          <p:nvPicPr>
            <p:cNvPr id="4" name="Picture 3" descr="IMG_20181127_10360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5" name="Oval Callout 4"/>
            <p:cNvSpPr/>
            <p:nvPr/>
          </p:nvSpPr>
          <p:spPr>
            <a:xfrm>
              <a:off x="-160421" y="-47783"/>
              <a:ext cx="4170945" cy="2509024"/>
            </a:xfrm>
            <a:prstGeom prst="wedgeEllipseCallou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1263" y="286754"/>
              <a:ext cx="3208421" cy="192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>
                  <a:latin typeface="Times New Roman" pitchFamily="18" charset="0"/>
                  <a:cs typeface="Times New Roman" pitchFamily="18" charset="0"/>
                </a:rPr>
                <a:t>Quần</a:t>
              </a:r>
              <a:r>
                <a:rPr lang="en-US" sz="1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>
                  <a:latin typeface="Times New Roman" pitchFamily="18" charset="0"/>
                  <a:cs typeface="Times New Roman" pitchFamily="18" charset="0"/>
                </a:rPr>
                <a:t>áo</a:t>
              </a:r>
              <a:r>
                <a:rPr lang="en-US" sz="1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1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>
                  <a:latin typeface="Times New Roman" pitchFamily="18" charset="0"/>
                  <a:cs typeface="Times New Roman" pitchFamily="18" charset="0"/>
                </a:rPr>
                <a:t>tây</a:t>
              </a:r>
              <a:r>
                <a:rPr lang="en-US" sz="1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>
                  <a:latin typeface="Times New Roman" pitchFamily="18" charset="0"/>
                  <a:cs typeface="Times New Roman" pitchFamily="18" charset="0"/>
                </a:rPr>
                <a:t>kia</a:t>
              </a:r>
              <a:r>
                <a:rPr lang="en-US" sz="1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>
                  <a:latin typeface="Times New Roman" pitchFamily="18" charset="0"/>
                  <a:cs typeface="Times New Roman" pitchFamily="18" charset="0"/>
                </a:rPr>
                <a:t>lạ</a:t>
              </a:r>
              <a:r>
                <a:rPr lang="en-US" sz="1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>
                  <a:latin typeface="Times New Roman" pitchFamily="18" charset="0"/>
                  <a:cs typeface="Times New Roman" pitchFamily="18" charset="0"/>
                </a:rPr>
                <a:t>nhỉ</a:t>
              </a:r>
              <a:r>
                <a:rPr lang="en-US" sz="1100" b="1" dirty="0">
                  <a:latin typeface="Times New Roman" pitchFamily="18" charset="0"/>
                  <a:cs typeface="Times New Roman" pitchFamily="18" charset="0"/>
                </a:rPr>
                <a:t>! </a:t>
              </a:r>
              <a:r>
                <a:rPr lang="en-US" sz="1100" b="1" dirty="0" err="1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1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1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>
                  <a:latin typeface="Times New Roman" pitchFamily="18" charset="0"/>
                  <a:cs typeface="Times New Roman" pitchFamily="18" charset="0"/>
                </a:rPr>
                <a:t>đội</a:t>
              </a:r>
              <a:r>
                <a:rPr lang="en-US" sz="1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1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1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>
                  <a:latin typeface="Times New Roman" pitchFamily="18" charset="0"/>
                  <a:cs typeface="Times New Roman" pitchFamily="18" charset="0"/>
                </a:rPr>
                <a:t>khăn</a:t>
              </a:r>
              <a:r>
                <a:rPr lang="en-US" sz="1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1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1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>
                  <a:latin typeface="Times New Roman" pitchFamily="18" charset="0"/>
                  <a:cs typeface="Times New Roman" pitchFamily="18" charset="0"/>
                </a:rPr>
                <a:t>nữa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9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2400" y="685800"/>
            <a:ext cx="4343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Tranh</a:t>
            </a:r>
            <a:r>
              <a:rPr lang="en-US" sz="2400" b="1" dirty="0">
                <a:solidFill>
                  <a:srgbClr val="FF0000"/>
                </a:solidFill>
              </a:rPr>
              <a:t> a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2400" b="1" dirty="0" err="1"/>
              <a:t>Vinh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Toàn</a:t>
            </a:r>
            <a:r>
              <a:rPr lang="en-US" sz="2400" b="1" dirty="0"/>
              <a:t> </a:t>
            </a:r>
            <a:r>
              <a:rPr lang="en-US" sz="2400" b="1" dirty="0" err="1"/>
              <a:t>gặp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đoàn</a:t>
            </a:r>
            <a:r>
              <a:rPr lang="en-US" sz="2400" b="1" dirty="0"/>
              <a:t> </a:t>
            </a:r>
            <a:r>
              <a:rPr lang="en-US" sz="2400" b="1" dirty="0" err="1"/>
              <a:t>khách</a:t>
            </a:r>
            <a:r>
              <a:rPr lang="en-US" sz="2400" b="1" dirty="0"/>
              <a:t> </a:t>
            </a:r>
            <a:r>
              <a:rPr lang="en-US" sz="2400" b="1" dirty="0" err="1"/>
              <a:t>người</a:t>
            </a:r>
            <a:r>
              <a:rPr lang="en-US" sz="2400" b="1" dirty="0"/>
              <a:t> I-</a:t>
            </a:r>
            <a:r>
              <a:rPr lang="en-US" sz="2400" b="1" dirty="0" err="1"/>
              <a:t>rắc</a:t>
            </a:r>
            <a:r>
              <a:rPr lang="en-US" sz="2400" b="1" dirty="0"/>
              <a:t> </a:t>
            </a:r>
            <a:r>
              <a:rPr lang="en-US" sz="2400" b="1" dirty="0" err="1"/>
              <a:t>đang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bộ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phố</a:t>
            </a:r>
            <a:r>
              <a:rPr lang="en-US" sz="2400" b="1" dirty="0"/>
              <a:t>.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đứng</a:t>
            </a:r>
            <a:r>
              <a:rPr lang="en-US" sz="2400" b="1" dirty="0"/>
              <a:t> </a:t>
            </a:r>
            <a:r>
              <a:rPr lang="en-US" sz="2400" b="1" dirty="0" err="1"/>
              <a:t>lại</a:t>
            </a:r>
            <a:r>
              <a:rPr lang="en-US" sz="2400" b="1" dirty="0"/>
              <a:t> </a:t>
            </a:r>
            <a:r>
              <a:rPr lang="en-US" sz="2400" b="1" dirty="0" err="1"/>
              <a:t>chỉ</a:t>
            </a:r>
            <a:r>
              <a:rPr lang="en-US" sz="2400" b="1" dirty="0"/>
              <a:t> </a:t>
            </a:r>
            <a:r>
              <a:rPr lang="en-US" sz="2400" b="1" dirty="0" err="1"/>
              <a:t>trỏ</a:t>
            </a:r>
            <a:r>
              <a:rPr lang="en-US" sz="2400" b="1" dirty="0"/>
              <a:t>, </a:t>
            </a:r>
            <a:r>
              <a:rPr lang="en-US" sz="2400" b="1" dirty="0" err="1"/>
              <a:t>bình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/>
              <a:t>. </a:t>
            </a:r>
            <a:endParaRPr lang="en-US" b="1" dirty="0"/>
          </a:p>
        </p:txBody>
      </p:sp>
      <p:pic>
        <p:nvPicPr>
          <p:cNvPr id="12" name="Picture 11" descr="IMG_20181127_103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733800"/>
            <a:ext cx="4343400" cy="3124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0" y="40386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Tranh</a:t>
            </a:r>
            <a:r>
              <a:rPr lang="en-US" sz="2400" b="1" dirty="0">
                <a:solidFill>
                  <a:srgbClr val="FF0000"/>
                </a:solidFill>
              </a:rPr>
              <a:t> d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2400" b="1" dirty="0" err="1"/>
              <a:t>Trang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mẹ</a:t>
            </a:r>
            <a:r>
              <a:rPr lang="en-US" sz="2400" b="1" dirty="0"/>
              <a:t> </a:t>
            </a:r>
            <a:r>
              <a:rPr lang="en-US" sz="2400" b="1" dirty="0" err="1"/>
              <a:t>gặp</a:t>
            </a:r>
            <a:r>
              <a:rPr lang="en-US" sz="2400" b="1" dirty="0"/>
              <a:t> </a:t>
            </a:r>
            <a:r>
              <a:rPr lang="en-US" sz="2400" b="1" dirty="0" err="1"/>
              <a:t>người</a:t>
            </a:r>
            <a:r>
              <a:rPr lang="en-US" sz="2400" b="1" dirty="0"/>
              <a:t> </a:t>
            </a:r>
            <a:r>
              <a:rPr lang="en-US" sz="2400" b="1" dirty="0" err="1"/>
              <a:t>nước</a:t>
            </a:r>
            <a:r>
              <a:rPr lang="en-US" sz="2400" b="1" dirty="0"/>
              <a:t> </a:t>
            </a:r>
            <a:r>
              <a:rPr lang="en-US" sz="2400" b="1" dirty="0" err="1"/>
              <a:t>ngoài</a:t>
            </a:r>
            <a:r>
              <a:rPr lang="en-US" sz="2400" b="1" dirty="0"/>
              <a:t> ở </a:t>
            </a:r>
            <a:r>
              <a:rPr lang="en-US" sz="2400" b="1" dirty="0" err="1"/>
              <a:t>hồ</a:t>
            </a:r>
            <a:r>
              <a:rPr lang="en-US" sz="2400" b="1" dirty="0"/>
              <a:t> </a:t>
            </a:r>
            <a:r>
              <a:rPr lang="en-US" sz="2400" b="1" dirty="0" err="1"/>
              <a:t>Gươm</a:t>
            </a:r>
            <a:r>
              <a:rPr lang="en-US" sz="2400" b="1" dirty="0"/>
              <a:t>. </a:t>
            </a:r>
            <a:r>
              <a:rPr lang="en-US" sz="2400" b="1" dirty="0" err="1"/>
              <a:t>Trang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quen</a:t>
            </a:r>
            <a:r>
              <a:rPr lang="en-US" sz="2400" b="1" dirty="0"/>
              <a:t>,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thăm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thiệu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họ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hồ</a:t>
            </a:r>
            <a:r>
              <a:rPr lang="en-US" sz="2400" b="1" dirty="0"/>
              <a:t> </a:t>
            </a:r>
            <a:r>
              <a:rPr lang="en-US" sz="2400" b="1" dirty="0" err="1"/>
              <a:t>Gươm</a:t>
            </a:r>
            <a:r>
              <a:rPr lang="en-US" sz="2400" b="1" dirty="0"/>
              <a:t>, </a:t>
            </a:r>
            <a:r>
              <a:rPr lang="en-US" sz="2400" b="1" dirty="0" err="1"/>
              <a:t>Tháp</a:t>
            </a:r>
            <a:r>
              <a:rPr lang="en-US" sz="2400" b="1" dirty="0"/>
              <a:t> </a:t>
            </a:r>
            <a:r>
              <a:rPr lang="en-US" sz="2400" b="1" dirty="0" err="1"/>
              <a:t>Rùa</a:t>
            </a:r>
            <a:r>
              <a:rPr lang="en-US" sz="2400" b="1" dirty="0"/>
              <a:t>, </a:t>
            </a:r>
            <a:r>
              <a:rPr lang="en-US" sz="2400" b="1" dirty="0" err="1"/>
              <a:t>đền</a:t>
            </a:r>
            <a:r>
              <a:rPr lang="en-US" sz="2400" b="1" dirty="0"/>
              <a:t> </a:t>
            </a:r>
            <a:r>
              <a:rPr lang="en-US" sz="2400" b="1" dirty="0" err="1"/>
              <a:t>Ngọc</a:t>
            </a:r>
            <a:r>
              <a:rPr lang="en-US" sz="2400" b="1" dirty="0"/>
              <a:t> </a:t>
            </a:r>
            <a:r>
              <a:rPr lang="en-US" sz="2400" b="1" dirty="0" err="1"/>
              <a:t>Sơn</a:t>
            </a:r>
            <a:endParaRPr lang="en-US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289560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Bày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tỏ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kiến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6858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Tranh</a:t>
            </a:r>
            <a:r>
              <a:rPr lang="en-US" sz="2400" b="1" dirty="0">
                <a:solidFill>
                  <a:srgbClr val="FF0000"/>
                </a:solidFill>
              </a:rPr>
              <a:t> a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Vinh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Toàn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nên</a:t>
            </a:r>
            <a:r>
              <a:rPr lang="en-US" sz="2400" b="1" dirty="0"/>
              <a:t> </a:t>
            </a:r>
            <a:r>
              <a:rPr lang="en-US" sz="2400" b="1" dirty="0" err="1"/>
              <a:t>vì</a:t>
            </a:r>
            <a:r>
              <a:rPr lang="en-US" sz="2400" b="1" dirty="0"/>
              <a:t> </a:t>
            </a:r>
            <a:r>
              <a:rPr lang="en-US" sz="2400" b="1" dirty="0" err="1"/>
              <a:t>thiếu</a:t>
            </a:r>
            <a:r>
              <a:rPr lang="en-US" sz="2400" b="1" dirty="0"/>
              <a:t> </a:t>
            </a:r>
            <a:r>
              <a:rPr lang="en-US" sz="2400" b="1" dirty="0" err="1"/>
              <a:t>tế</a:t>
            </a:r>
            <a:r>
              <a:rPr lang="en-US" sz="2400" b="1" dirty="0"/>
              <a:t> </a:t>
            </a:r>
            <a:r>
              <a:rPr lang="en-US" sz="2400" b="1" dirty="0" err="1"/>
              <a:t>nhị</a:t>
            </a:r>
            <a:r>
              <a:rPr lang="en-US" sz="2400" b="1" dirty="0"/>
              <a:t>.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152400" y="4038600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Tranh</a:t>
            </a:r>
            <a:r>
              <a:rPr lang="en-US" sz="2400" b="1" dirty="0">
                <a:solidFill>
                  <a:srgbClr val="FF0000"/>
                </a:solidFill>
              </a:rPr>
              <a:t> d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Trang</a:t>
            </a:r>
            <a:r>
              <a:rPr lang="en-US" sz="2400" b="1" dirty="0"/>
              <a:t>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tin, </a:t>
            </a:r>
            <a:r>
              <a:rPr lang="en-US" sz="2400" b="1" dirty="0" err="1"/>
              <a:t>thân</a:t>
            </a:r>
            <a:r>
              <a:rPr lang="en-US" sz="2400" b="1" dirty="0"/>
              <a:t> </a:t>
            </a:r>
            <a:r>
              <a:rPr lang="en-US" sz="2400" b="1" dirty="0" err="1"/>
              <a:t>thiện</a:t>
            </a:r>
            <a:r>
              <a:rPr lang="en-US" sz="2400" b="1" dirty="0"/>
              <a:t> </a:t>
            </a:r>
            <a:r>
              <a:rPr lang="en-US" sz="2400" b="1" dirty="0" err="1"/>
              <a:t>chủ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giao</a:t>
            </a:r>
            <a:r>
              <a:rPr lang="en-US" sz="2400" b="1" dirty="0"/>
              <a:t> </a:t>
            </a:r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khách</a:t>
            </a:r>
            <a:r>
              <a:rPr lang="en-US" sz="2400" b="1" dirty="0"/>
              <a:t> </a:t>
            </a:r>
            <a:r>
              <a:rPr lang="en-US" sz="2400" b="1" dirty="0" err="1"/>
              <a:t>nước</a:t>
            </a:r>
            <a:r>
              <a:rPr lang="en-US" sz="2400" b="1" dirty="0"/>
              <a:t> </a:t>
            </a:r>
            <a:r>
              <a:rPr lang="en-US" sz="2400" b="1" dirty="0" err="1"/>
              <a:t>ngoài</a:t>
            </a:r>
            <a:r>
              <a:rPr lang="en-US" sz="2400" b="1" dirty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1" grpId="1"/>
      <p:bldP spid="14" grpId="0"/>
      <p:bldP spid="14" grpId="1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3349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>
                <a:solidFill>
                  <a:srgbClr val="0070C0"/>
                </a:solidFill>
              </a:rPr>
              <a:t>Em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sẽ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gì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trong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tình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huống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sau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91756"/>
            <a:ext cx="3962400" cy="2438400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4560280"/>
            <a:ext cx="3810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4953000" y="4534979"/>
            <a:ext cx="3962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image0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966333"/>
            <a:ext cx="3810000" cy="246382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33400" y="304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Luận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6326" y="685800"/>
            <a:ext cx="4177074" cy="1338084"/>
            <a:chOff x="228600" y="762000"/>
            <a:chExt cx="2944494" cy="1203515"/>
          </a:xfrm>
        </p:grpSpPr>
        <p:sp>
          <p:nvSpPr>
            <p:cNvPr id="17" name="Cloud Callout 16"/>
            <p:cNvSpPr/>
            <p:nvPr/>
          </p:nvSpPr>
          <p:spPr>
            <a:xfrm>
              <a:off x="228600" y="762000"/>
              <a:ext cx="2819400" cy="1066800"/>
            </a:xfrm>
            <a:prstGeom prst="cloudCallou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2294" y="830537"/>
              <a:ext cx="2590800" cy="1134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2">
                      <a:lumMod val="10000"/>
                    </a:schemeClr>
                  </a:solidFill>
                </a:rPr>
                <a:t>Tổ</a:t>
              </a:r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</a:rPr>
                <a:t> 1 + 2 </a:t>
              </a:r>
              <a:r>
                <a:rPr lang="en-US" sz="2400" b="1" dirty="0" err="1">
                  <a:solidFill>
                    <a:schemeClr val="bg2">
                      <a:lumMod val="10000"/>
                    </a:schemeClr>
                  </a:solidFill>
                </a:rPr>
                <a:t>Trao</a:t>
              </a:r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bg2">
                      <a:lumMod val="10000"/>
                    </a:schemeClr>
                  </a:solidFill>
                </a:rPr>
                <a:t>đổi</a:t>
              </a:r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</a:rPr>
                <a:t>, </a:t>
              </a:r>
              <a:r>
                <a:rPr lang="en-US" sz="2400" b="1" dirty="0" err="1">
                  <a:solidFill>
                    <a:schemeClr val="bg2">
                      <a:lumMod val="10000"/>
                    </a:schemeClr>
                  </a:solidFill>
                </a:rPr>
                <a:t>nói</a:t>
              </a:r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bg2">
                      <a:lumMod val="10000"/>
                    </a:schemeClr>
                  </a:solidFill>
                </a:rPr>
                <a:t>về</a:t>
              </a:r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bg2">
                      <a:lumMod val="10000"/>
                    </a:schemeClr>
                  </a:solidFill>
                </a:rPr>
                <a:t>cách</a:t>
              </a:r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bg2">
                      <a:lumMod val="10000"/>
                    </a:schemeClr>
                  </a:solidFill>
                </a:rPr>
                <a:t>giải</a:t>
              </a:r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bg2">
                      <a:lumMod val="10000"/>
                    </a:schemeClr>
                  </a:solidFill>
                </a:rPr>
                <a:t>quyết</a:t>
              </a:r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</a:p>
            <a:p>
              <a:endParaRPr lang="en-US" sz="2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10200" y="228600"/>
            <a:ext cx="3657600" cy="1600200"/>
            <a:chOff x="5867400" y="762000"/>
            <a:chExt cx="2819400" cy="1066800"/>
          </a:xfrm>
        </p:grpSpPr>
        <p:sp>
          <p:nvSpPr>
            <p:cNvPr id="20" name="Cloud Callout 19"/>
            <p:cNvSpPr/>
            <p:nvPr/>
          </p:nvSpPr>
          <p:spPr>
            <a:xfrm>
              <a:off x="5867400" y="762000"/>
              <a:ext cx="2819400" cy="1066800"/>
            </a:xfrm>
            <a:prstGeom prst="cloudCallou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70171" y="1016000"/>
              <a:ext cx="2301550" cy="52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2">
                      <a:lumMod val="10000"/>
                    </a:schemeClr>
                  </a:solidFill>
                </a:rPr>
                <a:t>Tổ</a:t>
              </a:r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</a:rPr>
                <a:t> 3 + 4 </a:t>
              </a:r>
              <a:r>
                <a:rPr lang="en-US" sz="2400" b="1" dirty="0" err="1">
                  <a:solidFill>
                    <a:schemeClr val="bg2">
                      <a:lumMod val="10000"/>
                    </a:schemeClr>
                  </a:solidFill>
                </a:rPr>
                <a:t>trao</a:t>
              </a:r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bg2">
                      <a:lumMod val="10000"/>
                    </a:schemeClr>
                  </a:solidFill>
                </a:rPr>
                <a:t>đổi</a:t>
              </a:r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</a:rPr>
                <a:t>, </a:t>
              </a:r>
              <a:r>
                <a:rPr lang="en-US" sz="2400" b="1" dirty="0" err="1">
                  <a:solidFill>
                    <a:schemeClr val="bg2">
                      <a:lumMod val="10000"/>
                    </a:schemeClr>
                  </a:solidFill>
                </a:rPr>
                <a:t>sắm</a:t>
              </a:r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bg2">
                      <a:lumMod val="10000"/>
                    </a:schemeClr>
                  </a:solidFill>
                </a:rPr>
                <a:t>vai</a:t>
              </a:r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bg2">
                      <a:lumMod val="10000"/>
                    </a:schemeClr>
                  </a:solidFill>
                </a:rPr>
                <a:t>để</a:t>
              </a:r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bg2">
                      <a:lumMod val="10000"/>
                    </a:schemeClr>
                  </a:solidFill>
                </a:rPr>
                <a:t>giải</a:t>
              </a:r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bg2">
                      <a:lumMod val="10000"/>
                    </a:schemeClr>
                  </a:solidFill>
                </a:rPr>
                <a:t>quyết</a:t>
              </a:r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SC073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42" y="182676"/>
            <a:ext cx="8915400" cy="514307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57400" y="5613737"/>
            <a:ext cx="5618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676400" y="5715000"/>
            <a:ext cx="6019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dirty="0" err="1">
                <a:solidFill>
                  <a:srgbClr val="006600"/>
                </a:solidFill>
              </a:rPr>
              <a:t>Cởi</a:t>
            </a:r>
            <a:r>
              <a:rPr lang="en-US" sz="2500" dirty="0">
                <a:solidFill>
                  <a:srgbClr val="006600"/>
                </a:solidFill>
              </a:rPr>
              <a:t> </a:t>
            </a:r>
            <a:r>
              <a:rPr lang="en-US" sz="2500" dirty="0" err="1">
                <a:solidFill>
                  <a:srgbClr val="006600"/>
                </a:solidFill>
              </a:rPr>
              <a:t>mở</a:t>
            </a:r>
            <a:r>
              <a:rPr lang="en-US" sz="2500" dirty="0">
                <a:solidFill>
                  <a:srgbClr val="006600"/>
                </a:solidFill>
              </a:rPr>
              <a:t>, </a:t>
            </a:r>
            <a:r>
              <a:rPr lang="en-US" sz="2500" dirty="0" err="1">
                <a:solidFill>
                  <a:srgbClr val="006600"/>
                </a:solidFill>
              </a:rPr>
              <a:t>tự</a:t>
            </a:r>
            <a:r>
              <a:rPr lang="en-US" sz="2500" dirty="0">
                <a:solidFill>
                  <a:srgbClr val="006600"/>
                </a:solidFill>
              </a:rPr>
              <a:t> tin </a:t>
            </a:r>
            <a:r>
              <a:rPr lang="en-US" sz="2500" dirty="0" err="1">
                <a:solidFill>
                  <a:srgbClr val="006600"/>
                </a:solidFill>
              </a:rPr>
              <a:t>khi</a:t>
            </a:r>
            <a:r>
              <a:rPr lang="en-US" sz="2500" dirty="0">
                <a:solidFill>
                  <a:srgbClr val="006600"/>
                </a:solidFill>
              </a:rPr>
              <a:t> </a:t>
            </a:r>
            <a:r>
              <a:rPr lang="en-US" sz="2500" dirty="0" err="1">
                <a:solidFill>
                  <a:srgbClr val="006600"/>
                </a:solidFill>
              </a:rPr>
              <a:t>tiếp</a:t>
            </a:r>
            <a:r>
              <a:rPr lang="en-US" sz="2500" dirty="0">
                <a:solidFill>
                  <a:srgbClr val="006600"/>
                </a:solidFill>
              </a:rPr>
              <a:t> </a:t>
            </a:r>
            <a:r>
              <a:rPr lang="en-US" sz="2500" dirty="0" err="1">
                <a:solidFill>
                  <a:srgbClr val="006600"/>
                </a:solidFill>
              </a:rPr>
              <a:t>xúc</a:t>
            </a:r>
            <a:r>
              <a:rPr lang="en-US" sz="2500" dirty="0">
                <a:solidFill>
                  <a:srgbClr val="006600"/>
                </a:solidFill>
              </a:rPr>
              <a:t> </a:t>
            </a:r>
            <a:br>
              <a:rPr lang="en-US" sz="2500" dirty="0">
                <a:solidFill>
                  <a:srgbClr val="006600"/>
                </a:solidFill>
              </a:rPr>
            </a:br>
            <a:r>
              <a:rPr lang="en-US" sz="2500" dirty="0" err="1">
                <a:solidFill>
                  <a:srgbClr val="006600"/>
                </a:solidFill>
              </a:rPr>
              <a:t>với</a:t>
            </a:r>
            <a:r>
              <a:rPr lang="en-US" sz="2500" dirty="0">
                <a:solidFill>
                  <a:srgbClr val="006600"/>
                </a:solidFill>
              </a:rPr>
              <a:t> </a:t>
            </a:r>
            <a:r>
              <a:rPr lang="en-US" sz="2500" dirty="0" err="1">
                <a:solidFill>
                  <a:srgbClr val="006600"/>
                </a:solidFill>
              </a:rPr>
              <a:t>người</a:t>
            </a:r>
            <a:r>
              <a:rPr lang="en-US" sz="2500" dirty="0">
                <a:solidFill>
                  <a:srgbClr val="006600"/>
                </a:solidFill>
              </a:rPr>
              <a:t> </a:t>
            </a:r>
            <a:r>
              <a:rPr lang="en-US" sz="2500" dirty="0" err="1">
                <a:solidFill>
                  <a:srgbClr val="006600"/>
                </a:solidFill>
              </a:rPr>
              <a:t>nước</a:t>
            </a:r>
            <a:r>
              <a:rPr lang="en-US" sz="2500" dirty="0">
                <a:solidFill>
                  <a:srgbClr val="006600"/>
                </a:solidFill>
              </a:rPr>
              <a:t> </a:t>
            </a:r>
            <a:r>
              <a:rPr lang="en-US" sz="2500" dirty="0" err="1">
                <a:solidFill>
                  <a:srgbClr val="006600"/>
                </a:solidFill>
              </a:rPr>
              <a:t>ngoài</a:t>
            </a:r>
            <a:endParaRPr lang="en-US" sz="2500" dirty="0">
              <a:solidFill>
                <a:srgbClr val="006600"/>
              </a:solidFill>
            </a:endParaRPr>
          </a:p>
        </p:txBody>
      </p:sp>
      <p:pic>
        <p:nvPicPr>
          <p:cNvPr id="20" name="Content Placeholder 5" descr="img-7595-1503331656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800"/>
            <a:ext cx="9127588" cy="5272258"/>
          </a:xfrm>
          <a:prstGeom prst="rect">
            <a:avLst/>
          </a:prstGeom>
        </p:spPr>
      </p:pic>
      <p:pic>
        <p:nvPicPr>
          <p:cNvPr id="23" name="Picture 22" descr="pho-di-bo-1500463060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"/>
            <a:ext cx="9144000" cy="5334000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1"/>
            <a:ext cx="9144000" cy="5334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676400" y="5699125"/>
            <a:ext cx="6477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dirty="0" err="1">
                <a:solidFill>
                  <a:srgbClr val="FF0000"/>
                </a:solidFill>
              </a:rPr>
              <a:t>Ngượng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ngùng</a:t>
            </a:r>
            <a:r>
              <a:rPr lang="en-US" sz="2500" dirty="0">
                <a:solidFill>
                  <a:srgbClr val="FF0000"/>
                </a:solidFill>
              </a:rPr>
              <a:t>, </a:t>
            </a:r>
            <a:r>
              <a:rPr lang="en-US" sz="2500" dirty="0" err="1">
                <a:solidFill>
                  <a:srgbClr val="FF0000"/>
                </a:solidFill>
              </a:rPr>
              <a:t>xấu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hổ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khi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tiếp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xúc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br>
              <a:rPr lang="en-US" sz="2500" dirty="0">
                <a:solidFill>
                  <a:srgbClr val="FF0000"/>
                </a:solidFill>
              </a:rPr>
            </a:br>
            <a:r>
              <a:rPr lang="en-US" sz="2500" dirty="0" err="1">
                <a:solidFill>
                  <a:srgbClr val="FF0000"/>
                </a:solidFill>
              </a:rPr>
              <a:t>với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khách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nước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ngoài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7" grpId="0"/>
      <p:bldP spid="17" grpId="1"/>
      <p:bldP spid="25" grpId="0"/>
      <p:bldP spid="2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632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Thảo Luận</vt:lpstr>
      <vt:lpstr>Em sẽ làm gì trong tình huống sau: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GVCB Hoàng Hương Duyên</cp:lastModifiedBy>
  <cp:revision>59</cp:revision>
  <dcterms:created xsi:type="dcterms:W3CDTF">2018-11-27T21:54:19Z</dcterms:created>
  <dcterms:modified xsi:type="dcterms:W3CDTF">2022-12-24T04:27:33Z</dcterms:modified>
</cp:coreProperties>
</file>