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20"/>
  </p:notesMasterIdLst>
  <p:sldIdLst>
    <p:sldId id="259" r:id="rId2"/>
    <p:sldId id="321" r:id="rId3"/>
    <p:sldId id="382" r:id="rId4"/>
    <p:sldId id="383" r:id="rId5"/>
    <p:sldId id="384" r:id="rId6"/>
    <p:sldId id="385" r:id="rId7"/>
    <p:sldId id="386" r:id="rId8"/>
    <p:sldId id="387" r:id="rId9"/>
    <p:sldId id="388" r:id="rId10"/>
    <p:sldId id="394" r:id="rId11"/>
    <p:sldId id="389" r:id="rId12"/>
    <p:sldId id="390" r:id="rId13"/>
    <p:sldId id="391" r:id="rId14"/>
    <p:sldId id="395" r:id="rId15"/>
    <p:sldId id="392" r:id="rId16"/>
    <p:sldId id="393" r:id="rId17"/>
    <p:sldId id="348" r:id="rId18"/>
    <p:sldId id="282" r:id="rId19"/>
  </p:sldIdLst>
  <p:sldSz cx="9144000" cy="5143500" type="screen16x9"/>
  <p:notesSz cx="6858000" cy="9144000"/>
  <p:embeddedFontLst>
    <p:embeddedFont>
      <p:font typeface=".VnHelvetIns" panose="020B7200000000000000" pitchFamily="34" charset="0"/>
      <p:regular r:id="rId21"/>
    </p:embeddedFont>
    <p:embeddedFont>
      <p:font typeface="Assistant" pitchFamily="2" charset="-79"/>
      <p:regular r:id="rId22"/>
      <p:bold r:id="rId23"/>
    </p:embeddedFont>
    <p:embeddedFont>
      <p:font typeface="Raleway" pitchFamily="2" charset="0"/>
      <p:regular r:id="rId24"/>
      <p:bold r:id="rId25"/>
      <p:italic r:id="rId26"/>
      <p:boldItalic r:id="rId27"/>
    </p:embeddedFont>
    <p:embeddedFont>
      <p:font typeface="Tahoma" panose="020B0604030504040204" pitchFamily="34" charset="0"/>
      <p:regular r:id="rId28"/>
      <p:bold r:id="rId29"/>
    </p:embeddedFont>
    <p:embeddedFont>
      <p:font typeface="Titan One" panose="020B0604020202020204" charset="0"/>
      <p:regular r:id="rId30"/>
    </p:embeddedFont>
    <p:embeddedFont>
      <p:font typeface="VNI-Times"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0"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BFBFB"/>
    <a:srgbClr val="FFFFFF"/>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E2BBCB5-BD09-4C96-A0CF-64DBD066E710}">
  <a:tblStyle styleId="{0E2BBCB5-BD09-4C96-A0CF-64DBD066E710}"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64" autoAdjust="0"/>
    <p:restoredTop sz="89744" autoAdjust="0"/>
  </p:normalViewPr>
  <p:slideViewPr>
    <p:cSldViewPr>
      <p:cViewPr varScale="1">
        <p:scale>
          <a:sx n="76" d="100"/>
          <a:sy n="76" d="100"/>
        </p:scale>
        <p:origin x="940"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tableStyles" Target="tableStyles.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58690169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0"/>
        <p:cNvGrpSpPr/>
        <p:nvPr/>
      </p:nvGrpSpPr>
      <p:grpSpPr>
        <a:xfrm>
          <a:off x="0" y="0"/>
          <a:ext cx="0" cy="0"/>
          <a:chOff x="0" y="0"/>
          <a:chExt cx="0" cy="0"/>
        </a:xfrm>
      </p:grpSpPr>
      <p:sp>
        <p:nvSpPr>
          <p:cNvPr id="1551" name="Google Shape;155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2" name="Google Shape;155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Image Placeholder 1"/>
          <p:cNvSpPr>
            <a:spLocks noGrp="1" noRot="1" noChangeAspect="1" noTextEdit="1"/>
          </p:cNvSpPr>
          <p:nvPr>
            <p:ph type="sldImg"/>
          </p:nvPr>
        </p:nvSpPr>
        <p:spPr>
          <a:xfrm>
            <a:off x="381000" y="685800"/>
            <a:ext cx="6096000" cy="3429000"/>
          </a:xfrm>
          <a:ln/>
        </p:spPr>
      </p:sp>
      <p:sp>
        <p:nvSpPr>
          <p:cNvPr id="3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307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8E5DD2FF-C9E6-4554-9EC2-3084D2F45533}" type="slidenum">
              <a:rPr lang="en-US" altLang="en-US" sz="1200">
                <a:latin typeface="Arial" panose="020B0604020202020204" pitchFamily="34" charset="0"/>
              </a:rPr>
              <a:pPr algn="r" eaLnBrk="1" hangingPunct="1"/>
              <a:t>6</a:t>
            </a:fld>
            <a:endParaRPr lang="en-US" altLang="en-US" sz="1200">
              <a:latin typeface="Arial" panose="020B0604020202020204" pitchFamily="34" charset="0"/>
            </a:endParaRPr>
          </a:p>
        </p:txBody>
      </p:sp>
    </p:spTree>
    <p:extLst>
      <p:ext uri="{BB962C8B-B14F-4D97-AF65-F5344CB8AC3E}">
        <p14:creationId xmlns:p14="http://schemas.microsoft.com/office/powerpoint/2010/main" val="3764085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,f giáo nhức nhở em</a:t>
            </a:r>
          </a:p>
        </p:txBody>
      </p:sp>
    </p:spTree>
    <p:extLst>
      <p:ext uri="{BB962C8B-B14F-4D97-AF65-F5344CB8AC3E}">
        <p14:creationId xmlns:p14="http://schemas.microsoft.com/office/powerpoint/2010/main" val="1521426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381000" y="685800"/>
            <a:ext cx="6096000" cy="3429000"/>
          </a:xfrm>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1638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64C58BE3-18BB-403B-A9A1-9E58DEA1826B}" type="slidenum">
              <a:rPr lang="en-US" altLang="en-US" sz="1200">
                <a:latin typeface="Arial" panose="020B0604020202020204" pitchFamily="34" charset="0"/>
              </a:rPr>
              <a:pPr algn="r" eaLnBrk="1" hangingPunct="1"/>
              <a:t>15</a:t>
            </a:fld>
            <a:endParaRPr lang="en-US" altLang="en-US" sz="1200">
              <a:latin typeface="Arial" panose="020B0604020202020204" pitchFamily="34" charset="0"/>
            </a:endParaRPr>
          </a:p>
        </p:txBody>
      </p:sp>
    </p:spTree>
    <p:extLst>
      <p:ext uri="{BB962C8B-B14F-4D97-AF65-F5344CB8AC3E}">
        <p14:creationId xmlns:p14="http://schemas.microsoft.com/office/powerpoint/2010/main" val="273513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381000" y="685800"/>
            <a:ext cx="6096000" cy="3429000"/>
          </a:xfrm>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1843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2A30388B-5FFF-4F02-86BF-96AA038B1740}" type="slidenum">
              <a:rPr lang="en-US" altLang="en-US" sz="1200">
                <a:latin typeface="Arial" panose="020B0604020202020204" pitchFamily="34" charset="0"/>
              </a:rPr>
              <a:pPr algn="r" eaLnBrk="1" hangingPunct="1"/>
              <a:t>16</a:t>
            </a:fld>
            <a:endParaRPr lang="en-US" altLang="en-US" sz="1200">
              <a:latin typeface="Arial" panose="020B0604020202020204" pitchFamily="34" charset="0"/>
            </a:endParaRPr>
          </a:p>
        </p:txBody>
      </p:sp>
    </p:spTree>
    <p:extLst>
      <p:ext uri="{BB962C8B-B14F-4D97-AF65-F5344CB8AC3E}">
        <p14:creationId xmlns:p14="http://schemas.microsoft.com/office/powerpoint/2010/main" val="1892909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0"/>
        <p:cNvGrpSpPr/>
        <p:nvPr/>
      </p:nvGrpSpPr>
      <p:grpSpPr>
        <a:xfrm>
          <a:off x="0" y="0"/>
          <a:ext cx="0" cy="0"/>
          <a:chOff x="0" y="0"/>
          <a:chExt cx="0" cy="0"/>
        </a:xfrm>
      </p:grpSpPr>
      <p:sp>
        <p:nvSpPr>
          <p:cNvPr id="4441" name="Google Shape;444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42" name="Google Shape;4442;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p:cSld name="CUSTOM">
    <p:spTree>
      <p:nvGrpSpPr>
        <p:cNvPr id="1" name="Shape 40"/>
        <p:cNvGrpSpPr/>
        <p:nvPr/>
      </p:nvGrpSpPr>
      <p:grpSpPr>
        <a:xfrm>
          <a:off x="0" y="0"/>
          <a:ext cx="0" cy="0"/>
          <a:chOff x="0" y="0"/>
          <a:chExt cx="0" cy="0"/>
        </a:xfrm>
      </p:grpSpPr>
      <p:grpSp>
        <p:nvGrpSpPr>
          <p:cNvPr id="41" name="Google Shape;41;p4"/>
          <p:cNvGrpSpPr/>
          <p:nvPr/>
        </p:nvGrpSpPr>
        <p:grpSpPr>
          <a:xfrm>
            <a:off x="0" y="-396350"/>
            <a:ext cx="9144000" cy="5555950"/>
            <a:chOff x="0" y="-396350"/>
            <a:chExt cx="9144000" cy="5555950"/>
          </a:xfrm>
        </p:grpSpPr>
        <p:sp>
          <p:nvSpPr>
            <p:cNvPr id="42" name="Google Shape;42;p4"/>
            <p:cNvSpPr/>
            <p:nvPr/>
          </p:nvSpPr>
          <p:spPr>
            <a:xfrm>
              <a:off x="0" y="-75"/>
              <a:ext cx="9143929" cy="5143490"/>
            </a:xfrm>
            <a:custGeom>
              <a:avLst/>
              <a:gdLst/>
              <a:ahLst/>
              <a:cxnLst/>
              <a:rect l="l" t="t" r="r" b="b"/>
              <a:pathLst>
                <a:path w="49014" h="32839" extrusionOk="0">
                  <a:moveTo>
                    <a:pt x="1" y="1"/>
                  </a:moveTo>
                  <a:lnTo>
                    <a:pt x="1" y="32839"/>
                  </a:lnTo>
                  <a:lnTo>
                    <a:pt x="49013" y="32839"/>
                  </a:lnTo>
                  <a:lnTo>
                    <a:pt x="49013" y="1"/>
                  </a:lnTo>
                  <a:close/>
                </a:path>
              </a:pathLst>
            </a:custGeom>
            <a:solidFill>
              <a:srgbClr val="AFB9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4"/>
            <p:cNvSpPr/>
            <p:nvPr/>
          </p:nvSpPr>
          <p:spPr>
            <a:xfrm>
              <a:off x="0" y="4401800"/>
              <a:ext cx="9144000" cy="757800"/>
            </a:xfrm>
            <a:prstGeom prst="rect">
              <a:avLst/>
            </a:prstGeom>
            <a:solidFill>
              <a:srgbClr val="EBEC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4" name="Google Shape;44;p4"/>
            <p:cNvGrpSpPr/>
            <p:nvPr/>
          </p:nvGrpSpPr>
          <p:grpSpPr>
            <a:xfrm>
              <a:off x="8174062" y="3811555"/>
              <a:ext cx="969932" cy="1331946"/>
              <a:chOff x="2608825" y="4070850"/>
              <a:chExt cx="720925" cy="990000"/>
            </a:xfrm>
          </p:grpSpPr>
          <p:sp>
            <p:nvSpPr>
              <p:cNvPr id="45" name="Google Shape;45;p4"/>
              <p:cNvSpPr/>
              <p:nvPr/>
            </p:nvSpPr>
            <p:spPr>
              <a:xfrm>
                <a:off x="2656150" y="4889775"/>
                <a:ext cx="573350" cy="171075"/>
              </a:xfrm>
              <a:custGeom>
                <a:avLst/>
                <a:gdLst/>
                <a:ahLst/>
                <a:cxnLst/>
                <a:rect l="l" t="t" r="r" b="b"/>
                <a:pathLst>
                  <a:path w="22934" h="6843" extrusionOk="0">
                    <a:moveTo>
                      <a:pt x="11455" y="6842"/>
                    </a:moveTo>
                    <a:cubicBezTo>
                      <a:pt x="17770" y="6842"/>
                      <a:pt x="22933" y="5313"/>
                      <a:pt x="22933" y="3434"/>
                    </a:cubicBezTo>
                    <a:cubicBezTo>
                      <a:pt x="22933" y="1554"/>
                      <a:pt x="17770" y="0"/>
                      <a:pt x="11455" y="0"/>
                    </a:cubicBezTo>
                    <a:cubicBezTo>
                      <a:pt x="5164" y="0"/>
                      <a:pt x="1" y="1554"/>
                      <a:pt x="1" y="3434"/>
                    </a:cubicBezTo>
                    <a:cubicBezTo>
                      <a:pt x="1" y="5313"/>
                      <a:pt x="5164" y="6842"/>
                      <a:pt x="11455" y="6842"/>
                    </a:cubicBezTo>
                    <a:close/>
                  </a:path>
                </a:pathLst>
              </a:custGeom>
              <a:solidFill>
                <a:srgbClr val="C9CAD2">
                  <a:alpha val="4039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4"/>
              <p:cNvSpPr/>
              <p:nvPr/>
            </p:nvSpPr>
            <p:spPr>
              <a:xfrm>
                <a:off x="2789625" y="4072100"/>
                <a:ext cx="436100" cy="614675"/>
              </a:xfrm>
              <a:custGeom>
                <a:avLst/>
                <a:gdLst/>
                <a:ahLst/>
                <a:cxnLst/>
                <a:rect l="l" t="t" r="r" b="b"/>
                <a:pathLst>
                  <a:path w="17444" h="24587" extrusionOk="0">
                    <a:moveTo>
                      <a:pt x="4737" y="23058"/>
                    </a:moveTo>
                    <a:cubicBezTo>
                      <a:pt x="0" y="15664"/>
                      <a:pt x="2882" y="4963"/>
                      <a:pt x="10476" y="702"/>
                    </a:cubicBezTo>
                    <a:cubicBezTo>
                      <a:pt x="11429" y="176"/>
                      <a:pt x="12081" y="0"/>
                      <a:pt x="12883" y="1379"/>
                    </a:cubicBezTo>
                    <a:cubicBezTo>
                      <a:pt x="17444" y="9299"/>
                      <a:pt x="15314" y="18547"/>
                      <a:pt x="7770" y="23660"/>
                    </a:cubicBezTo>
                    <a:cubicBezTo>
                      <a:pt x="6366" y="24587"/>
                      <a:pt x="5514" y="24261"/>
                      <a:pt x="4737" y="2305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4"/>
              <p:cNvSpPr/>
              <p:nvPr/>
            </p:nvSpPr>
            <p:spPr>
              <a:xfrm>
                <a:off x="2840375" y="4072100"/>
                <a:ext cx="335850" cy="614050"/>
              </a:xfrm>
              <a:custGeom>
                <a:avLst/>
                <a:gdLst/>
                <a:ahLst/>
                <a:cxnLst/>
                <a:rect l="l" t="t" r="r" b="b"/>
                <a:pathLst>
                  <a:path w="13434" h="24562" extrusionOk="0">
                    <a:moveTo>
                      <a:pt x="3083" y="23158"/>
                    </a:moveTo>
                    <a:cubicBezTo>
                      <a:pt x="0" y="16166"/>
                      <a:pt x="2832" y="5439"/>
                      <a:pt x="8772" y="777"/>
                    </a:cubicBezTo>
                    <a:cubicBezTo>
                      <a:pt x="9499" y="201"/>
                      <a:pt x="10000" y="0"/>
                      <a:pt x="10527" y="1303"/>
                    </a:cubicBezTo>
                    <a:cubicBezTo>
                      <a:pt x="13434" y="8797"/>
                      <a:pt x="11254" y="18045"/>
                      <a:pt x="5314" y="23559"/>
                    </a:cubicBezTo>
                    <a:cubicBezTo>
                      <a:pt x="4211" y="24562"/>
                      <a:pt x="3584" y="24286"/>
                      <a:pt x="3083" y="23158"/>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4"/>
              <p:cNvSpPr/>
              <p:nvPr/>
            </p:nvSpPr>
            <p:spPr>
              <a:xfrm>
                <a:off x="2866050" y="4071475"/>
                <a:ext cx="285750" cy="614675"/>
              </a:xfrm>
              <a:custGeom>
                <a:avLst/>
                <a:gdLst/>
                <a:ahLst/>
                <a:cxnLst/>
                <a:rect l="l" t="t" r="r" b="b"/>
                <a:pathLst>
                  <a:path w="11430" h="24587" extrusionOk="0">
                    <a:moveTo>
                      <a:pt x="2257" y="23233"/>
                    </a:moveTo>
                    <a:cubicBezTo>
                      <a:pt x="1" y="16416"/>
                      <a:pt x="2783" y="5714"/>
                      <a:pt x="7896" y="827"/>
                    </a:cubicBezTo>
                    <a:cubicBezTo>
                      <a:pt x="8522" y="226"/>
                      <a:pt x="8948" y="0"/>
                      <a:pt x="9324" y="1278"/>
                    </a:cubicBezTo>
                    <a:cubicBezTo>
                      <a:pt x="11430" y="8597"/>
                      <a:pt x="9249" y="17820"/>
                      <a:pt x="4086" y="23534"/>
                    </a:cubicBezTo>
                    <a:cubicBezTo>
                      <a:pt x="3109" y="24587"/>
                      <a:pt x="2633" y="24336"/>
                      <a:pt x="2257" y="23233"/>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4"/>
              <p:cNvSpPr/>
              <p:nvPr/>
            </p:nvSpPr>
            <p:spPr>
              <a:xfrm>
                <a:off x="2923700" y="4071475"/>
                <a:ext cx="171700" cy="613425"/>
              </a:xfrm>
              <a:custGeom>
                <a:avLst/>
                <a:gdLst/>
                <a:ahLst/>
                <a:cxnLst/>
                <a:rect l="l" t="t" r="r" b="b"/>
                <a:pathLst>
                  <a:path w="6868" h="24537" extrusionOk="0">
                    <a:moveTo>
                      <a:pt x="377" y="23334"/>
                    </a:moveTo>
                    <a:cubicBezTo>
                      <a:pt x="1" y="16993"/>
                      <a:pt x="2707" y="6266"/>
                      <a:pt x="5941" y="927"/>
                    </a:cubicBezTo>
                    <a:cubicBezTo>
                      <a:pt x="6342" y="251"/>
                      <a:pt x="6592" y="0"/>
                      <a:pt x="6642" y="1178"/>
                    </a:cubicBezTo>
                    <a:cubicBezTo>
                      <a:pt x="6868" y="8045"/>
                      <a:pt x="4662" y="17268"/>
                      <a:pt x="1304" y="23409"/>
                    </a:cubicBezTo>
                    <a:cubicBezTo>
                      <a:pt x="677" y="24537"/>
                      <a:pt x="452" y="24361"/>
                      <a:pt x="377" y="23334"/>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4"/>
              <p:cNvSpPr/>
              <p:nvPr/>
            </p:nvSpPr>
            <p:spPr>
              <a:xfrm>
                <a:off x="2936225" y="4070850"/>
                <a:ext cx="151675" cy="614050"/>
              </a:xfrm>
              <a:custGeom>
                <a:avLst/>
                <a:gdLst/>
                <a:ahLst/>
                <a:cxnLst/>
                <a:rect l="l" t="t" r="r" b="b"/>
                <a:pathLst>
                  <a:path w="6067" h="24562" extrusionOk="0">
                    <a:moveTo>
                      <a:pt x="76" y="23409"/>
                    </a:moveTo>
                    <a:cubicBezTo>
                      <a:pt x="477" y="17268"/>
                      <a:pt x="3134" y="6516"/>
                      <a:pt x="5590" y="978"/>
                    </a:cubicBezTo>
                    <a:cubicBezTo>
                      <a:pt x="5891" y="301"/>
                      <a:pt x="6066" y="0"/>
                      <a:pt x="5966" y="1178"/>
                    </a:cubicBezTo>
                    <a:cubicBezTo>
                      <a:pt x="5415" y="7845"/>
                      <a:pt x="3184" y="17068"/>
                      <a:pt x="602" y="23384"/>
                    </a:cubicBezTo>
                    <a:cubicBezTo>
                      <a:pt x="126" y="24562"/>
                      <a:pt x="1" y="24386"/>
                      <a:pt x="76" y="23409"/>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4"/>
              <p:cNvSpPr/>
              <p:nvPr/>
            </p:nvSpPr>
            <p:spPr>
              <a:xfrm>
                <a:off x="2733850" y="4600300"/>
                <a:ext cx="409175" cy="110925"/>
              </a:xfrm>
              <a:custGeom>
                <a:avLst/>
                <a:gdLst/>
                <a:ahLst/>
                <a:cxnLst/>
                <a:rect l="l" t="t" r="r" b="b"/>
                <a:pathLst>
                  <a:path w="16367" h="4437" extrusionOk="0">
                    <a:moveTo>
                      <a:pt x="16367" y="2231"/>
                    </a:moveTo>
                    <a:cubicBezTo>
                      <a:pt x="10778" y="0"/>
                      <a:pt x="2733" y="1003"/>
                      <a:pt x="1" y="2231"/>
                    </a:cubicBezTo>
                    <a:cubicBezTo>
                      <a:pt x="2733" y="3434"/>
                      <a:pt x="10778" y="4436"/>
                      <a:pt x="16367" y="2231"/>
                    </a:cubicBezTo>
                    <a:close/>
                  </a:path>
                </a:pathLst>
              </a:custGeom>
              <a:solidFill>
                <a:srgbClr val="467C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4"/>
              <p:cNvSpPr/>
              <p:nvPr/>
            </p:nvSpPr>
            <p:spPr>
              <a:xfrm>
                <a:off x="2632350" y="4072725"/>
                <a:ext cx="458050" cy="661050"/>
              </a:xfrm>
              <a:custGeom>
                <a:avLst/>
                <a:gdLst/>
                <a:ahLst/>
                <a:cxnLst/>
                <a:rect l="l" t="t" r="r" b="b"/>
                <a:pathLst>
                  <a:path w="18322" h="26442" extrusionOk="0">
                    <a:moveTo>
                      <a:pt x="10301" y="25640"/>
                    </a:moveTo>
                    <a:cubicBezTo>
                      <a:pt x="2231" y="20752"/>
                      <a:pt x="0" y="9123"/>
                      <a:pt x="5289" y="1429"/>
                    </a:cubicBezTo>
                    <a:cubicBezTo>
                      <a:pt x="5940" y="476"/>
                      <a:pt x="6492" y="0"/>
                      <a:pt x="7920" y="953"/>
                    </a:cubicBezTo>
                    <a:cubicBezTo>
                      <a:pt x="16016" y="6416"/>
                      <a:pt x="18321" y="16316"/>
                      <a:pt x="13484" y="24787"/>
                    </a:cubicBezTo>
                    <a:cubicBezTo>
                      <a:pt x="12582" y="26366"/>
                      <a:pt x="11605" y="26442"/>
                      <a:pt x="10301" y="2564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4"/>
              <p:cNvSpPr/>
              <p:nvPr/>
            </p:nvSpPr>
            <p:spPr>
              <a:xfrm>
                <a:off x="2684975" y="4072725"/>
                <a:ext cx="351525" cy="660425"/>
              </a:xfrm>
              <a:custGeom>
                <a:avLst/>
                <a:gdLst/>
                <a:ahLst/>
                <a:cxnLst/>
                <a:rect l="l" t="t" r="r" b="b"/>
                <a:pathLst>
                  <a:path w="14061" h="26417" extrusionOk="0">
                    <a:moveTo>
                      <a:pt x="8597" y="25564"/>
                    </a:moveTo>
                    <a:cubicBezTo>
                      <a:pt x="2332" y="20276"/>
                      <a:pt x="1" y="8647"/>
                      <a:pt x="3510" y="1354"/>
                    </a:cubicBezTo>
                    <a:cubicBezTo>
                      <a:pt x="3961" y="451"/>
                      <a:pt x="4337" y="0"/>
                      <a:pt x="5439" y="1028"/>
                    </a:cubicBezTo>
                    <a:cubicBezTo>
                      <a:pt x="11780" y="6893"/>
                      <a:pt x="14061" y="16792"/>
                      <a:pt x="10928" y="24888"/>
                    </a:cubicBezTo>
                    <a:cubicBezTo>
                      <a:pt x="10352" y="26391"/>
                      <a:pt x="9625" y="26416"/>
                      <a:pt x="8597" y="25564"/>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4"/>
              <p:cNvSpPr/>
              <p:nvPr/>
            </p:nvSpPr>
            <p:spPr>
              <a:xfrm>
                <a:off x="2711300" y="4073350"/>
                <a:ext cx="298275" cy="659800"/>
              </a:xfrm>
              <a:custGeom>
                <a:avLst/>
                <a:gdLst/>
                <a:ahLst/>
                <a:cxnLst/>
                <a:rect l="l" t="t" r="r" b="b"/>
                <a:pathLst>
                  <a:path w="11931" h="26392" extrusionOk="0">
                    <a:moveTo>
                      <a:pt x="7745" y="25489"/>
                    </a:moveTo>
                    <a:cubicBezTo>
                      <a:pt x="2381" y="20026"/>
                      <a:pt x="0" y="8396"/>
                      <a:pt x="2632" y="1279"/>
                    </a:cubicBezTo>
                    <a:cubicBezTo>
                      <a:pt x="2958" y="401"/>
                      <a:pt x="3259" y="0"/>
                      <a:pt x="4211" y="1053"/>
                    </a:cubicBezTo>
                    <a:cubicBezTo>
                      <a:pt x="9675" y="7093"/>
                      <a:pt x="11930" y="16993"/>
                      <a:pt x="9650" y="24913"/>
                    </a:cubicBezTo>
                    <a:cubicBezTo>
                      <a:pt x="9224" y="26391"/>
                      <a:pt x="8622" y="26366"/>
                      <a:pt x="7745" y="25489"/>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4"/>
              <p:cNvSpPr/>
              <p:nvPr/>
            </p:nvSpPr>
            <p:spPr>
              <a:xfrm>
                <a:off x="2771450" y="4073350"/>
                <a:ext cx="176725" cy="660425"/>
              </a:xfrm>
              <a:custGeom>
                <a:avLst/>
                <a:gdLst/>
                <a:ahLst/>
                <a:cxnLst/>
                <a:rect l="l" t="t" r="r" b="b"/>
                <a:pathLst>
                  <a:path w="7069" h="26417" extrusionOk="0">
                    <a:moveTo>
                      <a:pt x="5815" y="25389"/>
                    </a:moveTo>
                    <a:cubicBezTo>
                      <a:pt x="2457" y="19474"/>
                      <a:pt x="0" y="7870"/>
                      <a:pt x="602" y="1203"/>
                    </a:cubicBezTo>
                    <a:cubicBezTo>
                      <a:pt x="677" y="376"/>
                      <a:pt x="802" y="0"/>
                      <a:pt x="1404" y="1128"/>
                    </a:cubicBezTo>
                    <a:cubicBezTo>
                      <a:pt x="4838" y="7619"/>
                      <a:pt x="7068" y="17544"/>
                      <a:pt x="6717" y="25038"/>
                    </a:cubicBezTo>
                    <a:cubicBezTo>
                      <a:pt x="6667" y="26417"/>
                      <a:pt x="6366" y="26341"/>
                      <a:pt x="5815" y="25389"/>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4"/>
              <p:cNvSpPr/>
              <p:nvPr/>
            </p:nvSpPr>
            <p:spPr>
              <a:xfrm>
                <a:off x="2789625" y="4073350"/>
                <a:ext cx="146625" cy="661050"/>
              </a:xfrm>
              <a:custGeom>
                <a:avLst/>
                <a:gdLst/>
                <a:ahLst/>
                <a:cxnLst/>
                <a:rect l="l" t="t" r="r" b="b"/>
                <a:pathLst>
                  <a:path w="5865" h="26442" extrusionOk="0">
                    <a:moveTo>
                      <a:pt x="5288" y="25339"/>
                    </a:moveTo>
                    <a:cubicBezTo>
                      <a:pt x="2782" y="19249"/>
                      <a:pt x="301" y="7645"/>
                      <a:pt x="25" y="1178"/>
                    </a:cubicBezTo>
                    <a:cubicBezTo>
                      <a:pt x="0" y="376"/>
                      <a:pt x="50" y="0"/>
                      <a:pt x="502" y="1178"/>
                    </a:cubicBezTo>
                    <a:cubicBezTo>
                      <a:pt x="3108" y="7845"/>
                      <a:pt x="5314" y="17770"/>
                      <a:pt x="5790" y="25088"/>
                    </a:cubicBezTo>
                    <a:cubicBezTo>
                      <a:pt x="5865" y="26442"/>
                      <a:pt x="5690" y="26341"/>
                      <a:pt x="5288" y="25339"/>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4"/>
              <p:cNvSpPr/>
              <p:nvPr/>
            </p:nvSpPr>
            <p:spPr>
              <a:xfrm>
                <a:off x="2906775" y="4266325"/>
                <a:ext cx="422975" cy="447400"/>
              </a:xfrm>
              <a:custGeom>
                <a:avLst/>
                <a:gdLst/>
                <a:ahLst/>
                <a:cxnLst/>
                <a:rect l="l" t="t" r="r" b="b"/>
                <a:pathLst>
                  <a:path w="16919" h="17896" extrusionOk="0">
                    <a:moveTo>
                      <a:pt x="778" y="15941"/>
                    </a:moveTo>
                    <a:cubicBezTo>
                      <a:pt x="1" y="7921"/>
                      <a:pt x="6818" y="377"/>
                      <a:pt x="14813" y="51"/>
                    </a:cubicBezTo>
                    <a:cubicBezTo>
                      <a:pt x="15816" y="1"/>
                      <a:pt x="16417" y="151"/>
                      <a:pt x="16492" y="1605"/>
                    </a:cubicBezTo>
                    <a:cubicBezTo>
                      <a:pt x="16918" y="9976"/>
                      <a:pt x="11329" y="16667"/>
                      <a:pt x="3009" y="17695"/>
                    </a:cubicBezTo>
                    <a:cubicBezTo>
                      <a:pt x="1480" y="17896"/>
                      <a:pt x="928" y="17244"/>
                      <a:pt x="778" y="1594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4"/>
              <p:cNvSpPr/>
              <p:nvPr/>
            </p:nvSpPr>
            <p:spPr>
              <a:xfrm>
                <a:off x="2931850" y="4268200"/>
                <a:ext cx="384750" cy="443650"/>
              </a:xfrm>
              <a:custGeom>
                <a:avLst/>
                <a:gdLst/>
                <a:ahLst/>
                <a:cxnLst/>
                <a:rect l="l" t="t" r="r" b="b"/>
                <a:pathLst>
                  <a:path w="15390" h="17746" extrusionOk="0">
                    <a:moveTo>
                      <a:pt x="51" y="16116"/>
                    </a:moveTo>
                    <a:cubicBezTo>
                      <a:pt x="452" y="9099"/>
                      <a:pt x="7244" y="1530"/>
                      <a:pt x="14036" y="176"/>
                    </a:cubicBezTo>
                    <a:cubicBezTo>
                      <a:pt x="14888" y="1"/>
                      <a:pt x="15389" y="51"/>
                      <a:pt x="15264" y="1329"/>
                    </a:cubicBezTo>
                    <a:cubicBezTo>
                      <a:pt x="14512" y="8698"/>
                      <a:pt x="8873" y="15339"/>
                      <a:pt x="1705" y="17369"/>
                    </a:cubicBezTo>
                    <a:cubicBezTo>
                      <a:pt x="376" y="17745"/>
                      <a:pt x="1" y="17244"/>
                      <a:pt x="51" y="1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4"/>
              <p:cNvSpPr/>
              <p:nvPr/>
            </p:nvSpPr>
            <p:spPr>
              <a:xfrm>
                <a:off x="2932475" y="4268825"/>
                <a:ext cx="383475" cy="441775"/>
              </a:xfrm>
              <a:custGeom>
                <a:avLst/>
                <a:gdLst/>
                <a:ahLst/>
                <a:cxnLst/>
                <a:rect l="l" t="t" r="r" b="b"/>
                <a:pathLst>
                  <a:path w="15339" h="17671" extrusionOk="0">
                    <a:moveTo>
                      <a:pt x="176" y="16217"/>
                    </a:moveTo>
                    <a:cubicBezTo>
                      <a:pt x="1153" y="9700"/>
                      <a:pt x="7920" y="2106"/>
                      <a:pt x="14136" y="227"/>
                    </a:cubicBezTo>
                    <a:cubicBezTo>
                      <a:pt x="14913" y="1"/>
                      <a:pt x="15339" y="1"/>
                      <a:pt x="15113" y="1204"/>
                    </a:cubicBezTo>
                    <a:cubicBezTo>
                      <a:pt x="13760" y="8046"/>
                      <a:pt x="8146" y="14688"/>
                      <a:pt x="1529" y="17194"/>
                    </a:cubicBezTo>
                    <a:cubicBezTo>
                      <a:pt x="301" y="17670"/>
                      <a:pt x="1" y="17244"/>
                      <a:pt x="176" y="16217"/>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4"/>
              <p:cNvSpPr/>
              <p:nvPr/>
            </p:nvSpPr>
            <p:spPr>
              <a:xfrm>
                <a:off x="2934975" y="4268200"/>
                <a:ext cx="379725" cy="440525"/>
              </a:xfrm>
              <a:custGeom>
                <a:avLst/>
                <a:gdLst/>
                <a:ahLst/>
                <a:cxnLst/>
                <a:rect l="l" t="t" r="r" b="b"/>
                <a:pathLst>
                  <a:path w="15189" h="17621" extrusionOk="0">
                    <a:moveTo>
                      <a:pt x="377" y="16492"/>
                    </a:moveTo>
                    <a:cubicBezTo>
                      <a:pt x="2708" y="11154"/>
                      <a:pt x="9399" y="3510"/>
                      <a:pt x="14287" y="477"/>
                    </a:cubicBezTo>
                    <a:cubicBezTo>
                      <a:pt x="14888" y="101"/>
                      <a:pt x="15189" y="1"/>
                      <a:pt x="14738" y="1003"/>
                    </a:cubicBezTo>
                    <a:cubicBezTo>
                      <a:pt x="12056" y="6693"/>
                      <a:pt x="6392" y="13309"/>
                      <a:pt x="1104" y="16943"/>
                    </a:cubicBezTo>
                    <a:cubicBezTo>
                      <a:pt x="101" y="17620"/>
                      <a:pt x="1" y="17369"/>
                      <a:pt x="377" y="1649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4"/>
              <p:cNvSpPr/>
              <p:nvPr/>
            </p:nvSpPr>
            <p:spPr>
              <a:xfrm>
                <a:off x="2936225" y="4267575"/>
                <a:ext cx="378475" cy="439875"/>
              </a:xfrm>
              <a:custGeom>
                <a:avLst/>
                <a:gdLst/>
                <a:ahLst/>
                <a:cxnLst/>
                <a:rect l="l" t="t" r="r" b="b"/>
                <a:pathLst>
                  <a:path w="15139" h="17595" extrusionOk="0">
                    <a:moveTo>
                      <a:pt x="452" y="16643"/>
                    </a:moveTo>
                    <a:cubicBezTo>
                      <a:pt x="3359" y="11780"/>
                      <a:pt x="10026" y="4111"/>
                      <a:pt x="14337" y="602"/>
                    </a:cubicBezTo>
                    <a:cubicBezTo>
                      <a:pt x="14863" y="176"/>
                      <a:pt x="15139" y="1"/>
                      <a:pt x="14562" y="928"/>
                    </a:cubicBezTo>
                    <a:cubicBezTo>
                      <a:pt x="11354" y="6141"/>
                      <a:pt x="5665" y="12758"/>
                      <a:pt x="903" y="16843"/>
                    </a:cubicBezTo>
                    <a:cubicBezTo>
                      <a:pt x="26" y="17595"/>
                      <a:pt x="1" y="17419"/>
                      <a:pt x="452" y="16643"/>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4"/>
              <p:cNvSpPr/>
              <p:nvPr/>
            </p:nvSpPr>
            <p:spPr>
              <a:xfrm>
                <a:off x="2655525" y="4656050"/>
                <a:ext cx="574600" cy="360925"/>
              </a:xfrm>
              <a:custGeom>
                <a:avLst/>
                <a:gdLst/>
                <a:ahLst/>
                <a:cxnLst/>
                <a:rect l="l" t="t" r="r" b="b"/>
                <a:pathLst>
                  <a:path w="22984" h="14437" extrusionOk="0">
                    <a:moveTo>
                      <a:pt x="3485" y="1"/>
                    </a:moveTo>
                    <a:cubicBezTo>
                      <a:pt x="8622" y="1655"/>
                      <a:pt x="14362" y="1655"/>
                      <a:pt x="19500" y="1"/>
                    </a:cubicBezTo>
                    <a:cubicBezTo>
                      <a:pt x="22908" y="2808"/>
                      <a:pt x="22983" y="10778"/>
                      <a:pt x="19500" y="12582"/>
                    </a:cubicBezTo>
                    <a:cubicBezTo>
                      <a:pt x="14061" y="14437"/>
                      <a:pt x="8923" y="14437"/>
                      <a:pt x="3485" y="12582"/>
                    </a:cubicBezTo>
                    <a:cubicBezTo>
                      <a:pt x="1" y="10778"/>
                      <a:pt x="76" y="2808"/>
                      <a:pt x="348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4"/>
              <p:cNvSpPr/>
              <p:nvPr/>
            </p:nvSpPr>
            <p:spPr>
              <a:xfrm>
                <a:off x="2765175" y="4674850"/>
                <a:ext cx="38250" cy="38250"/>
              </a:xfrm>
              <a:custGeom>
                <a:avLst/>
                <a:gdLst/>
                <a:ahLst/>
                <a:cxnLst/>
                <a:rect l="l" t="t" r="r" b="b"/>
                <a:pathLst>
                  <a:path w="1530" h="1530" extrusionOk="0">
                    <a:moveTo>
                      <a:pt x="778" y="1"/>
                    </a:moveTo>
                    <a:cubicBezTo>
                      <a:pt x="352" y="1"/>
                      <a:pt x="1" y="352"/>
                      <a:pt x="1" y="778"/>
                    </a:cubicBezTo>
                    <a:cubicBezTo>
                      <a:pt x="1" y="1179"/>
                      <a:pt x="352" y="1529"/>
                      <a:pt x="778" y="1529"/>
                    </a:cubicBezTo>
                    <a:cubicBezTo>
                      <a:pt x="1179" y="1529"/>
                      <a:pt x="1530" y="1179"/>
                      <a:pt x="1530" y="778"/>
                    </a:cubicBezTo>
                    <a:cubicBezTo>
                      <a:pt x="1530" y="352"/>
                      <a:pt x="1179" y="1"/>
                      <a:pt x="778" y="1"/>
                    </a:cubicBezTo>
                    <a:close/>
                  </a:path>
                </a:pathLst>
              </a:custGeom>
              <a:solidFill>
                <a:srgbClr val="467C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4"/>
              <p:cNvSpPr/>
              <p:nvPr/>
            </p:nvSpPr>
            <p:spPr>
              <a:xfrm>
                <a:off x="2844750" y="4680500"/>
                <a:ext cx="37625" cy="38250"/>
              </a:xfrm>
              <a:custGeom>
                <a:avLst/>
                <a:gdLst/>
                <a:ahLst/>
                <a:cxnLst/>
                <a:rect l="l" t="t" r="r" b="b"/>
                <a:pathLst>
                  <a:path w="1505" h="1530" extrusionOk="0">
                    <a:moveTo>
                      <a:pt x="753" y="0"/>
                    </a:moveTo>
                    <a:cubicBezTo>
                      <a:pt x="327" y="0"/>
                      <a:pt x="1" y="351"/>
                      <a:pt x="1" y="777"/>
                    </a:cubicBezTo>
                    <a:cubicBezTo>
                      <a:pt x="1" y="1178"/>
                      <a:pt x="327" y="1529"/>
                      <a:pt x="753" y="1529"/>
                    </a:cubicBezTo>
                    <a:cubicBezTo>
                      <a:pt x="1179" y="1529"/>
                      <a:pt x="1505" y="1178"/>
                      <a:pt x="1505" y="777"/>
                    </a:cubicBezTo>
                    <a:cubicBezTo>
                      <a:pt x="1505" y="351"/>
                      <a:pt x="1179" y="0"/>
                      <a:pt x="753" y="0"/>
                    </a:cubicBezTo>
                    <a:close/>
                  </a:path>
                </a:pathLst>
              </a:custGeom>
              <a:solidFill>
                <a:srgbClr val="467C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4"/>
              <p:cNvSpPr/>
              <p:nvPr/>
            </p:nvSpPr>
            <p:spPr>
              <a:xfrm>
                <a:off x="3082225" y="4674850"/>
                <a:ext cx="38250" cy="38250"/>
              </a:xfrm>
              <a:custGeom>
                <a:avLst/>
                <a:gdLst/>
                <a:ahLst/>
                <a:cxnLst/>
                <a:rect l="l" t="t" r="r" b="b"/>
                <a:pathLst>
                  <a:path w="1530" h="1530" extrusionOk="0">
                    <a:moveTo>
                      <a:pt x="752" y="1"/>
                    </a:moveTo>
                    <a:cubicBezTo>
                      <a:pt x="351" y="1"/>
                      <a:pt x="1" y="352"/>
                      <a:pt x="1" y="778"/>
                    </a:cubicBezTo>
                    <a:cubicBezTo>
                      <a:pt x="1" y="1179"/>
                      <a:pt x="351" y="1529"/>
                      <a:pt x="752" y="1529"/>
                    </a:cubicBezTo>
                    <a:cubicBezTo>
                      <a:pt x="1179" y="1529"/>
                      <a:pt x="1529" y="1179"/>
                      <a:pt x="1529" y="778"/>
                    </a:cubicBezTo>
                    <a:cubicBezTo>
                      <a:pt x="1529" y="352"/>
                      <a:pt x="1179" y="1"/>
                      <a:pt x="752" y="1"/>
                    </a:cubicBezTo>
                    <a:close/>
                  </a:path>
                </a:pathLst>
              </a:custGeom>
              <a:solidFill>
                <a:srgbClr val="467C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4"/>
              <p:cNvSpPr/>
              <p:nvPr/>
            </p:nvSpPr>
            <p:spPr>
              <a:xfrm>
                <a:off x="3003275" y="4680500"/>
                <a:ext cx="37625" cy="38250"/>
              </a:xfrm>
              <a:custGeom>
                <a:avLst/>
                <a:gdLst/>
                <a:ahLst/>
                <a:cxnLst/>
                <a:rect l="l" t="t" r="r" b="b"/>
                <a:pathLst>
                  <a:path w="1505" h="1530" extrusionOk="0">
                    <a:moveTo>
                      <a:pt x="753" y="0"/>
                    </a:moveTo>
                    <a:cubicBezTo>
                      <a:pt x="326" y="0"/>
                      <a:pt x="1" y="351"/>
                      <a:pt x="1" y="777"/>
                    </a:cubicBezTo>
                    <a:cubicBezTo>
                      <a:pt x="1" y="1178"/>
                      <a:pt x="326" y="1529"/>
                      <a:pt x="753" y="1529"/>
                    </a:cubicBezTo>
                    <a:cubicBezTo>
                      <a:pt x="1179" y="1529"/>
                      <a:pt x="1504" y="1178"/>
                      <a:pt x="1504" y="777"/>
                    </a:cubicBezTo>
                    <a:cubicBezTo>
                      <a:pt x="1504" y="351"/>
                      <a:pt x="1179" y="0"/>
                      <a:pt x="753" y="0"/>
                    </a:cubicBezTo>
                    <a:close/>
                  </a:path>
                </a:pathLst>
              </a:custGeom>
              <a:solidFill>
                <a:srgbClr val="467C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4"/>
              <p:cNvSpPr/>
              <p:nvPr/>
            </p:nvSpPr>
            <p:spPr>
              <a:xfrm>
                <a:off x="3122950" y="4731875"/>
                <a:ext cx="38250" cy="37625"/>
              </a:xfrm>
              <a:custGeom>
                <a:avLst/>
                <a:gdLst/>
                <a:ahLst/>
                <a:cxnLst/>
                <a:rect l="l" t="t" r="r" b="b"/>
                <a:pathLst>
                  <a:path w="1530" h="1505" extrusionOk="0">
                    <a:moveTo>
                      <a:pt x="778" y="0"/>
                    </a:moveTo>
                    <a:cubicBezTo>
                      <a:pt x="352" y="0"/>
                      <a:pt x="1" y="351"/>
                      <a:pt x="1" y="752"/>
                    </a:cubicBezTo>
                    <a:cubicBezTo>
                      <a:pt x="1" y="1178"/>
                      <a:pt x="352" y="1504"/>
                      <a:pt x="778" y="1504"/>
                    </a:cubicBezTo>
                    <a:cubicBezTo>
                      <a:pt x="1179" y="1504"/>
                      <a:pt x="1529" y="1178"/>
                      <a:pt x="1529" y="752"/>
                    </a:cubicBezTo>
                    <a:cubicBezTo>
                      <a:pt x="1529" y="351"/>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4"/>
              <p:cNvSpPr/>
              <p:nvPr/>
            </p:nvSpPr>
            <p:spPr>
              <a:xfrm>
                <a:off x="3044625" y="4743150"/>
                <a:ext cx="37625" cy="37625"/>
              </a:xfrm>
              <a:custGeom>
                <a:avLst/>
                <a:gdLst/>
                <a:ahLst/>
                <a:cxnLst/>
                <a:rect l="l" t="t" r="r" b="b"/>
                <a:pathLst>
                  <a:path w="1505" h="1505" extrusionOk="0">
                    <a:moveTo>
                      <a:pt x="753" y="0"/>
                    </a:moveTo>
                    <a:cubicBezTo>
                      <a:pt x="327" y="0"/>
                      <a:pt x="1" y="351"/>
                      <a:pt x="1" y="752"/>
                    </a:cubicBezTo>
                    <a:cubicBezTo>
                      <a:pt x="1" y="1178"/>
                      <a:pt x="327" y="1504"/>
                      <a:pt x="753" y="1504"/>
                    </a:cubicBezTo>
                    <a:cubicBezTo>
                      <a:pt x="1179" y="1504"/>
                      <a:pt x="1505" y="1178"/>
                      <a:pt x="1505" y="752"/>
                    </a:cubicBezTo>
                    <a:cubicBezTo>
                      <a:pt x="1505"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4"/>
              <p:cNvSpPr/>
              <p:nvPr/>
            </p:nvSpPr>
            <p:spPr>
              <a:xfrm>
                <a:off x="2965675" y="4745650"/>
                <a:ext cx="37625" cy="38250"/>
              </a:xfrm>
              <a:custGeom>
                <a:avLst/>
                <a:gdLst/>
                <a:ahLst/>
                <a:cxnLst/>
                <a:rect l="l" t="t" r="r" b="b"/>
                <a:pathLst>
                  <a:path w="1505" h="1530" extrusionOk="0">
                    <a:moveTo>
                      <a:pt x="753" y="1"/>
                    </a:moveTo>
                    <a:cubicBezTo>
                      <a:pt x="352" y="1"/>
                      <a:pt x="1" y="352"/>
                      <a:pt x="1" y="778"/>
                    </a:cubicBezTo>
                    <a:cubicBezTo>
                      <a:pt x="1" y="1179"/>
                      <a:pt x="352" y="1530"/>
                      <a:pt x="753" y="1530"/>
                    </a:cubicBezTo>
                    <a:cubicBezTo>
                      <a:pt x="1179" y="1530"/>
                      <a:pt x="1505" y="1179"/>
                      <a:pt x="1505" y="778"/>
                    </a:cubicBezTo>
                    <a:cubicBezTo>
                      <a:pt x="1505"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4"/>
              <p:cNvSpPr/>
              <p:nvPr/>
            </p:nvSpPr>
            <p:spPr>
              <a:xfrm>
                <a:off x="2729475" y="4731875"/>
                <a:ext cx="37600" cy="37625"/>
              </a:xfrm>
              <a:custGeom>
                <a:avLst/>
                <a:gdLst/>
                <a:ahLst/>
                <a:cxnLst/>
                <a:rect l="l" t="t" r="r" b="b"/>
                <a:pathLst>
                  <a:path w="1504" h="1505" extrusionOk="0">
                    <a:moveTo>
                      <a:pt x="752" y="0"/>
                    </a:moveTo>
                    <a:cubicBezTo>
                      <a:pt x="351" y="0"/>
                      <a:pt x="0" y="351"/>
                      <a:pt x="0" y="752"/>
                    </a:cubicBezTo>
                    <a:cubicBezTo>
                      <a:pt x="0" y="1178"/>
                      <a:pt x="351" y="1504"/>
                      <a:pt x="752" y="1504"/>
                    </a:cubicBezTo>
                    <a:cubicBezTo>
                      <a:pt x="1178" y="1504"/>
                      <a:pt x="1504" y="1178"/>
                      <a:pt x="1504" y="752"/>
                    </a:cubicBezTo>
                    <a:cubicBezTo>
                      <a:pt x="1504" y="351"/>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4"/>
              <p:cNvSpPr/>
              <p:nvPr/>
            </p:nvSpPr>
            <p:spPr>
              <a:xfrm>
                <a:off x="2808425" y="4743150"/>
                <a:ext cx="37600" cy="37625"/>
              </a:xfrm>
              <a:custGeom>
                <a:avLst/>
                <a:gdLst/>
                <a:ahLst/>
                <a:cxnLst/>
                <a:rect l="l" t="t" r="r" b="b"/>
                <a:pathLst>
                  <a:path w="1504" h="1505" extrusionOk="0">
                    <a:moveTo>
                      <a:pt x="752" y="0"/>
                    </a:moveTo>
                    <a:cubicBezTo>
                      <a:pt x="326" y="0"/>
                      <a:pt x="0" y="351"/>
                      <a:pt x="0" y="752"/>
                    </a:cubicBezTo>
                    <a:cubicBezTo>
                      <a:pt x="0" y="1178"/>
                      <a:pt x="326" y="1504"/>
                      <a:pt x="752" y="1504"/>
                    </a:cubicBezTo>
                    <a:cubicBezTo>
                      <a:pt x="1178" y="1504"/>
                      <a:pt x="1504" y="1178"/>
                      <a:pt x="1504" y="752"/>
                    </a:cubicBezTo>
                    <a:cubicBezTo>
                      <a:pt x="1504" y="351"/>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4"/>
              <p:cNvSpPr/>
              <p:nvPr/>
            </p:nvSpPr>
            <p:spPr>
              <a:xfrm>
                <a:off x="2886725" y="4745650"/>
                <a:ext cx="38250" cy="38250"/>
              </a:xfrm>
              <a:custGeom>
                <a:avLst/>
                <a:gdLst/>
                <a:ahLst/>
                <a:cxnLst/>
                <a:rect l="l" t="t" r="r" b="b"/>
                <a:pathLst>
                  <a:path w="1530" h="1530" extrusionOk="0">
                    <a:moveTo>
                      <a:pt x="778" y="1"/>
                    </a:moveTo>
                    <a:cubicBezTo>
                      <a:pt x="352" y="1"/>
                      <a:pt x="1" y="352"/>
                      <a:pt x="1" y="778"/>
                    </a:cubicBezTo>
                    <a:cubicBezTo>
                      <a:pt x="1" y="1179"/>
                      <a:pt x="352" y="1530"/>
                      <a:pt x="778" y="1530"/>
                    </a:cubicBezTo>
                    <a:cubicBezTo>
                      <a:pt x="1179" y="1530"/>
                      <a:pt x="1530" y="1179"/>
                      <a:pt x="1530" y="778"/>
                    </a:cubicBezTo>
                    <a:cubicBezTo>
                      <a:pt x="1530" y="352"/>
                      <a:pt x="1179" y="1"/>
                      <a:pt x="7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4"/>
              <p:cNvSpPr/>
              <p:nvPr/>
            </p:nvSpPr>
            <p:spPr>
              <a:xfrm>
                <a:off x="2686225" y="4797650"/>
                <a:ext cx="37625" cy="38250"/>
              </a:xfrm>
              <a:custGeom>
                <a:avLst/>
                <a:gdLst/>
                <a:ahLst/>
                <a:cxnLst/>
                <a:rect l="l" t="t" r="r" b="b"/>
                <a:pathLst>
                  <a:path w="1505" h="1530" extrusionOk="0">
                    <a:moveTo>
                      <a:pt x="753" y="1"/>
                    </a:moveTo>
                    <a:cubicBezTo>
                      <a:pt x="327" y="1"/>
                      <a:pt x="1" y="352"/>
                      <a:pt x="1" y="753"/>
                    </a:cubicBezTo>
                    <a:cubicBezTo>
                      <a:pt x="1" y="1179"/>
                      <a:pt x="327" y="1530"/>
                      <a:pt x="753" y="1530"/>
                    </a:cubicBezTo>
                    <a:cubicBezTo>
                      <a:pt x="1179" y="1530"/>
                      <a:pt x="1505" y="1179"/>
                      <a:pt x="1505" y="753"/>
                    </a:cubicBezTo>
                    <a:cubicBezTo>
                      <a:pt x="1505"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4"/>
              <p:cNvSpPr/>
              <p:nvPr/>
            </p:nvSpPr>
            <p:spPr>
              <a:xfrm>
                <a:off x="2765175" y="4808950"/>
                <a:ext cx="38250" cy="37600"/>
              </a:xfrm>
              <a:custGeom>
                <a:avLst/>
                <a:gdLst/>
                <a:ahLst/>
                <a:cxnLst/>
                <a:rect l="l" t="t" r="r" b="b"/>
                <a:pathLst>
                  <a:path w="1530" h="1504" extrusionOk="0">
                    <a:moveTo>
                      <a:pt x="778" y="0"/>
                    </a:moveTo>
                    <a:cubicBezTo>
                      <a:pt x="352" y="0"/>
                      <a:pt x="1" y="326"/>
                      <a:pt x="1" y="752"/>
                    </a:cubicBezTo>
                    <a:cubicBezTo>
                      <a:pt x="1" y="1178"/>
                      <a:pt x="352" y="1504"/>
                      <a:pt x="778" y="1504"/>
                    </a:cubicBezTo>
                    <a:cubicBezTo>
                      <a:pt x="1179" y="1504"/>
                      <a:pt x="1530" y="1178"/>
                      <a:pt x="1530" y="752"/>
                    </a:cubicBezTo>
                    <a:cubicBezTo>
                      <a:pt x="1530" y="326"/>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4"/>
              <p:cNvSpPr/>
              <p:nvPr/>
            </p:nvSpPr>
            <p:spPr>
              <a:xfrm>
                <a:off x="2844750" y="4814575"/>
                <a:ext cx="37625" cy="37625"/>
              </a:xfrm>
              <a:custGeom>
                <a:avLst/>
                <a:gdLst/>
                <a:ahLst/>
                <a:cxnLst/>
                <a:rect l="l" t="t" r="r" b="b"/>
                <a:pathLst>
                  <a:path w="1505" h="1505" extrusionOk="0">
                    <a:moveTo>
                      <a:pt x="753" y="1"/>
                    </a:moveTo>
                    <a:cubicBezTo>
                      <a:pt x="327" y="1"/>
                      <a:pt x="1" y="326"/>
                      <a:pt x="1" y="753"/>
                    </a:cubicBezTo>
                    <a:cubicBezTo>
                      <a:pt x="1" y="1179"/>
                      <a:pt x="327" y="1504"/>
                      <a:pt x="753" y="1504"/>
                    </a:cubicBezTo>
                    <a:cubicBezTo>
                      <a:pt x="1179" y="1504"/>
                      <a:pt x="1505" y="1179"/>
                      <a:pt x="1505" y="753"/>
                    </a:cubicBezTo>
                    <a:cubicBezTo>
                      <a:pt x="1505" y="326"/>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4"/>
              <p:cNvSpPr/>
              <p:nvPr/>
            </p:nvSpPr>
            <p:spPr>
              <a:xfrm>
                <a:off x="2923700" y="4817075"/>
                <a:ext cx="38250" cy="38250"/>
              </a:xfrm>
              <a:custGeom>
                <a:avLst/>
                <a:gdLst/>
                <a:ahLst/>
                <a:cxnLst/>
                <a:rect l="l" t="t" r="r" b="b"/>
                <a:pathLst>
                  <a:path w="1530" h="1530" extrusionOk="0">
                    <a:moveTo>
                      <a:pt x="753" y="1"/>
                    </a:moveTo>
                    <a:cubicBezTo>
                      <a:pt x="352" y="1"/>
                      <a:pt x="1" y="352"/>
                      <a:pt x="1" y="753"/>
                    </a:cubicBezTo>
                    <a:cubicBezTo>
                      <a:pt x="1" y="1179"/>
                      <a:pt x="352" y="1530"/>
                      <a:pt x="753" y="1530"/>
                    </a:cubicBezTo>
                    <a:cubicBezTo>
                      <a:pt x="1179" y="1530"/>
                      <a:pt x="1530" y="1179"/>
                      <a:pt x="1530" y="753"/>
                    </a:cubicBezTo>
                    <a:cubicBezTo>
                      <a:pt x="1530"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4"/>
              <p:cNvSpPr/>
              <p:nvPr/>
            </p:nvSpPr>
            <p:spPr>
              <a:xfrm>
                <a:off x="3161800" y="4797650"/>
                <a:ext cx="37625" cy="38250"/>
              </a:xfrm>
              <a:custGeom>
                <a:avLst/>
                <a:gdLst/>
                <a:ahLst/>
                <a:cxnLst/>
                <a:rect l="l" t="t" r="r" b="b"/>
                <a:pathLst>
                  <a:path w="1505" h="1530" extrusionOk="0">
                    <a:moveTo>
                      <a:pt x="752" y="1"/>
                    </a:moveTo>
                    <a:cubicBezTo>
                      <a:pt x="326" y="1"/>
                      <a:pt x="1" y="352"/>
                      <a:pt x="1" y="753"/>
                    </a:cubicBezTo>
                    <a:cubicBezTo>
                      <a:pt x="1" y="1179"/>
                      <a:pt x="326" y="1530"/>
                      <a:pt x="752" y="1530"/>
                    </a:cubicBezTo>
                    <a:cubicBezTo>
                      <a:pt x="1153" y="1530"/>
                      <a:pt x="1504" y="1179"/>
                      <a:pt x="1504" y="753"/>
                    </a:cubicBezTo>
                    <a:cubicBezTo>
                      <a:pt x="1504" y="352"/>
                      <a:pt x="1153" y="1"/>
                      <a:pt x="7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4"/>
              <p:cNvSpPr/>
              <p:nvPr/>
            </p:nvSpPr>
            <p:spPr>
              <a:xfrm>
                <a:off x="3082225" y="4808950"/>
                <a:ext cx="38250" cy="37600"/>
              </a:xfrm>
              <a:custGeom>
                <a:avLst/>
                <a:gdLst/>
                <a:ahLst/>
                <a:cxnLst/>
                <a:rect l="l" t="t" r="r" b="b"/>
                <a:pathLst>
                  <a:path w="1530" h="1504" extrusionOk="0">
                    <a:moveTo>
                      <a:pt x="752" y="0"/>
                    </a:moveTo>
                    <a:cubicBezTo>
                      <a:pt x="351" y="0"/>
                      <a:pt x="1" y="326"/>
                      <a:pt x="1" y="752"/>
                    </a:cubicBezTo>
                    <a:cubicBezTo>
                      <a:pt x="1" y="1178"/>
                      <a:pt x="351" y="1504"/>
                      <a:pt x="752" y="1504"/>
                    </a:cubicBezTo>
                    <a:cubicBezTo>
                      <a:pt x="1179" y="1504"/>
                      <a:pt x="1529" y="1178"/>
                      <a:pt x="1529" y="752"/>
                    </a:cubicBezTo>
                    <a:cubicBezTo>
                      <a:pt x="1529" y="326"/>
                      <a:pt x="1179" y="0"/>
                      <a:pt x="75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4"/>
              <p:cNvSpPr/>
              <p:nvPr/>
            </p:nvSpPr>
            <p:spPr>
              <a:xfrm>
                <a:off x="3003275" y="4814575"/>
                <a:ext cx="37625" cy="37625"/>
              </a:xfrm>
              <a:custGeom>
                <a:avLst/>
                <a:gdLst/>
                <a:ahLst/>
                <a:cxnLst/>
                <a:rect l="l" t="t" r="r" b="b"/>
                <a:pathLst>
                  <a:path w="1505" h="1505" extrusionOk="0">
                    <a:moveTo>
                      <a:pt x="753" y="1"/>
                    </a:moveTo>
                    <a:cubicBezTo>
                      <a:pt x="326" y="1"/>
                      <a:pt x="1" y="326"/>
                      <a:pt x="1" y="753"/>
                    </a:cubicBezTo>
                    <a:cubicBezTo>
                      <a:pt x="1" y="1179"/>
                      <a:pt x="326" y="1504"/>
                      <a:pt x="753" y="1504"/>
                    </a:cubicBezTo>
                    <a:cubicBezTo>
                      <a:pt x="1179" y="1504"/>
                      <a:pt x="1504" y="1179"/>
                      <a:pt x="1504" y="753"/>
                    </a:cubicBezTo>
                    <a:cubicBezTo>
                      <a:pt x="1504" y="326"/>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4"/>
              <p:cNvSpPr/>
              <p:nvPr/>
            </p:nvSpPr>
            <p:spPr>
              <a:xfrm>
                <a:off x="3122950" y="4865950"/>
                <a:ext cx="38250" cy="37625"/>
              </a:xfrm>
              <a:custGeom>
                <a:avLst/>
                <a:gdLst/>
                <a:ahLst/>
                <a:cxnLst/>
                <a:rect l="l" t="t" r="r" b="b"/>
                <a:pathLst>
                  <a:path w="1530" h="1505" extrusionOk="0">
                    <a:moveTo>
                      <a:pt x="778" y="1"/>
                    </a:moveTo>
                    <a:cubicBezTo>
                      <a:pt x="352" y="1"/>
                      <a:pt x="1" y="327"/>
                      <a:pt x="1" y="753"/>
                    </a:cubicBezTo>
                    <a:cubicBezTo>
                      <a:pt x="1" y="1154"/>
                      <a:pt x="352" y="1505"/>
                      <a:pt x="778" y="1505"/>
                    </a:cubicBezTo>
                    <a:cubicBezTo>
                      <a:pt x="1179" y="1505"/>
                      <a:pt x="1529" y="1154"/>
                      <a:pt x="1529" y="753"/>
                    </a:cubicBezTo>
                    <a:cubicBezTo>
                      <a:pt x="1529" y="327"/>
                      <a:pt x="1179" y="1"/>
                      <a:pt x="7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4"/>
              <p:cNvSpPr/>
              <p:nvPr/>
            </p:nvSpPr>
            <p:spPr>
              <a:xfrm>
                <a:off x="3044625" y="4882875"/>
                <a:ext cx="37625" cy="37625"/>
              </a:xfrm>
              <a:custGeom>
                <a:avLst/>
                <a:gdLst/>
                <a:ahLst/>
                <a:cxnLst/>
                <a:rect l="l" t="t" r="r" b="b"/>
                <a:pathLst>
                  <a:path w="1505" h="1505" extrusionOk="0">
                    <a:moveTo>
                      <a:pt x="753" y="0"/>
                    </a:moveTo>
                    <a:cubicBezTo>
                      <a:pt x="327" y="0"/>
                      <a:pt x="1" y="326"/>
                      <a:pt x="1" y="752"/>
                    </a:cubicBezTo>
                    <a:cubicBezTo>
                      <a:pt x="1" y="1178"/>
                      <a:pt x="327" y="1504"/>
                      <a:pt x="753" y="1504"/>
                    </a:cubicBezTo>
                    <a:cubicBezTo>
                      <a:pt x="1179" y="1504"/>
                      <a:pt x="1505" y="1178"/>
                      <a:pt x="1505" y="752"/>
                    </a:cubicBezTo>
                    <a:cubicBezTo>
                      <a:pt x="1505"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4"/>
              <p:cNvSpPr/>
              <p:nvPr/>
            </p:nvSpPr>
            <p:spPr>
              <a:xfrm>
                <a:off x="2965675" y="4890400"/>
                <a:ext cx="37625" cy="37600"/>
              </a:xfrm>
              <a:custGeom>
                <a:avLst/>
                <a:gdLst/>
                <a:ahLst/>
                <a:cxnLst/>
                <a:rect l="l" t="t" r="r" b="b"/>
                <a:pathLst>
                  <a:path w="1505" h="1504" extrusionOk="0">
                    <a:moveTo>
                      <a:pt x="753" y="0"/>
                    </a:moveTo>
                    <a:cubicBezTo>
                      <a:pt x="352" y="0"/>
                      <a:pt x="1" y="351"/>
                      <a:pt x="1" y="752"/>
                    </a:cubicBezTo>
                    <a:cubicBezTo>
                      <a:pt x="1" y="1178"/>
                      <a:pt x="352" y="1504"/>
                      <a:pt x="753" y="1504"/>
                    </a:cubicBezTo>
                    <a:cubicBezTo>
                      <a:pt x="1179" y="1504"/>
                      <a:pt x="1505" y="1178"/>
                      <a:pt x="1505" y="752"/>
                    </a:cubicBezTo>
                    <a:cubicBezTo>
                      <a:pt x="1505"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4"/>
              <p:cNvSpPr/>
              <p:nvPr/>
            </p:nvSpPr>
            <p:spPr>
              <a:xfrm>
                <a:off x="2729475" y="4865950"/>
                <a:ext cx="37600" cy="37625"/>
              </a:xfrm>
              <a:custGeom>
                <a:avLst/>
                <a:gdLst/>
                <a:ahLst/>
                <a:cxnLst/>
                <a:rect l="l" t="t" r="r" b="b"/>
                <a:pathLst>
                  <a:path w="1504" h="1505" extrusionOk="0">
                    <a:moveTo>
                      <a:pt x="752" y="1"/>
                    </a:moveTo>
                    <a:cubicBezTo>
                      <a:pt x="351" y="1"/>
                      <a:pt x="0" y="327"/>
                      <a:pt x="0" y="753"/>
                    </a:cubicBezTo>
                    <a:cubicBezTo>
                      <a:pt x="0" y="1154"/>
                      <a:pt x="351" y="1505"/>
                      <a:pt x="752" y="1505"/>
                    </a:cubicBezTo>
                    <a:cubicBezTo>
                      <a:pt x="1178" y="1505"/>
                      <a:pt x="1504" y="1154"/>
                      <a:pt x="1504" y="753"/>
                    </a:cubicBezTo>
                    <a:cubicBezTo>
                      <a:pt x="1504" y="327"/>
                      <a:pt x="1178" y="1"/>
                      <a:pt x="7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4"/>
              <p:cNvSpPr/>
              <p:nvPr/>
            </p:nvSpPr>
            <p:spPr>
              <a:xfrm>
                <a:off x="2808425" y="4882875"/>
                <a:ext cx="37600" cy="37625"/>
              </a:xfrm>
              <a:custGeom>
                <a:avLst/>
                <a:gdLst/>
                <a:ahLst/>
                <a:cxnLst/>
                <a:rect l="l" t="t" r="r" b="b"/>
                <a:pathLst>
                  <a:path w="1504" h="1505" extrusionOk="0">
                    <a:moveTo>
                      <a:pt x="752" y="0"/>
                    </a:moveTo>
                    <a:cubicBezTo>
                      <a:pt x="326" y="0"/>
                      <a:pt x="0" y="326"/>
                      <a:pt x="0" y="752"/>
                    </a:cubicBezTo>
                    <a:cubicBezTo>
                      <a:pt x="0" y="1178"/>
                      <a:pt x="326" y="1504"/>
                      <a:pt x="752" y="1504"/>
                    </a:cubicBezTo>
                    <a:cubicBezTo>
                      <a:pt x="1178" y="1504"/>
                      <a:pt x="1504" y="1178"/>
                      <a:pt x="1504" y="752"/>
                    </a:cubicBezTo>
                    <a:cubicBezTo>
                      <a:pt x="1504" y="326"/>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4"/>
              <p:cNvSpPr/>
              <p:nvPr/>
            </p:nvSpPr>
            <p:spPr>
              <a:xfrm>
                <a:off x="2886725" y="4890400"/>
                <a:ext cx="38250" cy="37600"/>
              </a:xfrm>
              <a:custGeom>
                <a:avLst/>
                <a:gdLst/>
                <a:ahLst/>
                <a:cxnLst/>
                <a:rect l="l" t="t" r="r" b="b"/>
                <a:pathLst>
                  <a:path w="1530" h="1504" extrusionOk="0">
                    <a:moveTo>
                      <a:pt x="778" y="0"/>
                    </a:moveTo>
                    <a:cubicBezTo>
                      <a:pt x="352" y="0"/>
                      <a:pt x="1" y="351"/>
                      <a:pt x="1" y="752"/>
                    </a:cubicBezTo>
                    <a:cubicBezTo>
                      <a:pt x="1" y="1178"/>
                      <a:pt x="352" y="1504"/>
                      <a:pt x="778" y="1504"/>
                    </a:cubicBezTo>
                    <a:cubicBezTo>
                      <a:pt x="1179" y="1504"/>
                      <a:pt x="1530" y="1178"/>
                      <a:pt x="1530" y="752"/>
                    </a:cubicBezTo>
                    <a:cubicBezTo>
                      <a:pt x="1530" y="351"/>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4"/>
              <p:cNvSpPr/>
              <p:nvPr/>
            </p:nvSpPr>
            <p:spPr>
              <a:xfrm>
                <a:off x="2765175" y="4939275"/>
                <a:ext cx="38250" cy="37600"/>
              </a:xfrm>
              <a:custGeom>
                <a:avLst/>
                <a:gdLst/>
                <a:ahLst/>
                <a:cxnLst/>
                <a:rect l="l" t="t" r="r" b="b"/>
                <a:pathLst>
                  <a:path w="1530" h="1504" extrusionOk="0">
                    <a:moveTo>
                      <a:pt x="778" y="0"/>
                    </a:moveTo>
                    <a:cubicBezTo>
                      <a:pt x="352" y="0"/>
                      <a:pt x="1" y="326"/>
                      <a:pt x="1" y="752"/>
                    </a:cubicBezTo>
                    <a:cubicBezTo>
                      <a:pt x="1" y="1178"/>
                      <a:pt x="352" y="1504"/>
                      <a:pt x="778" y="1504"/>
                    </a:cubicBezTo>
                    <a:cubicBezTo>
                      <a:pt x="1179" y="1504"/>
                      <a:pt x="1530" y="1178"/>
                      <a:pt x="1530" y="752"/>
                    </a:cubicBezTo>
                    <a:cubicBezTo>
                      <a:pt x="1530" y="326"/>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4"/>
              <p:cNvSpPr/>
              <p:nvPr/>
            </p:nvSpPr>
            <p:spPr>
              <a:xfrm>
                <a:off x="2844750" y="4951800"/>
                <a:ext cx="37625" cy="37625"/>
              </a:xfrm>
              <a:custGeom>
                <a:avLst/>
                <a:gdLst/>
                <a:ahLst/>
                <a:cxnLst/>
                <a:rect l="l" t="t" r="r" b="b"/>
                <a:pathLst>
                  <a:path w="1505" h="1505" extrusionOk="0">
                    <a:moveTo>
                      <a:pt x="753" y="0"/>
                    </a:moveTo>
                    <a:cubicBezTo>
                      <a:pt x="327" y="0"/>
                      <a:pt x="1" y="326"/>
                      <a:pt x="1" y="752"/>
                    </a:cubicBezTo>
                    <a:cubicBezTo>
                      <a:pt x="1" y="1178"/>
                      <a:pt x="327" y="1504"/>
                      <a:pt x="753" y="1504"/>
                    </a:cubicBezTo>
                    <a:cubicBezTo>
                      <a:pt x="1179" y="1504"/>
                      <a:pt x="1505" y="1178"/>
                      <a:pt x="1505" y="752"/>
                    </a:cubicBezTo>
                    <a:cubicBezTo>
                      <a:pt x="1505"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4"/>
              <p:cNvSpPr/>
              <p:nvPr/>
            </p:nvSpPr>
            <p:spPr>
              <a:xfrm>
                <a:off x="2923700" y="4959325"/>
                <a:ext cx="38250" cy="37600"/>
              </a:xfrm>
              <a:custGeom>
                <a:avLst/>
                <a:gdLst/>
                <a:ahLst/>
                <a:cxnLst/>
                <a:rect l="l" t="t" r="r" b="b"/>
                <a:pathLst>
                  <a:path w="1530" h="1504" extrusionOk="0">
                    <a:moveTo>
                      <a:pt x="753" y="0"/>
                    </a:moveTo>
                    <a:cubicBezTo>
                      <a:pt x="352" y="0"/>
                      <a:pt x="1" y="351"/>
                      <a:pt x="1" y="752"/>
                    </a:cubicBezTo>
                    <a:cubicBezTo>
                      <a:pt x="1" y="1178"/>
                      <a:pt x="352" y="1504"/>
                      <a:pt x="753" y="1504"/>
                    </a:cubicBezTo>
                    <a:cubicBezTo>
                      <a:pt x="1179" y="1504"/>
                      <a:pt x="1530" y="1178"/>
                      <a:pt x="1530" y="752"/>
                    </a:cubicBezTo>
                    <a:cubicBezTo>
                      <a:pt x="1530"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4"/>
              <p:cNvSpPr/>
              <p:nvPr/>
            </p:nvSpPr>
            <p:spPr>
              <a:xfrm>
                <a:off x="3082225" y="4939275"/>
                <a:ext cx="38250" cy="37600"/>
              </a:xfrm>
              <a:custGeom>
                <a:avLst/>
                <a:gdLst/>
                <a:ahLst/>
                <a:cxnLst/>
                <a:rect l="l" t="t" r="r" b="b"/>
                <a:pathLst>
                  <a:path w="1530" h="1504" extrusionOk="0">
                    <a:moveTo>
                      <a:pt x="752" y="0"/>
                    </a:moveTo>
                    <a:cubicBezTo>
                      <a:pt x="351" y="0"/>
                      <a:pt x="1" y="326"/>
                      <a:pt x="1" y="752"/>
                    </a:cubicBezTo>
                    <a:cubicBezTo>
                      <a:pt x="1" y="1178"/>
                      <a:pt x="351" y="1504"/>
                      <a:pt x="752" y="1504"/>
                    </a:cubicBezTo>
                    <a:cubicBezTo>
                      <a:pt x="1179" y="1504"/>
                      <a:pt x="1529" y="1178"/>
                      <a:pt x="1529" y="752"/>
                    </a:cubicBezTo>
                    <a:cubicBezTo>
                      <a:pt x="1529" y="326"/>
                      <a:pt x="1179" y="0"/>
                      <a:pt x="75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4"/>
              <p:cNvSpPr/>
              <p:nvPr/>
            </p:nvSpPr>
            <p:spPr>
              <a:xfrm>
                <a:off x="3003275" y="4951800"/>
                <a:ext cx="37625" cy="37625"/>
              </a:xfrm>
              <a:custGeom>
                <a:avLst/>
                <a:gdLst/>
                <a:ahLst/>
                <a:cxnLst/>
                <a:rect l="l" t="t" r="r" b="b"/>
                <a:pathLst>
                  <a:path w="1505" h="1505" extrusionOk="0">
                    <a:moveTo>
                      <a:pt x="753" y="0"/>
                    </a:moveTo>
                    <a:cubicBezTo>
                      <a:pt x="326" y="0"/>
                      <a:pt x="1" y="326"/>
                      <a:pt x="1" y="752"/>
                    </a:cubicBezTo>
                    <a:cubicBezTo>
                      <a:pt x="1" y="1178"/>
                      <a:pt x="326" y="1504"/>
                      <a:pt x="753" y="1504"/>
                    </a:cubicBezTo>
                    <a:cubicBezTo>
                      <a:pt x="1179" y="1504"/>
                      <a:pt x="1504" y="1178"/>
                      <a:pt x="1504" y="752"/>
                    </a:cubicBezTo>
                    <a:cubicBezTo>
                      <a:pt x="1504"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4"/>
              <p:cNvSpPr/>
              <p:nvPr/>
            </p:nvSpPr>
            <p:spPr>
              <a:xfrm>
                <a:off x="2623575" y="4378125"/>
                <a:ext cx="315825" cy="343750"/>
              </a:xfrm>
              <a:custGeom>
                <a:avLst/>
                <a:gdLst/>
                <a:ahLst/>
                <a:cxnLst/>
                <a:rect l="l" t="t" r="r" b="b"/>
                <a:pathLst>
                  <a:path w="12633" h="13750" extrusionOk="0">
                    <a:moveTo>
                      <a:pt x="1924" y="1"/>
                    </a:moveTo>
                    <a:cubicBezTo>
                      <a:pt x="1220" y="1"/>
                      <a:pt x="1059" y="401"/>
                      <a:pt x="953" y="1017"/>
                    </a:cubicBezTo>
                    <a:cubicBezTo>
                      <a:pt x="1" y="6957"/>
                      <a:pt x="4487" y="13098"/>
                      <a:pt x="10527" y="13724"/>
                    </a:cubicBezTo>
                    <a:cubicBezTo>
                      <a:pt x="10652" y="13741"/>
                      <a:pt x="10771" y="13749"/>
                      <a:pt x="10882" y="13749"/>
                    </a:cubicBezTo>
                    <a:cubicBezTo>
                      <a:pt x="11617" y="13749"/>
                      <a:pt x="12044" y="13372"/>
                      <a:pt x="12131" y="12371"/>
                    </a:cubicBezTo>
                    <a:cubicBezTo>
                      <a:pt x="12632" y="6105"/>
                      <a:pt x="8572" y="992"/>
                      <a:pt x="2357" y="40"/>
                    </a:cubicBezTo>
                    <a:cubicBezTo>
                      <a:pt x="2193" y="13"/>
                      <a:pt x="2050" y="1"/>
                      <a:pt x="192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4"/>
              <p:cNvSpPr/>
              <p:nvPr/>
            </p:nvSpPr>
            <p:spPr>
              <a:xfrm>
                <a:off x="2651150" y="4380150"/>
                <a:ext cx="271525" cy="339325"/>
              </a:xfrm>
              <a:custGeom>
                <a:avLst/>
                <a:gdLst/>
                <a:ahLst/>
                <a:cxnLst/>
                <a:rect l="l" t="t" r="r" b="b"/>
                <a:pathLst>
                  <a:path w="10861" h="13573" extrusionOk="0">
                    <a:moveTo>
                      <a:pt x="527" y="0"/>
                    </a:moveTo>
                    <a:cubicBezTo>
                      <a:pt x="96" y="0"/>
                      <a:pt x="25" y="321"/>
                      <a:pt x="25" y="811"/>
                    </a:cubicBezTo>
                    <a:cubicBezTo>
                      <a:pt x="0" y="6024"/>
                      <a:pt x="4537" y="12140"/>
                      <a:pt x="9624" y="13493"/>
                    </a:cubicBezTo>
                    <a:cubicBezTo>
                      <a:pt x="9814" y="13545"/>
                      <a:pt x="9983" y="13573"/>
                      <a:pt x="10129" y="13573"/>
                    </a:cubicBezTo>
                    <a:cubicBezTo>
                      <a:pt x="10621" y="13573"/>
                      <a:pt x="10860" y="13257"/>
                      <a:pt x="10802" y="12465"/>
                    </a:cubicBezTo>
                    <a:cubicBezTo>
                      <a:pt x="10401" y="6901"/>
                      <a:pt x="6366" y="1764"/>
                      <a:pt x="1078" y="109"/>
                    </a:cubicBezTo>
                    <a:cubicBezTo>
                      <a:pt x="849" y="35"/>
                      <a:pt x="669" y="0"/>
                      <a:pt x="52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4"/>
              <p:cNvSpPr/>
              <p:nvPr/>
            </p:nvSpPr>
            <p:spPr>
              <a:xfrm>
                <a:off x="2652925" y="4380525"/>
                <a:ext cx="267875" cy="338050"/>
              </a:xfrm>
              <a:custGeom>
                <a:avLst/>
                <a:gdLst/>
                <a:ahLst/>
                <a:cxnLst/>
                <a:rect l="l" t="t" r="r" b="b"/>
                <a:pathLst>
                  <a:path w="10715" h="13522" extrusionOk="0">
                    <a:moveTo>
                      <a:pt x="356" y="0"/>
                    </a:moveTo>
                    <a:cubicBezTo>
                      <a:pt x="24" y="0"/>
                      <a:pt x="1" y="290"/>
                      <a:pt x="55" y="721"/>
                    </a:cubicBezTo>
                    <a:cubicBezTo>
                      <a:pt x="481" y="5583"/>
                      <a:pt x="5042" y="11698"/>
                      <a:pt x="9654" y="13403"/>
                    </a:cubicBezTo>
                    <a:cubicBezTo>
                      <a:pt x="9863" y="13479"/>
                      <a:pt x="10040" y="13521"/>
                      <a:pt x="10185" y="13521"/>
                    </a:cubicBezTo>
                    <a:cubicBezTo>
                      <a:pt x="10562" y="13521"/>
                      <a:pt x="10715" y="13238"/>
                      <a:pt x="10606" y="12551"/>
                    </a:cubicBezTo>
                    <a:cubicBezTo>
                      <a:pt x="9754" y="7312"/>
                      <a:pt x="5719" y="2175"/>
                      <a:pt x="907" y="144"/>
                    </a:cubicBezTo>
                    <a:cubicBezTo>
                      <a:pt x="666" y="45"/>
                      <a:pt x="487" y="0"/>
                      <a:pt x="35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4"/>
              <p:cNvSpPr/>
              <p:nvPr/>
            </p:nvSpPr>
            <p:spPr>
              <a:xfrm>
                <a:off x="2654775" y="4381675"/>
                <a:ext cx="261975" cy="335225"/>
              </a:xfrm>
              <a:custGeom>
                <a:avLst/>
                <a:gdLst/>
                <a:ahLst/>
                <a:cxnLst/>
                <a:rect l="l" t="t" r="r" b="b"/>
                <a:pathLst>
                  <a:path w="10479" h="13409" extrusionOk="0">
                    <a:moveTo>
                      <a:pt x="129" y="1"/>
                    </a:moveTo>
                    <a:cubicBezTo>
                      <a:pt x="0" y="1"/>
                      <a:pt x="57" y="215"/>
                      <a:pt x="181" y="525"/>
                    </a:cubicBezTo>
                    <a:cubicBezTo>
                      <a:pt x="1660" y="4560"/>
                      <a:pt x="6271" y="10650"/>
                      <a:pt x="9830" y="13156"/>
                    </a:cubicBezTo>
                    <a:cubicBezTo>
                      <a:pt x="10061" y="13317"/>
                      <a:pt x="10231" y="13409"/>
                      <a:pt x="10330" y="13409"/>
                    </a:cubicBezTo>
                    <a:cubicBezTo>
                      <a:pt x="10479" y="13409"/>
                      <a:pt x="10467" y="13201"/>
                      <a:pt x="10256" y="12705"/>
                    </a:cubicBezTo>
                    <a:cubicBezTo>
                      <a:pt x="8402" y="8269"/>
                      <a:pt x="4392" y="3106"/>
                      <a:pt x="607" y="274"/>
                    </a:cubicBezTo>
                    <a:cubicBezTo>
                      <a:pt x="358" y="82"/>
                      <a:pt x="208" y="1"/>
                      <a:pt x="12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4"/>
              <p:cNvSpPr/>
              <p:nvPr/>
            </p:nvSpPr>
            <p:spPr>
              <a:xfrm>
                <a:off x="2655400" y="4382075"/>
                <a:ext cx="260675" cy="334550"/>
              </a:xfrm>
              <a:custGeom>
                <a:avLst/>
                <a:gdLst/>
                <a:ahLst/>
                <a:cxnLst/>
                <a:rect l="l" t="t" r="r" b="b"/>
                <a:pathLst>
                  <a:path w="10427" h="13382" extrusionOk="0">
                    <a:moveTo>
                      <a:pt x="69" y="1"/>
                    </a:moveTo>
                    <a:cubicBezTo>
                      <a:pt x="1" y="1"/>
                      <a:pt x="87" y="184"/>
                      <a:pt x="231" y="458"/>
                    </a:cubicBezTo>
                    <a:cubicBezTo>
                      <a:pt x="2161" y="4143"/>
                      <a:pt x="6773" y="10208"/>
                      <a:pt x="9906" y="13065"/>
                    </a:cubicBezTo>
                    <a:cubicBezTo>
                      <a:pt x="10128" y="13265"/>
                      <a:pt x="10281" y="13381"/>
                      <a:pt x="10346" y="13381"/>
                    </a:cubicBezTo>
                    <a:cubicBezTo>
                      <a:pt x="10427" y="13381"/>
                      <a:pt x="10369" y="13197"/>
                      <a:pt x="10131" y="12764"/>
                    </a:cubicBezTo>
                    <a:cubicBezTo>
                      <a:pt x="7850" y="8654"/>
                      <a:pt x="3840" y="3491"/>
                      <a:pt x="507" y="333"/>
                    </a:cubicBezTo>
                    <a:cubicBezTo>
                      <a:pt x="252" y="100"/>
                      <a:pt x="119" y="1"/>
                      <a:pt x="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4"/>
              <p:cNvSpPr/>
              <p:nvPr/>
            </p:nvSpPr>
            <p:spPr>
              <a:xfrm>
                <a:off x="2698775" y="4656050"/>
                <a:ext cx="490000" cy="78975"/>
              </a:xfrm>
              <a:custGeom>
                <a:avLst/>
                <a:gdLst/>
                <a:ahLst/>
                <a:cxnLst/>
                <a:rect l="l" t="t" r="r" b="b"/>
                <a:pathLst>
                  <a:path w="19600" h="3159" extrusionOk="0">
                    <a:moveTo>
                      <a:pt x="1755" y="1"/>
                    </a:moveTo>
                    <a:cubicBezTo>
                      <a:pt x="827" y="126"/>
                      <a:pt x="0" y="527"/>
                      <a:pt x="301" y="1805"/>
                    </a:cubicBezTo>
                    <a:cubicBezTo>
                      <a:pt x="2983" y="2657"/>
                      <a:pt x="6241" y="3159"/>
                      <a:pt x="9750" y="3159"/>
                    </a:cubicBezTo>
                    <a:cubicBezTo>
                      <a:pt x="13283" y="3159"/>
                      <a:pt x="16542" y="2657"/>
                      <a:pt x="19223" y="1805"/>
                    </a:cubicBezTo>
                    <a:cubicBezTo>
                      <a:pt x="19599" y="803"/>
                      <a:pt x="19148" y="151"/>
                      <a:pt x="17770" y="1"/>
                    </a:cubicBezTo>
                    <a:cubicBezTo>
                      <a:pt x="15201" y="828"/>
                      <a:pt x="12481" y="1241"/>
                      <a:pt x="9762" y="1241"/>
                    </a:cubicBezTo>
                    <a:cubicBezTo>
                      <a:pt x="7043" y="1241"/>
                      <a:pt x="4323" y="828"/>
                      <a:pt x="175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4"/>
              <p:cNvSpPr/>
              <p:nvPr/>
            </p:nvSpPr>
            <p:spPr>
              <a:xfrm>
                <a:off x="3101050" y="4112150"/>
                <a:ext cx="82275" cy="60875"/>
              </a:xfrm>
              <a:custGeom>
                <a:avLst/>
                <a:gdLst/>
                <a:ahLst/>
                <a:cxnLst/>
                <a:rect l="l" t="t" r="r" b="b"/>
                <a:pathLst>
                  <a:path w="3291" h="2435" extrusionOk="0">
                    <a:moveTo>
                      <a:pt x="1580" y="1"/>
                    </a:moveTo>
                    <a:cubicBezTo>
                      <a:pt x="1" y="1"/>
                      <a:pt x="862" y="2409"/>
                      <a:pt x="1553" y="2433"/>
                    </a:cubicBezTo>
                    <a:cubicBezTo>
                      <a:pt x="1561" y="2434"/>
                      <a:pt x="1569" y="2434"/>
                      <a:pt x="1576" y="2434"/>
                    </a:cubicBezTo>
                    <a:cubicBezTo>
                      <a:pt x="2301" y="2434"/>
                      <a:pt x="3291" y="101"/>
                      <a:pt x="1654" y="2"/>
                    </a:cubicBezTo>
                    <a:cubicBezTo>
                      <a:pt x="1629" y="1"/>
                      <a:pt x="1604" y="1"/>
                      <a:pt x="158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4"/>
              <p:cNvSpPr/>
              <p:nvPr/>
            </p:nvSpPr>
            <p:spPr>
              <a:xfrm>
                <a:off x="3132825" y="4166325"/>
                <a:ext cx="75175" cy="49850"/>
              </a:xfrm>
              <a:custGeom>
                <a:avLst/>
                <a:gdLst/>
                <a:ahLst/>
                <a:cxnLst/>
                <a:rect l="l" t="t" r="r" b="b"/>
                <a:pathLst>
                  <a:path w="3007" h="1994" extrusionOk="0">
                    <a:moveTo>
                      <a:pt x="1061" y="1"/>
                    </a:moveTo>
                    <a:cubicBezTo>
                      <a:pt x="708" y="1"/>
                      <a:pt x="401" y="89"/>
                      <a:pt x="282" y="266"/>
                    </a:cubicBezTo>
                    <a:cubicBezTo>
                      <a:pt x="1" y="736"/>
                      <a:pt x="831" y="1993"/>
                      <a:pt x="1633" y="1993"/>
                    </a:cubicBezTo>
                    <a:cubicBezTo>
                      <a:pt x="1902" y="1993"/>
                      <a:pt x="2168" y="1853"/>
                      <a:pt x="2388" y="1494"/>
                    </a:cubicBezTo>
                    <a:cubicBezTo>
                      <a:pt x="3006" y="505"/>
                      <a:pt x="1905" y="1"/>
                      <a:pt x="1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4"/>
              <p:cNvSpPr/>
              <p:nvPr/>
            </p:nvSpPr>
            <p:spPr>
              <a:xfrm>
                <a:off x="3133250" y="4128550"/>
                <a:ext cx="73600" cy="51200"/>
              </a:xfrm>
              <a:custGeom>
                <a:avLst/>
                <a:gdLst/>
                <a:ahLst/>
                <a:cxnLst/>
                <a:rect l="l" t="t" r="r" b="b"/>
                <a:pathLst>
                  <a:path w="2944" h="2048" extrusionOk="0">
                    <a:moveTo>
                      <a:pt x="1603" y="1"/>
                    </a:moveTo>
                    <a:cubicBezTo>
                      <a:pt x="819" y="1"/>
                      <a:pt x="1" y="1324"/>
                      <a:pt x="265" y="1777"/>
                    </a:cubicBezTo>
                    <a:cubicBezTo>
                      <a:pt x="374" y="1959"/>
                      <a:pt x="666" y="2048"/>
                      <a:pt x="1005" y="2048"/>
                    </a:cubicBezTo>
                    <a:cubicBezTo>
                      <a:pt x="1835" y="2048"/>
                      <a:pt x="2943" y="1514"/>
                      <a:pt x="2320" y="499"/>
                    </a:cubicBezTo>
                    <a:cubicBezTo>
                      <a:pt x="2111" y="142"/>
                      <a:pt x="1859" y="1"/>
                      <a:pt x="160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4"/>
              <p:cNvSpPr/>
              <p:nvPr/>
            </p:nvSpPr>
            <p:spPr>
              <a:xfrm>
                <a:off x="3073900" y="4165250"/>
                <a:ext cx="72475" cy="50250"/>
              </a:xfrm>
              <a:custGeom>
                <a:avLst/>
                <a:gdLst/>
                <a:ahLst/>
                <a:cxnLst/>
                <a:rect l="l" t="t" r="r" b="b"/>
                <a:pathLst>
                  <a:path w="2899" h="2010" extrusionOk="0">
                    <a:moveTo>
                      <a:pt x="1810" y="1"/>
                    </a:moveTo>
                    <a:cubicBezTo>
                      <a:pt x="1005" y="1"/>
                      <a:pt x="0" y="462"/>
                      <a:pt x="509" y="1462"/>
                    </a:cubicBezTo>
                    <a:cubicBezTo>
                      <a:pt x="706" y="1856"/>
                      <a:pt x="970" y="2009"/>
                      <a:pt x="1246" y="2009"/>
                    </a:cubicBezTo>
                    <a:cubicBezTo>
                      <a:pt x="2024" y="2009"/>
                      <a:pt x="2898" y="790"/>
                      <a:pt x="2639" y="309"/>
                    </a:cubicBezTo>
                    <a:cubicBezTo>
                      <a:pt x="2534" y="107"/>
                      <a:pt x="2195" y="1"/>
                      <a:pt x="18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4"/>
              <p:cNvSpPr/>
              <p:nvPr/>
            </p:nvSpPr>
            <p:spPr>
              <a:xfrm>
                <a:off x="3072500" y="4130150"/>
                <a:ext cx="74925" cy="49875"/>
              </a:xfrm>
              <a:custGeom>
                <a:avLst/>
                <a:gdLst/>
                <a:ahLst/>
                <a:cxnLst/>
                <a:rect l="l" t="t" r="r" b="b"/>
                <a:pathLst>
                  <a:path w="2997" h="1995" extrusionOk="0">
                    <a:moveTo>
                      <a:pt x="1360" y="0"/>
                    </a:moveTo>
                    <a:cubicBezTo>
                      <a:pt x="1095" y="0"/>
                      <a:pt x="833" y="137"/>
                      <a:pt x="615" y="485"/>
                    </a:cubicBezTo>
                    <a:cubicBezTo>
                      <a:pt x="1" y="1486"/>
                      <a:pt x="1083" y="1994"/>
                      <a:pt x="1915" y="1994"/>
                    </a:cubicBezTo>
                    <a:cubicBezTo>
                      <a:pt x="2272" y="1994"/>
                      <a:pt x="2583" y="1901"/>
                      <a:pt x="2695" y="1713"/>
                    </a:cubicBezTo>
                    <a:cubicBezTo>
                      <a:pt x="2997" y="1261"/>
                      <a:pt x="2164" y="0"/>
                      <a:pt x="136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4"/>
              <p:cNvSpPr/>
              <p:nvPr/>
            </p:nvSpPr>
            <p:spPr>
              <a:xfrm>
                <a:off x="3105050" y="4172950"/>
                <a:ext cx="82025" cy="60925"/>
              </a:xfrm>
              <a:custGeom>
                <a:avLst/>
                <a:gdLst/>
                <a:ahLst/>
                <a:cxnLst/>
                <a:rect l="l" t="t" r="r" b="b"/>
                <a:pathLst>
                  <a:path w="3281" h="2437" extrusionOk="0">
                    <a:moveTo>
                      <a:pt x="1416" y="1"/>
                    </a:moveTo>
                    <a:cubicBezTo>
                      <a:pt x="1409" y="1"/>
                      <a:pt x="1401" y="1"/>
                      <a:pt x="1393" y="1"/>
                    </a:cubicBezTo>
                    <a:cubicBezTo>
                      <a:pt x="709" y="50"/>
                      <a:pt x="0" y="2437"/>
                      <a:pt x="1502" y="2437"/>
                    </a:cubicBezTo>
                    <a:cubicBezTo>
                      <a:pt x="1540" y="2437"/>
                      <a:pt x="1579" y="2435"/>
                      <a:pt x="1619" y="2432"/>
                    </a:cubicBezTo>
                    <a:cubicBezTo>
                      <a:pt x="3280" y="2308"/>
                      <a:pt x="2145" y="1"/>
                      <a:pt x="14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4"/>
              <p:cNvSpPr/>
              <p:nvPr/>
            </p:nvSpPr>
            <p:spPr>
              <a:xfrm>
                <a:off x="3128650" y="4182100"/>
                <a:ext cx="54975" cy="42000"/>
              </a:xfrm>
              <a:custGeom>
                <a:avLst/>
                <a:gdLst/>
                <a:ahLst/>
                <a:cxnLst/>
                <a:rect l="l" t="t" r="r" b="b"/>
                <a:pathLst>
                  <a:path w="2199" h="1680" extrusionOk="0">
                    <a:moveTo>
                      <a:pt x="698" y="1"/>
                    </a:moveTo>
                    <a:cubicBezTo>
                      <a:pt x="672" y="1"/>
                      <a:pt x="648" y="4"/>
                      <a:pt x="625" y="11"/>
                    </a:cubicBezTo>
                    <a:cubicBezTo>
                      <a:pt x="164" y="126"/>
                      <a:pt x="0" y="1679"/>
                      <a:pt x="850" y="1679"/>
                    </a:cubicBezTo>
                    <a:cubicBezTo>
                      <a:pt x="926" y="1679"/>
                      <a:pt x="1009" y="1667"/>
                      <a:pt x="1101" y="1640"/>
                    </a:cubicBezTo>
                    <a:cubicBezTo>
                      <a:pt x="2198" y="1354"/>
                      <a:pt x="1207" y="1"/>
                      <a:pt x="69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4"/>
              <p:cNvSpPr/>
              <p:nvPr/>
            </p:nvSpPr>
            <p:spPr>
              <a:xfrm>
                <a:off x="3137225" y="4146350"/>
                <a:ext cx="54000" cy="38650"/>
              </a:xfrm>
              <a:custGeom>
                <a:avLst/>
                <a:gdLst/>
                <a:ahLst/>
                <a:cxnLst/>
                <a:rect l="l" t="t" r="r" b="b"/>
                <a:pathLst>
                  <a:path w="2160" h="1546" extrusionOk="0">
                    <a:moveTo>
                      <a:pt x="1045" y="0"/>
                    </a:moveTo>
                    <a:cubicBezTo>
                      <a:pt x="444" y="0"/>
                      <a:pt x="0" y="1140"/>
                      <a:pt x="282" y="1441"/>
                    </a:cubicBezTo>
                    <a:cubicBezTo>
                      <a:pt x="348" y="1512"/>
                      <a:pt x="462" y="1545"/>
                      <a:pt x="598" y="1545"/>
                    </a:cubicBezTo>
                    <a:cubicBezTo>
                      <a:pt x="1180" y="1545"/>
                      <a:pt x="2160" y="949"/>
                      <a:pt x="1510" y="238"/>
                    </a:cubicBezTo>
                    <a:cubicBezTo>
                      <a:pt x="1351" y="70"/>
                      <a:pt x="1193" y="0"/>
                      <a:pt x="10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4"/>
              <p:cNvSpPr/>
              <p:nvPr/>
            </p:nvSpPr>
            <p:spPr>
              <a:xfrm>
                <a:off x="3099150" y="4160725"/>
                <a:ext cx="46775" cy="33100"/>
              </a:xfrm>
              <a:custGeom>
                <a:avLst/>
                <a:gdLst/>
                <a:ahLst/>
                <a:cxnLst/>
                <a:rect l="l" t="t" r="r" b="b"/>
                <a:pathLst>
                  <a:path w="1871" h="1324" extrusionOk="0">
                    <a:moveTo>
                      <a:pt x="704" y="1"/>
                    </a:moveTo>
                    <a:cubicBezTo>
                      <a:pt x="436" y="1"/>
                      <a:pt x="203" y="146"/>
                      <a:pt x="126" y="540"/>
                    </a:cubicBezTo>
                    <a:cubicBezTo>
                      <a:pt x="0" y="1117"/>
                      <a:pt x="395" y="1324"/>
                      <a:pt x="834" y="1324"/>
                    </a:cubicBezTo>
                    <a:cubicBezTo>
                      <a:pt x="1272" y="1324"/>
                      <a:pt x="1755" y="1117"/>
                      <a:pt x="1805" y="866"/>
                    </a:cubicBezTo>
                    <a:cubicBezTo>
                      <a:pt x="1871" y="537"/>
                      <a:pt x="1221" y="1"/>
                      <a:pt x="7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4"/>
              <p:cNvSpPr/>
              <p:nvPr/>
            </p:nvSpPr>
            <p:spPr>
              <a:xfrm>
                <a:off x="2608825" y="4432200"/>
                <a:ext cx="39875" cy="26875"/>
              </a:xfrm>
              <a:custGeom>
                <a:avLst/>
                <a:gdLst/>
                <a:ahLst/>
                <a:cxnLst/>
                <a:rect l="l" t="t" r="r" b="b"/>
                <a:pathLst>
                  <a:path w="1595" h="1075" extrusionOk="0">
                    <a:moveTo>
                      <a:pt x="734" y="1"/>
                    </a:moveTo>
                    <a:cubicBezTo>
                      <a:pt x="595" y="1"/>
                      <a:pt x="457" y="73"/>
                      <a:pt x="340" y="258"/>
                    </a:cubicBezTo>
                    <a:cubicBezTo>
                      <a:pt x="1" y="793"/>
                      <a:pt x="602" y="1075"/>
                      <a:pt x="1049" y="1075"/>
                    </a:cubicBezTo>
                    <a:cubicBezTo>
                      <a:pt x="1230" y="1075"/>
                      <a:pt x="1385" y="1028"/>
                      <a:pt x="1443" y="935"/>
                    </a:cubicBezTo>
                    <a:cubicBezTo>
                      <a:pt x="1594" y="689"/>
                      <a:pt x="1160" y="1"/>
                      <a:pt x="73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4"/>
              <p:cNvSpPr/>
              <p:nvPr/>
            </p:nvSpPr>
            <p:spPr>
              <a:xfrm>
                <a:off x="2641600" y="4432375"/>
                <a:ext cx="38900" cy="26950"/>
              </a:xfrm>
              <a:custGeom>
                <a:avLst/>
                <a:gdLst/>
                <a:ahLst/>
                <a:cxnLst/>
                <a:rect l="l" t="t" r="r" b="b"/>
                <a:pathLst>
                  <a:path w="1556" h="1078" extrusionOk="0">
                    <a:moveTo>
                      <a:pt x="871" y="1"/>
                    </a:moveTo>
                    <a:cubicBezTo>
                      <a:pt x="455" y="1"/>
                      <a:pt x="1" y="666"/>
                      <a:pt x="132" y="928"/>
                    </a:cubicBezTo>
                    <a:cubicBezTo>
                      <a:pt x="193" y="1027"/>
                      <a:pt x="361" y="1077"/>
                      <a:pt x="554" y="1077"/>
                    </a:cubicBezTo>
                    <a:cubicBezTo>
                      <a:pt x="992" y="1077"/>
                      <a:pt x="1556" y="816"/>
                      <a:pt x="1260" y="276"/>
                    </a:cubicBezTo>
                    <a:cubicBezTo>
                      <a:pt x="1151" y="78"/>
                      <a:pt x="1013" y="1"/>
                      <a:pt x="87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4"/>
              <p:cNvSpPr/>
              <p:nvPr/>
            </p:nvSpPr>
            <p:spPr>
              <a:xfrm>
                <a:off x="2621075" y="4422975"/>
                <a:ext cx="44300" cy="32600"/>
              </a:xfrm>
              <a:custGeom>
                <a:avLst/>
                <a:gdLst/>
                <a:ahLst/>
                <a:cxnLst/>
                <a:rect l="l" t="t" r="r" b="b"/>
                <a:pathLst>
                  <a:path w="1772" h="1304" extrusionOk="0">
                    <a:moveTo>
                      <a:pt x="903" y="0"/>
                    </a:moveTo>
                    <a:cubicBezTo>
                      <a:pt x="895" y="0"/>
                      <a:pt x="886" y="0"/>
                      <a:pt x="878" y="0"/>
                    </a:cubicBezTo>
                    <a:cubicBezTo>
                      <a:pt x="0" y="25"/>
                      <a:pt x="577" y="1304"/>
                      <a:pt x="953" y="1304"/>
                    </a:cubicBezTo>
                    <a:cubicBezTo>
                      <a:pt x="1350" y="1279"/>
                      <a:pt x="1772" y="0"/>
                      <a:pt x="90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4"/>
              <p:cNvSpPr/>
              <p:nvPr/>
            </p:nvSpPr>
            <p:spPr>
              <a:xfrm>
                <a:off x="2621925" y="4455550"/>
                <a:ext cx="44675" cy="32625"/>
              </a:xfrm>
              <a:custGeom>
                <a:avLst/>
                <a:gdLst/>
                <a:ahLst/>
                <a:cxnLst/>
                <a:rect l="l" t="t" r="r" b="b"/>
                <a:pathLst>
                  <a:path w="1787" h="1305" extrusionOk="0">
                    <a:moveTo>
                      <a:pt x="908" y="0"/>
                    </a:moveTo>
                    <a:cubicBezTo>
                      <a:pt x="532" y="0"/>
                      <a:pt x="0" y="1254"/>
                      <a:pt x="894" y="1304"/>
                    </a:cubicBezTo>
                    <a:cubicBezTo>
                      <a:pt x="902" y="1304"/>
                      <a:pt x="911" y="1304"/>
                      <a:pt x="919" y="1304"/>
                    </a:cubicBezTo>
                    <a:cubicBezTo>
                      <a:pt x="1787" y="1304"/>
                      <a:pt x="1316" y="25"/>
                      <a:pt x="919" y="1"/>
                    </a:cubicBezTo>
                    <a:cubicBezTo>
                      <a:pt x="915" y="0"/>
                      <a:pt x="911" y="0"/>
                      <a:pt x="9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4"/>
              <p:cNvSpPr/>
              <p:nvPr/>
            </p:nvSpPr>
            <p:spPr>
              <a:xfrm>
                <a:off x="2609300" y="4451525"/>
                <a:ext cx="39350" cy="27150"/>
              </a:xfrm>
              <a:custGeom>
                <a:avLst/>
                <a:gdLst/>
                <a:ahLst/>
                <a:cxnLst/>
                <a:rect l="l" t="t" r="r" b="b"/>
                <a:pathLst>
                  <a:path w="1574" h="1086" extrusionOk="0">
                    <a:moveTo>
                      <a:pt x="1010" y="1"/>
                    </a:moveTo>
                    <a:cubicBezTo>
                      <a:pt x="573" y="1"/>
                      <a:pt x="0" y="274"/>
                      <a:pt x="296" y="813"/>
                    </a:cubicBezTo>
                    <a:cubicBezTo>
                      <a:pt x="409" y="1009"/>
                      <a:pt x="550" y="1085"/>
                      <a:pt x="693" y="1085"/>
                    </a:cubicBezTo>
                    <a:cubicBezTo>
                      <a:pt x="1120" y="1085"/>
                      <a:pt x="1574" y="406"/>
                      <a:pt x="1424" y="162"/>
                    </a:cubicBezTo>
                    <a:cubicBezTo>
                      <a:pt x="1370" y="54"/>
                      <a:pt x="1203" y="1"/>
                      <a:pt x="10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4"/>
              <p:cNvSpPr/>
              <p:nvPr/>
            </p:nvSpPr>
            <p:spPr>
              <a:xfrm>
                <a:off x="2641700" y="4450575"/>
                <a:ext cx="39025" cy="25850"/>
              </a:xfrm>
              <a:custGeom>
                <a:avLst/>
                <a:gdLst/>
                <a:ahLst/>
                <a:cxnLst/>
                <a:rect l="l" t="t" r="r" b="b"/>
                <a:pathLst>
                  <a:path w="1561" h="1034" extrusionOk="0">
                    <a:moveTo>
                      <a:pt x="663" y="0"/>
                    </a:moveTo>
                    <a:cubicBezTo>
                      <a:pt x="419" y="0"/>
                      <a:pt x="192" y="72"/>
                      <a:pt x="128" y="200"/>
                    </a:cubicBezTo>
                    <a:cubicBezTo>
                      <a:pt x="1" y="453"/>
                      <a:pt x="476" y="1034"/>
                      <a:pt x="891" y="1034"/>
                    </a:cubicBezTo>
                    <a:cubicBezTo>
                      <a:pt x="1051" y="1034"/>
                      <a:pt x="1201" y="948"/>
                      <a:pt x="1306" y="726"/>
                    </a:cubicBezTo>
                    <a:cubicBezTo>
                      <a:pt x="1560" y="217"/>
                      <a:pt x="1087" y="0"/>
                      <a:pt x="66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4"/>
              <p:cNvSpPr/>
              <p:nvPr/>
            </p:nvSpPr>
            <p:spPr>
              <a:xfrm>
                <a:off x="2649050" y="4450225"/>
                <a:ext cx="25350" cy="17775"/>
              </a:xfrm>
              <a:custGeom>
                <a:avLst/>
                <a:gdLst/>
                <a:ahLst/>
                <a:cxnLst/>
                <a:rect l="l" t="t" r="r" b="b"/>
                <a:pathLst>
                  <a:path w="1014" h="711" extrusionOk="0">
                    <a:moveTo>
                      <a:pt x="550" y="0"/>
                    </a:moveTo>
                    <a:cubicBezTo>
                      <a:pt x="320" y="0"/>
                      <a:pt x="71" y="105"/>
                      <a:pt x="34" y="239"/>
                    </a:cubicBezTo>
                    <a:cubicBezTo>
                      <a:pt x="1" y="407"/>
                      <a:pt x="350" y="710"/>
                      <a:pt x="630" y="710"/>
                    </a:cubicBezTo>
                    <a:cubicBezTo>
                      <a:pt x="767" y="710"/>
                      <a:pt x="887" y="637"/>
                      <a:pt x="937" y="439"/>
                    </a:cubicBezTo>
                    <a:cubicBezTo>
                      <a:pt x="1014" y="117"/>
                      <a:pt x="793" y="0"/>
                      <a:pt x="5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4"/>
              <p:cNvSpPr/>
              <p:nvPr/>
            </p:nvSpPr>
            <p:spPr>
              <a:xfrm>
                <a:off x="2629675" y="4433850"/>
                <a:ext cx="29800" cy="22400"/>
              </a:xfrm>
              <a:custGeom>
                <a:avLst/>
                <a:gdLst/>
                <a:ahLst/>
                <a:cxnLst/>
                <a:rect l="l" t="t" r="r" b="b"/>
                <a:pathLst>
                  <a:path w="1192" h="896" extrusionOk="0">
                    <a:moveTo>
                      <a:pt x="709" y="0"/>
                    </a:moveTo>
                    <a:cubicBezTo>
                      <a:pt x="671" y="0"/>
                      <a:pt x="629" y="6"/>
                      <a:pt x="584" y="17"/>
                    </a:cubicBezTo>
                    <a:cubicBezTo>
                      <a:pt x="0" y="138"/>
                      <a:pt x="525" y="896"/>
                      <a:pt x="786" y="896"/>
                    </a:cubicBezTo>
                    <a:cubicBezTo>
                      <a:pt x="794" y="896"/>
                      <a:pt x="802" y="895"/>
                      <a:pt x="809" y="894"/>
                    </a:cubicBezTo>
                    <a:cubicBezTo>
                      <a:pt x="1065" y="824"/>
                      <a:pt x="1191" y="0"/>
                      <a:pt x="70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4"/>
              <p:cNvSpPr/>
              <p:nvPr/>
            </p:nvSpPr>
            <p:spPr>
              <a:xfrm>
                <a:off x="2625375" y="4455200"/>
                <a:ext cx="29200" cy="21050"/>
              </a:xfrm>
              <a:custGeom>
                <a:avLst/>
                <a:gdLst/>
                <a:ahLst/>
                <a:cxnLst/>
                <a:rect l="l" t="t" r="r" b="b"/>
                <a:pathLst>
                  <a:path w="1168" h="842" extrusionOk="0">
                    <a:moveTo>
                      <a:pt x="852" y="1"/>
                    </a:moveTo>
                    <a:cubicBezTo>
                      <a:pt x="552" y="1"/>
                      <a:pt x="1" y="380"/>
                      <a:pt x="405" y="741"/>
                    </a:cubicBezTo>
                    <a:cubicBezTo>
                      <a:pt x="488" y="812"/>
                      <a:pt x="567" y="841"/>
                      <a:pt x="639" y="841"/>
                    </a:cubicBezTo>
                    <a:cubicBezTo>
                      <a:pt x="978" y="841"/>
                      <a:pt x="1167" y="184"/>
                      <a:pt x="981" y="40"/>
                    </a:cubicBezTo>
                    <a:cubicBezTo>
                      <a:pt x="951" y="13"/>
                      <a:pt x="905" y="1"/>
                      <a:pt x="8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4"/>
              <p:cNvSpPr/>
              <p:nvPr/>
            </p:nvSpPr>
            <p:spPr>
              <a:xfrm>
                <a:off x="3132350" y="4167950"/>
                <a:ext cx="21325" cy="21325"/>
              </a:xfrm>
              <a:custGeom>
                <a:avLst/>
                <a:gdLst/>
                <a:ahLst/>
                <a:cxnLst/>
                <a:rect l="l" t="t" r="r" b="b"/>
                <a:pathLst>
                  <a:path w="853" h="853" extrusionOk="0">
                    <a:moveTo>
                      <a:pt x="427" y="1"/>
                    </a:moveTo>
                    <a:cubicBezTo>
                      <a:pt x="201" y="1"/>
                      <a:pt x="1" y="201"/>
                      <a:pt x="1" y="427"/>
                    </a:cubicBezTo>
                    <a:cubicBezTo>
                      <a:pt x="1" y="652"/>
                      <a:pt x="201" y="853"/>
                      <a:pt x="427" y="853"/>
                    </a:cubicBezTo>
                    <a:cubicBezTo>
                      <a:pt x="652" y="853"/>
                      <a:pt x="853" y="652"/>
                      <a:pt x="853" y="427"/>
                    </a:cubicBezTo>
                    <a:cubicBezTo>
                      <a:pt x="853" y="201"/>
                      <a:pt x="652" y="1"/>
                      <a:pt x="42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4"/>
              <p:cNvSpPr/>
              <p:nvPr/>
            </p:nvSpPr>
            <p:spPr>
              <a:xfrm>
                <a:off x="2634850" y="4451800"/>
                <a:ext cx="16325" cy="16300"/>
              </a:xfrm>
              <a:custGeom>
                <a:avLst/>
                <a:gdLst/>
                <a:ahLst/>
                <a:cxnLst/>
                <a:rect l="l" t="t" r="r" b="b"/>
                <a:pathLst>
                  <a:path w="653" h="652" extrusionOk="0">
                    <a:moveTo>
                      <a:pt x="327" y="0"/>
                    </a:moveTo>
                    <a:cubicBezTo>
                      <a:pt x="151" y="0"/>
                      <a:pt x="1" y="126"/>
                      <a:pt x="1" y="326"/>
                    </a:cubicBezTo>
                    <a:cubicBezTo>
                      <a:pt x="1" y="502"/>
                      <a:pt x="151" y="652"/>
                      <a:pt x="327" y="652"/>
                    </a:cubicBezTo>
                    <a:cubicBezTo>
                      <a:pt x="502" y="652"/>
                      <a:pt x="652" y="502"/>
                      <a:pt x="652" y="326"/>
                    </a:cubicBezTo>
                    <a:cubicBezTo>
                      <a:pt x="652" y="126"/>
                      <a:pt x="502" y="0"/>
                      <a:pt x="32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7" name="Google Shape;117;p4"/>
            <p:cNvGrpSpPr/>
            <p:nvPr/>
          </p:nvGrpSpPr>
          <p:grpSpPr>
            <a:xfrm>
              <a:off x="4030588" y="-396350"/>
              <a:ext cx="1082725" cy="723050"/>
              <a:chOff x="1352275" y="974950"/>
              <a:chExt cx="1082725" cy="723050"/>
            </a:xfrm>
          </p:grpSpPr>
          <p:sp>
            <p:nvSpPr>
              <p:cNvPr id="118" name="Google Shape;118;p4"/>
              <p:cNvSpPr/>
              <p:nvPr/>
            </p:nvSpPr>
            <p:spPr>
              <a:xfrm>
                <a:off x="1753275" y="1417275"/>
                <a:ext cx="280725" cy="280725"/>
              </a:xfrm>
              <a:custGeom>
                <a:avLst/>
                <a:gdLst/>
                <a:ahLst/>
                <a:cxnLst/>
                <a:rect l="l" t="t" r="r" b="b"/>
                <a:pathLst>
                  <a:path w="11229" h="11229" extrusionOk="0">
                    <a:moveTo>
                      <a:pt x="5614" y="0"/>
                    </a:moveTo>
                    <a:cubicBezTo>
                      <a:pt x="2507" y="0"/>
                      <a:pt x="0" y="2531"/>
                      <a:pt x="0" y="5614"/>
                    </a:cubicBezTo>
                    <a:cubicBezTo>
                      <a:pt x="0" y="8722"/>
                      <a:pt x="2507" y="11228"/>
                      <a:pt x="5614" y="11228"/>
                    </a:cubicBezTo>
                    <a:cubicBezTo>
                      <a:pt x="8697" y="11228"/>
                      <a:pt x="11229" y="8722"/>
                      <a:pt x="11229" y="5614"/>
                    </a:cubicBezTo>
                    <a:cubicBezTo>
                      <a:pt x="11229" y="2531"/>
                      <a:pt x="8697" y="0"/>
                      <a:pt x="561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4"/>
              <p:cNvSpPr/>
              <p:nvPr/>
            </p:nvSpPr>
            <p:spPr>
              <a:xfrm>
                <a:off x="1352275" y="974950"/>
                <a:ext cx="1082725" cy="620350"/>
              </a:xfrm>
              <a:custGeom>
                <a:avLst/>
                <a:gdLst/>
                <a:ahLst/>
                <a:cxnLst/>
                <a:rect l="l" t="t" r="r" b="b"/>
                <a:pathLst>
                  <a:path w="43309" h="24814" extrusionOk="0">
                    <a:moveTo>
                      <a:pt x="17895" y="1"/>
                    </a:moveTo>
                    <a:lnTo>
                      <a:pt x="17895" y="6617"/>
                    </a:lnTo>
                    <a:cubicBezTo>
                      <a:pt x="7720" y="8146"/>
                      <a:pt x="0" y="15690"/>
                      <a:pt x="0" y="24813"/>
                    </a:cubicBezTo>
                    <a:lnTo>
                      <a:pt x="43309" y="24813"/>
                    </a:lnTo>
                    <a:cubicBezTo>
                      <a:pt x="43309" y="15690"/>
                      <a:pt x="35564" y="8146"/>
                      <a:pt x="25389" y="6617"/>
                    </a:cubicBezTo>
                    <a:lnTo>
                      <a:pt x="2538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120" name="Google Shape;120;p4"/>
          <p:cNvSpPr txBox="1">
            <a:spLocks noGrp="1"/>
          </p:cNvSpPr>
          <p:nvPr>
            <p:ph type="title"/>
          </p:nvPr>
        </p:nvSpPr>
        <p:spPr>
          <a:xfrm>
            <a:off x="1991550" y="3091613"/>
            <a:ext cx="5160900" cy="5727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chemeClr val="accent4"/>
              </a:buClr>
              <a:buSzPts val="1600"/>
              <a:buNone/>
              <a:defRPr sz="1600">
                <a:solidFill>
                  <a:schemeClr val="accent4"/>
                </a:solidFill>
              </a:defRPr>
            </a:lvl1pPr>
            <a:lvl2pPr lvl="1" algn="ctr">
              <a:lnSpc>
                <a:spcPct val="100000"/>
              </a:lnSpc>
              <a:spcBef>
                <a:spcPts val="0"/>
              </a:spcBef>
              <a:spcAft>
                <a:spcPts val="0"/>
              </a:spcAft>
              <a:buClr>
                <a:schemeClr val="accent4"/>
              </a:buClr>
              <a:buSzPts val="1600"/>
              <a:buFont typeface="Titan One"/>
              <a:buNone/>
              <a:defRPr sz="1600">
                <a:solidFill>
                  <a:schemeClr val="accent4"/>
                </a:solidFill>
                <a:latin typeface="Titan One"/>
                <a:ea typeface="Titan One"/>
                <a:cs typeface="Titan One"/>
                <a:sym typeface="Titan One"/>
              </a:defRPr>
            </a:lvl2pPr>
            <a:lvl3pPr lvl="2" algn="ctr">
              <a:lnSpc>
                <a:spcPct val="100000"/>
              </a:lnSpc>
              <a:spcBef>
                <a:spcPts val="0"/>
              </a:spcBef>
              <a:spcAft>
                <a:spcPts val="0"/>
              </a:spcAft>
              <a:buClr>
                <a:schemeClr val="accent4"/>
              </a:buClr>
              <a:buSzPts val="1600"/>
              <a:buFont typeface="Titan One"/>
              <a:buNone/>
              <a:defRPr sz="1600">
                <a:solidFill>
                  <a:schemeClr val="accent4"/>
                </a:solidFill>
                <a:latin typeface="Titan One"/>
                <a:ea typeface="Titan One"/>
                <a:cs typeface="Titan One"/>
                <a:sym typeface="Titan One"/>
              </a:defRPr>
            </a:lvl3pPr>
            <a:lvl4pPr lvl="3" algn="ctr">
              <a:lnSpc>
                <a:spcPct val="100000"/>
              </a:lnSpc>
              <a:spcBef>
                <a:spcPts val="0"/>
              </a:spcBef>
              <a:spcAft>
                <a:spcPts val="0"/>
              </a:spcAft>
              <a:buClr>
                <a:schemeClr val="accent4"/>
              </a:buClr>
              <a:buSzPts val="1600"/>
              <a:buFont typeface="Titan One"/>
              <a:buNone/>
              <a:defRPr sz="1600">
                <a:solidFill>
                  <a:schemeClr val="accent4"/>
                </a:solidFill>
                <a:latin typeface="Titan One"/>
                <a:ea typeface="Titan One"/>
                <a:cs typeface="Titan One"/>
                <a:sym typeface="Titan One"/>
              </a:defRPr>
            </a:lvl4pPr>
            <a:lvl5pPr lvl="4" algn="ctr">
              <a:lnSpc>
                <a:spcPct val="100000"/>
              </a:lnSpc>
              <a:spcBef>
                <a:spcPts val="0"/>
              </a:spcBef>
              <a:spcAft>
                <a:spcPts val="0"/>
              </a:spcAft>
              <a:buClr>
                <a:schemeClr val="accent4"/>
              </a:buClr>
              <a:buSzPts val="1600"/>
              <a:buFont typeface="Titan One"/>
              <a:buNone/>
              <a:defRPr sz="1600">
                <a:solidFill>
                  <a:schemeClr val="accent4"/>
                </a:solidFill>
                <a:latin typeface="Titan One"/>
                <a:ea typeface="Titan One"/>
                <a:cs typeface="Titan One"/>
                <a:sym typeface="Titan One"/>
              </a:defRPr>
            </a:lvl5pPr>
            <a:lvl6pPr lvl="5" algn="ctr">
              <a:lnSpc>
                <a:spcPct val="100000"/>
              </a:lnSpc>
              <a:spcBef>
                <a:spcPts val="0"/>
              </a:spcBef>
              <a:spcAft>
                <a:spcPts val="0"/>
              </a:spcAft>
              <a:buClr>
                <a:schemeClr val="accent4"/>
              </a:buClr>
              <a:buSzPts val="1600"/>
              <a:buFont typeface="Titan One"/>
              <a:buNone/>
              <a:defRPr sz="1600">
                <a:solidFill>
                  <a:schemeClr val="accent4"/>
                </a:solidFill>
                <a:latin typeface="Titan One"/>
                <a:ea typeface="Titan One"/>
                <a:cs typeface="Titan One"/>
                <a:sym typeface="Titan One"/>
              </a:defRPr>
            </a:lvl6pPr>
            <a:lvl7pPr lvl="6" algn="ctr">
              <a:lnSpc>
                <a:spcPct val="100000"/>
              </a:lnSpc>
              <a:spcBef>
                <a:spcPts val="0"/>
              </a:spcBef>
              <a:spcAft>
                <a:spcPts val="0"/>
              </a:spcAft>
              <a:buClr>
                <a:schemeClr val="accent4"/>
              </a:buClr>
              <a:buSzPts val="1600"/>
              <a:buFont typeface="Titan One"/>
              <a:buNone/>
              <a:defRPr sz="1600">
                <a:solidFill>
                  <a:schemeClr val="accent4"/>
                </a:solidFill>
                <a:latin typeface="Titan One"/>
                <a:ea typeface="Titan One"/>
                <a:cs typeface="Titan One"/>
                <a:sym typeface="Titan One"/>
              </a:defRPr>
            </a:lvl7pPr>
            <a:lvl8pPr lvl="7" algn="ctr">
              <a:lnSpc>
                <a:spcPct val="100000"/>
              </a:lnSpc>
              <a:spcBef>
                <a:spcPts val="0"/>
              </a:spcBef>
              <a:spcAft>
                <a:spcPts val="0"/>
              </a:spcAft>
              <a:buClr>
                <a:schemeClr val="accent4"/>
              </a:buClr>
              <a:buSzPts val="1600"/>
              <a:buFont typeface="Titan One"/>
              <a:buNone/>
              <a:defRPr sz="1600">
                <a:solidFill>
                  <a:schemeClr val="accent4"/>
                </a:solidFill>
                <a:latin typeface="Titan One"/>
                <a:ea typeface="Titan One"/>
                <a:cs typeface="Titan One"/>
                <a:sym typeface="Titan One"/>
              </a:defRPr>
            </a:lvl8pPr>
            <a:lvl9pPr lvl="8" algn="ctr">
              <a:lnSpc>
                <a:spcPct val="100000"/>
              </a:lnSpc>
              <a:spcBef>
                <a:spcPts val="0"/>
              </a:spcBef>
              <a:spcAft>
                <a:spcPts val="0"/>
              </a:spcAft>
              <a:buClr>
                <a:schemeClr val="accent4"/>
              </a:buClr>
              <a:buSzPts val="1600"/>
              <a:buFont typeface="Titan One"/>
              <a:buNone/>
              <a:defRPr sz="1600">
                <a:solidFill>
                  <a:schemeClr val="accent4"/>
                </a:solidFill>
                <a:latin typeface="Titan One"/>
                <a:ea typeface="Titan One"/>
                <a:cs typeface="Titan One"/>
                <a:sym typeface="Titan One"/>
              </a:defRPr>
            </a:lvl9pPr>
          </a:lstStyle>
          <a:p>
            <a:endParaRPr/>
          </a:p>
        </p:txBody>
      </p:sp>
      <p:sp>
        <p:nvSpPr>
          <p:cNvPr id="121" name="Google Shape;121;p4"/>
          <p:cNvSpPr txBox="1">
            <a:spLocks noGrp="1"/>
          </p:cNvSpPr>
          <p:nvPr>
            <p:ph type="subTitle" idx="1"/>
          </p:nvPr>
        </p:nvSpPr>
        <p:spPr>
          <a:xfrm>
            <a:off x="1991550" y="1479175"/>
            <a:ext cx="5160900" cy="16125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122"/>
        <p:cNvGrpSpPr/>
        <p:nvPr/>
      </p:nvGrpSpPr>
      <p:grpSpPr>
        <a:xfrm>
          <a:off x="0" y="0"/>
          <a:ext cx="0" cy="0"/>
          <a:chOff x="0" y="0"/>
          <a:chExt cx="0" cy="0"/>
        </a:xfrm>
      </p:grpSpPr>
      <p:grpSp>
        <p:nvGrpSpPr>
          <p:cNvPr id="123" name="Google Shape;123;p5"/>
          <p:cNvGrpSpPr/>
          <p:nvPr/>
        </p:nvGrpSpPr>
        <p:grpSpPr>
          <a:xfrm>
            <a:off x="-150" y="-23475"/>
            <a:ext cx="9144079" cy="5430372"/>
            <a:chOff x="-150" y="-23475"/>
            <a:chExt cx="9144079" cy="5430372"/>
          </a:xfrm>
        </p:grpSpPr>
        <p:sp>
          <p:nvSpPr>
            <p:cNvPr id="124" name="Google Shape;124;p5"/>
            <p:cNvSpPr/>
            <p:nvPr/>
          </p:nvSpPr>
          <p:spPr>
            <a:xfrm>
              <a:off x="0" y="-23475"/>
              <a:ext cx="9143929" cy="5166888"/>
            </a:xfrm>
            <a:custGeom>
              <a:avLst/>
              <a:gdLst/>
              <a:ahLst/>
              <a:cxnLst/>
              <a:rect l="l" t="t" r="r" b="b"/>
              <a:pathLst>
                <a:path w="49014" h="32839" extrusionOk="0">
                  <a:moveTo>
                    <a:pt x="1" y="1"/>
                  </a:moveTo>
                  <a:lnTo>
                    <a:pt x="1" y="32839"/>
                  </a:lnTo>
                  <a:lnTo>
                    <a:pt x="49013" y="32839"/>
                  </a:lnTo>
                  <a:lnTo>
                    <a:pt x="4901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5"/>
            <p:cNvSpPr/>
            <p:nvPr/>
          </p:nvSpPr>
          <p:spPr>
            <a:xfrm>
              <a:off x="140934" y="165407"/>
              <a:ext cx="1458542" cy="621021"/>
            </a:xfrm>
            <a:custGeom>
              <a:avLst/>
              <a:gdLst/>
              <a:ahLst/>
              <a:cxnLst/>
              <a:rect l="l" t="t" r="r" b="b"/>
              <a:pathLst>
                <a:path w="9270" h="3947" extrusionOk="0">
                  <a:moveTo>
                    <a:pt x="2281" y="1"/>
                  </a:moveTo>
                  <a:cubicBezTo>
                    <a:pt x="2165" y="1"/>
                    <a:pt x="2047" y="13"/>
                    <a:pt x="1927" y="38"/>
                  </a:cubicBezTo>
                  <a:cubicBezTo>
                    <a:pt x="27" y="431"/>
                    <a:pt x="0" y="3205"/>
                    <a:pt x="0" y="3410"/>
                  </a:cubicBezTo>
                  <a:cubicBezTo>
                    <a:pt x="0" y="3606"/>
                    <a:pt x="116" y="3919"/>
                    <a:pt x="1794" y="3945"/>
                  </a:cubicBezTo>
                  <a:cubicBezTo>
                    <a:pt x="1833" y="3946"/>
                    <a:pt x="1874" y="3946"/>
                    <a:pt x="1917" y="3946"/>
                  </a:cubicBezTo>
                  <a:cubicBezTo>
                    <a:pt x="3728" y="3946"/>
                    <a:pt x="8890" y="3588"/>
                    <a:pt x="9073" y="3562"/>
                  </a:cubicBezTo>
                  <a:cubicBezTo>
                    <a:pt x="9269" y="3535"/>
                    <a:pt x="9207" y="3339"/>
                    <a:pt x="9216" y="3187"/>
                  </a:cubicBezTo>
                  <a:cubicBezTo>
                    <a:pt x="9225" y="2902"/>
                    <a:pt x="9127" y="1831"/>
                    <a:pt x="8466" y="1787"/>
                  </a:cubicBezTo>
                  <a:cubicBezTo>
                    <a:pt x="8453" y="1786"/>
                    <a:pt x="8440" y="1786"/>
                    <a:pt x="8427" y="1786"/>
                  </a:cubicBezTo>
                  <a:cubicBezTo>
                    <a:pt x="7792" y="1786"/>
                    <a:pt x="7664" y="2616"/>
                    <a:pt x="7664" y="2616"/>
                  </a:cubicBezTo>
                  <a:cubicBezTo>
                    <a:pt x="7664" y="2616"/>
                    <a:pt x="7302" y="1630"/>
                    <a:pt x="6507" y="1630"/>
                  </a:cubicBezTo>
                  <a:cubicBezTo>
                    <a:pt x="6474" y="1630"/>
                    <a:pt x="6440" y="1631"/>
                    <a:pt x="6406" y="1635"/>
                  </a:cubicBezTo>
                  <a:cubicBezTo>
                    <a:pt x="5540" y="1724"/>
                    <a:pt x="5308" y="2607"/>
                    <a:pt x="5308" y="2607"/>
                  </a:cubicBezTo>
                  <a:cubicBezTo>
                    <a:pt x="5308" y="2607"/>
                    <a:pt x="4001" y="1"/>
                    <a:pt x="228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5"/>
            <p:cNvSpPr/>
            <p:nvPr/>
          </p:nvSpPr>
          <p:spPr>
            <a:xfrm>
              <a:off x="7443257" y="1304648"/>
              <a:ext cx="1499293" cy="667751"/>
            </a:xfrm>
            <a:custGeom>
              <a:avLst/>
              <a:gdLst/>
              <a:ahLst/>
              <a:cxnLst/>
              <a:rect l="l" t="t" r="r" b="b"/>
              <a:pathLst>
                <a:path w="9529" h="4244" extrusionOk="0">
                  <a:moveTo>
                    <a:pt x="2490" y="1"/>
                  </a:moveTo>
                  <a:cubicBezTo>
                    <a:pt x="2419" y="1"/>
                    <a:pt x="2348" y="5"/>
                    <a:pt x="2275" y="14"/>
                  </a:cubicBezTo>
                  <a:cubicBezTo>
                    <a:pt x="295" y="264"/>
                    <a:pt x="36" y="3101"/>
                    <a:pt x="18" y="3315"/>
                  </a:cubicBezTo>
                  <a:cubicBezTo>
                    <a:pt x="0" y="3520"/>
                    <a:pt x="90" y="3850"/>
                    <a:pt x="1811" y="4010"/>
                  </a:cubicBezTo>
                  <a:cubicBezTo>
                    <a:pt x="3438" y="4171"/>
                    <a:pt x="8505" y="4243"/>
                    <a:pt x="9232" y="4243"/>
                  </a:cubicBezTo>
                  <a:cubicBezTo>
                    <a:pt x="9275" y="4243"/>
                    <a:pt x="9303" y="4243"/>
                    <a:pt x="9314" y="4242"/>
                  </a:cubicBezTo>
                  <a:cubicBezTo>
                    <a:pt x="9510" y="4233"/>
                    <a:pt x="9466" y="4028"/>
                    <a:pt x="9483" y="3877"/>
                  </a:cubicBezTo>
                  <a:cubicBezTo>
                    <a:pt x="9528" y="3573"/>
                    <a:pt x="9510" y="2467"/>
                    <a:pt x="8832" y="2378"/>
                  </a:cubicBezTo>
                  <a:cubicBezTo>
                    <a:pt x="8797" y="2373"/>
                    <a:pt x="8762" y="2370"/>
                    <a:pt x="8729" y="2370"/>
                  </a:cubicBezTo>
                  <a:cubicBezTo>
                    <a:pt x="8140" y="2370"/>
                    <a:pt x="7940" y="3154"/>
                    <a:pt x="7940" y="3154"/>
                  </a:cubicBezTo>
                  <a:cubicBezTo>
                    <a:pt x="7940" y="3154"/>
                    <a:pt x="7633" y="2039"/>
                    <a:pt x="6757" y="2039"/>
                  </a:cubicBezTo>
                  <a:cubicBezTo>
                    <a:pt x="6750" y="2039"/>
                    <a:pt x="6743" y="2039"/>
                    <a:pt x="6736" y="2039"/>
                  </a:cubicBezTo>
                  <a:cubicBezTo>
                    <a:pt x="5835" y="2057"/>
                    <a:pt x="5531" y="2940"/>
                    <a:pt x="5531" y="2940"/>
                  </a:cubicBezTo>
                  <a:cubicBezTo>
                    <a:pt x="5531" y="2940"/>
                    <a:pt x="4347" y="1"/>
                    <a:pt x="249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5"/>
            <p:cNvSpPr/>
            <p:nvPr/>
          </p:nvSpPr>
          <p:spPr>
            <a:xfrm>
              <a:off x="-150" y="4401800"/>
              <a:ext cx="9144000" cy="75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8" name="Google Shape;128;p5"/>
            <p:cNvGrpSpPr/>
            <p:nvPr/>
          </p:nvGrpSpPr>
          <p:grpSpPr>
            <a:xfrm>
              <a:off x="7623202" y="4330251"/>
              <a:ext cx="1520699" cy="813424"/>
              <a:chOff x="3457050" y="4619150"/>
              <a:chExt cx="227075" cy="121450"/>
            </a:xfrm>
          </p:grpSpPr>
          <p:sp>
            <p:nvSpPr>
              <p:cNvPr id="129" name="Google Shape;129;p5"/>
              <p:cNvSpPr/>
              <p:nvPr/>
            </p:nvSpPr>
            <p:spPr>
              <a:xfrm>
                <a:off x="3457050" y="4619150"/>
                <a:ext cx="227075" cy="121450"/>
              </a:xfrm>
              <a:custGeom>
                <a:avLst/>
                <a:gdLst/>
                <a:ahLst/>
                <a:cxnLst/>
                <a:rect l="l" t="t" r="r" b="b"/>
                <a:pathLst>
                  <a:path w="9083" h="4858" extrusionOk="0">
                    <a:moveTo>
                      <a:pt x="7668" y="0"/>
                    </a:moveTo>
                    <a:cubicBezTo>
                      <a:pt x="7594" y="0"/>
                      <a:pt x="7518" y="5"/>
                      <a:pt x="7441" y="14"/>
                    </a:cubicBezTo>
                    <a:cubicBezTo>
                      <a:pt x="6058" y="174"/>
                      <a:pt x="5755" y="1593"/>
                      <a:pt x="5701" y="2333"/>
                    </a:cubicBezTo>
                    <a:cubicBezTo>
                      <a:pt x="5674" y="2610"/>
                      <a:pt x="5683" y="2797"/>
                      <a:pt x="5683" y="2797"/>
                    </a:cubicBezTo>
                    <a:cubicBezTo>
                      <a:pt x="5683" y="2797"/>
                      <a:pt x="5567" y="2538"/>
                      <a:pt x="5317" y="2315"/>
                    </a:cubicBezTo>
                    <a:cubicBezTo>
                      <a:pt x="5139" y="2162"/>
                      <a:pt x="4892" y="2029"/>
                      <a:pt x="4578" y="2029"/>
                    </a:cubicBezTo>
                    <a:cubicBezTo>
                      <a:pt x="4437" y="2029"/>
                      <a:pt x="4282" y="2056"/>
                      <a:pt x="4113" y="2119"/>
                    </a:cubicBezTo>
                    <a:cubicBezTo>
                      <a:pt x="4015" y="2155"/>
                      <a:pt x="3935" y="2199"/>
                      <a:pt x="3863" y="2244"/>
                    </a:cubicBezTo>
                    <a:cubicBezTo>
                      <a:pt x="3096" y="2735"/>
                      <a:pt x="3319" y="3814"/>
                      <a:pt x="3328" y="3850"/>
                    </a:cubicBezTo>
                    <a:cubicBezTo>
                      <a:pt x="3306" y="3820"/>
                      <a:pt x="2660" y="2861"/>
                      <a:pt x="1669" y="2861"/>
                    </a:cubicBezTo>
                    <a:cubicBezTo>
                      <a:pt x="1463" y="2861"/>
                      <a:pt x="1242" y="2903"/>
                      <a:pt x="1009" y="3002"/>
                    </a:cubicBezTo>
                    <a:cubicBezTo>
                      <a:pt x="18" y="3422"/>
                      <a:pt x="0" y="4367"/>
                      <a:pt x="72" y="4858"/>
                    </a:cubicBezTo>
                    <a:lnTo>
                      <a:pt x="9082" y="4858"/>
                    </a:lnTo>
                    <a:lnTo>
                      <a:pt x="9082" y="612"/>
                    </a:lnTo>
                    <a:cubicBezTo>
                      <a:pt x="8711" y="264"/>
                      <a:pt x="8241" y="0"/>
                      <a:pt x="766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5"/>
              <p:cNvSpPr/>
              <p:nvPr/>
            </p:nvSpPr>
            <p:spPr>
              <a:xfrm>
                <a:off x="3471550" y="4708900"/>
                <a:ext cx="68700" cy="31700"/>
              </a:xfrm>
              <a:custGeom>
                <a:avLst/>
                <a:gdLst/>
                <a:ahLst/>
                <a:cxnLst/>
                <a:rect l="l" t="t" r="r" b="b"/>
                <a:pathLst>
                  <a:path w="2748" h="1268" extrusionOk="0">
                    <a:moveTo>
                      <a:pt x="1107" y="0"/>
                    </a:moveTo>
                    <a:cubicBezTo>
                      <a:pt x="1019" y="0"/>
                      <a:pt x="930" y="12"/>
                      <a:pt x="839" y="37"/>
                    </a:cubicBezTo>
                    <a:cubicBezTo>
                      <a:pt x="188" y="215"/>
                      <a:pt x="18" y="813"/>
                      <a:pt x="0" y="1268"/>
                    </a:cubicBezTo>
                    <a:lnTo>
                      <a:pt x="2748" y="1268"/>
                    </a:lnTo>
                    <a:cubicBezTo>
                      <a:pt x="2547" y="931"/>
                      <a:pt x="1898" y="0"/>
                      <a:pt x="11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5"/>
              <p:cNvSpPr/>
              <p:nvPr/>
            </p:nvSpPr>
            <p:spPr>
              <a:xfrm>
                <a:off x="3552050" y="4695475"/>
                <a:ext cx="66950" cy="45125"/>
              </a:xfrm>
              <a:custGeom>
                <a:avLst/>
                <a:gdLst/>
                <a:ahLst/>
                <a:cxnLst/>
                <a:rect l="l" t="t" r="r" b="b"/>
                <a:pathLst>
                  <a:path w="2678" h="1805" extrusionOk="0">
                    <a:moveTo>
                      <a:pt x="939" y="1"/>
                    </a:moveTo>
                    <a:cubicBezTo>
                      <a:pt x="857" y="1"/>
                      <a:pt x="776" y="18"/>
                      <a:pt x="697" y="56"/>
                    </a:cubicBezTo>
                    <a:cubicBezTo>
                      <a:pt x="1" y="395"/>
                      <a:pt x="135" y="1350"/>
                      <a:pt x="251" y="1805"/>
                    </a:cubicBezTo>
                    <a:lnTo>
                      <a:pt x="2677" y="1805"/>
                    </a:lnTo>
                    <a:cubicBezTo>
                      <a:pt x="2437" y="1348"/>
                      <a:pt x="1657" y="1"/>
                      <a:pt x="9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5"/>
              <p:cNvSpPr/>
              <p:nvPr/>
            </p:nvSpPr>
            <p:spPr>
              <a:xfrm>
                <a:off x="3617625" y="4650650"/>
                <a:ext cx="66500" cy="89950"/>
              </a:xfrm>
              <a:custGeom>
                <a:avLst/>
                <a:gdLst/>
                <a:ahLst/>
                <a:cxnLst/>
                <a:rect l="l" t="t" r="r" b="b"/>
                <a:pathLst>
                  <a:path w="2660" h="3598" extrusionOk="0">
                    <a:moveTo>
                      <a:pt x="1577" y="0"/>
                    </a:moveTo>
                    <a:cubicBezTo>
                      <a:pt x="877" y="0"/>
                      <a:pt x="491" y="494"/>
                      <a:pt x="286" y="1127"/>
                    </a:cubicBezTo>
                    <a:cubicBezTo>
                      <a:pt x="1" y="2019"/>
                      <a:pt x="81" y="3188"/>
                      <a:pt x="117" y="3598"/>
                    </a:cubicBezTo>
                    <a:lnTo>
                      <a:pt x="2659" y="3598"/>
                    </a:lnTo>
                    <a:lnTo>
                      <a:pt x="2659" y="369"/>
                    </a:lnTo>
                    <a:cubicBezTo>
                      <a:pt x="2347" y="154"/>
                      <a:pt x="2017" y="21"/>
                      <a:pt x="1669" y="3"/>
                    </a:cubicBezTo>
                    <a:cubicBezTo>
                      <a:pt x="1638" y="1"/>
                      <a:pt x="1607" y="0"/>
                      <a:pt x="15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3" name="Google Shape;133;p5"/>
            <p:cNvGrpSpPr/>
            <p:nvPr/>
          </p:nvGrpSpPr>
          <p:grpSpPr>
            <a:xfrm flipH="1">
              <a:off x="-69" y="4310169"/>
              <a:ext cx="792529" cy="1096728"/>
              <a:chOff x="3536675" y="4387575"/>
              <a:chExt cx="147450" cy="204050"/>
            </a:xfrm>
          </p:grpSpPr>
          <p:sp>
            <p:nvSpPr>
              <p:cNvPr id="134" name="Google Shape;134;p5"/>
              <p:cNvSpPr/>
              <p:nvPr/>
            </p:nvSpPr>
            <p:spPr>
              <a:xfrm>
                <a:off x="3536675" y="4387575"/>
                <a:ext cx="147450" cy="204050"/>
              </a:xfrm>
              <a:custGeom>
                <a:avLst/>
                <a:gdLst/>
                <a:ahLst/>
                <a:cxnLst/>
                <a:rect l="l" t="t" r="r" b="b"/>
                <a:pathLst>
                  <a:path w="5898" h="8162" extrusionOk="0">
                    <a:moveTo>
                      <a:pt x="4447" y="0"/>
                    </a:moveTo>
                    <a:cubicBezTo>
                      <a:pt x="4417" y="0"/>
                      <a:pt x="4386" y="3"/>
                      <a:pt x="4354" y="8"/>
                    </a:cubicBezTo>
                    <a:cubicBezTo>
                      <a:pt x="3051" y="213"/>
                      <a:pt x="3435" y="4094"/>
                      <a:pt x="3435" y="4094"/>
                    </a:cubicBezTo>
                    <a:cubicBezTo>
                      <a:pt x="3435" y="4094"/>
                      <a:pt x="2531" y="3021"/>
                      <a:pt x="1604" y="3021"/>
                    </a:cubicBezTo>
                    <a:cubicBezTo>
                      <a:pt x="1306" y="3021"/>
                      <a:pt x="1005" y="3132"/>
                      <a:pt x="732" y="3425"/>
                    </a:cubicBezTo>
                    <a:cubicBezTo>
                      <a:pt x="0" y="4210"/>
                      <a:pt x="536" y="5396"/>
                      <a:pt x="1017" y="6119"/>
                    </a:cubicBezTo>
                    <a:cubicBezTo>
                      <a:pt x="1267" y="6485"/>
                      <a:pt x="1508" y="6734"/>
                      <a:pt x="1544" y="6734"/>
                    </a:cubicBezTo>
                    <a:lnTo>
                      <a:pt x="5897" y="8162"/>
                    </a:lnTo>
                    <a:lnTo>
                      <a:pt x="5897" y="3202"/>
                    </a:lnTo>
                    <a:cubicBezTo>
                      <a:pt x="5665" y="3514"/>
                      <a:pt x="5505" y="3844"/>
                      <a:pt x="5505" y="3844"/>
                    </a:cubicBezTo>
                    <a:cubicBezTo>
                      <a:pt x="5505" y="3844"/>
                      <a:pt x="5640" y="0"/>
                      <a:pt x="444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5"/>
              <p:cNvSpPr/>
              <p:nvPr/>
            </p:nvSpPr>
            <p:spPr>
              <a:xfrm>
                <a:off x="3567900" y="4414300"/>
                <a:ext cx="116225" cy="171300"/>
              </a:xfrm>
              <a:custGeom>
                <a:avLst/>
                <a:gdLst/>
                <a:ahLst/>
                <a:cxnLst/>
                <a:rect l="l" t="t" r="r" b="b"/>
                <a:pathLst>
                  <a:path w="4649" h="6852" extrusionOk="0">
                    <a:moveTo>
                      <a:pt x="3292" y="1"/>
                    </a:moveTo>
                    <a:cubicBezTo>
                      <a:pt x="2784" y="1"/>
                      <a:pt x="2409" y="4523"/>
                      <a:pt x="2409" y="4523"/>
                    </a:cubicBezTo>
                    <a:cubicBezTo>
                      <a:pt x="2409" y="4523"/>
                      <a:pt x="1466" y="3106"/>
                      <a:pt x="758" y="3106"/>
                    </a:cubicBezTo>
                    <a:cubicBezTo>
                      <a:pt x="626" y="3106"/>
                      <a:pt x="501" y="3156"/>
                      <a:pt x="393" y="3275"/>
                    </a:cubicBezTo>
                    <a:cubicBezTo>
                      <a:pt x="0" y="3694"/>
                      <a:pt x="428" y="4532"/>
                      <a:pt x="883" y="5157"/>
                    </a:cubicBezTo>
                    <a:cubicBezTo>
                      <a:pt x="1227" y="5633"/>
                      <a:pt x="1588" y="5987"/>
                      <a:pt x="1640" y="5987"/>
                    </a:cubicBezTo>
                    <a:cubicBezTo>
                      <a:pt x="1641" y="5987"/>
                      <a:pt x="1641" y="5987"/>
                      <a:pt x="1642" y="5987"/>
                    </a:cubicBezTo>
                    <a:lnTo>
                      <a:pt x="4648" y="6852"/>
                    </a:lnTo>
                    <a:lnTo>
                      <a:pt x="4648" y="3605"/>
                    </a:lnTo>
                    <a:cubicBezTo>
                      <a:pt x="4006" y="4149"/>
                      <a:pt x="3497" y="4791"/>
                      <a:pt x="3497" y="4791"/>
                    </a:cubicBezTo>
                    <a:cubicBezTo>
                      <a:pt x="3497" y="4791"/>
                      <a:pt x="3792" y="1"/>
                      <a:pt x="329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136" name="Google Shape;136;p5"/>
          <p:cNvSpPr txBox="1">
            <a:spLocks noGrp="1"/>
          </p:cNvSpPr>
          <p:nvPr>
            <p:ph type="title"/>
          </p:nvPr>
        </p:nvSpPr>
        <p:spPr>
          <a:xfrm>
            <a:off x="720000" y="3014750"/>
            <a:ext cx="1051200" cy="5727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30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37" name="Google Shape;137;p5"/>
          <p:cNvSpPr txBox="1">
            <a:spLocks noGrp="1"/>
          </p:cNvSpPr>
          <p:nvPr>
            <p:ph type="title" idx="2"/>
          </p:nvPr>
        </p:nvSpPr>
        <p:spPr>
          <a:xfrm>
            <a:off x="720000" y="414575"/>
            <a:ext cx="7704000" cy="5727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3000"/>
              <a:buNone/>
              <a:defRPr sz="3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8" name="Google Shape;138;p5"/>
          <p:cNvSpPr txBox="1">
            <a:spLocks noGrp="1"/>
          </p:cNvSpPr>
          <p:nvPr>
            <p:ph type="subTitle" idx="1"/>
          </p:nvPr>
        </p:nvSpPr>
        <p:spPr>
          <a:xfrm>
            <a:off x="1999674" y="3014750"/>
            <a:ext cx="2308500" cy="469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000"/>
              <a:buFont typeface="Raleway"/>
              <a:buNone/>
              <a:defRPr sz="2000">
                <a:solidFill>
                  <a:schemeClr val="accent4"/>
                </a:solidFill>
                <a:latin typeface="Titan One"/>
                <a:ea typeface="Titan One"/>
                <a:cs typeface="Titan One"/>
                <a:sym typeface="Titan One"/>
              </a:defRPr>
            </a:lvl1pPr>
            <a:lvl2pPr lvl="1" algn="l">
              <a:lnSpc>
                <a:spcPct val="100000"/>
              </a:lnSpc>
              <a:spcBef>
                <a:spcPts val="0"/>
              </a:spcBef>
              <a:spcAft>
                <a:spcPts val="0"/>
              </a:spcAft>
              <a:buSzPts val="2000"/>
              <a:buFont typeface="Raleway"/>
              <a:buNone/>
              <a:defRPr sz="2000" b="1">
                <a:latin typeface="Raleway"/>
                <a:ea typeface="Raleway"/>
                <a:cs typeface="Raleway"/>
                <a:sym typeface="Raleway"/>
              </a:defRPr>
            </a:lvl2pPr>
            <a:lvl3pPr lvl="2" algn="l">
              <a:lnSpc>
                <a:spcPct val="100000"/>
              </a:lnSpc>
              <a:spcBef>
                <a:spcPts val="0"/>
              </a:spcBef>
              <a:spcAft>
                <a:spcPts val="0"/>
              </a:spcAft>
              <a:buSzPts val="2000"/>
              <a:buFont typeface="Raleway"/>
              <a:buNone/>
              <a:defRPr sz="2000" b="1">
                <a:latin typeface="Raleway"/>
                <a:ea typeface="Raleway"/>
                <a:cs typeface="Raleway"/>
                <a:sym typeface="Raleway"/>
              </a:defRPr>
            </a:lvl3pPr>
            <a:lvl4pPr lvl="3" algn="l">
              <a:lnSpc>
                <a:spcPct val="100000"/>
              </a:lnSpc>
              <a:spcBef>
                <a:spcPts val="0"/>
              </a:spcBef>
              <a:spcAft>
                <a:spcPts val="0"/>
              </a:spcAft>
              <a:buSzPts val="2000"/>
              <a:buFont typeface="Raleway"/>
              <a:buNone/>
              <a:defRPr sz="2000" b="1">
                <a:latin typeface="Raleway"/>
                <a:ea typeface="Raleway"/>
                <a:cs typeface="Raleway"/>
                <a:sym typeface="Raleway"/>
              </a:defRPr>
            </a:lvl4pPr>
            <a:lvl5pPr lvl="4" algn="l">
              <a:lnSpc>
                <a:spcPct val="100000"/>
              </a:lnSpc>
              <a:spcBef>
                <a:spcPts val="0"/>
              </a:spcBef>
              <a:spcAft>
                <a:spcPts val="0"/>
              </a:spcAft>
              <a:buSzPts val="2000"/>
              <a:buFont typeface="Raleway"/>
              <a:buNone/>
              <a:defRPr sz="2000" b="1">
                <a:latin typeface="Raleway"/>
                <a:ea typeface="Raleway"/>
                <a:cs typeface="Raleway"/>
                <a:sym typeface="Raleway"/>
              </a:defRPr>
            </a:lvl5pPr>
            <a:lvl6pPr lvl="5" algn="l">
              <a:lnSpc>
                <a:spcPct val="100000"/>
              </a:lnSpc>
              <a:spcBef>
                <a:spcPts val="0"/>
              </a:spcBef>
              <a:spcAft>
                <a:spcPts val="0"/>
              </a:spcAft>
              <a:buSzPts val="2000"/>
              <a:buFont typeface="Raleway"/>
              <a:buNone/>
              <a:defRPr sz="2000" b="1">
                <a:latin typeface="Raleway"/>
                <a:ea typeface="Raleway"/>
                <a:cs typeface="Raleway"/>
                <a:sym typeface="Raleway"/>
              </a:defRPr>
            </a:lvl6pPr>
            <a:lvl7pPr lvl="6" algn="l">
              <a:lnSpc>
                <a:spcPct val="100000"/>
              </a:lnSpc>
              <a:spcBef>
                <a:spcPts val="0"/>
              </a:spcBef>
              <a:spcAft>
                <a:spcPts val="0"/>
              </a:spcAft>
              <a:buSzPts val="2000"/>
              <a:buFont typeface="Raleway"/>
              <a:buNone/>
              <a:defRPr sz="2000" b="1">
                <a:latin typeface="Raleway"/>
                <a:ea typeface="Raleway"/>
                <a:cs typeface="Raleway"/>
                <a:sym typeface="Raleway"/>
              </a:defRPr>
            </a:lvl7pPr>
            <a:lvl8pPr lvl="7" algn="l">
              <a:lnSpc>
                <a:spcPct val="100000"/>
              </a:lnSpc>
              <a:spcBef>
                <a:spcPts val="0"/>
              </a:spcBef>
              <a:spcAft>
                <a:spcPts val="0"/>
              </a:spcAft>
              <a:buSzPts val="2000"/>
              <a:buFont typeface="Raleway"/>
              <a:buNone/>
              <a:defRPr sz="2000" b="1">
                <a:latin typeface="Raleway"/>
                <a:ea typeface="Raleway"/>
                <a:cs typeface="Raleway"/>
                <a:sym typeface="Raleway"/>
              </a:defRPr>
            </a:lvl8pPr>
            <a:lvl9pPr lvl="8" algn="l">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139" name="Google Shape;139;p5"/>
          <p:cNvSpPr txBox="1">
            <a:spLocks noGrp="1"/>
          </p:cNvSpPr>
          <p:nvPr>
            <p:ph type="subTitle" idx="3"/>
          </p:nvPr>
        </p:nvSpPr>
        <p:spPr>
          <a:xfrm>
            <a:off x="1999675" y="3332150"/>
            <a:ext cx="2308500" cy="617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a:endParaRPr/>
          </a:p>
        </p:txBody>
      </p:sp>
      <p:sp>
        <p:nvSpPr>
          <p:cNvPr id="140" name="Google Shape;140;p5"/>
          <p:cNvSpPr txBox="1">
            <a:spLocks noGrp="1"/>
          </p:cNvSpPr>
          <p:nvPr>
            <p:ph type="title" idx="4"/>
          </p:nvPr>
        </p:nvSpPr>
        <p:spPr>
          <a:xfrm>
            <a:off x="4835775" y="3014750"/>
            <a:ext cx="1051200" cy="5727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30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41" name="Google Shape;141;p5"/>
          <p:cNvSpPr txBox="1">
            <a:spLocks noGrp="1"/>
          </p:cNvSpPr>
          <p:nvPr>
            <p:ph type="subTitle" idx="5"/>
          </p:nvPr>
        </p:nvSpPr>
        <p:spPr>
          <a:xfrm>
            <a:off x="6115499" y="3014750"/>
            <a:ext cx="2308500" cy="469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000"/>
              <a:buFont typeface="Raleway"/>
              <a:buNone/>
              <a:defRPr sz="2000">
                <a:solidFill>
                  <a:schemeClr val="accent4"/>
                </a:solidFill>
                <a:latin typeface="Titan One"/>
                <a:ea typeface="Titan One"/>
                <a:cs typeface="Titan One"/>
                <a:sym typeface="Titan One"/>
              </a:defRPr>
            </a:lvl1pPr>
            <a:lvl2pPr lvl="1" algn="l">
              <a:lnSpc>
                <a:spcPct val="100000"/>
              </a:lnSpc>
              <a:spcBef>
                <a:spcPts val="0"/>
              </a:spcBef>
              <a:spcAft>
                <a:spcPts val="0"/>
              </a:spcAft>
              <a:buSzPts val="2000"/>
              <a:buFont typeface="Raleway"/>
              <a:buNone/>
              <a:defRPr sz="2000" b="1">
                <a:latin typeface="Raleway"/>
                <a:ea typeface="Raleway"/>
                <a:cs typeface="Raleway"/>
                <a:sym typeface="Raleway"/>
              </a:defRPr>
            </a:lvl2pPr>
            <a:lvl3pPr lvl="2" algn="l">
              <a:lnSpc>
                <a:spcPct val="100000"/>
              </a:lnSpc>
              <a:spcBef>
                <a:spcPts val="0"/>
              </a:spcBef>
              <a:spcAft>
                <a:spcPts val="0"/>
              </a:spcAft>
              <a:buSzPts val="2000"/>
              <a:buFont typeface="Raleway"/>
              <a:buNone/>
              <a:defRPr sz="2000" b="1">
                <a:latin typeface="Raleway"/>
                <a:ea typeface="Raleway"/>
                <a:cs typeface="Raleway"/>
                <a:sym typeface="Raleway"/>
              </a:defRPr>
            </a:lvl3pPr>
            <a:lvl4pPr lvl="3" algn="l">
              <a:lnSpc>
                <a:spcPct val="100000"/>
              </a:lnSpc>
              <a:spcBef>
                <a:spcPts val="0"/>
              </a:spcBef>
              <a:spcAft>
                <a:spcPts val="0"/>
              </a:spcAft>
              <a:buSzPts val="2000"/>
              <a:buFont typeface="Raleway"/>
              <a:buNone/>
              <a:defRPr sz="2000" b="1">
                <a:latin typeface="Raleway"/>
                <a:ea typeface="Raleway"/>
                <a:cs typeface="Raleway"/>
                <a:sym typeface="Raleway"/>
              </a:defRPr>
            </a:lvl4pPr>
            <a:lvl5pPr lvl="4" algn="l">
              <a:lnSpc>
                <a:spcPct val="100000"/>
              </a:lnSpc>
              <a:spcBef>
                <a:spcPts val="0"/>
              </a:spcBef>
              <a:spcAft>
                <a:spcPts val="0"/>
              </a:spcAft>
              <a:buSzPts val="2000"/>
              <a:buFont typeface="Raleway"/>
              <a:buNone/>
              <a:defRPr sz="2000" b="1">
                <a:latin typeface="Raleway"/>
                <a:ea typeface="Raleway"/>
                <a:cs typeface="Raleway"/>
                <a:sym typeface="Raleway"/>
              </a:defRPr>
            </a:lvl5pPr>
            <a:lvl6pPr lvl="5" algn="l">
              <a:lnSpc>
                <a:spcPct val="100000"/>
              </a:lnSpc>
              <a:spcBef>
                <a:spcPts val="0"/>
              </a:spcBef>
              <a:spcAft>
                <a:spcPts val="0"/>
              </a:spcAft>
              <a:buSzPts val="2000"/>
              <a:buFont typeface="Raleway"/>
              <a:buNone/>
              <a:defRPr sz="2000" b="1">
                <a:latin typeface="Raleway"/>
                <a:ea typeface="Raleway"/>
                <a:cs typeface="Raleway"/>
                <a:sym typeface="Raleway"/>
              </a:defRPr>
            </a:lvl6pPr>
            <a:lvl7pPr lvl="6" algn="l">
              <a:lnSpc>
                <a:spcPct val="100000"/>
              </a:lnSpc>
              <a:spcBef>
                <a:spcPts val="0"/>
              </a:spcBef>
              <a:spcAft>
                <a:spcPts val="0"/>
              </a:spcAft>
              <a:buSzPts val="2000"/>
              <a:buFont typeface="Raleway"/>
              <a:buNone/>
              <a:defRPr sz="2000" b="1">
                <a:latin typeface="Raleway"/>
                <a:ea typeface="Raleway"/>
                <a:cs typeface="Raleway"/>
                <a:sym typeface="Raleway"/>
              </a:defRPr>
            </a:lvl7pPr>
            <a:lvl8pPr lvl="7" algn="l">
              <a:lnSpc>
                <a:spcPct val="100000"/>
              </a:lnSpc>
              <a:spcBef>
                <a:spcPts val="0"/>
              </a:spcBef>
              <a:spcAft>
                <a:spcPts val="0"/>
              </a:spcAft>
              <a:buSzPts val="2000"/>
              <a:buFont typeface="Raleway"/>
              <a:buNone/>
              <a:defRPr sz="2000" b="1">
                <a:latin typeface="Raleway"/>
                <a:ea typeface="Raleway"/>
                <a:cs typeface="Raleway"/>
                <a:sym typeface="Raleway"/>
              </a:defRPr>
            </a:lvl8pPr>
            <a:lvl9pPr lvl="8" algn="l">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142" name="Google Shape;142;p5"/>
          <p:cNvSpPr txBox="1">
            <a:spLocks noGrp="1"/>
          </p:cNvSpPr>
          <p:nvPr>
            <p:ph type="subTitle" idx="6"/>
          </p:nvPr>
        </p:nvSpPr>
        <p:spPr>
          <a:xfrm>
            <a:off x="6115500" y="3332150"/>
            <a:ext cx="2308500" cy="617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a:endParaRPr/>
          </a:p>
        </p:txBody>
      </p:sp>
      <p:sp>
        <p:nvSpPr>
          <p:cNvPr id="143" name="Google Shape;143;p5"/>
          <p:cNvSpPr txBox="1">
            <a:spLocks noGrp="1"/>
          </p:cNvSpPr>
          <p:nvPr>
            <p:ph type="title" idx="7"/>
          </p:nvPr>
        </p:nvSpPr>
        <p:spPr>
          <a:xfrm>
            <a:off x="720000" y="1655875"/>
            <a:ext cx="1051200" cy="5727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30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44" name="Google Shape;144;p5"/>
          <p:cNvSpPr txBox="1">
            <a:spLocks noGrp="1"/>
          </p:cNvSpPr>
          <p:nvPr>
            <p:ph type="subTitle" idx="8"/>
          </p:nvPr>
        </p:nvSpPr>
        <p:spPr>
          <a:xfrm>
            <a:off x="1999674" y="1655875"/>
            <a:ext cx="2308500" cy="469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000"/>
              <a:buFont typeface="Raleway"/>
              <a:buNone/>
              <a:defRPr sz="2000">
                <a:solidFill>
                  <a:schemeClr val="accent4"/>
                </a:solidFill>
                <a:latin typeface="Titan One"/>
                <a:ea typeface="Titan One"/>
                <a:cs typeface="Titan One"/>
                <a:sym typeface="Titan One"/>
              </a:defRPr>
            </a:lvl1pPr>
            <a:lvl2pPr lvl="1" algn="l">
              <a:lnSpc>
                <a:spcPct val="100000"/>
              </a:lnSpc>
              <a:spcBef>
                <a:spcPts val="0"/>
              </a:spcBef>
              <a:spcAft>
                <a:spcPts val="0"/>
              </a:spcAft>
              <a:buSzPts val="2000"/>
              <a:buFont typeface="Raleway"/>
              <a:buNone/>
              <a:defRPr sz="2000" b="1">
                <a:latin typeface="Raleway"/>
                <a:ea typeface="Raleway"/>
                <a:cs typeface="Raleway"/>
                <a:sym typeface="Raleway"/>
              </a:defRPr>
            </a:lvl2pPr>
            <a:lvl3pPr lvl="2" algn="l">
              <a:lnSpc>
                <a:spcPct val="100000"/>
              </a:lnSpc>
              <a:spcBef>
                <a:spcPts val="0"/>
              </a:spcBef>
              <a:spcAft>
                <a:spcPts val="0"/>
              </a:spcAft>
              <a:buSzPts val="2000"/>
              <a:buFont typeface="Raleway"/>
              <a:buNone/>
              <a:defRPr sz="2000" b="1">
                <a:latin typeface="Raleway"/>
                <a:ea typeface="Raleway"/>
                <a:cs typeface="Raleway"/>
                <a:sym typeface="Raleway"/>
              </a:defRPr>
            </a:lvl3pPr>
            <a:lvl4pPr lvl="3" algn="l">
              <a:lnSpc>
                <a:spcPct val="100000"/>
              </a:lnSpc>
              <a:spcBef>
                <a:spcPts val="0"/>
              </a:spcBef>
              <a:spcAft>
                <a:spcPts val="0"/>
              </a:spcAft>
              <a:buSzPts val="2000"/>
              <a:buFont typeface="Raleway"/>
              <a:buNone/>
              <a:defRPr sz="2000" b="1">
                <a:latin typeface="Raleway"/>
                <a:ea typeface="Raleway"/>
                <a:cs typeface="Raleway"/>
                <a:sym typeface="Raleway"/>
              </a:defRPr>
            </a:lvl4pPr>
            <a:lvl5pPr lvl="4" algn="l">
              <a:lnSpc>
                <a:spcPct val="100000"/>
              </a:lnSpc>
              <a:spcBef>
                <a:spcPts val="0"/>
              </a:spcBef>
              <a:spcAft>
                <a:spcPts val="0"/>
              </a:spcAft>
              <a:buSzPts val="2000"/>
              <a:buFont typeface="Raleway"/>
              <a:buNone/>
              <a:defRPr sz="2000" b="1">
                <a:latin typeface="Raleway"/>
                <a:ea typeface="Raleway"/>
                <a:cs typeface="Raleway"/>
                <a:sym typeface="Raleway"/>
              </a:defRPr>
            </a:lvl5pPr>
            <a:lvl6pPr lvl="5" algn="l">
              <a:lnSpc>
                <a:spcPct val="100000"/>
              </a:lnSpc>
              <a:spcBef>
                <a:spcPts val="0"/>
              </a:spcBef>
              <a:spcAft>
                <a:spcPts val="0"/>
              </a:spcAft>
              <a:buSzPts val="2000"/>
              <a:buFont typeface="Raleway"/>
              <a:buNone/>
              <a:defRPr sz="2000" b="1">
                <a:latin typeface="Raleway"/>
                <a:ea typeface="Raleway"/>
                <a:cs typeface="Raleway"/>
                <a:sym typeface="Raleway"/>
              </a:defRPr>
            </a:lvl6pPr>
            <a:lvl7pPr lvl="6" algn="l">
              <a:lnSpc>
                <a:spcPct val="100000"/>
              </a:lnSpc>
              <a:spcBef>
                <a:spcPts val="0"/>
              </a:spcBef>
              <a:spcAft>
                <a:spcPts val="0"/>
              </a:spcAft>
              <a:buSzPts val="2000"/>
              <a:buFont typeface="Raleway"/>
              <a:buNone/>
              <a:defRPr sz="2000" b="1">
                <a:latin typeface="Raleway"/>
                <a:ea typeface="Raleway"/>
                <a:cs typeface="Raleway"/>
                <a:sym typeface="Raleway"/>
              </a:defRPr>
            </a:lvl7pPr>
            <a:lvl8pPr lvl="7" algn="l">
              <a:lnSpc>
                <a:spcPct val="100000"/>
              </a:lnSpc>
              <a:spcBef>
                <a:spcPts val="0"/>
              </a:spcBef>
              <a:spcAft>
                <a:spcPts val="0"/>
              </a:spcAft>
              <a:buSzPts val="2000"/>
              <a:buFont typeface="Raleway"/>
              <a:buNone/>
              <a:defRPr sz="2000" b="1">
                <a:latin typeface="Raleway"/>
                <a:ea typeface="Raleway"/>
                <a:cs typeface="Raleway"/>
                <a:sym typeface="Raleway"/>
              </a:defRPr>
            </a:lvl8pPr>
            <a:lvl9pPr lvl="8" algn="l">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145" name="Google Shape;145;p5"/>
          <p:cNvSpPr txBox="1">
            <a:spLocks noGrp="1"/>
          </p:cNvSpPr>
          <p:nvPr>
            <p:ph type="subTitle" idx="9"/>
          </p:nvPr>
        </p:nvSpPr>
        <p:spPr>
          <a:xfrm>
            <a:off x="1999675" y="1973275"/>
            <a:ext cx="2308500" cy="617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a:endParaRPr/>
          </a:p>
        </p:txBody>
      </p:sp>
      <p:sp>
        <p:nvSpPr>
          <p:cNvPr id="146" name="Google Shape;146;p5"/>
          <p:cNvSpPr txBox="1">
            <a:spLocks noGrp="1"/>
          </p:cNvSpPr>
          <p:nvPr>
            <p:ph type="title" idx="13"/>
          </p:nvPr>
        </p:nvSpPr>
        <p:spPr>
          <a:xfrm>
            <a:off x="4835775" y="1655875"/>
            <a:ext cx="1051200" cy="5727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30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47" name="Google Shape;147;p5"/>
          <p:cNvSpPr txBox="1">
            <a:spLocks noGrp="1"/>
          </p:cNvSpPr>
          <p:nvPr>
            <p:ph type="subTitle" idx="14"/>
          </p:nvPr>
        </p:nvSpPr>
        <p:spPr>
          <a:xfrm>
            <a:off x="6115499" y="1655875"/>
            <a:ext cx="2308500" cy="469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000"/>
              <a:buFont typeface="Raleway"/>
              <a:buNone/>
              <a:defRPr sz="2000">
                <a:solidFill>
                  <a:schemeClr val="accent4"/>
                </a:solidFill>
                <a:latin typeface="Titan One"/>
                <a:ea typeface="Titan One"/>
                <a:cs typeface="Titan One"/>
                <a:sym typeface="Titan One"/>
              </a:defRPr>
            </a:lvl1pPr>
            <a:lvl2pPr lvl="1" algn="l">
              <a:lnSpc>
                <a:spcPct val="100000"/>
              </a:lnSpc>
              <a:spcBef>
                <a:spcPts val="0"/>
              </a:spcBef>
              <a:spcAft>
                <a:spcPts val="0"/>
              </a:spcAft>
              <a:buSzPts val="2000"/>
              <a:buFont typeface="Raleway"/>
              <a:buNone/>
              <a:defRPr sz="2000" b="1">
                <a:latin typeface="Raleway"/>
                <a:ea typeface="Raleway"/>
                <a:cs typeface="Raleway"/>
                <a:sym typeface="Raleway"/>
              </a:defRPr>
            </a:lvl2pPr>
            <a:lvl3pPr lvl="2" algn="l">
              <a:lnSpc>
                <a:spcPct val="100000"/>
              </a:lnSpc>
              <a:spcBef>
                <a:spcPts val="0"/>
              </a:spcBef>
              <a:spcAft>
                <a:spcPts val="0"/>
              </a:spcAft>
              <a:buSzPts val="2000"/>
              <a:buFont typeface="Raleway"/>
              <a:buNone/>
              <a:defRPr sz="2000" b="1">
                <a:latin typeface="Raleway"/>
                <a:ea typeface="Raleway"/>
                <a:cs typeface="Raleway"/>
                <a:sym typeface="Raleway"/>
              </a:defRPr>
            </a:lvl3pPr>
            <a:lvl4pPr lvl="3" algn="l">
              <a:lnSpc>
                <a:spcPct val="100000"/>
              </a:lnSpc>
              <a:spcBef>
                <a:spcPts val="0"/>
              </a:spcBef>
              <a:spcAft>
                <a:spcPts val="0"/>
              </a:spcAft>
              <a:buSzPts val="2000"/>
              <a:buFont typeface="Raleway"/>
              <a:buNone/>
              <a:defRPr sz="2000" b="1">
                <a:latin typeface="Raleway"/>
                <a:ea typeface="Raleway"/>
                <a:cs typeface="Raleway"/>
                <a:sym typeface="Raleway"/>
              </a:defRPr>
            </a:lvl4pPr>
            <a:lvl5pPr lvl="4" algn="l">
              <a:lnSpc>
                <a:spcPct val="100000"/>
              </a:lnSpc>
              <a:spcBef>
                <a:spcPts val="0"/>
              </a:spcBef>
              <a:spcAft>
                <a:spcPts val="0"/>
              </a:spcAft>
              <a:buSzPts val="2000"/>
              <a:buFont typeface="Raleway"/>
              <a:buNone/>
              <a:defRPr sz="2000" b="1">
                <a:latin typeface="Raleway"/>
                <a:ea typeface="Raleway"/>
                <a:cs typeface="Raleway"/>
                <a:sym typeface="Raleway"/>
              </a:defRPr>
            </a:lvl5pPr>
            <a:lvl6pPr lvl="5" algn="l">
              <a:lnSpc>
                <a:spcPct val="100000"/>
              </a:lnSpc>
              <a:spcBef>
                <a:spcPts val="0"/>
              </a:spcBef>
              <a:spcAft>
                <a:spcPts val="0"/>
              </a:spcAft>
              <a:buSzPts val="2000"/>
              <a:buFont typeface="Raleway"/>
              <a:buNone/>
              <a:defRPr sz="2000" b="1">
                <a:latin typeface="Raleway"/>
                <a:ea typeface="Raleway"/>
                <a:cs typeface="Raleway"/>
                <a:sym typeface="Raleway"/>
              </a:defRPr>
            </a:lvl6pPr>
            <a:lvl7pPr lvl="6" algn="l">
              <a:lnSpc>
                <a:spcPct val="100000"/>
              </a:lnSpc>
              <a:spcBef>
                <a:spcPts val="0"/>
              </a:spcBef>
              <a:spcAft>
                <a:spcPts val="0"/>
              </a:spcAft>
              <a:buSzPts val="2000"/>
              <a:buFont typeface="Raleway"/>
              <a:buNone/>
              <a:defRPr sz="2000" b="1">
                <a:latin typeface="Raleway"/>
                <a:ea typeface="Raleway"/>
                <a:cs typeface="Raleway"/>
                <a:sym typeface="Raleway"/>
              </a:defRPr>
            </a:lvl7pPr>
            <a:lvl8pPr lvl="7" algn="l">
              <a:lnSpc>
                <a:spcPct val="100000"/>
              </a:lnSpc>
              <a:spcBef>
                <a:spcPts val="0"/>
              </a:spcBef>
              <a:spcAft>
                <a:spcPts val="0"/>
              </a:spcAft>
              <a:buSzPts val="2000"/>
              <a:buFont typeface="Raleway"/>
              <a:buNone/>
              <a:defRPr sz="2000" b="1">
                <a:latin typeface="Raleway"/>
                <a:ea typeface="Raleway"/>
                <a:cs typeface="Raleway"/>
                <a:sym typeface="Raleway"/>
              </a:defRPr>
            </a:lvl8pPr>
            <a:lvl9pPr lvl="8" algn="l">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148" name="Google Shape;148;p5"/>
          <p:cNvSpPr txBox="1">
            <a:spLocks noGrp="1"/>
          </p:cNvSpPr>
          <p:nvPr>
            <p:ph type="subTitle" idx="15"/>
          </p:nvPr>
        </p:nvSpPr>
        <p:spPr>
          <a:xfrm>
            <a:off x="6115500" y="1973275"/>
            <a:ext cx="2308500" cy="617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CUSTOM_8">
    <p:spTree>
      <p:nvGrpSpPr>
        <p:cNvPr id="1" name="Shape 633"/>
        <p:cNvGrpSpPr/>
        <p:nvPr/>
      </p:nvGrpSpPr>
      <p:grpSpPr>
        <a:xfrm>
          <a:off x="0" y="0"/>
          <a:ext cx="0" cy="0"/>
          <a:chOff x="0" y="0"/>
          <a:chExt cx="0" cy="0"/>
        </a:xfrm>
      </p:grpSpPr>
      <p:grpSp>
        <p:nvGrpSpPr>
          <p:cNvPr id="634" name="Google Shape;634;p15"/>
          <p:cNvGrpSpPr/>
          <p:nvPr/>
        </p:nvGrpSpPr>
        <p:grpSpPr>
          <a:xfrm>
            <a:off x="0" y="-396350"/>
            <a:ext cx="9144000" cy="5555950"/>
            <a:chOff x="0" y="-396350"/>
            <a:chExt cx="9144000" cy="5555950"/>
          </a:xfrm>
        </p:grpSpPr>
        <p:sp>
          <p:nvSpPr>
            <p:cNvPr id="635" name="Google Shape;635;p15"/>
            <p:cNvSpPr/>
            <p:nvPr/>
          </p:nvSpPr>
          <p:spPr>
            <a:xfrm>
              <a:off x="0" y="-75"/>
              <a:ext cx="9143929" cy="5143490"/>
            </a:xfrm>
            <a:custGeom>
              <a:avLst/>
              <a:gdLst/>
              <a:ahLst/>
              <a:cxnLst/>
              <a:rect l="l" t="t" r="r" b="b"/>
              <a:pathLst>
                <a:path w="49014" h="32839" extrusionOk="0">
                  <a:moveTo>
                    <a:pt x="1" y="1"/>
                  </a:moveTo>
                  <a:lnTo>
                    <a:pt x="1" y="32839"/>
                  </a:lnTo>
                  <a:lnTo>
                    <a:pt x="49013" y="32839"/>
                  </a:lnTo>
                  <a:lnTo>
                    <a:pt x="49013" y="1"/>
                  </a:lnTo>
                  <a:close/>
                </a:path>
              </a:pathLst>
            </a:custGeom>
            <a:solidFill>
              <a:srgbClr val="AFB9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6" name="Google Shape;636;p15"/>
            <p:cNvSpPr/>
            <p:nvPr/>
          </p:nvSpPr>
          <p:spPr>
            <a:xfrm>
              <a:off x="0" y="4401800"/>
              <a:ext cx="9144000" cy="757800"/>
            </a:xfrm>
            <a:prstGeom prst="rect">
              <a:avLst/>
            </a:prstGeom>
            <a:solidFill>
              <a:srgbClr val="EBEC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37" name="Google Shape;637;p15"/>
            <p:cNvGrpSpPr/>
            <p:nvPr/>
          </p:nvGrpSpPr>
          <p:grpSpPr>
            <a:xfrm>
              <a:off x="8174062" y="3811555"/>
              <a:ext cx="969932" cy="1331946"/>
              <a:chOff x="2608825" y="4070850"/>
              <a:chExt cx="720925" cy="990000"/>
            </a:xfrm>
          </p:grpSpPr>
          <p:sp>
            <p:nvSpPr>
              <p:cNvPr id="638" name="Google Shape;638;p15"/>
              <p:cNvSpPr/>
              <p:nvPr/>
            </p:nvSpPr>
            <p:spPr>
              <a:xfrm>
                <a:off x="2656150" y="4889775"/>
                <a:ext cx="573350" cy="171075"/>
              </a:xfrm>
              <a:custGeom>
                <a:avLst/>
                <a:gdLst/>
                <a:ahLst/>
                <a:cxnLst/>
                <a:rect l="l" t="t" r="r" b="b"/>
                <a:pathLst>
                  <a:path w="22934" h="6843" extrusionOk="0">
                    <a:moveTo>
                      <a:pt x="11455" y="6842"/>
                    </a:moveTo>
                    <a:cubicBezTo>
                      <a:pt x="17770" y="6842"/>
                      <a:pt x="22933" y="5313"/>
                      <a:pt x="22933" y="3434"/>
                    </a:cubicBezTo>
                    <a:cubicBezTo>
                      <a:pt x="22933" y="1554"/>
                      <a:pt x="17770" y="0"/>
                      <a:pt x="11455" y="0"/>
                    </a:cubicBezTo>
                    <a:cubicBezTo>
                      <a:pt x="5164" y="0"/>
                      <a:pt x="1" y="1554"/>
                      <a:pt x="1" y="3434"/>
                    </a:cubicBezTo>
                    <a:cubicBezTo>
                      <a:pt x="1" y="5313"/>
                      <a:pt x="5164" y="6842"/>
                      <a:pt x="11455" y="6842"/>
                    </a:cubicBezTo>
                    <a:close/>
                  </a:path>
                </a:pathLst>
              </a:custGeom>
              <a:solidFill>
                <a:srgbClr val="C9CAD2">
                  <a:alpha val="4039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9" name="Google Shape;639;p15"/>
              <p:cNvSpPr/>
              <p:nvPr/>
            </p:nvSpPr>
            <p:spPr>
              <a:xfrm>
                <a:off x="2789625" y="4072100"/>
                <a:ext cx="436100" cy="614675"/>
              </a:xfrm>
              <a:custGeom>
                <a:avLst/>
                <a:gdLst/>
                <a:ahLst/>
                <a:cxnLst/>
                <a:rect l="l" t="t" r="r" b="b"/>
                <a:pathLst>
                  <a:path w="17444" h="24587" extrusionOk="0">
                    <a:moveTo>
                      <a:pt x="4737" y="23058"/>
                    </a:moveTo>
                    <a:cubicBezTo>
                      <a:pt x="0" y="15664"/>
                      <a:pt x="2882" y="4963"/>
                      <a:pt x="10476" y="702"/>
                    </a:cubicBezTo>
                    <a:cubicBezTo>
                      <a:pt x="11429" y="176"/>
                      <a:pt x="12081" y="0"/>
                      <a:pt x="12883" y="1379"/>
                    </a:cubicBezTo>
                    <a:cubicBezTo>
                      <a:pt x="17444" y="9299"/>
                      <a:pt x="15314" y="18547"/>
                      <a:pt x="7770" y="23660"/>
                    </a:cubicBezTo>
                    <a:cubicBezTo>
                      <a:pt x="6366" y="24587"/>
                      <a:pt x="5514" y="24261"/>
                      <a:pt x="4737" y="2305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0" name="Google Shape;640;p15"/>
              <p:cNvSpPr/>
              <p:nvPr/>
            </p:nvSpPr>
            <p:spPr>
              <a:xfrm>
                <a:off x="2840375" y="4072100"/>
                <a:ext cx="335850" cy="614050"/>
              </a:xfrm>
              <a:custGeom>
                <a:avLst/>
                <a:gdLst/>
                <a:ahLst/>
                <a:cxnLst/>
                <a:rect l="l" t="t" r="r" b="b"/>
                <a:pathLst>
                  <a:path w="13434" h="24562" extrusionOk="0">
                    <a:moveTo>
                      <a:pt x="3083" y="23158"/>
                    </a:moveTo>
                    <a:cubicBezTo>
                      <a:pt x="0" y="16166"/>
                      <a:pt x="2832" y="5439"/>
                      <a:pt x="8772" y="777"/>
                    </a:cubicBezTo>
                    <a:cubicBezTo>
                      <a:pt x="9499" y="201"/>
                      <a:pt x="10000" y="0"/>
                      <a:pt x="10527" y="1303"/>
                    </a:cubicBezTo>
                    <a:cubicBezTo>
                      <a:pt x="13434" y="8797"/>
                      <a:pt x="11254" y="18045"/>
                      <a:pt x="5314" y="23559"/>
                    </a:cubicBezTo>
                    <a:cubicBezTo>
                      <a:pt x="4211" y="24562"/>
                      <a:pt x="3584" y="24286"/>
                      <a:pt x="3083" y="23158"/>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1" name="Google Shape;641;p15"/>
              <p:cNvSpPr/>
              <p:nvPr/>
            </p:nvSpPr>
            <p:spPr>
              <a:xfrm>
                <a:off x="2866050" y="4071475"/>
                <a:ext cx="285750" cy="614675"/>
              </a:xfrm>
              <a:custGeom>
                <a:avLst/>
                <a:gdLst/>
                <a:ahLst/>
                <a:cxnLst/>
                <a:rect l="l" t="t" r="r" b="b"/>
                <a:pathLst>
                  <a:path w="11430" h="24587" extrusionOk="0">
                    <a:moveTo>
                      <a:pt x="2257" y="23233"/>
                    </a:moveTo>
                    <a:cubicBezTo>
                      <a:pt x="1" y="16416"/>
                      <a:pt x="2783" y="5714"/>
                      <a:pt x="7896" y="827"/>
                    </a:cubicBezTo>
                    <a:cubicBezTo>
                      <a:pt x="8522" y="226"/>
                      <a:pt x="8948" y="0"/>
                      <a:pt x="9324" y="1278"/>
                    </a:cubicBezTo>
                    <a:cubicBezTo>
                      <a:pt x="11430" y="8597"/>
                      <a:pt x="9249" y="17820"/>
                      <a:pt x="4086" y="23534"/>
                    </a:cubicBezTo>
                    <a:cubicBezTo>
                      <a:pt x="3109" y="24587"/>
                      <a:pt x="2633" y="24336"/>
                      <a:pt x="2257" y="23233"/>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2" name="Google Shape;642;p15"/>
              <p:cNvSpPr/>
              <p:nvPr/>
            </p:nvSpPr>
            <p:spPr>
              <a:xfrm>
                <a:off x="2923700" y="4071475"/>
                <a:ext cx="171700" cy="613425"/>
              </a:xfrm>
              <a:custGeom>
                <a:avLst/>
                <a:gdLst/>
                <a:ahLst/>
                <a:cxnLst/>
                <a:rect l="l" t="t" r="r" b="b"/>
                <a:pathLst>
                  <a:path w="6868" h="24537" extrusionOk="0">
                    <a:moveTo>
                      <a:pt x="377" y="23334"/>
                    </a:moveTo>
                    <a:cubicBezTo>
                      <a:pt x="1" y="16993"/>
                      <a:pt x="2707" y="6266"/>
                      <a:pt x="5941" y="927"/>
                    </a:cubicBezTo>
                    <a:cubicBezTo>
                      <a:pt x="6342" y="251"/>
                      <a:pt x="6592" y="0"/>
                      <a:pt x="6642" y="1178"/>
                    </a:cubicBezTo>
                    <a:cubicBezTo>
                      <a:pt x="6868" y="8045"/>
                      <a:pt x="4662" y="17268"/>
                      <a:pt x="1304" y="23409"/>
                    </a:cubicBezTo>
                    <a:cubicBezTo>
                      <a:pt x="677" y="24537"/>
                      <a:pt x="452" y="24361"/>
                      <a:pt x="377" y="23334"/>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3" name="Google Shape;643;p15"/>
              <p:cNvSpPr/>
              <p:nvPr/>
            </p:nvSpPr>
            <p:spPr>
              <a:xfrm>
                <a:off x="2936225" y="4070850"/>
                <a:ext cx="151675" cy="614050"/>
              </a:xfrm>
              <a:custGeom>
                <a:avLst/>
                <a:gdLst/>
                <a:ahLst/>
                <a:cxnLst/>
                <a:rect l="l" t="t" r="r" b="b"/>
                <a:pathLst>
                  <a:path w="6067" h="24562" extrusionOk="0">
                    <a:moveTo>
                      <a:pt x="76" y="23409"/>
                    </a:moveTo>
                    <a:cubicBezTo>
                      <a:pt x="477" y="17268"/>
                      <a:pt x="3134" y="6516"/>
                      <a:pt x="5590" y="978"/>
                    </a:cubicBezTo>
                    <a:cubicBezTo>
                      <a:pt x="5891" y="301"/>
                      <a:pt x="6066" y="0"/>
                      <a:pt x="5966" y="1178"/>
                    </a:cubicBezTo>
                    <a:cubicBezTo>
                      <a:pt x="5415" y="7845"/>
                      <a:pt x="3184" y="17068"/>
                      <a:pt x="602" y="23384"/>
                    </a:cubicBezTo>
                    <a:cubicBezTo>
                      <a:pt x="126" y="24562"/>
                      <a:pt x="1" y="24386"/>
                      <a:pt x="76" y="23409"/>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4" name="Google Shape;644;p15"/>
              <p:cNvSpPr/>
              <p:nvPr/>
            </p:nvSpPr>
            <p:spPr>
              <a:xfrm>
                <a:off x="2733850" y="4600300"/>
                <a:ext cx="409175" cy="110925"/>
              </a:xfrm>
              <a:custGeom>
                <a:avLst/>
                <a:gdLst/>
                <a:ahLst/>
                <a:cxnLst/>
                <a:rect l="l" t="t" r="r" b="b"/>
                <a:pathLst>
                  <a:path w="16367" h="4437" extrusionOk="0">
                    <a:moveTo>
                      <a:pt x="16367" y="2231"/>
                    </a:moveTo>
                    <a:cubicBezTo>
                      <a:pt x="10778" y="0"/>
                      <a:pt x="2733" y="1003"/>
                      <a:pt x="1" y="2231"/>
                    </a:cubicBezTo>
                    <a:cubicBezTo>
                      <a:pt x="2733" y="3434"/>
                      <a:pt x="10778" y="4436"/>
                      <a:pt x="16367" y="2231"/>
                    </a:cubicBezTo>
                    <a:close/>
                  </a:path>
                </a:pathLst>
              </a:custGeom>
              <a:solidFill>
                <a:srgbClr val="467C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5" name="Google Shape;645;p15"/>
              <p:cNvSpPr/>
              <p:nvPr/>
            </p:nvSpPr>
            <p:spPr>
              <a:xfrm>
                <a:off x="2632350" y="4072725"/>
                <a:ext cx="458050" cy="661050"/>
              </a:xfrm>
              <a:custGeom>
                <a:avLst/>
                <a:gdLst/>
                <a:ahLst/>
                <a:cxnLst/>
                <a:rect l="l" t="t" r="r" b="b"/>
                <a:pathLst>
                  <a:path w="18322" h="26442" extrusionOk="0">
                    <a:moveTo>
                      <a:pt x="10301" y="25640"/>
                    </a:moveTo>
                    <a:cubicBezTo>
                      <a:pt x="2231" y="20752"/>
                      <a:pt x="0" y="9123"/>
                      <a:pt x="5289" y="1429"/>
                    </a:cubicBezTo>
                    <a:cubicBezTo>
                      <a:pt x="5940" y="476"/>
                      <a:pt x="6492" y="0"/>
                      <a:pt x="7920" y="953"/>
                    </a:cubicBezTo>
                    <a:cubicBezTo>
                      <a:pt x="16016" y="6416"/>
                      <a:pt x="18321" y="16316"/>
                      <a:pt x="13484" y="24787"/>
                    </a:cubicBezTo>
                    <a:cubicBezTo>
                      <a:pt x="12582" y="26366"/>
                      <a:pt x="11605" y="26442"/>
                      <a:pt x="10301" y="2564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6" name="Google Shape;646;p15"/>
              <p:cNvSpPr/>
              <p:nvPr/>
            </p:nvSpPr>
            <p:spPr>
              <a:xfrm>
                <a:off x="2684975" y="4072725"/>
                <a:ext cx="351525" cy="660425"/>
              </a:xfrm>
              <a:custGeom>
                <a:avLst/>
                <a:gdLst/>
                <a:ahLst/>
                <a:cxnLst/>
                <a:rect l="l" t="t" r="r" b="b"/>
                <a:pathLst>
                  <a:path w="14061" h="26417" extrusionOk="0">
                    <a:moveTo>
                      <a:pt x="8597" y="25564"/>
                    </a:moveTo>
                    <a:cubicBezTo>
                      <a:pt x="2332" y="20276"/>
                      <a:pt x="1" y="8647"/>
                      <a:pt x="3510" y="1354"/>
                    </a:cubicBezTo>
                    <a:cubicBezTo>
                      <a:pt x="3961" y="451"/>
                      <a:pt x="4337" y="0"/>
                      <a:pt x="5439" y="1028"/>
                    </a:cubicBezTo>
                    <a:cubicBezTo>
                      <a:pt x="11780" y="6893"/>
                      <a:pt x="14061" y="16792"/>
                      <a:pt x="10928" y="24888"/>
                    </a:cubicBezTo>
                    <a:cubicBezTo>
                      <a:pt x="10352" y="26391"/>
                      <a:pt x="9625" y="26416"/>
                      <a:pt x="8597" y="25564"/>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p15"/>
              <p:cNvSpPr/>
              <p:nvPr/>
            </p:nvSpPr>
            <p:spPr>
              <a:xfrm>
                <a:off x="2711300" y="4073350"/>
                <a:ext cx="298275" cy="659800"/>
              </a:xfrm>
              <a:custGeom>
                <a:avLst/>
                <a:gdLst/>
                <a:ahLst/>
                <a:cxnLst/>
                <a:rect l="l" t="t" r="r" b="b"/>
                <a:pathLst>
                  <a:path w="11931" h="26392" extrusionOk="0">
                    <a:moveTo>
                      <a:pt x="7745" y="25489"/>
                    </a:moveTo>
                    <a:cubicBezTo>
                      <a:pt x="2381" y="20026"/>
                      <a:pt x="0" y="8396"/>
                      <a:pt x="2632" y="1279"/>
                    </a:cubicBezTo>
                    <a:cubicBezTo>
                      <a:pt x="2958" y="401"/>
                      <a:pt x="3259" y="0"/>
                      <a:pt x="4211" y="1053"/>
                    </a:cubicBezTo>
                    <a:cubicBezTo>
                      <a:pt x="9675" y="7093"/>
                      <a:pt x="11930" y="16993"/>
                      <a:pt x="9650" y="24913"/>
                    </a:cubicBezTo>
                    <a:cubicBezTo>
                      <a:pt x="9224" y="26391"/>
                      <a:pt x="8622" y="26366"/>
                      <a:pt x="7745" y="25489"/>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8" name="Google Shape;648;p15"/>
              <p:cNvSpPr/>
              <p:nvPr/>
            </p:nvSpPr>
            <p:spPr>
              <a:xfrm>
                <a:off x="2771450" y="4073350"/>
                <a:ext cx="176725" cy="660425"/>
              </a:xfrm>
              <a:custGeom>
                <a:avLst/>
                <a:gdLst/>
                <a:ahLst/>
                <a:cxnLst/>
                <a:rect l="l" t="t" r="r" b="b"/>
                <a:pathLst>
                  <a:path w="7069" h="26417" extrusionOk="0">
                    <a:moveTo>
                      <a:pt x="5815" y="25389"/>
                    </a:moveTo>
                    <a:cubicBezTo>
                      <a:pt x="2457" y="19474"/>
                      <a:pt x="0" y="7870"/>
                      <a:pt x="602" y="1203"/>
                    </a:cubicBezTo>
                    <a:cubicBezTo>
                      <a:pt x="677" y="376"/>
                      <a:pt x="802" y="0"/>
                      <a:pt x="1404" y="1128"/>
                    </a:cubicBezTo>
                    <a:cubicBezTo>
                      <a:pt x="4838" y="7619"/>
                      <a:pt x="7068" y="17544"/>
                      <a:pt x="6717" y="25038"/>
                    </a:cubicBezTo>
                    <a:cubicBezTo>
                      <a:pt x="6667" y="26417"/>
                      <a:pt x="6366" y="26341"/>
                      <a:pt x="5815" y="25389"/>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p15"/>
              <p:cNvSpPr/>
              <p:nvPr/>
            </p:nvSpPr>
            <p:spPr>
              <a:xfrm>
                <a:off x="2789625" y="4073350"/>
                <a:ext cx="146625" cy="661050"/>
              </a:xfrm>
              <a:custGeom>
                <a:avLst/>
                <a:gdLst/>
                <a:ahLst/>
                <a:cxnLst/>
                <a:rect l="l" t="t" r="r" b="b"/>
                <a:pathLst>
                  <a:path w="5865" h="26442" extrusionOk="0">
                    <a:moveTo>
                      <a:pt x="5288" y="25339"/>
                    </a:moveTo>
                    <a:cubicBezTo>
                      <a:pt x="2782" y="19249"/>
                      <a:pt x="301" y="7645"/>
                      <a:pt x="25" y="1178"/>
                    </a:cubicBezTo>
                    <a:cubicBezTo>
                      <a:pt x="0" y="376"/>
                      <a:pt x="50" y="0"/>
                      <a:pt x="502" y="1178"/>
                    </a:cubicBezTo>
                    <a:cubicBezTo>
                      <a:pt x="3108" y="7845"/>
                      <a:pt x="5314" y="17770"/>
                      <a:pt x="5790" y="25088"/>
                    </a:cubicBezTo>
                    <a:cubicBezTo>
                      <a:pt x="5865" y="26442"/>
                      <a:pt x="5690" y="26341"/>
                      <a:pt x="5288" y="25339"/>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15"/>
              <p:cNvSpPr/>
              <p:nvPr/>
            </p:nvSpPr>
            <p:spPr>
              <a:xfrm>
                <a:off x="2906775" y="4266325"/>
                <a:ext cx="422975" cy="447400"/>
              </a:xfrm>
              <a:custGeom>
                <a:avLst/>
                <a:gdLst/>
                <a:ahLst/>
                <a:cxnLst/>
                <a:rect l="l" t="t" r="r" b="b"/>
                <a:pathLst>
                  <a:path w="16919" h="17896" extrusionOk="0">
                    <a:moveTo>
                      <a:pt x="778" y="15941"/>
                    </a:moveTo>
                    <a:cubicBezTo>
                      <a:pt x="1" y="7921"/>
                      <a:pt x="6818" y="377"/>
                      <a:pt x="14813" y="51"/>
                    </a:cubicBezTo>
                    <a:cubicBezTo>
                      <a:pt x="15816" y="1"/>
                      <a:pt x="16417" y="151"/>
                      <a:pt x="16492" y="1605"/>
                    </a:cubicBezTo>
                    <a:cubicBezTo>
                      <a:pt x="16918" y="9976"/>
                      <a:pt x="11329" y="16667"/>
                      <a:pt x="3009" y="17695"/>
                    </a:cubicBezTo>
                    <a:cubicBezTo>
                      <a:pt x="1480" y="17896"/>
                      <a:pt x="928" y="17244"/>
                      <a:pt x="778" y="1594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1" name="Google Shape;651;p15"/>
              <p:cNvSpPr/>
              <p:nvPr/>
            </p:nvSpPr>
            <p:spPr>
              <a:xfrm>
                <a:off x="2931850" y="4268200"/>
                <a:ext cx="384750" cy="443650"/>
              </a:xfrm>
              <a:custGeom>
                <a:avLst/>
                <a:gdLst/>
                <a:ahLst/>
                <a:cxnLst/>
                <a:rect l="l" t="t" r="r" b="b"/>
                <a:pathLst>
                  <a:path w="15390" h="17746" extrusionOk="0">
                    <a:moveTo>
                      <a:pt x="51" y="16116"/>
                    </a:moveTo>
                    <a:cubicBezTo>
                      <a:pt x="452" y="9099"/>
                      <a:pt x="7244" y="1530"/>
                      <a:pt x="14036" y="176"/>
                    </a:cubicBezTo>
                    <a:cubicBezTo>
                      <a:pt x="14888" y="1"/>
                      <a:pt x="15389" y="51"/>
                      <a:pt x="15264" y="1329"/>
                    </a:cubicBezTo>
                    <a:cubicBezTo>
                      <a:pt x="14512" y="8698"/>
                      <a:pt x="8873" y="15339"/>
                      <a:pt x="1705" y="17369"/>
                    </a:cubicBezTo>
                    <a:cubicBezTo>
                      <a:pt x="376" y="17745"/>
                      <a:pt x="1" y="17244"/>
                      <a:pt x="51" y="1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p15"/>
              <p:cNvSpPr/>
              <p:nvPr/>
            </p:nvSpPr>
            <p:spPr>
              <a:xfrm>
                <a:off x="2932475" y="4268825"/>
                <a:ext cx="383475" cy="441775"/>
              </a:xfrm>
              <a:custGeom>
                <a:avLst/>
                <a:gdLst/>
                <a:ahLst/>
                <a:cxnLst/>
                <a:rect l="l" t="t" r="r" b="b"/>
                <a:pathLst>
                  <a:path w="15339" h="17671" extrusionOk="0">
                    <a:moveTo>
                      <a:pt x="176" y="16217"/>
                    </a:moveTo>
                    <a:cubicBezTo>
                      <a:pt x="1153" y="9700"/>
                      <a:pt x="7920" y="2106"/>
                      <a:pt x="14136" y="227"/>
                    </a:cubicBezTo>
                    <a:cubicBezTo>
                      <a:pt x="14913" y="1"/>
                      <a:pt x="15339" y="1"/>
                      <a:pt x="15113" y="1204"/>
                    </a:cubicBezTo>
                    <a:cubicBezTo>
                      <a:pt x="13760" y="8046"/>
                      <a:pt x="8146" y="14688"/>
                      <a:pt x="1529" y="17194"/>
                    </a:cubicBezTo>
                    <a:cubicBezTo>
                      <a:pt x="301" y="17670"/>
                      <a:pt x="1" y="17244"/>
                      <a:pt x="176" y="16217"/>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15"/>
              <p:cNvSpPr/>
              <p:nvPr/>
            </p:nvSpPr>
            <p:spPr>
              <a:xfrm>
                <a:off x="2934975" y="4268200"/>
                <a:ext cx="379725" cy="440525"/>
              </a:xfrm>
              <a:custGeom>
                <a:avLst/>
                <a:gdLst/>
                <a:ahLst/>
                <a:cxnLst/>
                <a:rect l="l" t="t" r="r" b="b"/>
                <a:pathLst>
                  <a:path w="15189" h="17621" extrusionOk="0">
                    <a:moveTo>
                      <a:pt x="377" y="16492"/>
                    </a:moveTo>
                    <a:cubicBezTo>
                      <a:pt x="2708" y="11154"/>
                      <a:pt x="9399" y="3510"/>
                      <a:pt x="14287" y="477"/>
                    </a:cubicBezTo>
                    <a:cubicBezTo>
                      <a:pt x="14888" y="101"/>
                      <a:pt x="15189" y="1"/>
                      <a:pt x="14738" y="1003"/>
                    </a:cubicBezTo>
                    <a:cubicBezTo>
                      <a:pt x="12056" y="6693"/>
                      <a:pt x="6392" y="13309"/>
                      <a:pt x="1104" y="16943"/>
                    </a:cubicBezTo>
                    <a:cubicBezTo>
                      <a:pt x="101" y="17620"/>
                      <a:pt x="1" y="17369"/>
                      <a:pt x="377" y="1649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15"/>
              <p:cNvSpPr/>
              <p:nvPr/>
            </p:nvSpPr>
            <p:spPr>
              <a:xfrm>
                <a:off x="2936225" y="4267575"/>
                <a:ext cx="378475" cy="439875"/>
              </a:xfrm>
              <a:custGeom>
                <a:avLst/>
                <a:gdLst/>
                <a:ahLst/>
                <a:cxnLst/>
                <a:rect l="l" t="t" r="r" b="b"/>
                <a:pathLst>
                  <a:path w="15139" h="17595" extrusionOk="0">
                    <a:moveTo>
                      <a:pt x="452" y="16643"/>
                    </a:moveTo>
                    <a:cubicBezTo>
                      <a:pt x="3359" y="11780"/>
                      <a:pt x="10026" y="4111"/>
                      <a:pt x="14337" y="602"/>
                    </a:cubicBezTo>
                    <a:cubicBezTo>
                      <a:pt x="14863" y="176"/>
                      <a:pt x="15139" y="1"/>
                      <a:pt x="14562" y="928"/>
                    </a:cubicBezTo>
                    <a:cubicBezTo>
                      <a:pt x="11354" y="6141"/>
                      <a:pt x="5665" y="12758"/>
                      <a:pt x="903" y="16843"/>
                    </a:cubicBezTo>
                    <a:cubicBezTo>
                      <a:pt x="26" y="17595"/>
                      <a:pt x="1" y="17419"/>
                      <a:pt x="452" y="16643"/>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p15"/>
              <p:cNvSpPr/>
              <p:nvPr/>
            </p:nvSpPr>
            <p:spPr>
              <a:xfrm>
                <a:off x="2655525" y="4656050"/>
                <a:ext cx="574600" cy="360925"/>
              </a:xfrm>
              <a:custGeom>
                <a:avLst/>
                <a:gdLst/>
                <a:ahLst/>
                <a:cxnLst/>
                <a:rect l="l" t="t" r="r" b="b"/>
                <a:pathLst>
                  <a:path w="22984" h="14437" extrusionOk="0">
                    <a:moveTo>
                      <a:pt x="3485" y="1"/>
                    </a:moveTo>
                    <a:cubicBezTo>
                      <a:pt x="8622" y="1655"/>
                      <a:pt x="14362" y="1655"/>
                      <a:pt x="19500" y="1"/>
                    </a:cubicBezTo>
                    <a:cubicBezTo>
                      <a:pt x="22908" y="2808"/>
                      <a:pt x="22983" y="10778"/>
                      <a:pt x="19500" y="12582"/>
                    </a:cubicBezTo>
                    <a:cubicBezTo>
                      <a:pt x="14061" y="14437"/>
                      <a:pt x="8923" y="14437"/>
                      <a:pt x="3485" y="12582"/>
                    </a:cubicBezTo>
                    <a:cubicBezTo>
                      <a:pt x="1" y="10778"/>
                      <a:pt x="76" y="2808"/>
                      <a:pt x="348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15"/>
              <p:cNvSpPr/>
              <p:nvPr/>
            </p:nvSpPr>
            <p:spPr>
              <a:xfrm>
                <a:off x="2765175" y="4674850"/>
                <a:ext cx="38250" cy="38250"/>
              </a:xfrm>
              <a:custGeom>
                <a:avLst/>
                <a:gdLst/>
                <a:ahLst/>
                <a:cxnLst/>
                <a:rect l="l" t="t" r="r" b="b"/>
                <a:pathLst>
                  <a:path w="1530" h="1530" extrusionOk="0">
                    <a:moveTo>
                      <a:pt x="778" y="1"/>
                    </a:moveTo>
                    <a:cubicBezTo>
                      <a:pt x="352" y="1"/>
                      <a:pt x="1" y="352"/>
                      <a:pt x="1" y="778"/>
                    </a:cubicBezTo>
                    <a:cubicBezTo>
                      <a:pt x="1" y="1179"/>
                      <a:pt x="352" y="1529"/>
                      <a:pt x="778" y="1529"/>
                    </a:cubicBezTo>
                    <a:cubicBezTo>
                      <a:pt x="1179" y="1529"/>
                      <a:pt x="1530" y="1179"/>
                      <a:pt x="1530" y="778"/>
                    </a:cubicBezTo>
                    <a:cubicBezTo>
                      <a:pt x="1530" y="352"/>
                      <a:pt x="1179" y="1"/>
                      <a:pt x="778" y="1"/>
                    </a:cubicBezTo>
                    <a:close/>
                  </a:path>
                </a:pathLst>
              </a:custGeom>
              <a:solidFill>
                <a:srgbClr val="467C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7" name="Google Shape;657;p15"/>
              <p:cNvSpPr/>
              <p:nvPr/>
            </p:nvSpPr>
            <p:spPr>
              <a:xfrm>
                <a:off x="2844750" y="4680500"/>
                <a:ext cx="37625" cy="38250"/>
              </a:xfrm>
              <a:custGeom>
                <a:avLst/>
                <a:gdLst/>
                <a:ahLst/>
                <a:cxnLst/>
                <a:rect l="l" t="t" r="r" b="b"/>
                <a:pathLst>
                  <a:path w="1505" h="1530" extrusionOk="0">
                    <a:moveTo>
                      <a:pt x="753" y="0"/>
                    </a:moveTo>
                    <a:cubicBezTo>
                      <a:pt x="327" y="0"/>
                      <a:pt x="1" y="351"/>
                      <a:pt x="1" y="777"/>
                    </a:cubicBezTo>
                    <a:cubicBezTo>
                      <a:pt x="1" y="1178"/>
                      <a:pt x="327" y="1529"/>
                      <a:pt x="753" y="1529"/>
                    </a:cubicBezTo>
                    <a:cubicBezTo>
                      <a:pt x="1179" y="1529"/>
                      <a:pt x="1505" y="1178"/>
                      <a:pt x="1505" y="777"/>
                    </a:cubicBezTo>
                    <a:cubicBezTo>
                      <a:pt x="1505" y="351"/>
                      <a:pt x="1179" y="0"/>
                      <a:pt x="753" y="0"/>
                    </a:cubicBezTo>
                    <a:close/>
                  </a:path>
                </a:pathLst>
              </a:custGeom>
              <a:solidFill>
                <a:srgbClr val="467C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15"/>
              <p:cNvSpPr/>
              <p:nvPr/>
            </p:nvSpPr>
            <p:spPr>
              <a:xfrm>
                <a:off x="3082225" y="4674850"/>
                <a:ext cx="38250" cy="38250"/>
              </a:xfrm>
              <a:custGeom>
                <a:avLst/>
                <a:gdLst/>
                <a:ahLst/>
                <a:cxnLst/>
                <a:rect l="l" t="t" r="r" b="b"/>
                <a:pathLst>
                  <a:path w="1530" h="1530" extrusionOk="0">
                    <a:moveTo>
                      <a:pt x="752" y="1"/>
                    </a:moveTo>
                    <a:cubicBezTo>
                      <a:pt x="351" y="1"/>
                      <a:pt x="1" y="352"/>
                      <a:pt x="1" y="778"/>
                    </a:cubicBezTo>
                    <a:cubicBezTo>
                      <a:pt x="1" y="1179"/>
                      <a:pt x="351" y="1529"/>
                      <a:pt x="752" y="1529"/>
                    </a:cubicBezTo>
                    <a:cubicBezTo>
                      <a:pt x="1179" y="1529"/>
                      <a:pt x="1529" y="1179"/>
                      <a:pt x="1529" y="778"/>
                    </a:cubicBezTo>
                    <a:cubicBezTo>
                      <a:pt x="1529" y="352"/>
                      <a:pt x="1179" y="1"/>
                      <a:pt x="752" y="1"/>
                    </a:cubicBezTo>
                    <a:close/>
                  </a:path>
                </a:pathLst>
              </a:custGeom>
              <a:solidFill>
                <a:srgbClr val="467C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9" name="Google Shape;659;p15"/>
              <p:cNvSpPr/>
              <p:nvPr/>
            </p:nvSpPr>
            <p:spPr>
              <a:xfrm>
                <a:off x="3003275" y="4680500"/>
                <a:ext cx="37625" cy="38250"/>
              </a:xfrm>
              <a:custGeom>
                <a:avLst/>
                <a:gdLst/>
                <a:ahLst/>
                <a:cxnLst/>
                <a:rect l="l" t="t" r="r" b="b"/>
                <a:pathLst>
                  <a:path w="1505" h="1530" extrusionOk="0">
                    <a:moveTo>
                      <a:pt x="753" y="0"/>
                    </a:moveTo>
                    <a:cubicBezTo>
                      <a:pt x="326" y="0"/>
                      <a:pt x="1" y="351"/>
                      <a:pt x="1" y="777"/>
                    </a:cubicBezTo>
                    <a:cubicBezTo>
                      <a:pt x="1" y="1178"/>
                      <a:pt x="326" y="1529"/>
                      <a:pt x="753" y="1529"/>
                    </a:cubicBezTo>
                    <a:cubicBezTo>
                      <a:pt x="1179" y="1529"/>
                      <a:pt x="1504" y="1178"/>
                      <a:pt x="1504" y="777"/>
                    </a:cubicBezTo>
                    <a:cubicBezTo>
                      <a:pt x="1504" y="351"/>
                      <a:pt x="1179" y="0"/>
                      <a:pt x="753" y="0"/>
                    </a:cubicBezTo>
                    <a:close/>
                  </a:path>
                </a:pathLst>
              </a:custGeom>
              <a:solidFill>
                <a:srgbClr val="467C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p15"/>
              <p:cNvSpPr/>
              <p:nvPr/>
            </p:nvSpPr>
            <p:spPr>
              <a:xfrm>
                <a:off x="3122950" y="4731875"/>
                <a:ext cx="38250" cy="37625"/>
              </a:xfrm>
              <a:custGeom>
                <a:avLst/>
                <a:gdLst/>
                <a:ahLst/>
                <a:cxnLst/>
                <a:rect l="l" t="t" r="r" b="b"/>
                <a:pathLst>
                  <a:path w="1530" h="1505" extrusionOk="0">
                    <a:moveTo>
                      <a:pt x="778" y="0"/>
                    </a:moveTo>
                    <a:cubicBezTo>
                      <a:pt x="352" y="0"/>
                      <a:pt x="1" y="351"/>
                      <a:pt x="1" y="752"/>
                    </a:cubicBezTo>
                    <a:cubicBezTo>
                      <a:pt x="1" y="1178"/>
                      <a:pt x="352" y="1504"/>
                      <a:pt x="778" y="1504"/>
                    </a:cubicBezTo>
                    <a:cubicBezTo>
                      <a:pt x="1179" y="1504"/>
                      <a:pt x="1529" y="1178"/>
                      <a:pt x="1529" y="752"/>
                    </a:cubicBezTo>
                    <a:cubicBezTo>
                      <a:pt x="1529" y="351"/>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1" name="Google Shape;661;p15"/>
              <p:cNvSpPr/>
              <p:nvPr/>
            </p:nvSpPr>
            <p:spPr>
              <a:xfrm>
                <a:off x="3044625" y="4743150"/>
                <a:ext cx="37625" cy="37625"/>
              </a:xfrm>
              <a:custGeom>
                <a:avLst/>
                <a:gdLst/>
                <a:ahLst/>
                <a:cxnLst/>
                <a:rect l="l" t="t" r="r" b="b"/>
                <a:pathLst>
                  <a:path w="1505" h="1505" extrusionOk="0">
                    <a:moveTo>
                      <a:pt x="753" y="0"/>
                    </a:moveTo>
                    <a:cubicBezTo>
                      <a:pt x="327" y="0"/>
                      <a:pt x="1" y="351"/>
                      <a:pt x="1" y="752"/>
                    </a:cubicBezTo>
                    <a:cubicBezTo>
                      <a:pt x="1" y="1178"/>
                      <a:pt x="327" y="1504"/>
                      <a:pt x="753" y="1504"/>
                    </a:cubicBezTo>
                    <a:cubicBezTo>
                      <a:pt x="1179" y="1504"/>
                      <a:pt x="1505" y="1178"/>
                      <a:pt x="1505" y="752"/>
                    </a:cubicBezTo>
                    <a:cubicBezTo>
                      <a:pt x="1505"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2" name="Google Shape;662;p15"/>
              <p:cNvSpPr/>
              <p:nvPr/>
            </p:nvSpPr>
            <p:spPr>
              <a:xfrm>
                <a:off x="2965675" y="4745650"/>
                <a:ext cx="37625" cy="38250"/>
              </a:xfrm>
              <a:custGeom>
                <a:avLst/>
                <a:gdLst/>
                <a:ahLst/>
                <a:cxnLst/>
                <a:rect l="l" t="t" r="r" b="b"/>
                <a:pathLst>
                  <a:path w="1505" h="1530" extrusionOk="0">
                    <a:moveTo>
                      <a:pt x="753" y="1"/>
                    </a:moveTo>
                    <a:cubicBezTo>
                      <a:pt x="352" y="1"/>
                      <a:pt x="1" y="352"/>
                      <a:pt x="1" y="778"/>
                    </a:cubicBezTo>
                    <a:cubicBezTo>
                      <a:pt x="1" y="1179"/>
                      <a:pt x="352" y="1530"/>
                      <a:pt x="753" y="1530"/>
                    </a:cubicBezTo>
                    <a:cubicBezTo>
                      <a:pt x="1179" y="1530"/>
                      <a:pt x="1505" y="1179"/>
                      <a:pt x="1505" y="778"/>
                    </a:cubicBezTo>
                    <a:cubicBezTo>
                      <a:pt x="1505"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3" name="Google Shape;663;p15"/>
              <p:cNvSpPr/>
              <p:nvPr/>
            </p:nvSpPr>
            <p:spPr>
              <a:xfrm>
                <a:off x="2729475" y="4731875"/>
                <a:ext cx="37600" cy="37625"/>
              </a:xfrm>
              <a:custGeom>
                <a:avLst/>
                <a:gdLst/>
                <a:ahLst/>
                <a:cxnLst/>
                <a:rect l="l" t="t" r="r" b="b"/>
                <a:pathLst>
                  <a:path w="1504" h="1505" extrusionOk="0">
                    <a:moveTo>
                      <a:pt x="752" y="0"/>
                    </a:moveTo>
                    <a:cubicBezTo>
                      <a:pt x="351" y="0"/>
                      <a:pt x="0" y="351"/>
                      <a:pt x="0" y="752"/>
                    </a:cubicBezTo>
                    <a:cubicBezTo>
                      <a:pt x="0" y="1178"/>
                      <a:pt x="351" y="1504"/>
                      <a:pt x="752" y="1504"/>
                    </a:cubicBezTo>
                    <a:cubicBezTo>
                      <a:pt x="1178" y="1504"/>
                      <a:pt x="1504" y="1178"/>
                      <a:pt x="1504" y="752"/>
                    </a:cubicBezTo>
                    <a:cubicBezTo>
                      <a:pt x="1504" y="351"/>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4" name="Google Shape;664;p15"/>
              <p:cNvSpPr/>
              <p:nvPr/>
            </p:nvSpPr>
            <p:spPr>
              <a:xfrm>
                <a:off x="2808425" y="4743150"/>
                <a:ext cx="37600" cy="37625"/>
              </a:xfrm>
              <a:custGeom>
                <a:avLst/>
                <a:gdLst/>
                <a:ahLst/>
                <a:cxnLst/>
                <a:rect l="l" t="t" r="r" b="b"/>
                <a:pathLst>
                  <a:path w="1504" h="1505" extrusionOk="0">
                    <a:moveTo>
                      <a:pt x="752" y="0"/>
                    </a:moveTo>
                    <a:cubicBezTo>
                      <a:pt x="326" y="0"/>
                      <a:pt x="0" y="351"/>
                      <a:pt x="0" y="752"/>
                    </a:cubicBezTo>
                    <a:cubicBezTo>
                      <a:pt x="0" y="1178"/>
                      <a:pt x="326" y="1504"/>
                      <a:pt x="752" y="1504"/>
                    </a:cubicBezTo>
                    <a:cubicBezTo>
                      <a:pt x="1178" y="1504"/>
                      <a:pt x="1504" y="1178"/>
                      <a:pt x="1504" y="752"/>
                    </a:cubicBezTo>
                    <a:cubicBezTo>
                      <a:pt x="1504" y="351"/>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5" name="Google Shape;665;p15"/>
              <p:cNvSpPr/>
              <p:nvPr/>
            </p:nvSpPr>
            <p:spPr>
              <a:xfrm>
                <a:off x="2886725" y="4745650"/>
                <a:ext cx="38250" cy="38250"/>
              </a:xfrm>
              <a:custGeom>
                <a:avLst/>
                <a:gdLst/>
                <a:ahLst/>
                <a:cxnLst/>
                <a:rect l="l" t="t" r="r" b="b"/>
                <a:pathLst>
                  <a:path w="1530" h="1530" extrusionOk="0">
                    <a:moveTo>
                      <a:pt x="778" y="1"/>
                    </a:moveTo>
                    <a:cubicBezTo>
                      <a:pt x="352" y="1"/>
                      <a:pt x="1" y="352"/>
                      <a:pt x="1" y="778"/>
                    </a:cubicBezTo>
                    <a:cubicBezTo>
                      <a:pt x="1" y="1179"/>
                      <a:pt x="352" y="1530"/>
                      <a:pt x="778" y="1530"/>
                    </a:cubicBezTo>
                    <a:cubicBezTo>
                      <a:pt x="1179" y="1530"/>
                      <a:pt x="1530" y="1179"/>
                      <a:pt x="1530" y="778"/>
                    </a:cubicBezTo>
                    <a:cubicBezTo>
                      <a:pt x="1530" y="352"/>
                      <a:pt x="1179" y="1"/>
                      <a:pt x="7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6" name="Google Shape;666;p15"/>
              <p:cNvSpPr/>
              <p:nvPr/>
            </p:nvSpPr>
            <p:spPr>
              <a:xfrm>
                <a:off x="2686225" y="4797650"/>
                <a:ext cx="37625" cy="38250"/>
              </a:xfrm>
              <a:custGeom>
                <a:avLst/>
                <a:gdLst/>
                <a:ahLst/>
                <a:cxnLst/>
                <a:rect l="l" t="t" r="r" b="b"/>
                <a:pathLst>
                  <a:path w="1505" h="1530" extrusionOk="0">
                    <a:moveTo>
                      <a:pt x="753" y="1"/>
                    </a:moveTo>
                    <a:cubicBezTo>
                      <a:pt x="327" y="1"/>
                      <a:pt x="1" y="352"/>
                      <a:pt x="1" y="753"/>
                    </a:cubicBezTo>
                    <a:cubicBezTo>
                      <a:pt x="1" y="1179"/>
                      <a:pt x="327" y="1530"/>
                      <a:pt x="753" y="1530"/>
                    </a:cubicBezTo>
                    <a:cubicBezTo>
                      <a:pt x="1179" y="1530"/>
                      <a:pt x="1505" y="1179"/>
                      <a:pt x="1505" y="753"/>
                    </a:cubicBezTo>
                    <a:cubicBezTo>
                      <a:pt x="1505"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7" name="Google Shape;667;p15"/>
              <p:cNvSpPr/>
              <p:nvPr/>
            </p:nvSpPr>
            <p:spPr>
              <a:xfrm>
                <a:off x="2765175" y="4808950"/>
                <a:ext cx="38250" cy="37600"/>
              </a:xfrm>
              <a:custGeom>
                <a:avLst/>
                <a:gdLst/>
                <a:ahLst/>
                <a:cxnLst/>
                <a:rect l="l" t="t" r="r" b="b"/>
                <a:pathLst>
                  <a:path w="1530" h="1504" extrusionOk="0">
                    <a:moveTo>
                      <a:pt x="778" y="0"/>
                    </a:moveTo>
                    <a:cubicBezTo>
                      <a:pt x="352" y="0"/>
                      <a:pt x="1" y="326"/>
                      <a:pt x="1" y="752"/>
                    </a:cubicBezTo>
                    <a:cubicBezTo>
                      <a:pt x="1" y="1178"/>
                      <a:pt x="352" y="1504"/>
                      <a:pt x="778" y="1504"/>
                    </a:cubicBezTo>
                    <a:cubicBezTo>
                      <a:pt x="1179" y="1504"/>
                      <a:pt x="1530" y="1178"/>
                      <a:pt x="1530" y="752"/>
                    </a:cubicBezTo>
                    <a:cubicBezTo>
                      <a:pt x="1530" y="326"/>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8" name="Google Shape;668;p15"/>
              <p:cNvSpPr/>
              <p:nvPr/>
            </p:nvSpPr>
            <p:spPr>
              <a:xfrm>
                <a:off x="2844750" y="4814575"/>
                <a:ext cx="37625" cy="37625"/>
              </a:xfrm>
              <a:custGeom>
                <a:avLst/>
                <a:gdLst/>
                <a:ahLst/>
                <a:cxnLst/>
                <a:rect l="l" t="t" r="r" b="b"/>
                <a:pathLst>
                  <a:path w="1505" h="1505" extrusionOk="0">
                    <a:moveTo>
                      <a:pt x="753" y="1"/>
                    </a:moveTo>
                    <a:cubicBezTo>
                      <a:pt x="327" y="1"/>
                      <a:pt x="1" y="326"/>
                      <a:pt x="1" y="753"/>
                    </a:cubicBezTo>
                    <a:cubicBezTo>
                      <a:pt x="1" y="1179"/>
                      <a:pt x="327" y="1504"/>
                      <a:pt x="753" y="1504"/>
                    </a:cubicBezTo>
                    <a:cubicBezTo>
                      <a:pt x="1179" y="1504"/>
                      <a:pt x="1505" y="1179"/>
                      <a:pt x="1505" y="753"/>
                    </a:cubicBezTo>
                    <a:cubicBezTo>
                      <a:pt x="1505" y="326"/>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9" name="Google Shape;669;p15"/>
              <p:cNvSpPr/>
              <p:nvPr/>
            </p:nvSpPr>
            <p:spPr>
              <a:xfrm>
                <a:off x="2923700" y="4817075"/>
                <a:ext cx="38250" cy="38250"/>
              </a:xfrm>
              <a:custGeom>
                <a:avLst/>
                <a:gdLst/>
                <a:ahLst/>
                <a:cxnLst/>
                <a:rect l="l" t="t" r="r" b="b"/>
                <a:pathLst>
                  <a:path w="1530" h="1530" extrusionOk="0">
                    <a:moveTo>
                      <a:pt x="753" y="1"/>
                    </a:moveTo>
                    <a:cubicBezTo>
                      <a:pt x="352" y="1"/>
                      <a:pt x="1" y="352"/>
                      <a:pt x="1" y="753"/>
                    </a:cubicBezTo>
                    <a:cubicBezTo>
                      <a:pt x="1" y="1179"/>
                      <a:pt x="352" y="1530"/>
                      <a:pt x="753" y="1530"/>
                    </a:cubicBezTo>
                    <a:cubicBezTo>
                      <a:pt x="1179" y="1530"/>
                      <a:pt x="1530" y="1179"/>
                      <a:pt x="1530" y="753"/>
                    </a:cubicBezTo>
                    <a:cubicBezTo>
                      <a:pt x="1530"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0" name="Google Shape;670;p15"/>
              <p:cNvSpPr/>
              <p:nvPr/>
            </p:nvSpPr>
            <p:spPr>
              <a:xfrm>
                <a:off x="3161800" y="4797650"/>
                <a:ext cx="37625" cy="38250"/>
              </a:xfrm>
              <a:custGeom>
                <a:avLst/>
                <a:gdLst/>
                <a:ahLst/>
                <a:cxnLst/>
                <a:rect l="l" t="t" r="r" b="b"/>
                <a:pathLst>
                  <a:path w="1505" h="1530" extrusionOk="0">
                    <a:moveTo>
                      <a:pt x="752" y="1"/>
                    </a:moveTo>
                    <a:cubicBezTo>
                      <a:pt x="326" y="1"/>
                      <a:pt x="1" y="352"/>
                      <a:pt x="1" y="753"/>
                    </a:cubicBezTo>
                    <a:cubicBezTo>
                      <a:pt x="1" y="1179"/>
                      <a:pt x="326" y="1530"/>
                      <a:pt x="752" y="1530"/>
                    </a:cubicBezTo>
                    <a:cubicBezTo>
                      <a:pt x="1153" y="1530"/>
                      <a:pt x="1504" y="1179"/>
                      <a:pt x="1504" y="753"/>
                    </a:cubicBezTo>
                    <a:cubicBezTo>
                      <a:pt x="1504" y="352"/>
                      <a:pt x="1153" y="1"/>
                      <a:pt x="7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1" name="Google Shape;671;p15"/>
              <p:cNvSpPr/>
              <p:nvPr/>
            </p:nvSpPr>
            <p:spPr>
              <a:xfrm>
                <a:off x="3082225" y="4808950"/>
                <a:ext cx="38250" cy="37600"/>
              </a:xfrm>
              <a:custGeom>
                <a:avLst/>
                <a:gdLst/>
                <a:ahLst/>
                <a:cxnLst/>
                <a:rect l="l" t="t" r="r" b="b"/>
                <a:pathLst>
                  <a:path w="1530" h="1504" extrusionOk="0">
                    <a:moveTo>
                      <a:pt x="752" y="0"/>
                    </a:moveTo>
                    <a:cubicBezTo>
                      <a:pt x="351" y="0"/>
                      <a:pt x="1" y="326"/>
                      <a:pt x="1" y="752"/>
                    </a:cubicBezTo>
                    <a:cubicBezTo>
                      <a:pt x="1" y="1178"/>
                      <a:pt x="351" y="1504"/>
                      <a:pt x="752" y="1504"/>
                    </a:cubicBezTo>
                    <a:cubicBezTo>
                      <a:pt x="1179" y="1504"/>
                      <a:pt x="1529" y="1178"/>
                      <a:pt x="1529" y="752"/>
                    </a:cubicBezTo>
                    <a:cubicBezTo>
                      <a:pt x="1529" y="326"/>
                      <a:pt x="1179" y="0"/>
                      <a:pt x="75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2" name="Google Shape;672;p15"/>
              <p:cNvSpPr/>
              <p:nvPr/>
            </p:nvSpPr>
            <p:spPr>
              <a:xfrm>
                <a:off x="3003275" y="4814575"/>
                <a:ext cx="37625" cy="37625"/>
              </a:xfrm>
              <a:custGeom>
                <a:avLst/>
                <a:gdLst/>
                <a:ahLst/>
                <a:cxnLst/>
                <a:rect l="l" t="t" r="r" b="b"/>
                <a:pathLst>
                  <a:path w="1505" h="1505" extrusionOk="0">
                    <a:moveTo>
                      <a:pt x="753" y="1"/>
                    </a:moveTo>
                    <a:cubicBezTo>
                      <a:pt x="326" y="1"/>
                      <a:pt x="1" y="326"/>
                      <a:pt x="1" y="753"/>
                    </a:cubicBezTo>
                    <a:cubicBezTo>
                      <a:pt x="1" y="1179"/>
                      <a:pt x="326" y="1504"/>
                      <a:pt x="753" y="1504"/>
                    </a:cubicBezTo>
                    <a:cubicBezTo>
                      <a:pt x="1179" y="1504"/>
                      <a:pt x="1504" y="1179"/>
                      <a:pt x="1504" y="753"/>
                    </a:cubicBezTo>
                    <a:cubicBezTo>
                      <a:pt x="1504" y="326"/>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3" name="Google Shape;673;p15"/>
              <p:cNvSpPr/>
              <p:nvPr/>
            </p:nvSpPr>
            <p:spPr>
              <a:xfrm>
                <a:off x="3122950" y="4865950"/>
                <a:ext cx="38250" cy="37625"/>
              </a:xfrm>
              <a:custGeom>
                <a:avLst/>
                <a:gdLst/>
                <a:ahLst/>
                <a:cxnLst/>
                <a:rect l="l" t="t" r="r" b="b"/>
                <a:pathLst>
                  <a:path w="1530" h="1505" extrusionOk="0">
                    <a:moveTo>
                      <a:pt x="778" y="1"/>
                    </a:moveTo>
                    <a:cubicBezTo>
                      <a:pt x="352" y="1"/>
                      <a:pt x="1" y="327"/>
                      <a:pt x="1" y="753"/>
                    </a:cubicBezTo>
                    <a:cubicBezTo>
                      <a:pt x="1" y="1154"/>
                      <a:pt x="352" y="1505"/>
                      <a:pt x="778" y="1505"/>
                    </a:cubicBezTo>
                    <a:cubicBezTo>
                      <a:pt x="1179" y="1505"/>
                      <a:pt x="1529" y="1154"/>
                      <a:pt x="1529" y="753"/>
                    </a:cubicBezTo>
                    <a:cubicBezTo>
                      <a:pt x="1529" y="327"/>
                      <a:pt x="1179" y="1"/>
                      <a:pt x="7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15"/>
              <p:cNvSpPr/>
              <p:nvPr/>
            </p:nvSpPr>
            <p:spPr>
              <a:xfrm>
                <a:off x="3044625" y="4882875"/>
                <a:ext cx="37625" cy="37625"/>
              </a:xfrm>
              <a:custGeom>
                <a:avLst/>
                <a:gdLst/>
                <a:ahLst/>
                <a:cxnLst/>
                <a:rect l="l" t="t" r="r" b="b"/>
                <a:pathLst>
                  <a:path w="1505" h="1505" extrusionOk="0">
                    <a:moveTo>
                      <a:pt x="753" y="0"/>
                    </a:moveTo>
                    <a:cubicBezTo>
                      <a:pt x="327" y="0"/>
                      <a:pt x="1" y="326"/>
                      <a:pt x="1" y="752"/>
                    </a:cubicBezTo>
                    <a:cubicBezTo>
                      <a:pt x="1" y="1178"/>
                      <a:pt x="327" y="1504"/>
                      <a:pt x="753" y="1504"/>
                    </a:cubicBezTo>
                    <a:cubicBezTo>
                      <a:pt x="1179" y="1504"/>
                      <a:pt x="1505" y="1178"/>
                      <a:pt x="1505" y="752"/>
                    </a:cubicBezTo>
                    <a:cubicBezTo>
                      <a:pt x="1505"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p15"/>
              <p:cNvSpPr/>
              <p:nvPr/>
            </p:nvSpPr>
            <p:spPr>
              <a:xfrm>
                <a:off x="2965675" y="4890400"/>
                <a:ext cx="37625" cy="37600"/>
              </a:xfrm>
              <a:custGeom>
                <a:avLst/>
                <a:gdLst/>
                <a:ahLst/>
                <a:cxnLst/>
                <a:rect l="l" t="t" r="r" b="b"/>
                <a:pathLst>
                  <a:path w="1505" h="1504" extrusionOk="0">
                    <a:moveTo>
                      <a:pt x="753" y="0"/>
                    </a:moveTo>
                    <a:cubicBezTo>
                      <a:pt x="352" y="0"/>
                      <a:pt x="1" y="351"/>
                      <a:pt x="1" y="752"/>
                    </a:cubicBezTo>
                    <a:cubicBezTo>
                      <a:pt x="1" y="1178"/>
                      <a:pt x="352" y="1504"/>
                      <a:pt x="753" y="1504"/>
                    </a:cubicBezTo>
                    <a:cubicBezTo>
                      <a:pt x="1179" y="1504"/>
                      <a:pt x="1505" y="1178"/>
                      <a:pt x="1505" y="752"/>
                    </a:cubicBezTo>
                    <a:cubicBezTo>
                      <a:pt x="1505"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p15"/>
              <p:cNvSpPr/>
              <p:nvPr/>
            </p:nvSpPr>
            <p:spPr>
              <a:xfrm>
                <a:off x="2729475" y="4865950"/>
                <a:ext cx="37600" cy="37625"/>
              </a:xfrm>
              <a:custGeom>
                <a:avLst/>
                <a:gdLst/>
                <a:ahLst/>
                <a:cxnLst/>
                <a:rect l="l" t="t" r="r" b="b"/>
                <a:pathLst>
                  <a:path w="1504" h="1505" extrusionOk="0">
                    <a:moveTo>
                      <a:pt x="752" y="1"/>
                    </a:moveTo>
                    <a:cubicBezTo>
                      <a:pt x="351" y="1"/>
                      <a:pt x="0" y="327"/>
                      <a:pt x="0" y="753"/>
                    </a:cubicBezTo>
                    <a:cubicBezTo>
                      <a:pt x="0" y="1154"/>
                      <a:pt x="351" y="1505"/>
                      <a:pt x="752" y="1505"/>
                    </a:cubicBezTo>
                    <a:cubicBezTo>
                      <a:pt x="1178" y="1505"/>
                      <a:pt x="1504" y="1154"/>
                      <a:pt x="1504" y="753"/>
                    </a:cubicBezTo>
                    <a:cubicBezTo>
                      <a:pt x="1504" y="327"/>
                      <a:pt x="1178" y="1"/>
                      <a:pt x="7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7" name="Google Shape;677;p15"/>
              <p:cNvSpPr/>
              <p:nvPr/>
            </p:nvSpPr>
            <p:spPr>
              <a:xfrm>
                <a:off x="2808425" y="4882875"/>
                <a:ext cx="37600" cy="37625"/>
              </a:xfrm>
              <a:custGeom>
                <a:avLst/>
                <a:gdLst/>
                <a:ahLst/>
                <a:cxnLst/>
                <a:rect l="l" t="t" r="r" b="b"/>
                <a:pathLst>
                  <a:path w="1504" h="1505" extrusionOk="0">
                    <a:moveTo>
                      <a:pt x="752" y="0"/>
                    </a:moveTo>
                    <a:cubicBezTo>
                      <a:pt x="326" y="0"/>
                      <a:pt x="0" y="326"/>
                      <a:pt x="0" y="752"/>
                    </a:cubicBezTo>
                    <a:cubicBezTo>
                      <a:pt x="0" y="1178"/>
                      <a:pt x="326" y="1504"/>
                      <a:pt x="752" y="1504"/>
                    </a:cubicBezTo>
                    <a:cubicBezTo>
                      <a:pt x="1178" y="1504"/>
                      <a:pt x="1504" y="1178"/>
                      <a:pt x="1504" y="752"/>
                    </a:cubicBezTo>
                    <a:cubicBezTo>
                      <a:pt x="1504" y="326"/>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8" name="Google Shape;678;p15"/>
              <p:cNvSpPr/>
              <p:nvPr/>
            </p:nvSpPr>
            <p:spPr>
              <a:xfrm>
                <a:off x="2886725" y="4890400"/>
                <a:ext cx="38250" cy="37600"/>
              </a:xfrm>
              <a:custGeom>
                <a:avLst/>
                <a:gdLst/>
                <a:ahLst/>
                <a:cxnLst/>
                <a:rect l="l" t="t" r="r" b="b"/>
                <a:pathLst>
                  <a:path w="1530" h="1504" extrusionOk="0">
                    <a:moveTo>
                      <a:pt x="778" y="0"/>
                    </a:moveTo>
                    <a:cubicBezTo>
                      <a:pt x="352" y="0"/>
                      <a:pt x="1" y="351"/>
                      <a:pt x="1" y="752"/>
                    </a:cubicBezTo>
                    <a:cubicBezTo>
                      <a:pt x="1" y="1178"/>
                      <a:pt x="352" y="1504"/>
                      <a:pt x="778" y="1504"/>
                    </a:cubicBezTo>
                    <a:cubicBezTo>
                      <a:pt x="1179" y="1504"/>
                      <a:pt x="1530" y="1178"/>
                      <a:pt x="1530" y="752"/>
                    </a:cubicBezTo>
                    <a:cubicBezTo>
                      <a:pt x="1530" y="351"/>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9" name="Google Shape;679;p15"/>
              <p:cNvSpPr/>
              <p:nvPr/>
            </p:nvSpPr>
            <p:spPr>
              <a:xfrm>
                <a:off x="2765175" y="4939275"/>
                <a:ext cx="38250" cy="37600"/>
              </a:xfrm>
              <a:custGeom>
                <a:avLst/>
                <a:gdLst/>
                <a:ahLst/>
                <a:cxnLst/>
                <a:rect l="l" t="t" r="r" b="b"/>
                <a:pathLst>
                  <a:path w="1530" h="1504" extrusionOk="0">
                    <a:moveTo>
                      <a:pt x="778" y="0"/>
                    </a:moveTo>
                    <a:cubicBezTo>
                      <a:pt x="352" y="0"/>
                      <a:pt x="1" y="326"/>
                      <a:pt x="1" y="752"/>
                    </a:cubicBezTo>
                    <a:cubicBezTo>
                      <a:pt x="1" y="1178"/>
                      <a:pt x="352" y="1504"/>
                      <a:pt x="778" y="1504"/>
                    </a:cubicBezTo>
                    <a:cubicBezTo>
                      <a:pt x="1179" y="1504"/>
                      <a:pt x="1530" y="1178"/>
                      <a:pt x="1530" y="752"/>
                    </a:cubicBezTo>
                    <a:cubicBezTo>
                      <a:pt x="1530" y="326"/>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p15"/>
              <p:cNvSpPr/>
              <p:nvPr/>
            </p:nvSpPr>
            <p:spPr>
              <a:xfrm>
                <a:off x="2844750" y="4951800"/>
                <a:ext cx="37625" cy="37625"/>
              </a:xfrm>
              <a:custGeom>
                <a:avLst/>
                <a:gdLst/>
                <a:ahLst/>
                <a:cxnLst/>
                <a:rect l="l" t="t" r="r" b="b"/>
                <a:pathLst>
                  <a:path w="1505" h="1505" extrusionOk="0">
                    <a:moveTo>
                      <a:pt x="753" y="0"/>
                    </a:moveTo>
                    <a:cubicBezTo>
                      <a:pt x="327" y="0"/>
                      <a:pt x="1" y="326"/>
                      <a:pt x="1" y="752"/>
                    </a:cubicBezTo>
                    <a:cubicBezTo>
                      <a:pt x="1" y="1178"/>
                      <a:pt x="327" y="1504"/>
                      <a:pt x="753" y="1504"/>
                    </a:cubicBezTo>
                    <a:cubicBezTo>
                      <a:pt x="1179" y="1504"/>
                      <a:pt x="1505" y="1178"/>
                      <a:pt x="1505" y="752"/>
                    </a:cubicBezTo>
                    <a:cubicBezTo>
                      <a:pt x="1505"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p15"/>
              <p:cNvSpPr/>
              <p:nvPr/>
            </p:nvSpPr>
            <p:spPr>
              <a:xfrm>
                <a:off x="2923700" y="4959325"/>
                <a:ext cx="38250" cy="37600"/>
              </a:xfrm>
              <a:custGeom>
                <a:avLst/>
                <a:gdLst/>
                <a:ahLst/>
                <a:cxnLst/>
                <a:rect l="l" t="t" r="r" b="b"/>
                <a:pathLst>
                  <a:path w="1530" h="1504" extrusionOk="0">
                    <a:moveTo>
                      <a:pt x="753" y="0"/>
                    </a:moveTo>
                    <a:cubicBezTo>
                      <a:pt x="352" y="0"/>
                      <a:pt x="1" y="351"/>
                      <a:pt x="1" y="752"/>
                    </a:cubicBezTo>
                    <a:cubicBezTo>
                      <a:pt x="1" y="1178"/>
                      <a:pt x="352" y="1504"/>
                      <a:pt x="753" y="1504"/>
                    </a:cubicBezTo>
                    <a:cubicBezTo>
                      <a:pt x="1179" y="1504"/>
                      <a:pt x="1530" y="1178"/>
                      <a:pt x="1530" y="752"/>
                    </a:cubicBezTo>
                    <a:cubicBezTo>
                      <a:pt x="1530"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p15"/>
              <p:cNvSpPr/>
              <p:nvPr/>
            </p:nvSpPr>
            <p:spPr>
              <a:xfrm>
                <a:off x="3082225" y="4939275"/>
                <a:ext cx="38250" cy="37600"/>
              </a:xfrm>
              <a:custGeom>
                <a:avLst/>
                <a:gdLst/>
                <a:ahLst/>
                <a:cxnLst/>
                <a:rect l="l" t="t" r="r" b="b"/>
                <a:pathLst>
                  <a:path w="1530" h="1504" extrusionOk="0">
                    <a:moveTo>
                      <a:pt x="752" y="0"/>
                    </a:moveTo>
                    <a:cubicBezTo>
                      <a:pt x="351" y="0"/>
                      <a:pt x="1" y="326"/>
                      <a:pt x="1" y="752"/>
                    </a:cubicBezTo>
                    <a:cubicBezTo>
                      <a:pt x="1" y="1178"/>
                      <a:pt x="351" y="1504"/>
                      <a:pt x="752" y="1504"/>
                    </a:cubicBezTo>
                    <a:cubicBezTo>
                      <a:pt x="1179" y="1504"/>
                      <a:pt x="1529" y="1178"/>
                      <a:pt x="1529" y="752"/>
                    </a:cubicBezTo>
                    <a:cubicBezTo>
                      <a:pt x="1529" y="326"/>
                      <a:pt x="1179" y="0"/>
                      <a:pt x="75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p15"/>
              <p:cNvSpPr/>
              <p:nvPr/>
            </p:nvSpPr>
            <p:spPr>
              <a:xfrm>
                <a:off x="3003275" y="4951800"/>
                <a:ext cx="37625" cy="37625"/>
              </a:xfrm>
              <a:custGeom>
                <a:avLst/>
                <a:gdLst/>
                <a:ahLst/>
                <a:cxnLst/>
                <a:rect l="l" t="t" r="r" b="b"/>
                <a:pathLst>
                  <a:path w="1505" h="1505" extrusionOk="0">
                    <a:moveTo>
                      <a:pt x="753" y="0"/>
                    </a:moveTo>
                    <a:cubicBezTo>
                      <a:pt x="326" y="0"/>
                      <a:pt x="1" y="326"/>
                      <a:pt x="1" y="752"/>
                    </a:cubicBezTo>
                    <a:cubicBezTo>
                      <a:pt x="1" y="1178"/>
                      <a:pt x="326" y="1504"/>
                      <a:pt x="753" y="1504"/>
                    </a:cubicBezTo>
                    <a:cubicBezTo>
                      <a:pt x="1179" y="1504"/>
                      <a:pt x="1504" y="1178"/>
                      <a:pt x="1504" y="752"/>
                    </a:cubicBezTo>
                    <a:cubicBezTo>
                      <a:pt x="1504"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p15"/>
              <p:cNvSpPr/>
              <p:nvPr/>
            </p:nvSpPr>
            <p:spPr>
              <a:xfrm>
                <a:off x="2623575" y="4378125"/>
                <a:ext cx="315825" cy="343750"/>
              </a:xfrm>
              <a:custGeom>
                <a:avLst/>
                <a:gdLst/>
                <a:ahLst/>
                <a:cxnLst/>
                <a:rect l="l" t="t" r="r" b="b"/>
                <a:pathLst>
                  <a:path w="12633" h="13750" extrusionOk="0">
                    <a:moveTo>
                      <a:pt x="1924" y="1"/>
                    </a:moveTo>
                    <a:cubicBezTo>
                      <a:pt x="1220" y="1"/>
                      <a:pt x="1059" y="401"/>
                      <a:pt x="953" y="1017"/>
                    </a:cubicBezTo>
                    <a:cubicBezTo>
                      <a:pt x="1" y="6957"/>
                      <a:pt x="4487" y="13098"/>
                      <a:pt x="10527" y="13724"/>
                    </a:cubicBezTo>
                    <a:cubicBezTo>
                      <a:pt x="10652" y="13741"/>
                      <a:pt x="10771" y="13749"/>
                      <a:pt x="10882" y="13749"/>
                    </a:cubicBezTo>
                    <a:cubicBezTo>
                      <a:pt x="11617" y="13749"/>
                      <a:pt x="12044" y="13372"/>
                      <a:pt x="12131" y="12371"/>
                    </a:cubicBezTo>
                    <a:cubicBezTo>
                      <a:pt x="12632" y="6105"/>
                      <a:pt x="8572" y="992"/>
                      <a:pt x="2357" y="40"/>
                    </a:cubicBezTo>
                    <a:cubicBezTo>
                      <a:pt x="2193" y="13"/>
                      <a:pt x="2050" y="1"/>
                      <a:pt x="192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5" name="Google Shape;685;p15"/>
              <p:cNvSpPr/>
              <p:nvPr/>
            </p:nvSpPr>
            <p:spPr>
              <a:xfrm>
                <a:off x="2651150" y="4380150"/>
                <a:ext cx="271525" cy="339325"/>
              </a:xfrm>
              <a:custGeom>
                <a:avLst/>
                <a:gdLst/>
                <a:ahLst/>
                <a:cxnLst/>
                <a:rect l="l" t="t" r="r" b="b"/>
                <a:pathLst>
                  <a:path w="10861" h="13573" extrusionOk="0">
                    <a:moveTo>
                      <a:pt x="527" y="0"/>
                    </a:moveTo>
                    <a:cubicBezTo>
                      <a:pt x="96" y="0"/>
                      <a:pt x="25" y="321"/>
                      <a:pt x="25" y="811"/>
                    </a:cubicBezTo>
                    <a:cubicBezTo>
                      <a:pt x="0" y="6024"/>
                      <a:pt x="4537" y="12140"/>
                      <a:pt x="9624" y="13493"/>
                    </a:cubicBezTo>
                    <a:cubicBezTo>
                      <a:pt x="9814" y="13545"/>
                      <a:pt x="9983" y="13573"/>
                      <a:pt x="10129" y="13573"/>
                    </a:cubicBezTo>
                    <a:cubicBezTo>
                      <a:pt x="10621" y="13573"/>
                      <a:pt x="10860" y="13257"/>
                      <a:pt x="10802" y="12465"/>
                    </a:cubicBezTo>
                    <a:cubicBezTo>
                      <a:pt x="10401" y="6901"/>
                      <a:pt x="6366" y="1764"/>
                      <a:pt x="1078" y="109"/>
                    </a:cubicBezTo>
                    <a:cubicBezTo>
                      <a:pt x="849" y="35"/>
                      <a:pt x="669" y="0"/>
                      <a:pt x="52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p15"/>
              <p:cNvSpPr/>
              <p:nvPr/>
            </p:nvSpPr>
            <p:spPr>
              <a:xfrm>
                <a:off x="2652925" y="4380525"/>
                <a:ext cx="267875" cy="338050"/>
              </a:xfrm>
              <a:custGeom>
                <a:avLst/>
                <a:gdLst/>
                <a:ahLst/>
                <a:cxnLst/>
                <a:rect l="l" t="t" r="r" b="b"/>
                <a:pathLst>
                  <a:path w="10715" h="13522" extrusionOk="0">
                    <a:moveTo>
                      <a:pt x="356" y="0"/>
                    </a:moveTo>
                    <a:cubicBezTo>
                      <a:pt x="24" y="0"/>
                      <a:pt x="1" y="290"/>
                      <a:pt x="55" y="721"/>
                    </a:cubicBezTo>
                    <a:cubicBezTo>
                      <a:pt x="481" y="5583"/>
                      <a:pt x="5042" y="11698"/>
                      <a:pt x="9654" y="13403"/>
                    </a:cubicBezTo>
                    <a:cubicBezTo>
                      <a:pt x="9863" y="13479"/>
                      <a:pt x="10040" y="13521"/>
                      <a:pt x="10185" y="13521"/>
                    </a:cubicBezTo>
                    <a:cubicBezTo>
                      <a:pt x="10562" y="13521"/>
                      <a:pt x="10715" y="13238"/>
                      <a:pt x="10606" y="12551"/>
                    </a:cubicBezTo>
                    <a:cubicBezTo>
                      <a:pt x="9754" y="7312"/>
                      <a:pt x="5719" y="2175"/>
                      <a:pt x="907" y="144"/>
                    </a:cubicBezTo>
                    <a:cubicBezTo>
                      <a:pt x="666" y="45"/>
                      <a:pt x="487" y="0"/>
                      <a:pt x="35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p15"/>
              <p:cNvSpPr/>
              <p:nvPr/>
            </p:nvSpPr>
            <p:spPr>
              <a:xfrm>
                <a:off x="2654775" y="4381675"/>
                <a:ext cx="261975" cy="335225"/>
              </a:xfrm>
              <a:custGeom>
                <a:avLst/>
                <a:gdLst/>
                <a:ahLst/>
                <a:cxnLst/>
                <a:rect l="l" t="t" r="r" b="b"/>
                <a:pathLst>
                  <a:path w="10479" h="13409" extrusionOk="0">
                    <a:moveTo>
                      <a:pt x="129" y="1"/>
                    </a:moveTo>
                    <a:cubicBezTo>
                      <a:pt x="0" y="1"/>
                      <a:pt x="57" y="215"/>
                      <a:pt x="181" y="525"/>
                    </a:cubicBezTo>
                    <a:cubicBezTo>
                      <a:pt x="1660" y="4560"/>
                      <a:pt x="6271" y="10650"/>
                      <a:pt x="9830" y="13156"/>
                    </a:cubicBezTo>
                    <a:cubicBezTo>
                      <a:pt x="10061" y="13317"/>
                      <a:pt x="10231" y="13409"/>
                      <a:pt x="10330" y="13409"/>
                    </a:cubicBezTo>
                    <a:cubicBezTo>
                      <a:pt x="10479" y="13409"/>
                      <a:pt x="10467" y="13201"/>
                      <a:pt x="10256" y="12705"/>
                    </a:cubicBezTo>
                    <a:cubicBezTo>
                      <a:pt x="8402" y="8269"/>
                      <a:pt x="4392" y="3106"/>
                      <a:pt x="607" y="274"/>
                    </a:cubicBezTo>
                    <a:cubicBezTo>
                      <a:pt x="358" y="82"/>
                      <a:pt x="208" y="1"/>
                      <a:pt x="12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8" name="Google Shape;688;p15"/>
              <p:cNvSpPr/>
              <p:nvPr/>
            </p:nvSpPr>
            <p:spPr>
              <a:xfrm>
                <a:off x="2655400" y="4382075"/>
                <a:ext cx="260675" cy="334550"/>
              </a:xfrm>
              <a:custGeom>
                <a:avLst/>
                <a:gdLst/>
                <a:ahLst/>
                <a:cxnLst/>
                <a:rect l="l" t="t" r="r" b="b"/>
                <a:pathLst>
                  <a:path w="10427" h="13382" extrusionOk="0">
                    <a:moveTo>
                      <a:pt x="69" y="1"/>
                    </a:moveTo>
                    <a:cubicBezTo>
                      <a:pt x="1" y="1"/>
                      <a:pt x="87" y="184"/>
                      <a:pt x="231" y="458"/>
                    </a:cubicBezTo>
                    <a:cubicBezTo>
                      <a:pt x="2161" y="4143"/>
                      <a:pt x="6773" y="10208"/>
                      <a:pt x="9906" y="13065"/>
                    </a:cubicBezTo>
                    <a:cubicBezTo>
                      <a:pt x="10128" y="13265"/>
                      <a:pt x="10281" y="13381"/>
                      <a:pt x="10346" y="13381"/>
                    </a:cubicBezTo>
                    <a:cubicBezTo>
                      <a:pt x="10427" y="13381"/>
                      <a:pt x="10369" y="13197"/>
                      <a:pt x="10131" y="12764"/>
                    </a:cubicBezTo>
                    <a:cubicBezTo>
                      <a:pt x="7850" y="8654"/>
                      <a:pt x="3840" y="3491"/>
                      <a:pt x="507" y="333"/>
                    </a:cubicBezTo>
                    <a:cubicBezTo>
                      <a:pt x="252" y="100"/>
                      <a:pt x="119" y="1"/>
                      <a:pt x="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15"/>
              <p:cNvSpPr/>
              <p:nvPr/>
            </p:nvSpPr>
            <p:spPr>
              <a:xfrm>
                <a:off x="2698775" y="4656050"/>
                <a:ext cx="490000" cy="78975"/>
              </a:xfrm>
              <a:custGeom>
                <a:avLst/>
                <a:gdLst/>
                <a:ahLst/>
                <a:cxnLst/>
                <a:rect l="l" t="t" r="r" b="b"/>
                <a:pathLst>
                  <a:path w="19600" h="3159" extrusionOk="0">
                    <a:moveTo>
                      <a:pt x="1755" y="1"/>
                    </a:moveTo>
                    <a:cubicBezTo>
                      <a:pt x="827" y="126"/>
                      <a:pt x="0" y="527"/>
                      <a:pt x="301" y="1805"/>
                    </a:cubicBezTo>
                    <a:cubicBezTo>
                      <a:pt x="2983" y="2657"/>
                      <a:pt x="6241" y="3159"/>
                      <a:pt x="9750" y="3159"/>
                    </a:cubicBezTo>
                    <a:cubicBezTo>
                      <a:pt x="13283" y="3159"/>
                      <a:pt x="16542" y="2657"/>
                      <a:pt x="19223" y="1805"/>
                    </a:cubicBezTo>
                    <a:cubicBezTo>
                      <a:pt x="19599" y="803"/>
                      <a:pt x="19148" y="151"/>
                      <a:pt x="17770" y="1"/>
                    </a:cubicBezTo>
                    <a:cubicBezTo>
                      <a:pt x="15201" y="828"/>
                      <a:pt x="12481" y="1241"/>
                      <a:pt x="9762" y="1241"/>
                    </a:cubicBezTo>
                    <a:cubicBezTo>
                      <a:pt x="7043" y="1241"/>
                      <a:pt x="4323" y="828"/>
                      <a:pt x="175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p15"/>
              <p:cNvSpPr/>
              <p:nvPr/>
            </p:nvSpPr>
            <p:spPr>
              <a:xfrm>
                <a:off x="3101050" y="4112150"/>
                <a:ext cx="82275" cy="60875"/>
              </a:xfrm>
              <a:custGeom>
                <a:avLst/>
                <a:gdLst/>
                <a:ahLst/>
                <a:cxnLst/>
                <a:rect l="l" t="t" r="r" b="b"/>
                <a:pathLst>
                  <a:path w="3291" h="2435" extrusionOk="0">
                    <a:moveTo>
                      <a:pt x="1580" y="1"/>
                    </a:moveTo>
                    <a:cubicBezTo>
                      <a:pt x="1" y="1"/>
                      <a:pt x="862" y="2409"/>
                      <a:pt x="1553" y="2433"/>
                    </a:cubicBezTo>
                    <a:cubicBezTo>
                      <a:pt x="1561" y="2434"/>
                      <a:pt x="1569" y="2434"/>
                      <a:pt x="1576" y="2434"/>
                    </a:cubicBezTo>
                    <a:cubicBezTo>
                      <a:pt x="2301" y="2434"/>
                      <a:pt x="3291" y="101"/>
                      <a:pt x="1654" y="2"/>
                    </a:cubicBezTo>
                    <a:cubicBezTo>
                      <a:pt x="1629" y="1"/>
                      <a:pt x="1604" y="1"/>
                      <a:pt x="158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15"/>
              <p:cNvSpPr/>
              <p:nvPr/>
            </p:nvSpPr>
            <p:spPr>
              <a:xfrm>
                <a:off x="3132825" y="4166325"/>
                <a:ext cx="75175" cy="49850"/>
              </a:xfrm>
              <a:custGeom>
                <a:avLst/>
                <a:gdLst/>
                <a:ahLst/>
                <a:cxnLst/>
                <a:rect l="l" t="t" r="r" b="b"/>
                <a:pathLst>
                  <a:path w="3007" h="1994" extrusionOk="0">
                    <a:moveTo>
                      <a:pt x="1061" y="1"/>
                    </a:moveTo>
                    <a:cubicBezTo>
                      <a:pt x="708" y="1"/>
                      <a:pt x="401" y="89"/>
                      <a:pt x="282" y="266"/>
                    </a:cubicBezTo>
                    <a:cubicBezTo>
                      <a:pt x="1" y="736"/>
                      <a:pt x="831" y="1993"/>
                      <a:pt x="1633" y="1993"/>
                    </a:cubicBezTo>
                    <a:cubicBezTo>
                      <a:pt x="1902" y="1993"/>
                      <a:pt x="2168" y="1853"/>
                      <a:pt x="2388" y="1494"/>
                    </a:cubicBezTo>
                    <a:cubicBezTo>
                      <a:pt x="3006" y="505"/>
                      <a:pt x="1905" y="1"/>
                      <a:pt x="1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2" name="Google Shape;692;p15"/>
              <p:cNvSpPr/>
              <p:nvPr/>
            </p:nvSpPr>
            <p:spPr>
              <a:xfrm>
                <a:off x="3133250" y="4128550"/>
                <a:ext cx="73600" cy="51200"/>
              </a:xfrm>
              <a:custGeom>
                <a:avLst/>
                <a:gdLst/>
                <a:ahLst/>
                <a:cxnLst/>
                <a:rect l="l" t="t" r="r" b="b"/>
                <a:pathLst>
                  <a:path w="2944" h="2048" extrusionOk="0">
                    <a:moveTo>
                      <a:pt x="1603" y="1"/>
                    </a:moveTo>
                    <a:cubicBezTo>
                      <a:pt x="819" y="1"/>
                      <a:pt x="1" y="1324"/>
                      <a:pt x="265" y="1777"/>
                    </a:cubicBezTo>
                    <a:cubicBezTo>
                      <a:pt x="374" y="1959"/>
                      <a:pt x="666" y="2048"/>
                      <a:pt x="1005" y="2048"/>
                    </a:cubicBezTo>
                    <a:cubicBezTo>
                      <a:pt x="1835" y="2048"/>
                      <a:pt x="2943" y="1514"/>
                      <a:pt x="2320" y="499"/>
                    </a:cubicBezTo>
                    <a:cubicBezTo>
                      <a:pt x="2111" y="142"/>
                      <a:pt x="1859" y="1"/>
                      <a:pt x="160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15"/>
              <p:cNvSpPr/>
              <p:nvPr/>
            </p:nvSpPr>
            <p:spPr>
              <a:xfrm>
                <a:off x="3073900" y="4165250"/>
                <a:ext cx="72475" cy="50250"/>
              </a:xfrm>
              <a:custGeom>
                <a:avLst/>
                <a:gdLst/>
                <a:ahLst/>
                <a:cxnLst/>
                <a:rect l="l" t="t" r="r" b="b"/>
                <a:pathLst>
                  <a:path w="2899" h="2010" extrusionOk="0">
                    <a:moveTo>
                      <a:pt x="1810" y="1"/>
                    </a:moveTo>
                    <a:cubicBezTo>
                      <a:pt x="1005" y="1"/>
                      <a:pt x="0" y="462"/>
                      <a:pt x="509" y="1462"/>
                    </a:cubicBezTo>
                    <a:cubicBezTo>
                      <a:pt x="706" y="1856"/>
                      <a:pt x="970" y="2009"/>
                      <a:pt x="1246" y="2009"/>
                    </a:cubicBezTo>
                    <a:cubicBezTo>
                      <a:pt x="2024" y="2009"/>
                      <a:pt x="2898" y="790"/>
                      <a:pt x="2639" y="309"/>
                    </a:cubicBezTo>
                    <a:cubicBezTo>
                      <a:pt x="2534" y="107"/>
                      <a:pt x="2195" y="1"/>
                      <a:pt x="18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4" name="Google Shape;694;p15"/>
              <p:cNvSpPr/>
              <p:nvPr/>
            </p:nvSpPr>
            <p:spPr>
              <a:xfrm>
                <a:off x="3072500" y="4130150"/>
                <a:ext cx="74925" cy="49875"/>
              </a:xfrm>
              <a:custGeom>
                <a:avLst/>
                <a:gdLst/>
                <a:ahLst/>
                <a:cxnLst/>
                <a:rect l="l" t="t" r="r" b="b"/>
                <a:pathLst>
                  <a:path w="2997" h="1995" extrusionOk="0">
                    <a:moveTo>
                      <a:pt x="1360" y="0"/>
                    </a:moveTo>
                    <a:cubicBezTo>
                      <a:pt x="1095" y="0"/>
                      <a:pt x="833" y="137"/>
                      <a:pt x="615" y="485"/>
                    </a:cubicBezTo>
                    <a:cubicBezTo>
                      <a:pt x="1" y="1486"/>
                      <a:pt x="1083" y="1994"/>
                      <a:pt x="1915" y="1994"/>
                    </a:cubicBezTo>
                    <a:cubicBezTo>
                      <a:pt x="2272" y="1994"/>
                      <a:pt x="2583" y="1901"/>
                      <a:pt x="2695" y="1713"/>
                    </a:cubicBezTo>
                    <a:cubicBezTo>
                      <a:pt x="2997" y="1261"/>
                      <a:pt x="2164" y="0"/>
                      <a:pt x="136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5" name="Google Shape;695;p15"/>
              <p:cNvSpPr/>
              <p:nvPr/>
            </p:nvSpPr>
            <p:spPr>
              <a:xfrm>
                <a:off x="3105050" y="4172950"/>
                <a:ext cx="82025" cy="60925"/>
              </a:xfrm>
              <a:custGeom>
                <a:avLst/>
                <a:gdLst/>
                <a:ahLst/>
                <a:cxnLst/>
                <a:rect l="l" t="t" r="r" b="b"/>
                <a:pathLst>
                  <a:path w="3281" h="2437" extrusionOk="0">
                    <a:moveTo>
                      <a:pt x="1416" y="1"/>
                    </a:moveTo>
                    <a:cubicBezTo>
                      <a:pt x="1409" y="1"/>
                      <a:pt x="1401" y="1"/>
                      <a:pt x="1393" y="1"/>
                    </a:cubicBezTo>
                    <a:cubicBezTo>
                      <a:pt x="709" y="50"/>
                      <a:pt x="0" y="2437"/>
                      <a:pt x="1502" y="2437"/>
                    </a:cubicBezTo>
                    <a:cubicBezTo>
                      <a:pt x="1540" y="2437"/>
                      <a:pt x="1579" y="2435"/>
                      <a:pt x="1619" y="2432"/>
                    </a:cubicBezTo>
                    <a:cubicBezTo>
                      <a:pt x="3280" y="2308"/>
                      <a:pt x="2145" y="1"/>
                      <a:pt x="14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6" name="Google Shape;696;p15"/>
              <p:cNvSpPr/>
              <p:nvPr/>
            </p:nvSpPr>
            <p:spPr>
              <a:xfrm>
                <a:off x="3128650" y="4182100"/>
                <a:ext cx="54975" cy="42000"/>
              </a:xfrm>
              <a:custGeom>
                <a:avLst/>
                <a:gdLst/>
                <a:ahLst/>
                <a:cxnLst/>
                <a:rect l="l" t="t" r="r" b="b"/>
                <a:pathLst>
                  <a:path w="2199" h="1680" extrusionOk="0">
                    <a:moveTo>
                      <a:pt x="698" y="1"/>
                    </a:moveTo>
                    <a:cubicBezTo>
                      <a:pt x="672" y="1"/>
                      <a:pt x="648" y="4"/>
                      <a:pt x="625" y="11"/>
                    </a:cubicBezTo>
                    <a:cubicBezTo>
                      <a:pt x="164" y="126"/>
                      <a:pt x="0" y="1679"/>
                      <a:pt x="850" y="1679"/>
                    </a:cubicBezTo>
                    <a:cubicBezTo>
                      <a:pt x="926" y="1679"/>
                      <a:pt x="1009" y="1667"/>
                      <a:pt x="1101" y="1640"/>
                    </a:cubicBezTo>
                    <a:cubicBezTo>
                      <a:pt x="2198" y="1354"/>
                      <a:pt x="1207" y="1"/>
                      <a:pt x="69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15"/>
              <p:cNvSpPr/>
              <p:nvPr/>
            </p:nvSpPr>
            <p:spPr>
              <a:xfrm>
                <a:off x="3137225" y="4146350"/>
                <a:ext cx="54000" cy="38650"/>
              </a:xfrm>
              <a:custGeom>
                <a:avLst/>
                <a:gdLst/>
                <a:ahLst/>
                <a:cxnLst/>
                <a:rect l="l" t="t" r="r" b="b"/>
                <a:pathLst>
                  <a:path w="2160" h="1546" extrusionOk="0">
                    <a:moveTo>
                      <a:pt x="1045" y="0"/>
                    </a:moveTo>
                    <a:cubicBezTo>
                      <a:pt x="444" y="0"/>
                      <a:pt x="0" y="1140"/>
                      <a:pt x="282" y="1441"/>
                    </a:cubicBezTo>
                    <a:cubicBezTo>
                      <a:pt x="348" y="1512"/>
                      <a:pt x="462" y="1545"/>
                      <a:pt x="598" y="1545"/>
                    </a:cubicBezTo>
                    <a:cubicBezTo>
                      <a:pt x="1180" y="1545"/>
                      <a:pt x="2160" y="949"/>
                      <a:pt x="1510" y="238"/>
                    </a:cubicBezTo>
                    <a:cubicBezTo>
                      <a:pt x="1351" y="70"/>
                      <a:pt x="1193" y="0"/>
                      <a:pt x="10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8" name="Google Shape;698;p15"/>
              <p:cNvSpPr/>
              <p:nvPr/>
            </p:nvSpPr>
            <p:spPr>
              <a:xfrm>
                <a:off x="3099150" y="4160725"/>
                <a:ext cx="46775" cy="33100"/>
              </a:xfrm>
              <a:custGeom>
                <a:avLst/>
                <a:gdLst/>
                <a:ahLst/>
                <a:cxnLst/>
                <a:rect l="l" t="t" r="r" b="b"/>
                <a:pathLst>
                  <a:path w="1871" h="1324" extrusionOk="0">
                    <a:moveTo>
                      <a:pt x="704" y="1"/>
                    </a:moveTo>
                    <a:cubicBezTo>
                      <a:pt x="436" y="1"/>
                      <a:pt x="203" y="146"/>
                      <a:pt x="126" y="540"/>
                    </a:cubicBezTo>
                    <a:cubicBezTo>
                      <a:pt x="0" y="1117"/>
                      <a:pt x="395" y="1324"/>
                      <a:pt x="834" y="1324"/>
                    </a:cubicBezTo>
                    <a:cubicBezTo>
                      <a:pt x="1272" y="1324"/>
                      <a:pt x="1755" y="1117"/>
                      <a:pt x="1805" y="866"/>
                    </a:cubicBezTo>
                    <a:cubicBezTo>
                      <a:pt x="1871" y="537"/>
                      <a:pt x="1221" y="1"/>
                      <a:pt x="7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p15"/>
              <p:cNvSpPr/>
              <p:nvPr/>
            </p:nvSpPr>
            <p:spPr>
              <a:xfrm>
                <a:off x="2608825" y="4432200"/>
                <a:ext cx="39875" cy="26875"/>
              </a:xfrm>
              <a:custGeom>
                <a:avLst/>
                <a:gdLst/>
                <a:ahLst/>
                <a:cxnLst/>
                <a:rect l="l" t="t" r="r" b="b"/>
                <a:pathLst>
                  <a:path w="1595" h="1075" extrusionOk="0">
                    <a:moveTo>
                      <a:pt x="734" y="1"/>
                    </a:moveTo>
                    <a:cubicBezTo>
                      <a:pt x="595" y="1"/>
                      <a:pt x="457" y="73"/>
                      <a:pt x="340" y="258"/>
                    </a:cubicBezTo>
                    <a:cubicBezTo>
                      <a:pt x="1" y="793"/>
                      <a:pt x="602" y="1075"/>
                      <a:pt x="1049" y="1075"/>
                    </a:cubicBezTo>
                    <a:cubicBezTo>
                      <a:pt x="1230" y="1075"/>
                      <a:pt x="1385" y="1028"/>
                      <a:pt x="1443" y="935"/>
                    </a:cubicBezTo>
                    <a:cubicBezTo>
                      <a:pt x="1594" y="689"/>
                      <a:pt x="1160" y="1"/>
                      <a:pt x="73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0" name="Google Shape;700;p15"/>
              <p:cNvSpPr/>
              <p:nvPr/>
            </p:nvSpPr>
            <p:spPr>
              <a:xfrm>
                <a:off x="2641600" y="4432375"/>
                <a:ext cx="38900" cy="26950"/>
              </a:xfrm>
              <a:custGeom>
                <a:avLst/>
                <a:gdLst/>
                <a:ahLst/>
                <a:cxnLst/>
                <a:rect l="l" t="t" r="r" b="b"/>
                <a:pathLst>
                  <a:path w="1556" h="1078" extrusionOk="0">
                    <a:moveTo>
                      <a:pt x="871" y="1"/>
                    </a:moveTo>
                    <a:cubicBezTo>
                      <a:pt x="455" y="1"/>
                      <a:pt x="1" y="666"/>
                      <a:pt x="132" y="928"/>
                    </a:cubicBezTo>
                    <a:cubicBezTo>
                      <a:pt x="193" y="1027"/>
                      <a:pt x="361" y="1077"/>
                      <a:pt x="554" y="1077"/>
                    </a:cubicBezTo>
                    <a:cubicBezTo>
                      <a:pt x="992" y="1077"/>
                      <a:pt x="1556" y="816"/>
                      <a:pt x="1260" y="276"/>
                    </a:cubicBezTo>
                    <a:cubicBezTo>
                      <a:pt x="1151" y="78"/>
                      <a:pt x="1013" y="1"/>
                      <a:pt x="87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p15"/>
              <p:cNvSpPr/>
              <p:nvPr/>
            </p:nvSpPr>
            <p:spPr>
              <a:xfrm>
                <a:off x="2621075" y="4422975"/>
                <a:ext cx="44300" cy="32600"/>
              </a:xfrm>
              <a:custGeom>
                <a:avLst/>
                <a:gdLst/>
                <a:ahLst/>
                <a:cxnLst/>
                <a:rect l="l" t="t" r="r" b="b"/>
                <a:pathLst>
                  <a:path w="1772" h="1304" extrusionOk="0">
                    <a:moveTo>
                      <a:pt x="903" y="0"/>
                    </a:moveTo>
                    <a:cubicBezTo>
                      <a:pt x="895" y="0"/>
                      <a:pt x="886" y="0"/>
                      <a:pt x="878" y="0"/>
                    </a:cubicBezTo>
                    <a:cubicBezTo>
                      <a:pt x="0" y="25"/>
                      <a:pt x="577" y="1304"/>
                      <a:pt x="953" y="1304"/>
                    </a:cubicBezTo>
                    <a:cubicBezTo>
                      <a:pt x="1350" y="1279"/>
                      <a:pt x="1772" y="0"/>
                      <a:pt x="90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2" name="Google Shape;702;p15"/>
              <p:cNvSpPr/>
              <p:nvPr/>
            </p:nvSpPr>
            <p:spPr>
              <a:xfrm>
                <a:off x="2621925" y="4455550"/>
                <a:ext cx="44675" cy="32625"/>
              </a:xfrm>
              <a:custGeom>
                <a:avLst/>
                <a:gdLst/>
                <a:ahLst/>
                <a:cxnLst/>
                <a:rect l="l" t="t" r="r" b="b"/>
                <a:pathLst>
                  <a:path w="1787" h="1305" extrusionOk="0">
                    <a:moveTo>
                      <a:pt x="908" y="0"/>
                    </a:moveTo>
                    <a:cubicBezTo>
                      <a:pt x="532" y="0"/>
                      <a:pt x="0" y="1254"/>
                      <a:pt x="894" y="1304"/>
                    </a:cubicBezTo>
                    <a:cubicBezTo>
                      <a:pt x="902" y="1304"/>
                      <a:pt x="911" y="1304"/>
                      <a:pt x="919" y="1304"/>
                    </a:cubicBezTo>
                    <a:cubicBezTo>
                      <a:pt x="1787" y="1304"/>
                      <a:pt x="1316" y="25"/>
                      <a:pt x="919" y="1"/>
                    </a:cubicBezTo>
                    <a:cubicBezTo>
                      <a:pt x="915" y="0"/>
                      <a:pt x="911" y="0"/>
                      <a:pt x="9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3" name="Google Shape;703;p15"/>
              <p:cNvSpPr/>
              <p:nvPr/>
            </p:nvSpPr>
            <p:spPr>
              <a:xfrm>
                <a:off x="2609300" y="4451525"/>
                <a:ext cx="39350" cy="27150"/>
              </a:xfrm>
              <a:custGeom>
                <a:avLst/>
                <a:gdLst/>
                <a:ahLst/>
                <a:cxnLst/>
                <a:rect l="l" t="t" r="r" b="b"/>
                <a:pathLst>
                  <a:path w="1574" h="1086" extrusionOk="0">
                    <a:moveTo>
                      <a:pt x="1010" y="1"/>
                    </a:moveTo>
                    <a:cubicBezTo>
                      <a:pt x="573" y="1"/>
                      <a:pt x="0" y="274"/>
                      <a:pt x="296" y="813"/>
                    </a:cubicBezTo>
                    <a:cubicBezTo>
                      <a:pt x="409" y="1009"/>
                      <a:pt x="550" y="1085"/>
                      <a:pt x="693" y="1085"/>
                    </a:cubicBezTo>
                    <a:cubicBezTo>
                      <a:pt x="1120" y="1085"/>
                      <a:pt x="1574" y="406"/>
                      <a:pt x="1424" y="162"/>
                    </a:cubicBezTo>
                    <a:cubicBezTo>
                      <a:pt x="1370" y="54"/>
                      <a:pt x="1203" y="1"/>
                      <a:pt x="10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4" name="Google Shape;704;p15"/>
              <p:cNvSpPr/>
              <p:nvPr/>
            </p:nvSpPr>
            <p:spPr>
              <a:xfrm>
                <a:off x="2641700" y="4450575"/>
                <a:ext cx="39025" cy="25850"/>
              </a:xfrm>
              <a:custGeom>
                <a:avLst/>
                <a:gdLst/>
                <a:ahLst/>
                <a:cxnLst/>
                <a:rect l="l" t="t" r="r" b="b"/>
                <a:pathLst>
                  <a:path w="1561" h="1034" extrusionOk="0">
                    <a:moveTo>
                      <a:pt x="663" y="0"/>
                    </a:moveTo>
                    <a:cubicBezTo>
                      <a:pt x="419" y="0"/>
                      <a:pt x="192" y="72"/>
                      <a:pt x="128" y="200"/>
                    </a:cubicBezTo>
                    <a:cubicBezTo>
                      <a:pt x="1" y="453"/>
                      <a:pt x="476" y="1034"/>
                      <a:pt x="891" y="1034"/>
                    </a:cubicBezTo>
                    <a:cubicBezTo>
                      <a:pt x="1051" y="1034"/>
                      <a:pt x="1201" y="948"/>
                      <a:pt x="1306" y="726"/>
                    </a:cubicBezTo>
                    <a:cubicBezTo>
                      <a:pt x="1560" y="217"/>
                      <a:pt x="1087" y="0"/>
                      <a:pt x="66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5" name="Google Shape;705;p15"/>
              <p:cNvSpPr/>
              <p:nvPr/>
            </p:nvSpPr>
            <p:spPr>
              <a:xfrm>
                <a:off x="2649050" y="4450225"/>
                <a:ext cx="25350" cy="17775"/>
              </a:xfrm>
              <a:custGeom>
                <a:avLst/>
                <a:gdLst/>
                <a:ahLst/>
                <a:cxnLst/>
                <a:rect l="l" t="t" r="r" b="b"/>
                <a:pathLst>
                  <a:path w="1014" h="711" extrusionOk="0">
                    <a:moveTo>
                      <a:pt x="550" y="0"/>
                    </a:moveTo>
                    <a:cubicBezTo>
                      <a:pt x="320" y="0"/>
                      <a:pt x="71" y="105"/>
                      <a:pt x="34" y="239"/>
                    </a:cubicBezTo>
                    <a:cubicBezTo>
                      <a:pt x="1" y="407"/>
                      <a:pt x="350" y="710"/>
                      <a:pt x="630" y="710"/>
                    </a:cubicBezTo>
                    <a:cubicBezTo>
                      <a:pt x="767" y="710"/>
                      <a:pt x="887" y="637"/>
                      <a:pt x="937" y="439"/>
                    </a:cubicBezTo>
                    <a:cubicBezTo>
                      <a:pt x="1014" y="117"/>
                      <a:pt x="793" y="0"/>
                      <a:pt x="5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6" name="Google Shape;706;p15"/>
              <p:cNvSpPr/>
              <p:nvPr/>
            </p:nvSpPr>
            <p:spPr>
              <a:xfrm>
                <a:off x="2629675" y="4433850"/>
                <a:ext cx="29800" cy="22400"/>
              </a:xfrm>
              <a:custGeom>
                <a:avLst/>
                <a:gdLst/>
                <a:ahLst/>
                <a:cxnLst/>
                <a:rect l="l" t="t" r="r" b="b"/>
                <a:pathLst>
                  <a:path w="1192" h="896" extrusionOk="0">
                    <a:moveTo>
                      <a:pt x="709" y="0"/>
                    </a:moveTo>
                    <a:cubicBezTo>
                      <a:pt x="671" y="0"/>
                      <a:pt x="629" y="6"/>
                      <a:pt x="584" y="17"/>
                    </a:cubicBezTo>
                    <a:cubicBezTo>
                      <a:pt x="0" y="138"/>
                      <a:pt x="525" y="896"/>
                      <a:pt x="786" y="896"/>
                    </a:cubicBezTo>
                    <a:cubicBezTo>
                      <a:pt x="794" y="896"/>
                      <a:pt x="802" y="895"/>
                      <a:pt x="809" y="894"/>
                    </a:cubicBezTo>
                    <a:cubicBezTo>
                      <a:pt x="1065" y="824"/>
                      <a:pt x="1191" y="0"/>
                      <a:pt x="70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p15"/>
              <p:cNvSpPr/>
              <p:nvPr/>
            </p:nvSpPr>
            <p:spPr>
              <a:xfrm>
                <a:off x="2625375" y="4455200"/>
                <a:ext cx="29200" cy="21050"/>
              </a:xfrm>
              <a:custGeom>
                <a:avLst/>
                <a:gdLst/>
                <a:ahLst/>
                <a:cxnLst/>
                <a:rect l="l" t="t" r="r" b="b"/>
                <a:pathLst>
                  <a:path w="1168" h="842" extrusionOk="0">
                    <a:moveTo>
                      <a:pt x="852" y="1"/>
                    </a:moveTo>
                    <a:cubicBezTo>
                      <a:pt x="552" y="1"/>
                      <a:pt x="1" y="380"/>
                      <a:pt x="405" y="741"/>
                    </a:cubicBezTo>
                    <a:cubicBezTo>
                      <a:pt x="488" y="812"/>
                      <a:pt x="567" y="841"/>
                      <a:pt x="639" y="841"/>
                    </a:cubicBezTo>
                    <a:cubicBezTo>
                      <a:pt x="978" y="841"/>
                      <a:pt x="1167" y="184"/>
                      <a:pt x="981" y="40"/>
                    </a:cubicBezTo>
                    <a:cubicBezTo>
                      <a:pt x="951" y="13"/>
                      <a:pt x="905" y="1"/>
                      <a:pt x="8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8" name="Google Shape;708;p15"/>
              <p:cNvSpPr/>
              <p:nvPr/>
            </p:nvSpPr>
            <p:spPr>
              <a:xfrm>
                <a:off x="3132350" y="4167950"/>
                <a:ext cx="21325" cy="21325"/>
              </a:xfrm>
              <a:custGeom>
                <a:avLst/>
                <a:gdLst/>
                <a:ahLst/>
                <a:cxnLst/>
                <a:rect l="l" t="t" r="r" b="b"/>
                <a:pathLst>
                  <a:path w="853" h="853" extrusionOk="0">
                    <a:moveTo>
                      <a:pt x="427" y="1"/>
                    </a:moveTo>
                    <a:cubicBezTo>
                      <a:pt x="201" y="1"/>
                      <a:pt x="1" y="201"/>
                      <a:pt x="1" y="427"/>
                    </a:cubicBezTo>
                    <a:cubicBezTo>
                      <a:pt x="1" y="652"/>
                      <a:pt x="201" y="853"/>
                      <a:pt x="427" y="853"/>
                    </a:cubicBezTo>
                    <a:cubicBezTo>
                      <a:pt x="652" y="853"/>
                      <a:pt x="853" y="652"/>
                      <a:pt x="853" y="427"/>
                    </a:cubicBezTo>
                    <a:cubicBezTo>
                      <a:pt x="853" y="201"/>
                      <a:pt x="652" y="1"/>
                      <a:pt x="42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9" name="Google Shape;709;p15"/>
              <p:cNvSpPr/>
              <p:nvPr/>
            </p:nvSpPr>
            <p:spPr>
              <a:xfrm>
                <a:off x="2634850" y="4451800"/>
                <a:ext cx="16325" cy="16300"/>
              </a:xfrm>
              <a:custGeom>
                <a:avLst/>
                <a:gdLst/>
                <a:ahLst/>
                <a:cxnLst/>
                <a:rect l="l" t="t" r="r" b="b"/>
                <a:pathLst>
                  <a:path w="653" h="652" extrusionOk="0">
                    <a:moveTo>
                      <a:pt x="327" y="0"/>
                    </a:moveTo>
                    <a:cubicBezTo>
                      <a:pt x="151" y="0"/>
                      <a:pt x="1" y="126"/>
                      <a:pt x="1" y="326"/>
                    </a:cubicBezTo>
                    <a:cubicBezTo>
                      <a:pt x="1" y="502"/>
                      <a:pt x="151" y="652"/>
                      <a:pt x="327" y="652"/>
                    </a:cubicBezTo>
                    <a:cubicBezTo>
                      <a:pt x="502" y="652"/>
                      <a:pt x="652" y="502"/>
                      <a:pt x="652" y="326"/>
                    </a:cubicBezTo>
                    <a:cubicBezTo>
                      <a:pt x="652" y="126"/>
                      <a:pt x="502" y="0"/>
                      <a:pt x="32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10" name="Google Shape;710;p15"/>
            <p:cNvGrpSpPr/>
            <p:nvPr/>
          </p:nvGrpSpPr>
          <p:grpSpPr>
            <a:xfrm>
              <a:off x="4030588" y="-396350"/>
              <a:ext cx="1082725" cy="723050"/>
              <a:chOff x="1352275" y="974950"/>
              <a:chExt cx="1082725" cy="723050"/>
            </a:xfrm>
          </p:grpSpPr>
          <p:sp>
            <p:nvSpPr>
              <p:cNvPr id="711" name="Google Shape;711;p15"/>
              <p:cNvSpPr/>
              <p:nvPr/>
            </p:nvSpPr>
            <p:spPr>
              <a:xfrm>
                <a:off x="1753275" y="1417275"/>
                <a:ext cx="280725" cy="280725"/>
              </a:xfrm>
              <a:custGeom>
                <a:avLst/>
                <a:gdLst/>
                <a:ahLst/>
                <a:cxnLst/>
                <a:rect l="l" t="t" r="r" b="b"/>
                <a:pathLst>
                  <a:path w="11229" h="11229" extrusionOk="0">
                    <a:moveTo>
                      <a:pt x="5614" y="0"/>
                    </a:moveTo>
                    <a:cubicBezTo>
                      <a:pt x="2507" y="0"/>
                      <a:pt x="0" y="2531"/>
                      <a:pt x="0" y="5614"/>
                    </a:cubicBezTo>
                    <a:cubicBezTo>
                      <a:pt x="0" y="8722"/>
                      <a:pt x="2507" y="11228"/>
                      <a:pt x="5614" y="11228"/>
                    </a:cubicBezTo>
                    <a:cubicBezTo>
                      <a:pt x="8697" y="11228"/>
                      <a:pt x="11229" y="8722"/>
                      <a:pt x="11229" y="5614"/>
                    </a:cubicBezTo>
                    <a:cubicBezTo>
                      <a:pt x="11229" y="2531"/>
                      <a:pt x="8697" y="0"/>
                      <a:pt x="561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2" name="Google Shape;712;p15"/>
              <p:cNvSpPr/>
              <p:nvPr/>
            </p:nvSpPr>
            <p:spPr>
              <a:xfrm>
                <a:off x="1352275" y="974950"/>
                <a:ext cx="1082725" cy="620350"/>
              </a:xfrm>
              <a:custGeom>
                <a:avLst/>
                <a:gdLst/>
                <a:ahLst/>
                <a:cxnLst/>
                <a:rect l="l" t="t" r="r" b="b"/>
                <a:pathLst>
                  <a:path w="43309" h="24814" extrusionOk="0">
                    <a:moveTo>
                      <a:pt x="17895" y="1"/>
                    </a:moveTo>
                    <a:lnTo>
                      <a:pt x="17895" y="6617"/>
                    </a:lnTo>
                    <a:cubicBezTo>
                      <a:pt x="7720" y="8146"/>
                      <a:pt x="0" y="15690"/>
                      <a:pt x="0" y="24813"/>
                    </a:cubicBezTo>
                    <a:lnTo>
                      <a:pt x="43309" y="24813"/>
                    </a:lnTo>
                    <a:cubicBezTo>
                      <a:pt x="43309" y="15690"/>
                      <a:pt x="35564" y="8146"/>
                      <a:pt x="25389" y="6617"/>
                    </a:cubicBezTo>
                    <a:lnTo>
                      <a:pt x="2538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713" name="Google Shape;713;p15"/>
          <p:cNvSpPr txBox="1">
            <a:spLocks noGrp="1"/>
          </p:cNvSpPr>
          <p:nvPr>
            <p:ph type="title"/>
          </p:nvPr>
        </p:nvSpPr>
        <p:spPr>
          <a:xfrm>
            <a:off x="720000" y="414575"/>
            <a:ext cx="7704000" cy="5727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CUSTOM_16">
    <p:spTree>
      <p:nvGrpSpPr>
        <p:cNvPr id="1" name="Shape 962"/>
        <p:cNvGrpSpPr/>
        <p:nvPr/>
      </p:nvGrpSpPr>
      <p:grpSpPr>
        <a:xfrm>
          <a:off x="0" y="0"/>
          <a:ext cx="0" cy="0"/>
          <a:chOff x="0" y="0"/>
          <a:chExt cx="0" cy="0"/>
        </a:xfrm>
      </p:grpSpPr>
      <p:grpSp>
        <p:nvGrpSpPr>
          <p:cNvPr id="963" name="Google Shape;963;p23"/>
          <p:cNvGrpSpPr/>
          <p:nvPr/>
        </p:nvGrpSpPr>
        <p:grpSpPr>
          <a:xfrm>
            <a:off x="0" y="-396350"/>
            <a:ext cx="9144000" cy="5555950"/>
            <a:chOff x="0" y="-396350"/>
            <a:chExt cx="9144000" cy="5555950"/>
          </a:xfrm>
        </p:grpSpPr>
        <p:sp>
          <p:nvSpPr>
            <p:cNvPr id="964" name="Google Shape;964;p23"/>
            <p:cNvSpPr/>
            <p:nvPr/>
          </p:nvSpPr>
          <p:spPr>
            <a:xfrm>
              <a:off x="0" y="-75"/>
              <a:ext cx="9143929" cy="5143490"/>
            </a:xfrm>
            <a:custGeom>
              <a:avLst/>
              <a:gdLst/>
              <a:ahLst/>
              <a:cxnLst/>
              <a:rect l="l" t="t" r="r" b="b"/>
              <a:pathLst>
                <a:path w="49014" h="32839" extrusionOk="0">
                  <a:moveTo>
                    <a:pt x="1" y="1"/>
                  </a:moveTo>
                  <a:lnTo>
                    <a:pt x="1" y="32839"/>
                  </a:lnTo>
                  <a:lnTo>
                    <a:pt x="49013" y="32839"/>
                  </a:lnTo>
                  <a:lnTo>
                    <a:pt x="49013" y="1"/>
                  </a:lnTo>
                  <a:close/>
                </a:path>
              </a:pathLst>
            </a:custGeom>
            <a:solidFill>
              <a:srgbClr val="AFB9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5" name="Google Shape;965;p23"/>
            <p:cNvSpPr/>
            <p:nvPr/>
          </p:nvSpPr>
          <p:spPr>
            <a:xfrm>
              <a:off x="0" y="4401800"/>
              <a:ext cx="9144000" cy="757800"/>
            </a:xfrm>
            <a:prstGeom prst="rect">
              <a:avLst/>
            </a:prstGeom>
            <a:solidFill>
              <a:srgbClr val="EBEC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66" name="Google Shape;966;p23"/>
            <p:cNvGrpSpPr/>
            <p:nvPr/>
          </p:nvGrpSpPr>
          <p:grpSpPr>
            <a:xfrm>
              <a:off x="8174062" y="3811555"/>
              <a:ext cx="969932" cy="1331946"/>
              <a:chOff x="2608825" y="4070850"/>
              <a:chExt cx="720925" cy="990000"/>
            </a:xfrm>
          </p:grpSpPr>
          <p:sp>
            <p:nvSpPr>
              <p:cNvPr id="967" name="Google Shape;967;p23"/>
              <p:cNvSpPr/>
              <p:nvPr/>
            </p:nvSpPr>
            <p:spPr>
              <a:xfrm>
                <a:off x="2656150" y="4889775"/>
                <a:ext cx="573350" cy="171075"/>
              </a:xfrm>
              <a:custGeom>
                <a:avLst/>
                <a:gdLst/>
                <a:ahLst/>
                <a:cxnLst/>
                <a:rect l="l" t="t" r="r" b="b"/>
                <a:pathLst>
                  <a:path w="22934" h="6843" extrusionOk="0">
                    <a:moveTo>
                      <a:pt x="11455" y="6842"/>
                    </a:moveTo>
                    <a:cubicBezTo>
                      <a:pt x="17770" y="6842"/>
                      <a:pt x="22933" y="5313"/>
                      <a:pt x="22933" y="3434"/>
                    </a:cubicBezTo>
                    <a:cubicBezTo>
                      <a:pt x="22933" y="1554"/>
                      <a:pt x="17770" y="0"/>
                      <a:pt x="11455" y="0"/>
                    </a:cubicBezTo>
                    <a:cubicBezTo>
                      <a:pt x="5164" y="0"/>
                      <a:pt x="1" y="1554"/>
                      <a:pt x="1" y="3434"/>
                    </a:cubicBezTo>
                    <a:cubicBezTo>
                      <a:pt x="1" y="5313"/>
                      <a:pt x="5164" y="6842"/>
                      <a:pt x="11455" y="6842"/>
                    </a:cubicBezTo>
                    <a:close/>
                  </a:path>
                </a:pathLst>
              </a:custGeom>
              <a:solidFill>
                <a:srgbClr val="C9CAD2">
                  <a:alpha val="4039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8" name="Google Shape;968;p23"/>
              <p:cNvSpPr/>
              <p:nvPr/>
            </p:nvSpPr>
            <p:spPr>
              <a:xfrm>
                <a:off x="2789625" y="4072100"/>
                <a:ext cx="436100" cy="614675"/>
              </a:xfrm>
              <a:custGeom>
                <a:avLst/>
                <a:gdLst/>
                <a:ahLst/>
                <a:cxnLst/>
                <a:rect l="l" t="t" r="r" b="b"/>
                <a:pathLst>
                  <a:path w="17444" h="24587" extrusionOk="0">
                    <a:moveTo>
                      <a:pt x="4737" y="23058"/>
                    </a:moveTo>
                    <a:cubicBezTo>
                      <a:pt x="0" y="15664"/>
                      <a:pt x="2882" y="4963"/>
                      <a:pt x="10476" y="702"/>
                    </a:cubicBezTo>
                    <a:cubicBezTo>
                      <a:pt x="11429" y="176"/>
                      <a:pt x="12081" y="0"/>
                      <a:pt x="12883" y="1379"/>
                    </a:cubicBezTo>
                    <a:cubicBezTo>
                      <a:pt x="17444" y="9299"/>
                      <a:pt x="15314" y="18547"/>
                      <a:pt x="7770" y="23660"/>
                    </a:cubicBezTo>
                    <a:cubicBezTo>
                      <a:pt x="6366" y="24587"/>
                      <a:pt x="5514" y="24261"/>
                      <a:pt x="4737" y="2305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9" name="Google Shape;969;p23"/>
              <p:cNvSpPr/>
              <p:nvPr/>
            </p:nvSpPr>
            <p:spPr>
              <a:xfrm>
                <a:off x="2840375" y="4072100"/>
                <a:ext cx="335850" cy="614050"/>
              </a:xfrm>
              <a:custGeom>
                <a:avLst/>
                <a:gdLst/>
                <a:ahLst/>
                <a:cxnLst/>
                <a:rect l="l" t="t" r="r" b="b"/>
                <a:pathLst>
                  <a:path w="13434" h="24562" extrusionOk="0">
                    <a:moveTo>
                      <a:pt x="3083" y="23158"/>
                    </a:moveTo>
                    <a:cubicBezTo>
                      <a:pt x="0" y="16166"/>
                      <a:pt x="2832" y="5439"/>
                      <a:pt x="8772" y="777"/>
                    </a:cubicBezTo>
                    <a:cubicBezTo>
                      <a:pt x="9499" y="201"/>
                      <a:pt x="10000" y="0"/>
                      <a:pt x="10527" y="1303"/>
                    </a:cubicBezTo>
                    <a:cubicBezTo>
                      <a:pt x="13434" y="8797"/>
                      <a:pt x="11254" y="18045"/>
                      <a:pt x="5314" y="23559"/>
                    </a:cubicBezTo>
                    <a:cubicBezTo>
                      <a:pt x="4211" y="24562"/>
                      <a:pt x="3584" y="24286"/>
                      <a:pt x="3083" y="23158"/>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0" name="Google Shape;970;p23"/>
              <p:cNvSpPr/>
              <p:nvPr/>
            </p:nvSpPr>
            <p:spPr>
              <a:xfrm>
                <a:off x="2866050" y="4071475"/>
                <a:ext cx="285750" cy="614675"/>
              </a:xfrm>
              <a:custGeom>
                <a:avLst/>
                <a:gdLst/>
                <a:ahLst/>
                <a:cxnLst/>
                <a:rect l="l" t="t" r="r" b="b"/>
                <a:pathLst>
                  <a:path w="11430" h="24587" extrusionOk="0">
                    <a:moveTo>
                      <a:pt x="2257" y="23233"/>
                    </a:moveTo>
                    <a:cubicBezTo>
                      <a:pt x="1" y="16416"/>
                      <a:pt x="2783" y="5714"/>
                      <a:pt x="7896" y="827"/>
                    </a:cubicBezTo>
                    <a:cubicBezTo>
                      <a:pt x="8522" y="226"/>
                      <a:pt x="8948" y="0"/>
                      <a:pt x="9324" y="1278"/>
                    </a:cubicBezTo>
                    <a:cubicBezTo>
                      <a:pt x="11430" y="8597"/>
                      <a:pt x="9249" y="17820"/>
                      <a:pt x="4086" y="23534"/>
                    </a:cubicBezTo>
                    <a:cubicBezTo>
                      <a:pt x="3109" y="24587"/>
                      <a:pt x="2633" y="24336"/>
                      <a:pt x="2257" y="23233"/>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1" name="Google Shape;971;p23"/>
              <p:cNvSpPr/>
              <p:nvPr/>
            </p:nvSpPr>
            <p:spPr>
              <a:xfrm>
                <a:off x="2923700" y="4071475"/>
                <a:ext cx="171700" cy="613425"/>
              </a:xfrm>
              <a:custGeom>
                <a:avLst/>
                <a:gdLst/>
                <a:ahLst/>
                <a:cxnLst/>
                <a:rect l="l" t="t" r="r" b="b"/>
                <a:pathLst>
                  <a:path w="6868" h="24537" extrusionOk="0">
                    <a:moveTo>
                      <a:pt x="377" y="23334"/>
                    </a:moveTo>
                    <a:cubicBezTo>
                      <a:pt x="1" y="16993"/>
                      <a:pt x="2707" y="6266"/>
                      <a:pt x="5941" y="927"/>
                    </a:cubicBezTo>
                    <a:cubicBezTo>
                      <a:pt x="6342" y="251"/>
                      <a:pt x="6592" y="0"/>
                      <a:pt x="6642" y="1178"/>
                    </a:cubicBezTo>
                    <a:cubicBezTo>
                      <a:pt x="6868" y="8045"/>
                      <a:pt x="4662" y="17268"/>
                      <a:pt x="1304" y="23409"/>
                    </a:cubicBezTo>
                    <a:cubicBezTo>
                      <a:pt x="677" y="24537"/>
                      <a:pt x="452" y="24361"/>
                      <a:pt x="377" y="23334"/>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2" name="Google Shape;972;p23"/>
              <p:cNvSpPr/>
              <p:nvPr/>
            </p:nvSpPr>
            <p:spPr>
              <a:xfrm>
                <a:off x="2936225" y="4070850"/>
                <a:ext cx="151675" cy="614050"/>
              </a:xfrm>
              <a:custGeom>
                <a:avLst/>
                <a:gdLst/>
                <a:ahLst/>
                <a:cxnLst/>
                <a:rect l="l" t="t" r="r" b="b"/>
                <a:pathLst>
                  <a:path w="6067" h="24562" extrusionOk="0">
                    <a:moveTo>
                      <a:pt x="76" y="23409"/>
                    </a:moveTo>
                    <a:cubicBezTo>
                      <a:pt x="477" y="17268"/>
                      <a:pt x="3134" y="6516"/>
                      <a:pt x="5590" y="978"/>
                    </a:cubicBezTo>
                    <a:cubicBezTo>
                      <a:pt x="5891" y="301"/>
                      <a:pt x="6066" y="0"/>
                      <a:pt x="5966" y="1178"/>
                    </a:cubicBezTo>
                    <a:cubicBezTo>
                      <a:pt x="5415" y="7845"/>
                      <a:pt x="3184" y="17068"/>
                      <a:pt x="602" y="23384"/>
                    </a:cubicBezTo>
                    <a:cubicBezTo>
                      <a:pt x="126" y="24562"/>
                      <a:pt x="1" y="24386"/>
                      <a:pt x="76" y="23409"/>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3" name="Google Shape;973;p23"/>
              <p:cNvSpPr/>
              <p:nvPr/>
            </p:nvSpPr>
            <p:spPr>
              <a:xfrm>
                <a:off x="2733850" y="4600300"/>
                <a:ext cx="409175" cy="110925"/>
              </a:xfrm>
              <a:custGeom>
                <a:avLst/>
                <a:gdLst/>
                <a:ahLst/>
                <a:cxnLst/>
                <a:rect l="l" t="t" r="r" b="b"/>
                <a:pathLst>
                  <a:path w="16367" h="4437" extrusionOk="0">
                    <a:moveTo>
                      <a:pt x="16367" y="2231"/>
                    </a:moveTo>
                    <a:cubicBezTo>
                      <a:pt x="10778" y="0"/>
                      <a:pt x="2733" y="1003"/>
                      <a:pt x="1" y="2231"/>
                    </a:cubicBezTo>
                    <a:cubicBezTo>
                      <a:pt x="2733" y="3434"/>
                      <a:pt x="10778" y="4436"/>
                      <a:pt x="16367" y="2231"/>
                    </a:cubicBezTo>
                    <a:close/>
                  </a:path>
                </a:pathLst>
              </a:custGeom>
              <a:solidFill>
                <a:srgbClr val="467C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4" name="Google Shape;974;p23"/>
              <p:cNvSpPr/>
              <p:nvPr/>
            </p:nvSpPr>
            <p:spPr>
              <a:xfrm>
                <a:off x="2632350" y="4072725"/>
                <a:ext cx="458050" cy="661050"/>
              </a:xfrm>
              <a:custGeom>
                <a:avLst/>
                <a:gdLst/>
                <a:ahLst/>
                <a:cxnLst/>
                <a:rect l="l" t="t" r="r" b="b"/>
                <a:pathLst>
                  <a:path w="18322" h="26442" extrusionOk="0">
                    <a:moveTo>
                      <a:pt x="10301" y="25640"/>
                    </a:moveTo>
                    <a:cubicBezTo>
                      <a:pt x="2231" y="20752"/>
                      <a:pt x="0" y="9123"/>
                      <a:pt x="5289" y="1429"/>
                    </a:cubicBezTo>
                    <a:cubicBezTo>
                      <a:pt x="5940" y="476"/>
                      <a:pt x="6492" y="0"/>
                      <a:pt x="7920" y="953"/>
                    </a:cubicBezTo>
                    <a:cubicBezTo>
                      <a:pt x="16016" y="6416"/>
                      <a:pt x="18321" y="16316"/>
                      <a:pt x="13484" y="24787"/>
                    </a:cubicBezTo>
                    <a:cubicBezTo>
                      <a:pt x="12582" y="26366"/>
                      <a:pt x="11605" y="26442"/>
                      <a:pt x="10301" y="2564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5" name="Google Shape;975;p23"/>
              <p:cNvSpPr/>
              <p:nvPr/>
            </p:nvSpPr>
            <p:spPr>
              <a:xfrm>
                <a:off x="2684975" y="4072725"/>
                <a:ext cx="351525" cy="660425"/>
              </a:xfrm>
              <a:custGeom>
                <a:avLst/>
                <a:gdLst/>
                <a:ahLst/>
                <a:cxnLst/>
                <a:rect l="l" t="t" r="r" b="b"/>
                <a:pathLst>
                  <a:path w="14061" h="26417" extrusionOk="0">
                    <a:moveTo>
                      <a:pt x="8597" y="25564"/>
                    </a:moveTo>
                    <a:cubicBezTo>
                      <a:pt x="2332" y="20276"/>
                      <a:pt x="1" y="8647"/>
                      <a:pt x="3510" y="1354"/>
                    </a:cubicBezTo>
                    <a:cubicBezTo>
                      <a:pt x="3961" y="451"/>
                      <a:pt x="4337" y="0"/>
                      <a:pt x="5439" y="1028"/>
                    </a:cubicBezTo>
                    <a:cubicBezTo>
                      <a:pt x="11780" y="6893"/>
                      <a:pt x="14061" y="16792"/>
                      <a:pt x="10928" y="24888"/>
                    </a:cubicBezTo>
                    <a:cubicBezTo>
                      <a:pt x="10352" y="26391"/>
                      <a:pt x="9625" y="26416"/>
                      <a:pt x="8597" y="25564"/>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6" name="Google Shape;976;p23"/>
              <p:cNvSpPr/>
              <p:nvPr/>
            </p:nvSpPr>
            <p:spPr>
              <a:xfrm>
                <a:off x="2711300" y="4073350"/>
                <a:ext cx="298275" cy="659800"/>
              </a:xfrm>
              <a:custGeom>
                <a:avLst/>
                <a:gdLst/>
                <a:ahLst/>
                <a:cxnLst/>
                <a:rect l="l" t="t" r="r" b="b"/>
                <a:pathLst>
                  <a:path w="11931" h="26392" extrusionOk="0">
                    <a:moveTo>
                      <a:pt x="7745" y="25489"/>
                    </a:moveTo>
                    <a:cubicBezTo>
                      <a:pt x="2381" y="20026"/>
                      <a:pt x="0" y="8396"/>
                      <a:pt x="2632" y="1279"/>
                    </a:cubicBezTo>
                    <a:cubicBezTo>
                      <a:pt x="2958" y="401"/>
                      <a:pt x="3259" y="0"/>
                      <a:pt x="4211" y="1053"/>
                    </a:cubicBezTo>
                    <a:cubicBezTo>
                      <a:pt x="9675" y="7093"/>
                      <a:pt x="11930" y="16993"/>
                      <a:pt x="9650" y="24913"/>
                    </a:cubicBezTo>
                    <a:cubicBezTo>
                      <a:pt x="9224" y="26391"/>
                      <a:pt x="8622" y="26366"/>
                      <a:pt x="7745" y="25489"/>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7" name="Google Shape;977;p23"/>
              <p:cNvSpPr/>
              <p:nvPr/>
            </p:nvSpPr>
            <p:spPr>
              <a:xfrm>
                <a:off x="2771450" y="4073350"/>
                <a:ext cx="176725" cy="660425"/>
              </a:xfrm>
              <a:custGeom>
                <a:avLst/>
                <a:gdLst/>
                <a:ahLst/>
                <a:cxnLst/>
                <a:rect l="l" t="t" r="r" b="b"/>
                <a:pathLst>
                  <a:path w="7069" h="26417" extrusionOk="0">
                    <a:moveTo>
                      <a:pt x="5815" y="25389"/>
                    </a:moveTo>
                    <a:cubicBezTo>
                      <a:pt x="2457" y="19474"/>
                      <a:pt x="0" y="7870"/>
                      <a:pt x="602" y="1203"/>
                    </a:cubicBezTo>
                    <a:cubicBezTo>
                      <a:pt x="677" y="376"/>
                      <a:pt x="802" y="0"/>
                      <a:pt x="1404" y="1128"/>
                    </a:cubicBezTo>
                    <a:cubicBezTo>
                      <a:pt x="4838" y="7619"/>
                      <a:pt x="7068" y="17544"/>
                      <a:pt x="6717" y="25038"/>
                    </a:cubicBezTo>
                    <a:cubicBezTo>
                      <a:pt x="6667" y="26417"/>
                      <a:pt x="6366" y="26341"/>
                      <a:pt x="5815" y="25389"/>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8" name="Google Shape;978;p23"/>
              <p:cNvSpPr/>
              <p:nvPr/>
            </p:nvSpPr>
            <p:spPr>
              <a:xfrm>
                <a:off x="2789625" y="4073350"/>
                <a:ext cx="146625" cy="661050"/>
              </a:xfrm>
              <a:custGeom>
                <a:avLst/>
                <a:gdLst/>
                <a:ahLst/>
                <a:cxnLst/>
                <a:rect l="l" t="t" r="r" b="b"/>
                <a:pathLst>
                  <a:path w="5865" h="26442" extrusionOk="0">
                    <a:moveTo>
                      <a:pt x="5288" y="25339"/>
                    </a:moveTo>
                    <a:cubicBezTo>
                      <a:pt x="2782" y="19249"/>
                      <a:pt x="301" y="7645"/>
                      <a:pt x="25" y="1178"/>
                    </a:cubicBezTo>
                    <a:cubicBezTo>
                      <a:pt x="0" y="376"/>
                      <a:pt x="50" y="0"/>
                      <a:pt x="502" y="1178"/>
                    </a:cubicBezTo>
                    <a:cubicBezTo>
                      <a:pt x="3108" y="7845"/>
                      <a:pt x="5314" y="17770"/>
                      <a:pt x="5790" y="25088"/>
                    </a:cubicBezTo>
                    <a:cubicBezTo>
                      <a:pt x="5865" y="26442"/>
                      <a:pt x="5690" y="26341"/>
                      <a:pt x="5288" y="25339"/>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9" name="Google Shape;979;p23"/>
              <p:cNvSpPr/>
              <p:nvPr/>
            </p:nvSpPr>
            <p:spPr>
              <a:xfrm>
                <a:off x="2906775" y="4266325"/>
                <a:ext cx="422975" cy="447400"/>
              </a:xfrm>
              <a:custGeom>
                <a:avLst/>
                <a:gdLst/>
                <a:ahLst/>
                <a:cxnLst/>
                <a:rect l="l" t="t" r="r" b="b"/>
                <a:pathLst>
                  <a:path w="16919" h="17896" extrusionOk="0">
                    <a:moveTo>
                      <a:pt x="778" y="15941"/>
                    </a:moveTo>
                    <a:cubicBezTo>
                      <a:pt x="1" y="7921"/>
                      <a:pt x="6818" y="377"/>
                      <a:pt x="14813" y="51"/>
                    </a:cubicBezTo>
                    <a:cubicBezTo>
                      <a:pt x="15816" y="1"/>
                      <a:pt x="16417" y="151"/>
                      <a:pt x="16492" y="1605"/>
                    </a:cubicBezTo>
                    <a:cubicBezTo>
                      <a:pt x="16918" y="9976"/>
                      <a:pt x="11329" y="16667"/>
                      <a:pt x="3009" y="17695"/>
                    </a:cubicBezTo>
                    <a:cubicBezTo>
                      <a:pt x="1480" y="17896"/>
                      <a:pt x="928" y="17244"/>
                      <a:pt x="778" y="1594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0" name="Google Shape;980;p23"/>
              <p:cNvSpPr/>
              <p:nvPr/>
            </p:nvSpPr>
            <p:spPr>
              <a:xfrm>
                <a:off x="2931850" y="4268200"/>
                <a:ext cx="384750" cy="443650"/>
              </a:xfrm>
              <a:custGeom>
                <a:avLst/>
                <a:gdLst/>
                <a:ahLst/>
                <a:cxnLst/>
                <a:rect l="l" t="t" r="r" b="b"/>
                <a:pathLst>
                  <a:path w="15390" h="17746" extrusionOk="0">
                    <a:moveTo>
                      <a:pt x="51" y="16116"/>
                    </a:moveTo>
                    <a:cubicBezTo>
                      <a:pt x="452" y="9099"/>
                      <a:pt x="7244" y="1530"/>
                      <a:pt x="14036" y="176"/>
                    </a:cubicBezTo>
                    <a:cubicBezTo>
                      <a:pt x="14888" y="1"/>
                      <a:pt x="15389" y="51"/>
                      <a:pt x="15264" y="1329"/>
                    </a:cubicBezTo>
                    <a:cubicBezTo>
                      <a:pt x="14512" y="8698"/>
                      <a:pt x="8873" y="15339"/>
                      <a:pt x="1705" y="17369"/>
                    </a:cubicBezTo>
                    <a:cubicBezTo>
                      <a:pt x="376" y="17745"/>
                      <a:pt x="1" y="17244"/>
                      <a:pt x="51" y="1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1" name="Google Shape;981;p23"/>
              <p:cNvSpPr/>
              <p:nvPr/>
            </p:nvSpPr>
            <p:spPr>
              <a:xfrm>
                <a:off x="2932475" y="4268825"/>
                <a:ext cx="383475" cy="441775"/>
              </a:xfrm>
              <a:custGeom>
                <a:avLst/>
                <a:gdLst/>
                <a:ahLst/>
                <a:cxnLst/>
                <a:rect l="l" t="t" r="r" b="b"/>
                <a:pathLst>
                  <a:path w="15339" h="17671" extrusionOk="0">
                    <a:moveTo>
                      <a:pt x="176" y="16217"/>
                    </a:moveTo>
                    <a:cubicBezTo>
                      <a:pt x="1153" y="9700"/>
                      <a:pt x="7920" y="2106"/>
                      <a:pt x="14136" y="227"/>
                    </a:cubicBezTo>
                    <a:cubicBezTo>
                      <a:pt x="14913" y="1"/>
                      <a:pt x="15339" y="1"/>
                      <a:pt x="15113" y="1204"/>
                    </a:cubicBezTo>
                    <a:cubicBezTo>
                      <a:pt x="13760" y="8046"/>
                      <a:pt x="8146" y="14688"/>
                      <a:pt x="1529" y="17194"/>
                    </a:cubicBezTo>
                    <a:cubicBezTo>
                      <a:pt x="301" y="17670"/>
                      <a:pt x="1" y="17244"/>
                      <a:pt x="176" y="16217"/>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2" name="Google Shape;982;p23"/>
              <p:cNvSpPr/>
              <p:nvPr/>
            </p:nvSpPr>
            <p:spPr>
              <a:xfrm>
                <a:off x="2934975" y="4268200"/>
                <a:ext cx="379725" cy="440525"/>
              </a:xfrm>
              <a:custGeom>
                <a:avLst/>
                <a:gdLst/>
                <a:ahLst/>
                <a:cxnLst/>
                <a:rect l="l" t="t" r="r" b="b"/>
                <a:pathLst>
                  <a:path w="15189" h="17621" extrusionOk="0">
                    <a:moveTo>
                      <a:pt x="377" y="16492"/>
                    </a:moveTo>
                    <a:cubicBezTo>
                      <a:pt x="2708" y="11154"/>
                      <a:pt x="9399" y="3510"/>
                      <a:pt x="14287" y="477"/>
                    </a:cubicBezTo>
                    <a:cubicBezTo>
                      <a:pt x="14888" y="101"/>
                      <a:pt x="15189" y="1"/>
                      <a:pt x="14738" y="1003"/>
                    </a:cubicBezTo>
                    <a:cubicBezTo>
                      <a:pt x="12056" y="6693"/>
                      <a:pt x="6392" y="13309"/>
                      <a:pt x="1104" y="16943"/>
                    </a:cubicBezTo>
                    <a:cubicBezTo>
                      <a:pt x="101" y="17620"/>
                      <a:pt x="1" y="17369"/>
                      <a:pt x="377" y="1649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3" name="Google Shape;983;p23"/>
              <p:cNvSpPr/>
              <p:nvPr/>
            </p:nvSpPr>
            <p:spPr>
              <a:xfrm>
                <a:off x="2936225" y="4267575"/>
                <a:ext cx="378475" cy="439875"/>
              </a:xfrm>
              <a:custGeom>
                <a:avLst/>
                <a:gdLst/>
                <a:ahLst/>
                <a:cxnLst/>
                <a:rect l="l" t="t" r="r" b="b"/>
                <a:pathLst>
                  <a:path w="15139" h="17595" extrusionOk="0">
                    <a:moveTo>
                      <a:pt x="452" y="16643"/>
                    </a:moveTo>
                    <a:cubicBezTo>
                      <a:pt x="3359" y="11780"/>
                      <a:pt x="10026" y="4111"/>
                      <a:pt x="14337" y="602"/>
                    </a:cubicBezTo>
                    <a:cubicBezTo>
                      <a:pt x="14863" y="176"/>
                      <a:pt x="15139" y="1"/>
                      <a:pt x="14562" y="928"/>
                    </a:cubicBezTo>
                    <a:cubicBezTo>
                      <a:pt x="11354" y="6141"/>
                      <a:pt x="5665" y="12758"/>
                      <a:pt x="903" y="16843"/>
                    </a:cubicBezTo>
                    <a:cubicBezTo>
                      <a:pt x="26" y="17595"/>
                      <a:pt x="1" y="17419"/>
                      <a:pt x="452" y="16643"/>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4" name="Google Shape;984;p23"/>
              <p:cNvSpPr/>
              <p:nvPr/>
            </p:nvSpPr>
            <p:spPr>
              <a:xfrm>
                <a:off x="2655525" y="4656050"/>
                <a:ext cx="574600" cy="360925"/>
              </a:xfrm>
              <a:custGeom>
                <a:avLst/>
                <a:gdLst/>
                <a:ahLst/>
                <a:cxnLst/>
                <a:rect l="l" t="t" r="r" b="b"/>
                <a:pathLst>
                  <a:path w="22984" h="14437" extrusionOk="0">
                    <a:moveTo>
                      <a:pt x="3485" y="1"/>
                    </a:moveTo>
                    <a:cubicBezTo>
                      <a:pt x="8622" y="1655"/>
                      <a:pt x="14362" y="1655"/>
                      <a:pt x="19500" y="1"/>
                    </a:cubicBezTo>
                    <a:cubicBezTo>
                      <a:pt x="22908" y="2808"/>
                      <a:pt x="22983" y="10778"/>
                      <a:pt x="19500" y="12582"/>
                    </a:cubicBezTo>
                    <a:cubicBezTo>
                      <a:pt x="14061" y="14437"/>
                      <a:pt x="8923" y="14437"/>
                      <a:pt x="3485" y="12582"/>
                    </a:cubicBezTo>
                    <a:cubicBezTo>
                      <a:pt x="1" y="10778"/>
                      <a:pt x="76" y="2808"/>
                      <a:pt x="348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5" name="Google Shape;985;p23"/>
              <p:cNvSpPr/>
              <p:nvPr/>
            </p:nvSpPr>
            <p:spPr>
              <a:xfrm>
                <a:off x="2765175" y="4674850"/>
                <a:ext cx="38250" cy="38250"/>
              </a:xfrm>
              <a:custGeom>
                <a:avLst/>
                <a:gdLst/>
                <a:ahLst/>
                <a:cxnLst/>
                <a:rect l="l" t="t" r="r" b="b"/>
                <a:pathLst>
                  <a:path w="1530" h="1530" extrusionOk="0">
                    <a:moveTo>
                      <a:pt x="778" y="1"/>
                    </a:moveTo>
                    <a:cubicBezTo>
                      <a:pt x="352" y="1"/>
                      <a:pt x="1" y="352"/>
                      <a:pt x="1" y="778"/>
                    </a:cubicBezTo>
                    <a:cubicBezTo>
                      <a:pt x="1" y="1179"/>
                      <a:pt x="352" y="1529"/>
                      <a:pt x="778" y="1529"/>
                    </a:cubicBezTo>
                    <a:cubicBezTo>
                      <a:pt x="1179" y="1529"/>
                      <a:pt x="1530" y="1179"/>
                      <a:pt x="1530" y="778"/>
                    </a:cubicBezTo>
                    <a:cubicBezTo>
                      <a:pt x="1530" y="352"/>
                      <a:pt x="1179" y="1"/>
                      <a:pt x="778" y="1"/>
                    </a:cubicBezTo>
                    <a:close/>
                  </a:path>
                </a:pathLst>
              </a:custGeom>
              <a:solidFill>
                <a:srgbClr val="467C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6" name="Google Shape;986;p23"/>
              <p:cNvSpPr/>
              <p:nvPr/>
            </p:nvSpPr>
            <p:spPr>
              <a:xfrm>
                <a:off x="2844750" y="4680500"/>
                <a:ext cx="37625" cy="38250"/>
              </a:xfrm>
              <a:custGeom>
                <a:avLst/>
                <a:gdLst/>
                <a:ahLst/>
                <a:cxnLst/>
                <a:rect l="l" t="t" r="r" b="b"/>
                <a:pathLst>
                  <a:path w="1505" h="1530" extrusionOk="0">
                    <a:moveTo>
                      <a:pt x="753" y="0"/>
                    </a:moveTo>
                    <a:cubicBezTo>
                      <a:pt x="327" y="0"/>
                      <a:pt x="1" y="351"/>
                      <a:pt x="1" y="777"/>
                    </a:cubicBezTo>
                    <a:cubicBezTo>
                      <a:pt x="1" y="1178"/>
                      <a:pt x="327" y="1529"/>
                      <a:pt x="753" y="1529"/>
                    </a:cubicBezTo>
                    <a:cubicBezTo>
                      <a:pt x="1179" y="1529"/>
                      <a:pt x="1505" y="1178"/>
                      <a:pt x="1505" y="777"/>
                    </a:cubicBezTo>
                    <a:cubicBezTo>
                      <a:pt x="1505" y="351"/>
                      <a:pt x="1179" y="0"/>
                      <a:pt x="753" y="0"/>
                    </a:cubicBezTo>
                    <a:close/>
                  </a:path>
                </a:pathLst>
              </a:custGeom>
              <a:solidFill>
                <a:srgbClr val="467C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7" name="Google Shape;987;p23"/>
              <p:cNvSpPr/>
              <p:nvPr/>
            </p:nvSpPr>
            <p:spPr>
              <a:xfrm>
                <a:off x="3082225" y="4674850"/>
                <a:ext cx="38250" cy="38250"/>
              </a:xfrm>
              <a:custGeom>
                <a:avLst/>
                <a:gdLst/>
                <a:ahLst/>
                <a:cxnLst/>
                <a:rect l="l" t="t" r="r" b="b"/>
                <a:pathLst>
                  <a:path w="1530" h="1530" extrusionOk="0">
                    <a:moveTo>
                      <a:pt x="752" y="1"/>
                    </a:moveTo>
                    <a:cubicBezTo>
                      <a:pt x="351" y="1"/>
                      <a:pt x="1" y="352"/>
                      <a:pt x="1" y="778"/>
                    </a:cubicBezTo>
                    <a:cubicBezTo>
                      <a:pt x="1" y="1179"/>
                      <a:pt x="351" y="1529"/>
                      <a:pt x="752" y="1529"/>
                    </a:cubicBezTo>
                    <a:cubicBezTo>
                      <a:pt x="1179" y="1529"/>
                      <a:pt x="1529" y="1179"/>
                      <a:pt x="1529" y="778"/>
                    </a:cubicBezTo>
                    <a:cubicBezTo>
                      <a:pt x="1529" y="352"/>
                      <a:pt x="1179" y="1"/>
                      <a:pt x="752" y="1"/>
                    </a:cubicBezTo>
                    <a:close/>
                  </a:path>
                </a:pathLst>
              </a:custGeom>
              <a:solidFill>
                <a:srgbClr val="467C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8" name="Google Shape;988;p23"/>
              <p:cNvSpPr/>
              <p:nvPr/>
            </p:nvSpPr>
            <p:spPr>
              <a:xfrm>
                <a:off x="3003275" y="4680500"/>
                <a:ext cx="37625" cy="38250"/>
              </a:xfrm>
              <a:custGeom>
                <a:avLst/>
                <a:gdLst/>
                <a:ahLst/>
                <a:cxnLst/>
                <a:rect l="l" t="t" r="r" b="b"/>
                <a:pathLst>
                  <a:path w="1505" h="1530" extrusionOk="0">
                    <a:moveTo>
                      <a:pt x="753" y="0"/>
                    </a:moveTo>
                    <a:cubicBezTo>
                      <a:pt x="326" y="0"/>
                      <a:pt x="1" y="351"/>
                      <a:pt x="1" y="777"/>
                    </a:cubicBezTo>
                    <a:cubicBezTo>
                      <a:pt x="1" y="1178"/>
                      <a:pt x="326" y="1529"/>
                      <a:pt x="753" y="1529"/>
                    </a:cubicBezTo>
                    <a:cubicBezTo>
                      <a:pt x="1179" y="1529"/>
                      <a:pt x="1504" y="1178"/>
                      <a:pt x="1504" y="777"/>
                    </a:cubicBezTo>
                    <a:cubicBezTo>
                      <a:pt x="1504" y="351"/>
                      <a:pt x="1179" y="0"/>
                      <a:pt x="753" y="0"/>
                    </a:cubicBezTo>
                    <a:close/>
                  </a:path>
                </a:pathLst>
              </a:custGeom>
              <a:solidFill>
                <a:srgbClr val="467C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9" name="Google Shape;989;p23"/>
              <p:cNvSpPr/>
              <p:nvPr/>
            </p:nvSpPr>
            <p:spPr>
              <a:xfrm>
                <a:off x="3122950" y="4731875"/>
                <a:ext cx="38250" cy="37625"/>
              </a:xfrm>
              <a:custGeom>
                <a:avLst/>
                <a:gdLst/>
                <a:ahLst/>
                <a:cxnLst/>
                <a:rect l="l" t="t" r="r" b="b"/>
                <a:pathLst>
                  <a:path w="1530" h="1505" extrusionOk="0">
                    <a:moveTo>
                      <a:pt x="778" y="0"/>
                    </a:moveTo>
                    <a:cubicBezTo>
                      <a:pt x="352" y="0"/>
                      <a:pt x="1" y="351"/>
                      <a:pt x="1" y="752"/>
                    </a:cubicBezTo>
                    <a:cubicBezTo>
                      <a:pt x="1" y="1178"/>
                      <a:pt x="352" y="1504"/>
                      <a:pt x="778" y="1504"/>
                    </a:cubicBezTo>
                    <a:cubicBezTo>
                      <a:pt x="1179" y="1504"/>
                      <a:pt x="1529" y="1178"/>
                      <a:pt x="1529" y="752"/>
                    </a:cubicBezTo>
                    <a:cubicBezTo>
                      <a:pt x="1529" y="351"/>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0" name="Google Shape;990;p23"/>
              <p:cNvSpPr/>
              <p:nvPr/>
            </p:nvSpPr>
            <p:spPr>
              <a:xfrm>
                <a:off x="3044625" y="4743150"/>
                <a:ext cx="37625" cy="37625"/>
              </a:xfrm>
              <a:custGeom>
                <a:avLst/>
                <a:gdLst/>
                <a:ahLst/>
                <a:cxnLst/>
                <a:rect l="l" t="t" r="r" b="b"/>
                <a:pathLst>
                  <a:path w="1505" h="1505" extrusionOk="0">
                    <a:moveTo>
                      <a:pt x="753" y="0"/>
                    </a:moveTo>
                    <a:cubicBezTo>
                      <a:pt x="327" y="0"/>
                      <a:pt x="1" y="351"/>
                      <a:pt x="1" y="752"/>
                    </a:cubicBezTo>
                    <a:cubicBezTo>
                      <a:pt x="1" y="1178"/>
                      <a:pt x="327" y="1504"/>
                      <a:pt x="753" y="1504"/>
                    </a:cubicBezTo>
                    <a:cubicBezTo>
                      <a:pt x="1179" y="1504"/>
                      <a:pt x="1505" y="1178"/>
                      <a:pt x="1505" y="752"/>
                    </a:cubicBezTo>
                    <a:cubicBezTo>
                      <a:pt x="1505"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1" name="Google Shape;991;p23"/>
              <p:cNvSpPr/>
              <p:nvPr/>
            </p:nvSpPr>
            <p:spPr>
              <a:xfrm>
                <a:off x="2965675" y="4745650"/>
                <a:ext cx="37625" cy="38250"/>
              </a:xfrm>
              <a:custGeom>
                <a:avLst/>
                <a:gdLst/>
                <a:ahLst/>
                <a:cxnLst/>
                <a:rect l="l" t="t" r="r" b="b"/>
                <a:pathLst>
                  <a:path w="1505" h="1530" extrusionOk="0">
                    <a:moveTo>
                      <a:pt x="753" y="1"/>
                    </a:moveTo>
                    <a:cubicBezTo>
                      <a:pt x="352" y="1"/>
                      <a:pt x="1" y="352"/>
                      <a:pt x="1" y="778"/>
                    </a:cubicBezTo>
                    <a:cubicBezTo>
                      <a:pt x="1" y="1179"/>
                      <a:pt x="352" y="1530"/>
                      <a:pt x="753" y="1530"/>
                    </a:cubicBezTo>
                    <a:cubicBezTo>
                      <a:pt x="1179" y="1530"/>
                      <a:pt x="1505" y="1179"/>
                      <a:pt x="1505" y="778"/>
                    </a:cubicBezTo>
                    <a:cubicBezTo>
                      <a:pt x="1505"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2" name="Google Shape;992;p23"/>
              <p:cNvSpPr/>
              <p:nvPr/>
            </p:nvSpPr>
            <p:spPr>
              <a:xfrm>
                <a:off x="2729475" y="4731875"/>
                <a:ext cx="37600" cy="37625"/>
              </a:xfrm>
              <a:custGeom>
                <a:avLst/>
                <a:gdLst/>
                <a:ahLst/>
                <a:cxnLst/>
                <a:rect l="l" t="t" r="r" b="b"/>
                <a:pathLst>
                  <a:path w="1504" h="1505" extrusionOk="0">
                    <a:moveTo>
                      <a:pt x="752" y="0"/>
                    </a:moveTo>
                    <a:cubicBezTo>
                      <a:pt x="351" y="0"/>
                      <a:pt x="0" y="351"/>
                      <a:pt x="0" y="752"/>
                    </a:cubicBezTo>
                    <a:cubicBezTo>
                      <a:pt x="0" y="1178"/>
                      <a:pt x="351" y="1504"/>
                      <a:pt x="752" y="1504"/>
                    </a:cubicBezTo>
                    <a:cubicBezTo>
                      <a:pt x="1178" y="1504"/>
                      <a:pt x="1504" y="1178"/>
                      <a:pt x="1504" y="752"/>
                    </a:cubicBezTo>
                    <a:cubicBezTo>
                      <a:pt x="1504" y="351"/>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3" name="Google Shape;993;p23"/>
              <p:cNvSpPr/>
              <p:nvPr/>
            </p:nvSpPr>
            <p:spPr>
              <a:xfrm>
                <a:off x="2808425" y="4743150"/>
                <a:ext cx="37600" cy="37625"/>
              </a:xfrm>
              <a:custGeom>
                <a:avLst/>
                <a:gdLst/>
                <a:ahLst/>
                <a:cxnLst/>
                <a:rect l="l" t="t" r="r" b="b"/>
                <a:pathLst>
                  <a:path w="1504" h="1505" extrusionOk="0">
                    <a:moveTo>
                      <a:pt x="752" y="0"/>
                    </a:moveTo>
                    <a:cubicBezTo>
                      <a:pt x="326" y="0"/>
                      <a:pt x="0" y="351"/>
                      <a:pt x="0" y="752"/>
                    </a:cubicBezTo>
                    <a:cubicBezTo>
                      <a:pt x="0" y="1178"/>
                      <a:pt x="326" y="1504"/>
                      <a:pt x="752" y="1504"/>
                    </a:cubicBezTo>
                    <a:cubicBezTo>
                      <a:pt x="1178" y="1504"/>
                      <a:pt x="1504" y="1178"/>
                      <a:pt x="1504" y="752"/>
                    </a:cubicBezTo>
                    <a:cubicBezTo>
                      <a:pt x="1504" y="351"/>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4" name="Google Shape;994;p23"/>
              <p:cNvSpPr/>
              <p:nvPr/>
            </p:nvSpPr>
            <p:spPr>
              <a:xfrm>
                <a:off x="2886725" y="4745650"/>
                <a:ext cx="38250" cy="38250"/>
              </a:xfrm>
              <a:custGeom>
                <a:avLst/>
                <a:gdLst/>
                <a:ahLst/>
                <a:cxnLst/>
                <a:rect l="l" t="t" r="r" b="b"/>
                <a:pathLst>
                  <a:path w="1530" h="1530" extrusionOk="0">
                    <a:moveTo>
                      <a:pt x="778" y="1"/>
                    </a:moveTo>
                    <a:cubicBezTo>
                      <a:pt x="352" y="1"/>
                      <a:pt x="1" y="352"/>
                      <a:pt x="1" y="778"/>
                    </a:cubicBezTo>
                    <a:cubicBezTo>
                      <a:pt x="1" y="1179"/>
                      <a:pt x="352" y="1530"/>
                      <a:pt x="778" y="1530"/>
                    </a:cubicBezTo>
                    <a:cubicBezTo>
                      <a:pt x="1179" y="1530"/>
                      <a:pt x="1530" y="1179"/>
                      <a:pt x="1530" y="778"/>
                    </a:cubicBezTo>
                    <a:cubicBezTo>
                      <a:pt x="1530" y="352"/>
                      <a:pt x="1179" y="1"/>
                      <a:pt x="7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5" name="Google Shape;995;p23"/>
              <p:cNvSpPr/>
              <p:nvPr/>
            </p:nvSpPr>
            <p:spPr>
              <a:xfrm>
                <a:off x="2686225" y="4797650"/>
                <a:ext cx="37625" cy="38250"/>
              </a:xfrm>
              <a:custGeom>
                <a:avLst/>
                <a:gdLst/>
                <a:ahLst/>
                <a:cxnLst/>
                <a:rect l="l" t="t" r="r" b="b"/>
                <a:pathLst>
                  <a:path w="1505" h="1530" extrusionOk="0">
                    <a:moveTo>
                      <a:pt x="753" y="1"/>
                    </a:moveTo>
                    <a:cubicBezTo>
                      <a:pt x="327" y="1"/>
                      <a:pt x="1" y="352"/>
                      <a:pt x="1" y="753"/>
                    </a:cubicBezTo>
                    <a:cubicBezTo>
                      <a:pt x="1" y="1179"/>
                      <a:pt x="327" y="1530"/>
                      <a:pt x="753" y="1530"/>
                    </a:cubicBezTo>
                    <a:cubicBezTo>
                      <a:pt x="1179" y="1530"/>
                      <a:pt x="1505" y="1179"/>
                      <a:pt x="1505" y="753"/>
                    </a:cubicBezTo>
                    <a:cubicBezTo>
                      <a:pt x="1505"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6" name="Google Shape;996;p23"/>
              <p:cNvSpPr/>
              <p:nvPr/>
            </p:nvSpPr>
            <p:spPr>
              <a:xfrm>
                <a:off x="2765175" y="4808950"/>
                <a:ext cx="38250" cy="37600"/>
              </a:xfrm>
              <a:custGeom>
                <a:avLst/>
                <a:gdLst/>
                <a:ahLst/>
                <a:cxnLst/>
                <a:rect l="l" t="t" r="r" b="b"/>
                <a:pathLst>
                  <a:path w="1530" h="1504" extrusionOk="0">
                    <a:moveTo>
                      <a:pt x="778" y="0"/>
                    </a:moveTo>
                    <a:cubicBezTo>
                      <a:pt x="352" y="0"/>
                      <a:pt x="1" y="326"/>
                      <a:pt x="1" y="752"/>
                    </a:cubicBezTo>
                    <a:cubicBezTo>
                      <a:pt x="1" y="1178"/>
                      <a:pt x="352" y="1504"/>
                      <a:pt x="778" y="1504"/>
                    </a:cubicBezTo>
                    <a:cubicBezTo>
                      <a:pt x="1179" y="1504"/>
                      <a:pt x="1530" y="1178"/>
                      <a:pt x="1530" y="752"/>
                    </a:cubicBezTo>
                    <a:cubicBezTo>
                      <a:pt x="1530" y="326"/>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7" name="Google Shape;997;p23"/>
              <p:cNvSpPr/>
              <p:nvPr/>
            </p:nvSpPr>
            <p:spPr>
              <a:xfrm>
                <a:off x="2844750" y="4814575"/>
                <a:ext cx="37625" cy="37625"/>
              </a:xfrm>
              <a:custGeom>
                <a:avLst/>
                <a:gdLst/>
                <a:ahLst/>
                <a:cxnLst/>
                <a:rect l="l" t="t" r="r" b="b"/>
                <a:pathLst>
                  <a:path w="1505" h="1505" extrusionOk="0">
                    <a:moveTo>
                      <a:pt x="753" y="1"/>
                    </a:moveTo>
                    <a:cubicBezTo>
                      <a:pt x="327" y="1"/>
                      <a:pt x="1" y="326"/>
                      <a:pt x="1" y="753"/>
                    </a:cubicBezTo>
                    <a:cubicBezTo>
                      <a:pt x="1" y="1179"/>
                      <a:pt x="327" y="1504"/>
                      <a:pt x="753" y="1504"/>
                    </a:cubicBezTo>
                    <a:cubicBezTo>
                      <a:pt x="1179" y="1504"/>
                      <a:pt x="1505" y="1179"/>
                      <a:pt x="1505" y="753"/>
                    </a:cubicBezTo>
                    <a:cubicBezTo>
                      <a:pt x="1505" y="326"/>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8" name="Google Shape;998;p23"/>
              <p:cNvSpPr/>
              <p:nvPr/>
            </p:nvSpPr>
            <p:spPr>
              <a:xfrm>
                <a:off x="2923700" y="4817075"/>
                <a:ext cx="38250" cy="38250"/>
              </a:xfrm>
              <a:custGeom>
                <a:avLst/>
                <a:gdLst/>
                <a:ahLst/>
                <a:cxnLst/>
                <a:rect l="l" t="t" r="r" b="b"/>
                <a:pathLst>
                  <a:path w="1530" h="1530" extrusionOk="0">
                    <a:moveTo>
                      <a:pt x="753" y="1"/>
                    </a:moveTo>
                    <a:cubicBezTo>
                      <a:pt x="352" y="1"/>
                      <a:pt x="1" y="352"/>
                      <a:pt x="1" y="753"/>
                    </a:cubicBezTo>
                    <a:cubicBezTo>
                      <a:pt x="1" y="1179"/>
                      <a:pt x="352" y="1530"/>
                      <a:pt x="753" y="1530"/>
                    </a:cubicBezTo>
                    <a:cubicBezTo>
                      <a:pt x="1179" y="1530"/>
                      <a:pt x="1530" y="1179"/>
                      <a:pt x="1530" y="753"/>
                    </a:cubicBezTo>
                    <a:cubicBezTo>
                      <a:pt x="1530"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 name="Google Shape;999;p23"/>
              <p:cNvSpPr/>
              <p:nvPr/>
            </p:nvSpPr>
            <p:spPr>
              <a:xfrm>
                <a:off x="3161800" y="4797650"/>
                <a:ext cx="37625" cy="38250"/>
              </a:xfrm>
              <a:custGeom>
                <a:avLst/>
                <a:gdLst/>
                <a:ahLst/>
                <a:cxnLst/>
                <a:rect l="l" t="t" r="r" b="b"/>
                <a:pathLst>
                  <a:path w="1505" h="1530" extrusionOk="0">
                    <a:moveTo>
                      <a:pt x="752" y="1"/>
                    </a:moveTo>
                    <a:cubicBezTo>
                      <a:pt x="326" y="1"/>
                      <a:pt x="1" y="352"/>
                      <a:pt x="1" y="753"/>
                    </a:cubicBezTo>
                    <a:cubicBezTo>
                      <a:pt x="1" y="1179"/>
                      <a:pt x="326" y="1530"/>
                      <a:pt x="752" y="1530"/>
                    </a:cubicBezTo>
                    <a:cubicBezTo>
                      <a:pt x="1153" y="1530"/>
                      <a:pt x="1504" y="1179"/>
                      <a:pt x="1504" y="753"/>
                    </a:cubicBezTo>
                    <a:cubicBezTo>
                      <a:pt x="1504" y="352"/>
                      <a:pt x="1153" y="1"/>
                      <a:pt x="7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0" name="Google Shape;1000;p23"/>
              <p:cNvSpPr/>
              <p:nvPr/>
            </p:nvSpPr>
            <p:spPr>
              <a:xfrm>
                <a:off x="3082225" y="4808950"/>
                <a:ext cx="38250" cy="37600"/>
              </a:xfrm>
              <a:custGeom>
                <a:avLst/>
                <a:gdLst/>
                <a:ahLst/>
                <a:cxnLst/>
                <a:rect l="l" t="t" r="r" b="b"/>
                <a:pathLst>
                  <a:path w="1530" h="1504" extrusionOk="0">
                    <a:moveTo>
                      <a:pt x="752" y="0"/>
                    </a:moveTo>
                    <a:cubicBezTo>
                      <a:pt x="351" y="0"/>
                      <a:pt x="1" y="326"/>
                      <a:pt x="1" y="752"/>
                    </a:cubicBezTo>
                    <a:cubicBezTo>
                      <a:pt x="1" y="1178"/>
                      <a:pt x="351" y="1504"/>
                      <a:pt x="752" y="1504"/>
                    </a:cubicBezTo>
                    <a:cubicBezTo>
                      <a:pt x="1179" y="1504"/>
                      <a:pt x="1529" y="1178"/>
                      <a:pt x="1529" y="752"/>
                    </a:cubicBezTo>
                    <a:cubicBezTo>
                      <a:pt x="1529" y="326"/>
                      <a:pt x="1179" y="0"/>
                      <a:pt x="75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 name="Google Shape;1001;p23"/>
              <p:cNvSpPr/>
              <p:nvPr/>
            </p:nvSpPr>
            <p:spPr>
              <a:xfrm>
                <a:off x="3003275" y="4814575"/>
                <a:ext cx="37625" cy="37625"/>
              </a:xfrm>
              <a:custGeom>
                <a:avLst/>
                <a:gdLst/>
                <a:ahLst/>
                <a:cxnLst/>
                <a:rect l="l" t="t" r="r" b="b"/>
                <a:pathLst>
                  <a:path w="1505" h="1505" extrusionOk="0">
                    <a:moveTo>
                      <a:pt x="753" y="1"/>
                    </a:moveTo>
                    <a:cubicBezTo>
                      <a:pt x="326" y="1"/>
                      <a:pt x="1" y="326"/>
                      <a:pt x="1" y="753"/>
                    </a:cubicBezTo>
                    <a:cubicBezTo>
                      <a:pt x="1" y="1179"/>
                      <a:pt x="326" y="1504"/>
                      <a:pt x="753" y="1504"/>
                    </a:cubicBezTo>
                    <a:cubicBezTo>
                      <a:pt x="1179" y="1504"/>
                      <a:pt x="1504" y="1179"/>
                      <a:pt x="1504" y="753"/>
                    </a:cubicBezTo>
                    <a:cubicBezTo>
                      <a:pt x="1504" y="326"/>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2" name="Google Shape;1002;p23"/>
              <p:cNvSpPr/>
              <p:nvPr/>
            </p:nvSpPr>
            <p:spPr>
              <a:xfrm>
                <a:off x="3122950" y="4865950"/>
                <a:ext cx="38250" cy="37625"/>
              </a:xfrm>
              <a:custGeom>
                <a:avLst/>
                <a:gdLst/>
                <a:ahLst/>
                <a:cxnLst/>
                <a:rect l="l" t="t" r="r" b="b"/>
                <a:pathLst>
                  <a:path w="1530" h="1505" extrusionOk="0">
                    <a:moveTo>
                      <a:pt x="778" y="1"/>
                    </a:moveTo>
                    <a:cubicBezTo>
                      <a:pt x="352" y="1"/>
                      <a:pt x="1" y="327"/>
                      <a:pt x="1" y="753"/>
                    </a:cubicBezTo>
                    <a:cubicBezTo>
                      <a:pt x="1" y="1154"/>
                      <a:pt x="352" y="1505"/>
                      <a:pt x="778" y="1505"/>
                    </a:cubicBezTo>
                    <a:cubicBezTo>
                      <a:pt x="1179" y="1505"/>
                      <a:pt x="1529" y="1154"/>
                      <a:pt x="1529" y="753"/>
                    </a:cubicBezTo>
                    <a:cubicBezTo>
                      <a:pt x="1529" y="327"/>
                      <a:pt x="1179" y="1"/>
                      <a:pt x="7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3" name="Google Shape;1003;p23"/>
              <p:cNvSpPr/>
              <p:nvPr/>
            </p:nvSpPr>
            <p:spPr>
              <a:xfrm>
                <a:off x="3044625" y="4882875"/>
                <a:ext cx="37625" cy="37625"/>
              </a:xfrm>
              <a:custGeom>
                <a:avLst/>
                <a:gdLst/>
                <a:ahLst/>
                <a:cxnLst/>
                <a:rect l="l" t="t" r="r" b="b"/>
                <a:pathLst>
                  <a:path w="1505" h="1505" extrusionOk="0">
                    <a:moveTo>
                      <a:pt x="753" y="0"/>
                    </a:moveTo>
                    <a:cubicBezTo>
                      <a:pt x="327" y="0"/>
                      <a:pt x="1" y="326"/>
                      <a:pt x="1" y="752"/>
                    </a:cubicBezTo>
                    <a:cubicBezTo>
                      <a:pt x="1" y="1178"/>
                      <a:pt x="327" y="1504"/>
                      <a:pt x="753" y="1504"/>
                    </a:cubicBezTo>
                    <a:cubicBezTo>
                      <a:pt x="1179" y="1504"/>
                      <a:pt x="1505" y="1178"/>
                      <a:pt x="1505" y="752"/>
                    </a:cubicBezTo>
                    <a:cubicBezTo>
                      <a:pt x="1505"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4" name="Google Shape;1004;p23"/>
              <p:cNvSpPr/>
              <p:nvPr/>
            </p:nvSpPr>
            <p:spPr>
              <a:xfrm>
                <a:off x="2965675" y="4890400"/>
                <a:ext cx="37625" cy="37600"/>
              </a:xfrm>
              <a:custGeom>
                <a:avLst/>
                <a:gdLst/>
                <a:ahLst/>
                <a:cxnLst/>
                <a:rect l="l" t="t" r="r" b="b"/>
                <a:pathLst>
                  <a:path w="1505" h="1504" extrusionOk="0">
                    <a:moveTo>
                      <a:pt x="753" y="0"/>
                    </a:moveTo>
                    <a:cubicBezTo>
                      <a:pt x="352" y="0"/>
                      <a:pt x="1" y="351"/>
                      <a:pt x="1" y="752"/>
                    </a:cubicBezTo>
                    <a:cubicBezTo>
                      <a:pt x="1" y="1178"/>
                      <a:pt x="352" y="1504"/>
                      <a:pt x="753" y="1504"/>
                    </a:cubicBezTo>
                    <a:cubicBezTo>
                      <a:pt x="1179" y="1504"/>
                      <a:pt x="1505" y="1178"/>
                      <a:pt x="1505" y="752"/>
                    </a:cubicBezTo>
                    <a:cubicBezTo>
                      <a:pt x="1505"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5" name="Google Shape;1005;p23"/>
              <p:cNvSpPr/>
              <p:nvPr/>
            </p:nvSpPr>
            <p:spPr>
              <a:xfrm>
                <a:off x="2729475" y="4865950"/>
                <a:ext cx="37600" cy="37625"/>
              </a:xfrm>
              <a:custGeom>
                <a:avLst/>
                <a:gdLst/>
                <a:ahLst/>
                <a:cxnLst/>
                <a:rect l="l" t="t" r="r" b="b"/>
                <a:pathLst>
                  <a:path w="1504" h="1505" extrusionOk="0">
                    <a:moveTo>
                      <a:pt x="752" y="1"/>
                    </a:moveTo>
                    <a:cubicBezTo>
                      <a:pt x="351" y="1"/>
                      <a:pt x="0" y="327"/>
                      <a:pt x="0" y="753"/>
                    </a:cubicBezTo>
                    <a:cubicBezTo>
                      <a:pt x="0" y="1154"/>
                      <a:pt x="351" y="1505"/>
                      <a:pt x="752" y="1505"/>
                    </a:cubicBezTo>
                    <a:cubicBezTo>
                      <a:pt x="1178" y="1505"/>
                      <a:pt x="1504" y="1154"/>
                      <a:pt x="1504" y="753"/>
                    </a:cubicBezTo>
                    <a:cubicBezTo>
                      <a:pt x="1504" y="327"/>
                      <a:pt x="1178" y="1"/>
                      <a:pt x="7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6" name="Google Shape;1006;p23"/>
              <p:cNvSpPr/>
              <p:nvPr/>
            </p:nvSpPr>
            <p:spPr>
              <a:xfrm>
                <a:off x="2808425" y="4882875"/>
                <a:ext cx="37600" cy="37625"/>
              </a:xfrm>
              <a:custGeom>
                <a:avLst/>
                <a:gdLst/>
                <a:ahLst/>
                <a:cxnLst/>
                <a:rect l="l" t="t" r="r" b="b"/>
                <a:pathLst>
                  <a:path w="1504" h="1505" extrusionOk="0">
                    <a:moveTo>
                      <a:pt x="752" y="0"/>
                    </a:moveTo>
                    <a:cubicBezTo>
                      <a:pt x="326" y="0"/>
                      <a:pt x="0" y="326"/>
                      <a:pt x="0" y="752"/>
                    </a:cubicBezTo>
                    <a:cubicBezTo>
                      <a:pt x="0" y="1178"/>
                      <a:pt x="326" y="1504"/>
                      <a:pt x="752" y="1504"/>
                    </a:cubicBezTo>
                    <a:cubicBezTo>
                      <a:pt x="1178" y="1504"/>
                      <a:pt x="1504" y="1178"/>
                      <a:pt x="1504" y="752"/>
                    </a:cubicBezTo>
                    <a:cubicBezTo>
                      <a:pt x="1504" y="326"/>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7" name="Google Shape;1007;p23"/>
              <p:cNvSpPr/>
              <p:nvPr/>
            </p:nvSpPr>
            <p:spPr>
              <a:xfrm>
                <a:off x="2886725" y="4890400"/>
                <a:ext cx="38250" cy="37600"/>
              </a:xfrm>
              <a:custGeom>
                <a:avLst/>
                <a:gdLst/>
                <a:ahLst/>
                <a:cxnLst/>
                <a:rect l="l" t="t" r="r" b="b"/>
                <a:pathLst>
                  <a:path w="1530" h="1504" extrusionOk="0">
                    <a:moveTo>
                      <a:pt x="778" y="0"/>
                    </a:moveTo>
                    <a:cubicBezTo>
                      <a:pt x="352" y="0"/>
                      <a:pt x="1" y="351"/>
                      <a:pt x="1" y="752"/>
                    </a:cubicBezTo>
                    <a:cubicBezTo>
                      <a:pt x="1" y="1178"/>
                      <a:pt x="352" y="1504"/>
                      <a:pt x="778" y="1504"/>
                    </a:cubicBezTo>
                    <a:cubicBezTo>
                      <a:pt x="1179" y="1504"/>
                      <a:pt x="1530" y="1178"/>
                      <a:pt x="1530" y="752"/>
                    </a:cubicBezTo>
                    <a:cubicBezTo>
                      <a:pt x="1530" y="351"/>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8" name="Google Shape;1008;p23"/>
              <p:cNvSpPr/>
              <p:nvPr/>
            </p:nvSpPr>
            <p:spPr>
              <a:xfrm>
                <a:off x="2765175" y="4939275"/>
                <a:ext cx="38250" cy="37600"/>
              </a:xfrm>
              <a:custGeom>
                <a:avLst/>
                <a:gdLst/>
                <a:ahLst/>
                <a:cxnLst/>
                <a:rect l="l" t="t" r="r" b="b"/>
                <a:pathLst>
                  <a:path w="1530" h="1504" extrusionOk="0">
                    <a:moveTo>
                      <a:pt x="778" y="0"/>
                    </a:moveTo>
                    <a:cubicBezTo>
                      <a:pt x="352" y="0"/>
                      <a:pt x="1" y="326"/>
                      <a:pt x="1" y="752"/>
                    </a:cubicBezTo>
                    <a:cubicBezTo>
                      <a:pt x="1" y="1178"/>
                      <a:pt x="352" y="1504"/>
                      <a:pt x="778" y="1504"/>
                    </a:cubicBezTo>
                    <a:cubicBezTo>
                      <a:pt x="1179" y="1504"/>
                      <a:pt x="1530" y="1178"/>
                      <a:pt x="1530" y="752"/>
                    </a:cubicBezTo>
                    <a:cubicBezTo>
                      <a:pt x="1530" y="326"/>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9" name="Google Shape;1009;p23"/>
              <p:cNvSpPr/>
              <p:nvPr/>
            </p:nvSpPr>
            <p:spPr>
              <a:xfrm>
                <a:off x="2844750" y="4951800"/>
                <a:ext cx="37625" cy="37625"/>
              </a:xfrm>
              <a:custGeom>
                <a:avLst/>
                <a:gdLst/>
                <a:ahLst/>
                <a:cxnLst/>
                <a:rect l="l" t="t" r="r" b="b"/>
                <a:pathLst>
                  <a:path w="1505" h="1505" extrusionOk="0">
                    <a:moveTo>
                      <a:pt x="753" y="0"/>
                    </a:moveTo>
                    <a:cubicBezTo>
                      <a:pt x="327" y="0"/>
                      <a:pt x="1" y="326"/>
                      <a:pt x="1" y="752"/>
                    </a:cubicBezTo>
                    <a:cubicBezTo>
                      <a:pt x="1" y="1178"/>
                      <a:pt x="327" y="1504"/>
                      <a:pt x="753" y="1504"/>
                    </a:cubicBezTo>
                    <a:cubicBezTo>
                      <a:pt x="1179" y="1504"/>
                      <a:pt x="1505" y="1178"/>
                      <a:pt x="1505" y="752"/>
                    </a:cubicBezTo>
                    <a:cubicBezTo>
                      <a:pt x="1505"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0" name="Google Shape;1010;p23"/>
              <p:cNvSpPr/>
              <p:nvPr/>
            </p:nvSpPr>
            <p:spPr>
              <a:xfrm>
                <a:off x="2923700" y="4959325"/>
                <a:ext cx="38250" cy="37600"/>
              </a:xfrm>
              <a:custGeom>
                <a:avLst/>
                <a:gdLst/>
                <a:ahLst/>
                <a:cxnLst/>
                <a:rect l="l" t="t" r="r" b="b"/>
                <a:pathLst>
                  <a:path w="1530" h="1504" extrusionOk="0">
                    <a:moveTo>
                      <a:pt x="753" y="0"/>
                    </a:moveTo>
                    <a:cubicBezTo>
                      <a:pt x="352" y="0"/>
                      <a:pt x="1" y="351"/>
                      <a:pt x="1" y="752"/>
                    </a:cubicBezTo>
                    <a:cubicBezTo>
                      <a:pt x="1" y="1178"/>
                      <a:pt x="352" y="1504"/>
                      <a:pt x="753" y="1504"/>
                    </a:cubicBezTo>
                    <a:cubicBezTo>
                      <a:pt x="1179" y="1504"/>
                      <a:pt x="1530" y="1178"/>
                      <a:pt x="1530" y="752"/>
                    </a:cubicBezTo>
                    <a:cubicBezTo>
                      <a:pt x="1530"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1" name="Google Shape;1011;p23"/>
              <p:cNvSpPr/>
              <p:nvPr/>
            </p:nvSpPr>
            <p:spPr>
              <a:xfrm>
                <a:off x="3082225" y="4939275"/>
                <a:ext cx="38250" cy="37600"/>
              </a:xfrm>
              <a:custGeom>
                <a:avLst/>
                <a:gdLst/>
                <a:ahLst/>
                <a:cxnLst/>
                <a:rect l="l" t="t" r="r" b="b"/>
                <a:pathLst>
                  <a:path w="1530" h="1504" extrusionOk="0">
                    <a:moveTo>
                      <a:pt x="752" y="0"/>
                    </a:moveTo>
                    <a:cubicBezTo>
                      <a:pt x="351" y="0"/>
                      <a:pt x="1" y="326"/>
                      <a:pt x="1" y="752"/>
                    </a:cubicBezTo>
                    <a:cubicBezTo>
                      <a:pt x="1" y="1178"/>
                      <a:pt x="351" y="1504"/>
                      <a:pt x="752" y="1504"/>
                    </a:cubicBezTo>
                    <a:cubicBezTo>
                      <a:pt x="1179" y="1504"/>
                      <a:pt x="1529" y="1178"/>
                      <a:pt x="1529" y="752"/>
                    </a:cubicBezTo>
                    <a:cubicBezTo>
                      <a:pt x="1529" y="326"/>
                      <a:pt x="1179" y="0"/>
                      <a:pt x="75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2" name="Google Shape;1012;p23"/>
              <p:cNvSpPr/>
              <p:nvPr/>
            </p:nvSpPr>
            <p:spPr>
              <a:xfrm>
                <a:off x="3003275" y="4951800"/>
                <a:ext cx="37625" cy="37625"/>
              </a:xfrm>
              <a:custGeom>
                <a:avLst/>
                <a:gdLst/>
                <a:ahLst/>
                <a:cxnLst/>
                <a:rect l="l" t="t" r="r" b="b"/>
                <a:pathLst>
                  <a:path w="1505" h="1505" extrusionOk="0">
                    <a:moveTo>
                      <a:pt x="753" y="0"/>
                    </a:moveTo>
                    <a:cubicBezTo>
                      <a:pt x="326" y="0"/>
                      <a:pt x="1" y="326"/>
                      <a:pt x="1" y="752"/>
                    </a:cubicBezTo>
                    <a:cubicBezTo>
                      <a:pt x="1" y="1178"/>
                      <a:pt x="326" y="1504"/>
                      <a:pt x="753" y="1504"/>
                    </a:cubicBezTo>
                    <a:cubicBezTo>
                      <a:pt x="1179" y="1504"/>
                      <a:pt x="1504" y="1178"/>
                      <a:pt x="1504" y="752"/>
                    </a:cubicBezTo>
                    <a:cubicBezTo>
                      <a:pt x="1504"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3" name="Google Shape;1013;p23"/>
              <p:cNvSpPr/>
              <p:nvPr/>
            </p:nvSpPr>
            <p:spPr>
              <a:xfrm>
                <a:off x="2623575" y="4378125"/>
                <a:ext cx="315825" cy="343750"/>
              </a:xfrm>
              <a:custGeom>
                <a:avLst/>
                <a:gdLst/>
                <a:ahLst/>
                <a:cxnLst/>
                <a:rect l="l" t="t" r="r" b="b"/>
                <a:pathLst>
                  <a:path w="12633" h="13750" extrusionOk="0">
                    <a:moveTo>
                      <a:pt x="1924" y="1"/>
                    </a:moveTo>
                    <a:cubicBezTo>
                      <a:pt x="1220" y="1"/>
                      <a:pt x="1059" y="401"/>
                      <a:pt x="953" y="1017"/>
                    </a:cubicBezTo>
                    <a:cubicBezTo>
                      <a:pt x="1" y="6957"/>
                      <a:pt x="4487" y="13098"/>
                      <a:pt x="10527" y="13724"/>
                    </a:cubicBezTo>
                    <a:cubicBezTo>
                      <a:pt x="10652" y="13741"/>
                      <a:pt x="10771" y="13749"/>
                      <a:pt x="10882" y="13749"/>
                    </a:cubicBezTo>
                    <a:cubicBezTo>
                      <a:pt x="11617" y="13749"/>
                      <a:pt x="12044" y="13372"/>
                      <a:pt x="12131" y="12371"/>
                    </a:cubicBezTo>
                    <a:cubicBezTo>
                      <a:pt x="12632" y="6105"/>
                      <a:pt x="8572" y="992"/>
                      <a:pt x="2357" y="40"/>
                    </a:cubicBezTo>
                    <a:cubicBezTo>
                      <a:pt x="2193" y="13"/>
                      <a:pt x="2050" y="1"/>
                      <a:pt x="192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4" name="Google Shape;1014;p23"/>
              <p:cNvSpPr/>
              <p:nvPr/>
            </p:nvSpPr>
            <p:spPr>
              <a:xfrm>
                <a:off x="2651150" y="4380150"/>
                <a:ext cx="271525" cy="339325"/>
              </a:xfrm>
              <a:custGeom>
                <a:avLst/>
                <a:gdLst/>
                <a:ahLst/>
                <a:cxnLst/>
                <a:rect l="l" t="t" r="r" b="b"/>
                <a:pathLst>
                  <a:path w="10861" h="13573" extrusionOk="0">
                    <a:moveTo>
                      <a:pt x="527" y="0"/>
                    </a:moveTo>
                    <a:cubicBezTo>
                      <a:pt x="96" y="0"/>
                      <a:pt x="25" y="321"/>
                      <a:pt x="25" y="811"/>
                    </a:cubicBezTo>
                    <a:cubicBezTo>
                      <a:pt x="0" y="6024"/>
                      <a:pt x="4537" y="12140"/>
                      <a:pt x="9624" y="13493"/>
                    </a:cubicBezTo>
                    <a:cubicBezTo>
                      <a:pt x="9814" y="13545"/>
                      <a:pt x="9983" y="13573"/>
                      <a:pt x="10129" y="13573"/>
                    </a:cubicBezTo>
                    <a:cubicBezTo>
                      <a:pt x="10621" y="13573"/>
                      <a:pt x="10860" y="13257"/>
                      <a:pt x="10802" y="12465"/>
                    </a:cubicBezTo>
                    <a:cubicBezTo>
                      <a:pt x="10401" y="6901"/>
                      <a:pt x="6366" y="1764"/>
                      <a:pt x="1078" y="109"/>
                    </a:cubicBezTo>
                    <a:cubicBezTo>
                      <a:pt x="849" y="35"/>
                      <a:pt x="669" y="0"/>
                      <a:pt x="52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5" name="Google Shape;1015;p23"/>
              <p:cNvSpPr/>
              <p:nvPr/>
            </p:nvSpPr>
            <p:spPr>
              <a:xfrm>
                <a:off x="2652925" y="4380525"/>
                <a:ext cx="267875" cy="338050"/>
              </a:xfrm>
              <a:custGeom>
                <a:avLst/>
                <a:gdLst/>
                <a:ahLst/>
                <a:cxnLst/>
                <a:rect l="l" t="t" r="r" b="b"/>
                <a:pathLst>
                  <a:path w="10715" h="13522" extrusionOk="0">
                    <a:moveTo>
                      <a:pt x="356" y="0"/>
                    </a:moveTo>
                    <a:cubicBezTo>
                      <a:pt x="24" y="0"/>
                      <a:pt x="1" y="290"/>
                      <a:pt x="55" y="721"/>
                    </a:cubicBezTo>
                    <a:cubicBezTo>
                      <a:pt x="481" y="5583"/>
                      <a:pt x="5042" y="11698"/>
                      <a:pt x="9654" y="13403"/>
                    </a:cubicBezTo>
                    <a:cubicBezTo>
                      <a:pt x="9863" y="13479"/>
                      <a:pt x="10040" y="13521"/>
                      <a:pt x="10185" y="13521"/>
                    </a:cubicBezTo>
                    <a:cubicBezTo>
                      <a:pt x="10562" y="13521"/>
                      <a:pt x="10715" y="13238"/>
                      <a:pt x="10606" y="12551"/>
                    </a:cubicBezTo>
                    <a:cubicBezTo>
                      <a:pt x="9754" y="7312"/>
                      <a:pt x="5719" y="2175"/>
                      <a:pt x="907" y="144"/>
                    </a:cubicBezTo>
                    <a:cubicBezTo>
                      <a:pt x="666" y="45"/>
                      <a:pt x="487" y="0"/>
                      <a:pt x="35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6" name="Google Shape;1016;p23"/>
              <p:cNvSpPr/>
              <p:nvPr/>
            </p:nvSpPr>
            <p:spPr>
              <a:xfrm>
                <a:off x="2654775" y="4381675"/>
                <a:ext cx="261975" cy="335225"/>
              </a:xfrm>
              <a:custGeom>
                <a:avLst/>
                <a:gdLst/>
                <a:ahLst/>
                <a:cxnLst/>
                <a:rect l="l" t="t" r="r" b="b"/>
                <a:pathLst>
                  <a:path w="10479" h="13409" extrusionOk="0">
                    <a:moveTo>
                      <a:pt x="129" y="1"/>
                    </a:moveTo>
                    <a:cubicBezTo>
                      <a:pt x="0" y="1"/>
                      <a:pt x="57" y="215"/>
                      <a:pt x="181" y="525"/>
                    </a:cubicBezTo>
                    <a:cubicBezTo>
                      <a:pt x="1660" y="4560"/>
                      <a:pt x="6271" y="10650"/>
                      <a:pt x="9830" y="13156"/>
                    </a:cubicBezTo>
                    <a:cubicBezTo>
                      <a:pt x="10061" y="13317"/>
                      <a:pt x="10231" y="13409"/>
                      <a:pt x="10330" y="13409"/>
                    </a:cubicBezTo>
                    <a:cubicBezTo>
                      <a:pt x="10479" y="13409"/>
                      <a:pt x="10467" y="13201"/>
                      <a:pt x="10256" y="12705"/>
                    </a:cubicBezTo>
                    <a:cubicBezTo>
                      <a:pt x="8402" y="8269"/>
                      <a:pt x="4392" y="3106"/>
                      <a:pt x="607" y="274"/>
                    </a:cubicBezTo>
                    <a:cubicBezTo>
                      <a:pt x="358" y="82"/>
                      <a:pt x="208" y="1"/>
                      <a:pt x="12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7" name="Google Shape;1017;p23"/>
              <p:cNvSpPr/>
              <p:nvPr/>
            </p:nvSpPr>
            <p:spPr>
              <a:xfrm>
                <a:off x="2655400" y="4382075"/>
                <a:ext cx="260675" cy="334550"/>
              </a:xfrm>
              <a:custGeom>
                <a:avLst/>
                <a:gdLst/>
                <a:ahLst/>
                <a:cxnLst/>
                <a:rect l="l" t="t" r="r" b="b"/>
                <a:pathLst>
                  <a:path w="10427" h="13382" extrusionOk="0">
                    <a:moveTo>
                      <a:pt x="69" y="1"/>
                    </a:moveTo>
                    <a:cubicBezTo>
                      <a:pt x="1" y="1"/>
                      <a:pt x="87" y="184"/>
                      <a:pt x="231" y="458"/>
                    </a:cubicBezTo>
                    <a:cubicBezTo>
                      <a:pt x="2161" y="4143"/>
                      <a:pt x="6773" y="10208"/>
                      <a:pt x="9906" y="13065"/>
                    </a:cubicBezTo>
                    <a:cubicBezTo>
                      <a:pt x="10128" y="13265"/>
                      <a:pt x="10281" y="13381"/>
                      <a:pt x="10346" y="13381"/>
                    </a:cubicBezTo>
                    <a:cubicBezTo>
                      <a:pt x="10427" y="13381"/>
                      <a:pt x="10369" y="13197"/>
                      <a:pt x="10131" y="12764"/>
                    </a:cubicBezTo>
                    <a:cubicBezTo>
                      <a:pt x="7850" y="8654"/>
                      <a:pt x="3840" y="3491"/>
                      <a:pt x="507" y="333"/>
                    </a:cubicBezTo>
                    <a:cubicBezTo>
                      <a:pt x="252" y="100"/>
                      <a:pt x="119" y="1"/>
                      <a:pt x="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8" name="Google Shape;1018;p23"/>
              <p:cNvSpPr/>
              <p:nvPr/>
            </p:nvSpPr>
            <p:spPr>
              <a:xfrm>
                <a:off x="2698775" y="4656050"/>
                <a:ext cx="490000" cy="78975"/>
              </a:xfrm>
              <a:custGeom>
                <a:avLst/>
                <a:gdLst/>
                <a:ahLst/>
                <a:cxnLst/>
                <a:rect l="l" t="t" r="r" b="b"/>
                <a:pathLst>
                  <a:path w="19600" h="3159" extrusionOk="0">
                    <a:moveTo>
                      <a:pt x="1755" y="1"/>
                    </a:moveTo>
                    <a:cubicBezTo>
                      <a:pt x="827" y="126"/>
                      <a:pt x="0" y="527"/>
                      <a:pt x="301" y="1805"/>
                    </a:cubicBezTo>
                    <a:cubicBezTo>
                      <a:pt x="2983" y="2657"/>
                      <a:pt x="6241" y="3159"/>
                      <a:pt x="9750" y="3159"/>
                    </a:cubicBezTo>
                    <a:cubicBezTo>
                      <a:pt x="13283" y="3159"/>
                      <a:pt x="16542" y="2657"/>
                      <a:pt x="19223" y="1805"/>
                    </a:cubicBezTo>
                    <a:cubicBezTo>
                      <a:pt x="19599" y="803"/>
                      <a:pt x="19148" y="151"/>
                      <a:pt x="17770" y="1"/>
                    </a:cubicBezTo>
                    <a:cubicBezTo>
                      <a:pt x="15201" y="828"/>
                      <a:pt x="12481" y="1241"/>
                      <a:pt x="9762" y="1241"/>
                    </a:cubicBezTo>
                    <a:cubicBezTo>
                      <a:pt x="7043" y="1241"/>
                      <a:pt x="4323" y="828"/>
                      <a:pt x="175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9" name="Google Shape;1019;p23"/>
              <p:cNvSpPr/>
              <p:nvPr/>
            </p:nvSpPr>
            <p:spPr>
              <a:xfrm>
                <a:off x="3101050" y="4112150"/>
                <a:ext cx="82275" cy="60875"/>
              </a:xfrm>
              <a:custGeom>
                <a:avLst/>
                <a:gdLst/>
                <a:ahLst/>
                <a:cxnLst/>
                <a:rect l="l" t="t" r="r" b="b"/>
                <a:pathLst>
                  <a:path w="3291" h="2435" extrusionOk="0">
                    <a:moveTo>
                      <a:pt x="1580" y="1"/>
                    </a:moveTo>
                    <a:cubicBezTo>
                      <a:pt x="1" y="1"/>
                      <a:pt x="862" y="2409"/>
                      <a:pt x="1553" y="2433"/>
                    </a:cubicBezTo>
                    <a:cubicBezTo>
                      <a:pt x="1561" y="2434"/>
                      <a:pt x="1569" y="2434"/>
                      <a:pt x="1576" y="2434"/>
                    </a:cubicBezTo>
                    <a:cubicBezTo>
                      <a:pt x="2301" y="2434"/>
                      <a:pt x="3291" y="101"/>
                      <a:pt x="1654" y="2"/>
                    </a:cubicBezTo>
                    <a:cubicBezTo>
                      <a:pt x="1629" y="1"/>
                      <a:pt x="1604" y="1"/>
                      <a:pt x="158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0" name="Google Shape;1020;p23"/>
              <p:cNvSpPr/>
              <p:nvPr/>
            </p:nvSpPr>
            <p:spPr>
              <a:xfrm>
                <a:off x="3132825" y="4166325"/>
                <a:ext cx="75175" cy="49850"/>
              </a:xfrm>
              <a:custGeom>
                <a:avLst/>
                <a:gdLst/>
                <a:ahLst/>
                <a:cxnLst/>
                <a:rect l="l" t="t" r="r" b="b"/>
                <a:pathLst>
                  <a:path w="3007" h="1994" extrusionOk="0">
                    <a:moveTo>
                      <a:pt x="1061" y="1"/>
                    </a:moveTo>
                    <a:cubicBezTo>
                      <a:pt x="708" y="1"/>
                      <a:pt x="401" y="89"/>
                      <a:pt x="282" y="266"/>
                    </a:cubicBezTo>
                    <a:cubicBezTo>
                      <a:pt x="1" y="736"/>
                      <a:pt x="831" y="1993"/>
                      <a:pt x="1633" y="1993"/>
                    </a:cubicBezTo>
                    <a:cubicBezTo>
                      <a:pt x="1902" y="1993"/>
                      <a:pt x="2168" y="1853"/>
                      <a:pt x="2388" y="1494"/>
                    </a:cubicBezTo>
                    <a:cubicBezTo>
                      <a:pt x="3006" y="505"/>
                      <a:pt x="1905" y="1"/>
                      <a:pt x="1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1" name="Google Shape;1021;p23"/>
              <p:cNvSpPr/>
              <p:nvPr/>
            </p:nvSpPr>
            <p:spPr>
              <a:xfrm>
                <a:off x="3133250" y="4128550"/>
                <a:ext cx="73600" cy="51200"/>
              </a:xfrm>
              <a:custGeom>
                <a:avLst/>
                <a:gdLst/>
                <a:ahLst/>
                <a:cxnLst/>
                <a:rect l="l" t="t" r="r" b="b"/>
                <a:pathLst>
                  <a:path w="2944" h="2048" extrusionOk="0">
                    <a:moveTo>
                      <a:pt x="1603" y="1"/>
                    </a:moveTo>
                    <a:cubicBezTo>
                      <a:pt x="819" y="1"/>
                      <a:pt x="1" y="1324"/>
                      <a:pt x="265" y="1777"/>
                    </a:cubicBezTo>
                    <a:cubicBezTo>
                      <a:pt x="374" y="1959"/>
                      <a:pt x="666" y="2048"/>
                      <a:pt x="1005" y="2048"/>
                    </a:cubicBezTo>
                    <a:cubicBezTo>
                      <a:pt x="1835" y="2048"/>
                      <a:pt x="2943" y="1514"/>
                      <a:pt x="2320" y="499"/>
                    </a:cubicBezTo>
                    <a:cubicBezTo>
                      <a:pt x="2111" y="142"/>
                      <a:pt x="1859" y="1"/>
                      <a:pt x="160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2" name="Google Shape;1022;p23"/>
              <p:cNvSpPr/>
              <p:nvPr/>
            </p:nvSpPr>
            <p:spPr>
              <a:xfrm>
                <a:off x="3073900" y="4165250"/>
                <a:ext cx="72475" cy="50250"/>
              </a:xfrm>
              <a:custGeom>
                <a:avLst/>
                <a:gdLst/>
                <a:ahLst/>
                <a:cxnLst/>
                <a:rect l="l" t="t" r="r" b="b"/>
                <a:pathLst>
                  <a:path w="2899" h="2010" extrusionOk="0">
                    <a:moveTo>
                      <a:pt x="1810" y="1"/>
                    </a:moveTo>
                    <a:cubicBezTo>
                      <a:pt x="1005" y="1"/>
                      <a:pt x="0" y="462"/>
                      <a:pt x="509" y="1462"/>
                    </a:cubicBezTo>
                    <a:cubicBezTo>
                      <a:pt x="706" y="1856"/>
                      <a:pt x="970" y="2009"/>
                      <a:pt x="1246" y="2009"/>
                    </a:cubicBezTo>
                    <a:cubicBezTo>
                      <a:pt x="2024" y="2009"/>
                      <a:pt x="2898" y="790"/>
                      <a:pt x="2639" y="309"/>
                    </a:cubicBezTo>
                    <a:cubicBezTo>
                      <a:pt x="2534" y="107"/>
                      <a:pt x="2195" y="1"/>
                      <a:pt x="18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3" name="Google Shape;1023;p23"/>
              <p:cNvSpPr/>
              <p:nvPr/>
            </p:nvSpPr>
            <p:spPr>
              <a:xfrm>
                <a:off x="3072500" y="4130150"/>
                <a:ext cx="74925" cy="49875"/>
              </a:xfrm>
              <a:custGeom>
                <a:avLst/>
                <a:gdLst/>
                <a:ahLst/>
                <a:cxnLst/>
                <a:rect l="l" t="t" r="r" b="b"/>
                <a:pathLst>
                  <a:path w="2997" h="1995" extrusionOk="0">
                    <a:moveTo>
                      <a:pt x="1360" y="0"/>
                    </a:moveTo>
                    <a:cubicBezTo>
                      <a:pt x="1095" y="0"/>
                      <a:pt x="833" y="137"/>
                      <a:pt x="615" y="485"/>
                    </a:cubicBezTo>
                    <a:cubicBezTo>
                      <a:pt x="1" y="1486"/>
                      <a:pt x="1083" y="1994"/>
                      <a:pt x="1915" y="1994"/>
                    </a:cubicBezTo>
                    <a:cubicBezTo>
                      <a:pt x="2272" y="1994"/>
                      <a:pt x="2583" y="1901"/>
                      <a:pt x="2695" y="1713"/>
                    </a:cubicBezTo>
                    <a:cubicBezTo>
                      <a:pt x="2997" y="1261"/>
                      <a:pt x="2164" y="0"/>
                      <a:pt x="136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4" name="Google Shape;1024;p23"/>
              <p:cNvSpPr/>
              <p:nvPr/>
            </p:nvSpPr>
            <p:spPr>
              <a:xfrm>
                <a:off x="3105050" y="4172950"/>
                <a:ext cx="82025" cy="60925"/>
              </a:xfrm>
              <a:custGeom>
                <a:avLst/>
                <a:gdLst/>
                <a:ahLst/>
                <a:cxnLst/>
                <a:rect l="l" t="t" r="r" b="b"/>
                <a:pathLst>
                  <a:path w="3281" h="2437" extrusionOk="0">
                    <a:moveTo>
                      <a:pt x="1416" y="1"/>
                    </a:moveTo>
                    <a:cubicBezTo>
                      <a:pt x="1409" y="1"/>
                      <a:pt x="1401" y="1"/>
                      <a:pt x="1393" y="1"/>
                    </a:cubicBezTo>
                    <a:cubicBezTo>
                      <a:pt x="709" y="50"/>
                      <a:pt x="0" y="2437"/>
                      <a:pt x="1502" y="2437"/>
                    </a:cubicBezTo>
                    <a:cubicBezTo>
                      <a:pt x="1540" y="2437"/>
                      <a:pt x="1579" y="2435"/>
                      <a:pt x="1619" y="2432"/>
                    </a:cubicBezTo>
                    <a:cubicBezTo>
                      <a:pt x="3280" y="2308"/>
                      <a:pt x="2145" y="1"/>
                      <a:pt x="14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5" name="Google Shape;1025;p23"/>
              <p:cNvSpPr/>
              <p:nvPr/>
            </p:nvSpPr>
            <p:spPr>
              <a:xfrm>
                <a:off x="3128650" y="4182100"/>
                <a:ext cx="54975" cy="42000"/>
              </a:xfrm>
              <a:custGeom>
                <a:avLst/>
                <a:gdLst/>
                <a:ahLst/>
                <a:cxnLst/>
                <a:rect l="l" t="t" r="r" b="b"/>
                <a:pathLst>
                  <a:path w="2199" h="1680" extrusionOk="0">
                    <a:moveTo>
                      <a:pt x="698" y="1"/>
                    </a:moveTo>
                    <a:cubicBezTo>
                      <a:pt x="672" y="1"/>
                      <a:pt x="648" y="4"/>
                      <a:pt x="625" y="11"/>
                    </a:cubicBezTo>
                    <a:cubicBezTo>
                      <a:pt x="164" y="126"/>
                      <a:pt x="0" y="1679"/>
                      <a:pt x="850" y="1679"/>
                    </a:cubicBezTo>
                    <a:cubicBezTo>
                      <a:pt x="926" y="1679"/>
                      <a:pt x="1009" y="1667"/>
                      <a:pt x="1101" y="1640"/>
                    </a:cubicBezTo>
                    <a:cubicBezTo>
                      <a:pt x="2198" y="1354"/>
                      <a:pt x="1207" y="1"/>
                      <a:pt x="69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6" name="Google Shape;1026;p23"/>
              <p:cNvSpPr/>
              <p:nvPr/>
            </p:nvSpPr>
            <p:spPr>
              <a:xfrm>
                <a:off x="3137225" y="4146350"/>
                <a:ext cx="54000" cy="38650"/>
              </a:xfrm>
              <a:custGeom>
                <a:avLst/>
                <a:gdLst/>
                <a:ahLst/>
                <a:cxnLst/>
                <a:rect l="l" t="t" r="r" b="b"/>
                <a:pathLst>
                  <a:path w="2160" h="1546" extrusionOk="0">
                    <a:moveTo>
                      <a:pt x="1045" y="0"/>
                    </a:moveTo>
                    <a:cubicBezTo>
                      <a:pt x="444" y="0"/>
                      <a:pt x="0" y="1140"/>
                      <a:pt x="282" y="1441"/>
                    </a:cubicBezTo>
                    <a:cubicBezTo>
                      <a:pt x="348" y="1512"/>
                      <a:pt x="462" y="1545"/>
                      <a:pt x="598" y="1545"/>
                    </a:cubicBezTo>
                    <a:cubicBezTo>
                      <a:pt x="1180" y="1545"/>
                      <a:pt x="2160" y="949"/>
                      <a:pt x="1510" y="238"/>
                    </a:cubicBezTo>
                    <a:cubicBezTo>
                      <a:pt x="1351" y="70"/>
                      <a:pt x="1193" y="0"/>
                      <a:pt x="10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7" name="Google Shape;1027;p23"/>
              <p:cNvSpPr/>
              <p:nvPr/>
            </p:nvSpPr>
            <p:spPr>
              <a:xfrm>
                <a:off x="3099150" y="4160725"/>
                <a:ext cx="46775" cy="33100"/>
              </a:xfrm>
              <a:custGeom>
                <a:avLst/>
                <a:gdLst/>
                <a:ahLst/>
                <a:cxnLst/>
                <a:rect l="l" t="t" r="r" b="b"/>
                <a:pathLst>
                  <a:path w="1871" h="1324" extrusionOk="0">
                    <a:moveTo>
                      <a:pt x="704" y="1"/>
                    </a:moveTo>
                    <a:cubicBezTo>
                      <a:pt x="436" y="1"/>
                      <a:pt x="203" y="146"/>
                      <a:pt x="126" y="540"/>
                    </a:cubicBezTo>
                    <a:cubicBezTo>
                      <a:pt x="0" y="1117"/>
                      <a:pt x="395" y="1324"/>
                      <a:pt x="834" y="1324"/>
                    </a:cubicBezTo>
                    <a:cubicBezTo>
                      <a:pt x="1272" y="1324"/>
                      <a:pt x="1755" y="1117"/>
                      <a:pt x="1805" y="866"/>
                    </a:cubicBezTo>
                    <a:cubicBezTo>
                      <a:pt x="1871" y="537"/>
                      <a:pt x="1221" y="1"/>
                      <a:pt x="7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8" name="Google Shape;1028;p23"/>
              <p:cNvSpPr/>
              <p:nvPr/>
            </p:nvSpPr>
            <p:spPr>
              <a:xfrm>
                <a:off x="2608825" y="4432200"/>
                <a:ext cx="39875" cy="26875"/>
              </a:xfrm>
              <a:custGeom>
                <a:avLst/>
                <a:gdLst/>
                <a:ahLst/>
                <a:cxnLst/>
                <a:rect l="l" t="t" r="r" b="b"/>
                <a:pathLst>
                  <a:path w="1595" h="1075" extrusionOk="0">
                    <a:moveTo>
                      <a:pt x="734" y="1"/>
                    </a:moveTo>
                    <a:cubicBezTo>
                      <a:pt x="595" y="1"/>
                      <a:pt x="457" y="73"/>
                      <a:pt x="340" y="258"/>
                    </a:cubicBezTo>
                    <a:cubicBezTo>
                      <a:pt x="1" y="793"/>
                      <a:pt x="602" y="1075"/>
                      <a:pt x="1049" y="1075"/>
                    </a:cubicBezTo>
                    <a:cubicBezTo>
                      <a:pt x="1230" y="1075"/>
                      <a:pt x="1385" y="1028"/>
                      <a:pt x="1443" y="935"/>
                    </a:cubicBezTo>
                    <a:cubicBezTo>
                      <a:pt x="1594" y="689"/>
                      <a:pt x="1160" y="1"/>
                      <a:pt x="73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9" name="Google Shape;1029;p23"/>
              <p:cNvSpPr/>
              <p:nvPr/>
            </p:nvSpPr>
            <p:spPr>
              <a:xfrm>
                <a:off x="2641600" y="4432375"/>
                <a:ext cx="38900" cy="26950"/>
              </a:xfrm>
              <a:custGeom>
                <a:avLst/>
                <a:gdLst/>
                <a:ahLst/>
                <a:cxnLst/>
                <a:rect l="l" t="t" r="r" b="b"/>
                <a:pathLst>
                  <a:path w="1556" h="1078" extrusionOk="0">
                    <a:moveTo>
                      <a:pt x="871" y="1"/>
                    </a:moveTo>
                    <a:cubicBezTo>
                      <a:pt x="455" y="1"/>
                      <a:pt x="1" y="666"/>
                      <a:pt x="132" y="928"/>
                    </a:cubicBezTo>
                    <a:cubicBezTo>
                      <a:pt x="193" y="1027"/>
                      <a:pt x="361" y="1077"/>
                      <a:pt x="554" y="1077"/>
                    </a:cubicBezTo>
                    <a:cubicBezTo>
                      <a:pt x="992" y="1077"/>
                      <a:pt x="1556" y="816"/>
                      <a:pt x="1260" y="276"/>
                    </a:cubicBezTo>
                    <a:cubicBezTo>
                      <a:pt x="1151" y="78"/>
                      <a:pt x="1013" y="1"/>
                      <a:pt x="87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0" name="Google Shape;1030;p23"/>
              <p:cNvSpPr/>
              <p:nvPr/>
            </p:nvSpPr>
            <p:spPr>
              <a:xfrm>
                <a:off x="2621075" y="4422975"/>
                <a:ext cx="44300" cy="32600"/>
              </a:xfrm>
              <a:custGeom>
                <a:avLst/>
                <a:gdLst/>
                <a:ahLst/>
                <a:cxnLst/>
                <a:rect l="l" t="t" r="r" b="b"/>
                <a:pathLst>
                  <a:path w="1772" h="1304" extrusionOk="0">
                    <a:moveTo>
                      <a:pt x="903" y="0"/>
                    </a:moveTo>
                    <a:cubicBezTo>
                      <a:pt x="895" y="0"/>
                      <a:pt x="886" y="0"/>
                      <a:pt x="878" y="0"/>
                    </a:cubicBezTo>
                    <a:cubicBezTo>
                      <a:pt x="0" y="25"/>
                      <a:pt x="577" y="1304"/>
                      <a:pt x="953" y="1304"/>
                    </a:cubicBezTo>
                    <a:cubicBezTo>
                      <a:pt x="1350" y="1279"/>
                      <a:pt x="1772" y="0"/>
                      <a:pt x="90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1" name="Google Shape;1031;p23"/>
              <p:cNvSpPr/>
              <p:nvPr/>
            </p:nvSpPr>
            <p:spPr>
              <a:xfrm>
                <a:off x="2621925" y="4455550"/>
                <a:ext cx="44675" cy="32625"/>
              </a:xfrm>
              <a:custGeom>
                <a:avLst/>
                <a:gdLst/>
                <a:ahLst/>
                <a:cxnLst/>
                <a:rect l="l" t="t" r="r" b="b"/>
                <a:pathLst>
                  <a:path w="1787" h="1305" extrusionOk="0">
                    <a:moveTo>
                      <a:pt x="908" y="0"/>
                    </a:moveTo>
                    <a:cubicBezTo>
                      <a:pt x="532" y="0"/>
                      <a:pt x="0" y="1254"/>
                      <a:pt x="894" y="1304"/>
                    </a:cubicBezTo>
                    <a:cubicBezTo>
                      <a:pt x="902" y="1304"/>
                      <a:pt x="911" y="1304"/>
                      <a:pt x="919" y="1304"/>
                    </a:cubicBezTo>
                    <a:cubicBezTo>
                      <a:pt x="1787" y="1304"/>
                      <a:pt x="1316" y="25"/>
                      <a:pt x="919" y="1"/>
                    </a:cubicBezTo>
                    <a:cubicBezTo>
                      <a:pt x="915" y="0"/>
                      <a:pt x="911" y="0"/>
                      <a:pt x="9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2" name="Google Shape;1032;p23"/>
              <p:cNvSpPr/>
              <p:nvPr/>
            </p:nvSpPr>
            <p:spPr>
              <a:xfrm>
                <a:off x="2609300" y="4451525"/>
                <a:ext cx="39350" cy="27150"/>
              </a:xfrm>
              <a:custGeom>
                <a:avLst/>
                <a:gdLst/>
                <a:ahLst/>
                <a:cxnLst/>
                <a:rect l="l" t="t" r="r" b="b"/>
                <a:pathLst>
                  <a:path w="1574" h="1086" extrusionOk="0">
                    <a:moveTo>
                      <a:pt x="1010" y="1"/>
                    </a:moveTo>
                    <a:cubicBezTo>
                      <a:pt x="573" y="1"/>
                      <a:pt x="0" y="274"/>
                      <a:pt x="296" y="813"/>
                    </a:cubicBezTo>
                    <a:cubicBezTo>
                      <a:pt x="409" y="1009"/>
                      <a:pt x="550" y="1085"/>
                      <a:pt x="693" y="1085"/>
                    </a:cubicBezTo>
                    <a:cubicBezTo>
                      <a:pt x="1120" y="1085"/>
                      <a:pt x="1574" y="406"/>
                      <a:pt x="1424" y="162"/>
                    </a:cubicBezTo>
                    <a:cubicBezTo>
                      <a:pt x="1370" y="54"/>
                      <a:pt x="1203" y="1"/>
                      <a:pt x="10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3" name="Google Shape;1033;p23"/>
              <p:cNvSpPr/>
              <p:nvPr/>
            </p:nvSpPr>
            <p:spPr>
              <a:xfrm>
                <a:off x="2641700" y="4450575"/>
                <a:ext cx="39025" cy="25850"/>
              </a:xfrm>
              <a:custGeom>
                <a:avLst/>
                <a:gdLst/>
                <a:ahLst/>
                <a:cxnLst/>
                <a:rect l="l" t="t" r="r" b="b"/>
                <a:pathLst>
                  <a:path w="1561" h="1034" extrusionOk="0">
                    <a:moveTo>
                      <a:pt x="663" y="0"/>
                    </a:moveTo>
                    <a:cubicBezTo>
                      <a:pt x="419" y="0"/>
                      <a:pt x="192" y="72"/>
                      <a:pt x="128" y="200"/>
                    </a:cubicBezTo>
                    <a:cubicBezTo>
                      <a:pt x="1" y="453"/>
                      <a:pt x="476" y="1034"/>
                      <a:pt x="891" y="1034"/>
                    </a:cubicBezTo>
                    <a:cubicBezTo>
                      <a:pt x="1051" y="1034"/>
                      <a:pt x="1201" y="948"/>
                      <a:pt x="1306" y="726"/>
                    </a:cubicBezTo>
                    <a:cubicBezTo>
                      <a:pt x="1560" y="217"/>
                      <a:pt x="1087" y="0"/>
                      <a:pt x="66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4" name="Google Shape;1034;p23"/>
              <p:cNvSpPr/>
              <p:nvPr/>
            </p:nvSpPr>
            <p:spPr>
              <a:xfrm>
                <a:off x="2649050" y="4450225"/>
                <a:ext cx="25350" cy="17775"/>
              </a:xfrm>
              <a:custGeom>
                <a:avLst/>
                <a:gdLst/>
                <a:ahLst/>
                <a:cxnLst/>
                <a:rect l="l" t="t" r="r" b="b"/>
                <a:pathLst>
                  <a:path w="1014" h="711" extrusionOk="0">
                    <a:moveTo>
                      <a:pt x="550" y="0"/>
                    </a:moveTo>
                    <a:cubicBezTo>
                      <a:pt x="320" y="0"/>
                      <a:pt x="71" y="105"/>
                      <a:pt x="34" y="239"/>
                    </a:cubicBezTo>
                    <a:cubicBezTo>
                      <a:pt x="1" y="407"/>
                      <a:pt x="350" y="710"/>
                      <a:pt x="630" y="710"/>
                    </a:cubicBezTo>
                    <a:cubicBezTo>
                      <a:pt x="767" y="710"/>
                      <a:pt x="887" y="637"/>
                      <a:pt x="937" y="439"/>
                    </a:cubicBezTo>
                    <a:cubicBezTo>
                      <a:pt x="1014" y="117"/>
                      <a:pt x="793" y="0"/>
                      <a:pt x="5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5" name="Google Shape;1035;p23"/>
              <p:cNvSpPr/>
              <p:nvPr/>
            </p:nvSpPr>
            <p:spPr>
              <a:xfrm>
                <a:off x="2629675" y="4433850"/>
                <a:ext cx="29800" cy="22400"/>
              </a:xfrm>
              <a:custGeom>
                <a:avLst/>
                <a:gdLst/>
                <a:ahLst/>
                <a:cxnLst/>
                <a:rect l="l" t="t" r="r" b="b"/>
                <a:pathLst>
                  <a:path w="1192" h="896" extrusionOk="0">
                    <a:moveTo>
                      <a:pt x="709" y="0"/>
                    </a:moveTo>
                    <a:cubicBezTo>
                      <a:pt x="671" y="0"/>
                      <a:pt x="629" y="6"/>
                      <a:pt x="584" y="17"/>
                    </a:cubicBezTo>
                    <a:cubicBezTo>
                      <a:pt x="0" y="138"/>
                      <a:pt x="525" y="896"/>
                      <a:pt x="786" y="896"/>
                    </a:cubicBezTo>
                    <a:cubicBezTo>
                      <a:pt x="794" y="896"/>
                      <a:pt x="802" y="895"/>
                      <a:pt x="809" y="894"/>
                    </a:cubicBezTo>
                    <a:cubicBezTo>
                      <a:pt x="1065" y="824"/>
                      <a:pt x="1191" y="0"/>
                      <a:pt x="70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6" name="Google Shape;1036;p23"/>
              <p:cNvSpPr/>
              <p:nvPr/>
            </p:nvSpPr>
            <p:spPr>
              <a:xfrm>
                <a:off x="2625375" y="4455200"/>
                <a:ext cx="29200" cy="21050"/>
              </a:xfrm>
              <a:custGeom>
                <a:avLst/>
                <a:gdLst/>
                <a:ahLst/>
                <a:cxnLst/>
                <a:rect l="l" t="t" r="r" b="b"/>
                <a:pathLst>
                  <a:path w="1168" h="842" extrusionOk="0">
                    <a:moveTo>
                      <a:pt x="852" y="1"/>
                    </a:moveTo>
                    <a:cubicBezTo>
                      <a:pt x="552" y="1"/>
                      <a:pt x="1" y="380"/>
                      <a:pt x="405" y="741"/>
                    </a:cubicBezTo>
                    <a:cubicBezTo>
                      <a:pt x="488" y="812"/>
                      <a:pt x="567" y="841"/>
                      <a:pt x="639" y="841"/>
                    </a:cubicBezTo>
                    <a:cubicBezTo>
                      <a:pt x="978" y="841"/>
                      <a:pt x="1167" y="184"/>
                      <a:pt x="981" y="40"/>
                    </a:cubicBezTo>
                    <a:cubicBezTo>
                      <a:pt x="951" y="13"/>
                      <a:pt x="905" y="1"/>
                      <a:pt x="8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7" name="Google Shape;1037;p23"/>
              <p:cNvSpPr/>
              <p:nvPr/>
            </p:nvSpPr>
            <p:spPr>
              <a:xfrm>
                <a:off x="3132350" y="4167950"/>
                <a:ext cx="21325" cy="21325"/>
              </a:xfrm>
              <a:custGeom>
                <a:avLst/>
                <a:gdLst/>
                <a:ahLst/>
                <a:cxnLst/>
                <a:rect l="l" t="t" r="r" b="b"/>
                <a:pathLst>
                  <a:path w="853" h="853" extrusionOk="0">
                    <a:moveTo>
                      <a:pt x="427" y="1"/>
                    </a:moveTo>
                    <a:cubicBezTo>
                      <a:pt x="201" y="1"/>
                      <a:pt x="1" y="201"/>
                      <a:pt x="1" y="427"/>
                    </a:cubicBezTo>
                    <a:cubicBezTo>
                      <a:pt x="1" y="652"/>
                      <a:pt x="201" y="853"/>
                      <a:pt x="427" y="853"/>
                    </a:cubicBezTo>
                    <a:cubicBezTo>
                      <a:pt x="652" y="853"/>
                      <a:pt x="853" y="652"/>
                      <a:pt x="853" y="427"/>
                    </a:cubicBezTo>
                    <a:cubicBezTo>
                      <a:pt x="853" y="201"/>
                      <a:pt x="652" y="1"/>
                      <a:pt x="42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8" name="Google Shape;1038;p23"/>
              <p:cNvSpPr/>
              <p:nvPr/>
            </p:nvSpPr>
            <p:spPr>
              <a:xfrm>
                <a:off x="2634850" y="4451800"/>
                <a:ext cx="16325" cy="16300"/>
              </a:xfrm>
              <a:custGeom>
                <a:avLst/>
                <a:gdLst/>
                <a:ahLst/>
                <a:cxnLst/>
                <a:rect l="l" t="t" r="r" b="b"/>
                <a:pathLst>
                  <a:path w="653" h="652" extrusionOk="0">
                    <a:moveTo>
                      <a:pt x="327" y="0"/>
                    </a:moveTo>
                    <a:cubicBezTo>
                      <a:pt x="151" y="0"/>
                      <a:pt x="1" y="126"/>
                      <a:pt x="1" y="326"/>
                    </a:cubicBezTo>
                    <a:cubicBezTo>
                      <a:pt x="1" y="502"/>
                      <a:pt x="151" y="652"/>
                      <a:pt x="327" y="652"/>
                    </a:cubicBezTo>
                    <a:cubicBezTo>
                      <a:pt x="502" y="652"/>
                      <a:pt x="652" y="502"/>
                      <a:pt x="652" y="326"/>
                    </a:cubicBezTo>
                    <a:cubicBezTo>
                      <a:pt x="652" y="126"/>
                      <a:pt x="502" y="0"/>
                      <a:pt x="32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39" name="Google Shape;1039;p23"/>
            <p:cNvGrpSpPr/>
            <p:nvPr/>
          </p:nvGrpSpPr>
          <p:grpSpPr>
            <a:xfrm>
              <a:off x="4030588" y="-396350"/>
              <a:ext cx="1082725" cy="723050"/>
              <a:chOff x="1352275" y="974950"/>
              <a:chExt cx="1082725" cy="723050"/>
            </a:xfrm>
          </p:grpSpPr>
          <p:sp>
            <p:nvSpPr>
              <p:cNvPr id="1040" name="Google Shape;1040;p23"/>
              <p:cNvSpPr/>
              <p:nvPr/>
            </p:nvSpPr>
            <p:spPr>
              <a:xfrm>
                <a:off x="1753275" y="1417275"/>
                <a:ext cx="280725" cy="280725"/>
              </a:xfrm>
              <a:custGeom>
                <a:avLst/>
                <a:gdLst/>
                <a:ahLst/>
                <a:cxnLst/>
                <a:rect l="l" t="t" r="r" b="b"/>
                <a:pathLst>
                  <a:path w="11229" h="11229" extrusionOk="0">
                    <a:moveTo>
                      <a:pt x="5614" y="0"/>
                    </a:moveTo>
                    <a:cubicBezTo>
                      <a:pt x="2507" y="0"/>
                      <a:pt x="0" y="2531"/>
                      <a:pt x="0" y="5614"/>
                    </a:cubicBezTo>
                    <a:cubicBezTo>
                      <a:pt x="0" y="8722"/>
                      <a:pt x="2507" y="11228"/>
                      <a:pt x="5614" y="11228"/>
                    </a:cubicBezTo>
                    <a:cubicBezTo>
                      <a:pt x="8697" y="11228"/>
                      <a:pt x="11229" y="8722"/>
                      <a:pt x="11229" y="5614"/>
                    </a:cubicBezTo>
                    <a:cubicBezTo>
                      <a:pt x="11229" y="2531"/>
                      <a:pt x="8697" y="0"/>
                      <a:pt x="561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1" name="Google Shape;1041;p23"/>
              <p:cNvSpPr/>
              <p:nvPr/>
            </p:nvSpPr>
            <p:spPr>
              <a:xfrm>
                <a:off x="1352275" y="974950"/>
                <a:ext cx="1082725" cy="620350"/>
              </a:xfrm>
              <a:custGeom>
                <a:avLst/>
                <a:gdLst/>
                <a:ahLst/>
                <a:cxnLst/>
                <a:rect l="l" t="t" r="r" b="b"/>
                <a:pathLst>
                  <a:path w="43309" h="24814" extrusionOk="0">
                    <a:moveTo>
                      <a:pt x="17895" y="1"/>
                    </a:moveTo>
                    <a:lnTo>
                      <a:pt x="17895" y="6617"/>
                    </a:lnTo>
                    <a:cubicBezTo>
                      <a:pt x="7720" y="8146"/>
                      <a:pt x="0" y="15690"/>
                      <a:pt x="0" y="24813"/>
                    </a:cubicBezTo>
                    <a:lnTo>
                      <a:pt x="43309" y="24813"/>
                    </a:lnTo>
                    <a:cubicBezTo>
                      <a:pt x="43309" y="15690"/>
                      <a:pt x="35564" y="8146"/>
                      <a:pt x="25389" y="6617"/>
                    </a:cubicBezTo>
                    <a:lnTo>
                      <a:pt x="2538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CUSTOM_16_1">
    <p:spTree>
      <p:nvGrpSpPr>
        <p:cNvPr id="1" name="Shape 1042"/>
        <p:cNvGrpSpPr/>
        <p:nvPr/>
      </p:nvGrpSpPr>
      <p:grpSpPr>
        <a:xfrm>
          <a:off x="0" y="0"/>
          <a:ext cx="0" cy="0"/>
          <a:chOff x="0" y="0"/>
          <a:chExt cx="0" cy="0"/>
        </a:xfrm>
      </p:grpSpPr>
      <p:grpSp>
        <p:nvGrpSpPr>
          <p:cNvPr id="1043" name="Google Shape;1043;p24"/>
          <p:cNvGrpSpPr/>
          <p:nvPr/>
        </p:nvGrpSpPr>
        <p:grpSpPr>
          <a:xfrm>
            <a:off x="-150" y="-23475"/>
            <a:ext cx="9144079" cy="5430372"/>
            <a:chOff x="-150" y="-23475"/>
            <a:chExt cx="9144079" cy="5430372"/>
          </a:xfrm>
        </p:grpSpPr>
        <p:sp>
          <p:nvSpPr>
            <p:cNvPr id="1044" name="Google Shape;1044;p24"/>
            <p:cNvSpPr/>
            <p:nvPr/>
          </p:nvSpPr>
          <p:spPr>
            <a:xfrm>
              <a:off x="0" y="-23475"/>
              <a:ext cx="9143929" cy="5166888"/>
            </a:xfrm>
            <a:custGeom>
              <a:avLst/>
              <a:gdLst/>
              <a:ahLst/>
              <a:cxnLst/>
              <a:rect l="l" t="t" r="r" b="b"/>
              <a:pathLst>
                <a:path w="49014" h="32839" extrusionOk="0">
                  <a:moveTo>
                    <a:pt x="1" y="1"/>
                  </a:moveTo>
                  <a:lnTo>
                    <a:pt x="1" y="32839"/>
                  </a:lnTo>
                  <a:lnTo>
                    <a:pt x="49013" y="32839"/>
                  </a:lnTo>
                  <a:lnTo>
                    <a:pt x="4901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5" name="Google Shape;1045;p24"/>
            <p:cNvSpPr/>
            <p:nvPr/>
          </p:nvSpPr>
          <p:spPr>
            <a:xfrm>
              <a:off x="140934" y="165407"/>
              <a:ext cx="1458542" cy="621021"/>
            </a:xfrm>
            <a:custGeom>
              <a:avLst/>
              <a:gdLst/>
              <a:ahLst/>
              <a:cxnLst/>
              <a:rect l="l" t="t" r="r" b="b"/>
              <a:pathLst>
                <a:path w="9270" h="3947" extrusionOk="0">
                  <a:moveTo>
                    <a:pt x="2281" y="1"/>
                  </a:moveTo>
                  <a:cubicBezTo>
                    <a:pt x="2165" y="1"/>
                    <a:pt x="2047" y="13"/>
                    <a:pt x="1927" y="38"/>
                  </a:cubicBezTo>
                  <a:cubicBezTo>
                    <a:pt x="27" y="431"/>
                    <a:pt x="0" y="3205"/>
                    <a:pt x="0" y="3410"/>
                  </a:cubicBezTo>
                  <a:cubicBezTo>
                    <a:pt x="0" y="3606"/>
                    <a:pt x="116" y="3919"/>
                    <a:pt x="1794" y="3945"/>
                  </a:cubicBezTo>
                  <a:cubicBezTo>
                    <a:pt x="1833" y="3946"/>
                    <a:pt x="1874" y="3946"/>
                    <a:pt x="1917" y="3946"/>
                  </a:cubicBezTo>
                  <a:cubicBezTo>
                    <a:pt x="3728" y="3946"/>
                    <a:pt x="8890" y="3588"/>
                    <a:pt x="9073" y="3562"/>
                  </a:cubicBezTo>
                  <a:cubicBezTo>
                    <a:pt x="9269" y="3535"/>
                    <a:pt x="9207" y="3339"/>
                    <a:pt x="9216" y="3187"/>
                  </a:cubicBezTo>
                  <a:cubicBezTo>
                    <a:pt x="9225" y="2902"/>
                    <a:pt x="9127" y="1831"/>
                    <a:pt x="8466" y="1787"/>
                  </a:cubicBezTo>
                  <a:cubicBezTo>
                    <a:pt x="8453" y="1786"/>
                    <a:pt x="8440" y="1786"/>
                    <a:pt x="8427" y="1786"/>
                  </a:cubicBezTo>
                  <a:cubicBezTo>
                    <a:pt x="7792" y="1786"/>
                    <a:pt x="7664" y="2616"/>
                    <a:pt x="7664" y="2616"/>
                  </a:cubicBezTo>
                  <a:cubicBezTo>
                    <a:pt x="7664" y="2616"/>
                    <a:pt x="7302" y="1630"/>
                    <a:pt x="6507" y="1630"/>
                  </a:cubicBezTo>
                  <a:cubicBezTo>
                    <a:pt x="6474" y="1630"/>
                    <a:pt x="6440" y="1631"/>
                    <a:pt x="6406" y="1635"/>
                  </a:cubicBezTo>
                  <a:cubicBezTo>
                    <a:pt x="5540" y="1724"/>
                    <a:pt x="5308" y="2607"/>
                    <a:pt x="5308" y="2607"/>
                  </a:cubicBezTo>
                  <a:cubicBezTo>
                    <a:pt x="5308" y="2607"/>
                    <a:pt x="4001" y="1"/>
                    <a:pt x="228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6" name="Google Shape;1046;p24"/>
            <p:cNvSpPr/>
            <p:nvPr/>
          </p:nvSpPr>
          <p:spPr>
            <a:xfrm>
              <a:off x="7443257" y="1304648"/>
              <a:ext cx="1499293" cy="667751"/>
            </a:xfrm>
            <a:custGeom>
              <a:avLst/>
              <a:gdLst/>
              <a:ahLst/>
              <a:cxnLst/>
              <a:rect l="l" t="t" r="r" b="b"/>
              <a:pathLst>
                <a:path w="9529" h="4244" extrusionOk="0">
                  <a:moveTo>
                    <a:pt x="2490" y="1"/>
                  </a:moveTo>
                  <a:cubicBezTo>
                    <a:pt x="2419" y="1"/>
                    <a:pt x="2348" y="5"/>
                    <a:pt x="2275" y="14"/>
                  </a:cubicBezTo>
                  <a:cubicBezTo>
                    <a:pt x="295" y="264"/>
                    <a:pt x="36" y="3101"/>
                    <a:pt x="18" y="3315"/>
                  </a:cubicBezTo>
                  <a:cubicBezTo>
                    <a:pt x="0" y="3520"/>
                    <a:pt x="90" y="3850"/>
                    <a:pt x="1811" y="4010"/>
                  </a:cubicBezTo>
                  <a:cubicBezTo>
                    <a:pt x="3438" y="4171"/>
                    <a:pt x="8505" y="4243"/>
                    <a:pt x="9232" y="4243"/>
                  </a:cubicBezTo>
                  <a:cubicBezTo>
                    <a:pt x="9275" y="4243"/>
                    <a:pt x="9303" y="4243"/>
                    <a:pt x="9314" y="4242"/>
                  </a:cubicBezTo>
                  <a:cubicBezTo>
                    <a:pt x="9510" y="4233"/>
                    <a:pt x="9466" y="4028"/>
                    <a:pt x="9483" y="3877"/>
                  </a:cubicBezTo>
                  <a:cubicBezTo>
                    <a:pt x="9528" y="3573"/>
                    <a:pt x="9510" y="2467"/>
                    <a:pt x="8832" y="2378"/>
                  </a:cubicBezTo>
                  <a:cubicBezTo>
                    <a:pt x="8797" y="2373"/>
                    <a:pt x="8762" y="2370"/>
                    <a:pt x="8729" y="2370"/>
                  </a:cubicBezTo>
                  <a:cubicBezTo>
                    <a:pt x="8140" y="2370"/>
                    <a:pt x="7940" y="3154"/>
                    <a:pt x="7940" y="3154"/>
                  </a:cubicBezTo>
                  <a:cubicBezTo>
                    <a:pt x="7940" y="3154"/>
                    <a:pt x="7633" y="2039"/>
                    <a:pt x="6757" y="2039"/>
                  </a:cubicBezTo>
                  <a:cubicBezTo>
                    <a:pt x="6750" y="2039"/>
                    <a:pt x="6743" y="2039"/>
                    <a:pt x="6736" y="2039"/>
                  </a:cubicBezTo>
                  <a:cubicBezTo>
                    <a:pt x="5835" y="2057"/>
                    <a:pt x="5531" y="2940"/>
                    <a:pt x="5531" y="2940"/>
                  </a:cubicBezTo>
                  <a:cubicBezTo>
                    <a:pt x="5531" y="2940"/>
                    <a:pt x="4347" y="1"/>
                    <a:pt x="249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7" name="Google Shape;1047;p24"/>
            <p:cNvSpPr/>
            <p:nvPr/>
          </p:nvSpPr>
          <p:spPr>
            <a:xfrm>
              <a:off x="-150" y="4401800"/>
              <a:ext cx="9144000" cy="75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48" name="Google Shape;1048;p24"/>
            <p:cNvGrpSpPr/>
            <p:nvPr/>
          </p:nvGrpSpPr>
          <p:grpSpPr>
            <a:xfrm>
              <a:off x="7623202" y="4330251"/>
              <a:ext cx="1520699" cy="813424"/>
              <a:chOff x="3457050" y="4619150"/>
              <a:chExt cx="227075" cy="121450"/>
            </a:xfrm>
          </p:grpSpPr>
          <p:sp>
            <p:nvSpPr>
              <p:cNvPr id="1049" name="Google Shape;1049;p24"/>
              <p:cNvSpPr/>
              <p:nvPr/>
            </p:nvSpPr>
            <p:spPr>
              <a:xfrm>
                <a:off x="3457050" y="4619150"/>
                <a:ext cx="227075" cy="121450"/>
              </a:xfrm>
              <a:custGeom>
                <a:avLst/>
                <a:gdLst/>
                <a:ahLst/>
                <a:cxnLst/>
                <a:rect l="l" t="t" r="r" b="b"/>
                <a:pathLst>
                  <a:path w="9083" h="4858" extrusionOk="0">
                    <a:moveTo>
                      <a:pt x="7668" y="0"/>
                    </a:moveTo>
                    <a:cubicBezTo>
                      <a:pt x="7594" y="0"/>
                      <a:pt x="7518" y="5"/>
                      <a:pt x="7441" y="14"/>
                    </a:cubicBezTo>
                    <a:cubicBezTo>
                      <a:pt x="6058" y="174"/>
                      <a:pt x="5755" y="1593"/>
                      <a:pt x="5701" y="2333"/>
                    </a:cubicBezTo>
                    <a:cubicBezTo>
                      <a:pt x="5674" y="2610"/>
                      <a:pt x="5683" y="2797"/>
                      <a:pt x="5683" y="2797"/>
                    </a:cubicBezTo>
                    <a:cubicBezTo>
                      <a:pt x="5683" y="2797"/>
                      <a:pt x="5567" y="2538"/>
                      <a:pt x="5317" y="2315"/>
                    </a:cubicBezTo>
                    <a:cubicBezTo>
                      <a:pt x="5139" y="2162"/>
                      <a:pt x="4892" y="2029"/>
                      <a:pt x="4578" y="2029"/>
                    </a:cubicBezTo>
                    <a:cubicBezTo>
                      <a:pt x="4437" y="2029"/>
                      <a:pt x="4282" y="2056"/>
                      <a:pt x="4113" y="2119"/>
                    </a:cubicBezTo>
                    <a:cubicBezTo>
                      <a:pt x="4015" y="2155"/>
                      <a:pt x="3935" y="2199"/>
                      <a:pt x="3863" y="2244"/>
                    </a:cubicBezTo>
                    <a:cubicBezTo>
                      <a:pt x="3096" y="2735"/>
                      <a:pt x="3319" y="3814"/>
                      <a:pt x="3328" y="3850"/>
                    </a:cubicBezTo>
                    <a:cubicBezTo>
                      <a:pt x="3306" y="3820"/>
                      <a:pt x="2660" y="2861"/>
                      <a:pt x="1669" y="2861"/>
                    </a:cubicBezTo>
                    <a:cubicBezTo>
                      <a:pt x="1463" y="2861"/>
                      <a:pt x="1242" y="2903"/>
                      <a:pt x="1009" y="3002"/>
                    </a:cubicBezTo>
                    <a:cubicBezTo>
                      <a:pt x="18" y="3422"/>
                      <a:pt x="0" y="4367"/>
                      <a:pt x="72" y="4858"/>
                    </a:cubicBezTo>
                    <a:lnTo>
                      <a:pt x="9082" y="4858"/>
                    </a:lnTo>
                    <a:lnTo>
                      <a:pt x="9082" y="612"/>
                    </a:lnTo>
                    <a:cubicBezTo>
                      <a:pt x="8711" y="264"/>
                      <a:pt x="8241" y="0"/>
                      <a:pt x="766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0" name="Google Shape;1050;p24"/>
              <p:cNvSpPr/>
              <p:nvPr/>
            </p:nvSpPr>
            <p:spPr>
              <a:xfrm>
                <a:off x="3471550" y="4708900"/>
                <a:ext cx="68700" cy="31700"/>
              </a:xfrm>
              <a:custGeom>
                <a:avLst/>
                <a:gdLst/>
                <a:ahLst/>
                <a:cxnLst/>
                <a:rect l="l" t="t" r="r" b="b"/>
                <a:pathLst>
                  <a:path w="2748" h="1268" extrusionOk="0">
                    <a:moveTo>
                      <a:pt x="1107" y="0"/>
                    </a:moveTo>
                    <a:cubicBezTo>
                      <a:pt x="1019" y="0"/>
                      <a:pt x="930" y="12"/>
                      <a:pt x="839" y="37"/>
                    </a:cubicBezTo>
                    <a:cubicBezTo>
                      <a:pt x="188" y="215"/>
                      <a:pt x="18" y="813"/>
                      <a:pt x="0" y="1268"/>
                    </a:cubicBezTo>
                    <a:lnTo>
                      <a:pt x="2748" y="1268"/>
                    </a:lnTo>
                    <a:cubicBezTo>
                      <a:pt x="2547" y="931"/>
                      <a:pt x="1898" y="0"/>
                      <a:pt x="11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1" name="Google Shape;1051;p24"/>
              <p:cNvSpPr/>
              <p:nvPr/>
            </p:nvSpPr>
            <p:spPr>
              <a:xfrm>
                <a:off x="3552050" y="4695475"/>
                <a:ext cx="66950" cy="45125"/>
              </a:xfrm>
              <a:custGeom>
                <a:avLst/>
                <a:gdLst/>
                <a:ahLst/>
                <a:cxnLst/>
                <a:rect l="l" t="t" r="r" b="b"/>
                <a:pathLst>
                  <a:path w="2678" h="1805" extrusionOk="0">
                    <a:moveTo>
                      <a:pt x="939" y="1"/>
                    </a:moveTo>
                    <a:cubicBezTo>
                      <a:pt x="857" y="1"/>
                      <a:pt x="776" y="18"/>
                      <a:pt x="697" y="56"/>
                    </a:cubicBezTo>
                    <a:cubicBezTo>
                      <a:pt x="1" y="395"/>
                      <a:pt x="135" y="1350"/>
                      <a:pt x="251" y="1805"/>
                    </a:cubicBezTo>
                    <a:lnTo>
                      <a:pt x="2677" y="1805"/>
                    </a:lnTo>
                    <a:cubicBezTo>
                      <a:pt x="2437" y="1348"/>
                      <a:pt x="1657" y="1"/>
                      <a:pt x="9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2" name="Google Shape;1052;p24"/>
              <p:cNvSpPr/>
              <p:nvPr/>
            </p:nvSpPr>
            <p:spPr>
              <a:xfrm>
                <a:off x="3617625" y="4650650"/>
                <a:ext cx="66500" cy="89950"/>
              </a:xfrm>
              <a:custGeom>
                <a:avLst/>
                <a:gdLst/>
                <a:ahLst/>
                <a:cxnLst/>
                <a:rect l="l" t="t" r="r" b="b"/>
                <a:pathLst>
                  <a:path w="2660" h="3598" extrusionOk="0">
                    <a:moveTo>
                      <a:pt x="1577" y="0"/>
                    </a:moveTo>
                    <a:cubicBezTo>
                      <a:pt x="877" y="0"/>
                      <a:pt x="491" y="494"/>
                      <a:pt x="286" y="1127"/>
                    </a:cubicBezTo>
                    <a:cubicBezTo>
                      <a:pt x="1" y="2019"/>
                      <a:pt x="81" y="3188"/>
                      <a:pt x="117" y="3598"/>
                    </a:cubicBezTo>
                    <a:lnTo>
                      <a:pt x="2659" y="3598"/>
                    </a:lnTo>
                    <a:lnTo>
                      <a:pt x="2659" y="369"/>
                    </a:lnTo>
                    <a:cubicBezTo>
                      <a:pt x="2347" y="154"/>
                      <a:pt x="2017" y="21"/>
                      <a:pt x="1669" y="3"/>
                    </a:cubicBezTo>
                    <a:cubicBezTo>
                      <a:pt x="1638" y="1"/>
                      <a:pt x="1607" y="0"/>
                      <a:pt x="15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53" name="Google Shape;1053;p24"/>
            <p:cNvGrpSpPr/>
            <p:nvPr/>
          </p:nvGrpSpPr>
          <p:grpSpPr>
            <a:xfrm flipH="1">
              <a:off x="-69" y="4310169"/>
              <a:ext cx="792529" cy="1096728"/>
              <a:chOff x="3536675" y="4387575"/>
              <a:chExt cx="147450" cy="204050"/>
            </a:xfrm>
          </p:grpSpPr>
          <p:sp>
            <p:nvSpPr>
              <p:cNvPr id="1054" name="Google Shape;1054;p24"/>
              <p:cNvSpPr/>
              <p:nvPr/>
            </p:nvSpPr>
            <p:spPr>
              <a:xfrm>
                <a:off x="3536675" y="4387575"/>
                <a:ext cx="147450" cy="204050"/>
              </a:xfrm>
              <a:custGeom>
                <a:avLst/>
                <a:gdLst/>
                <a:ahLst/>
                <a:cxnLst/>
                <a:rect l="l" t="t" r="r" b="b"/>
                <a:pathLst>
                  <a:path w="5898" h="8162" extrusionOk="0">
                    <a:moveTo>
                      <a:pt x="4447" y="0"/>
                    </a:moveTo>
                    <a:cubicBezTo>
                      <a:pt x="4417" y="0"/>
                      <a:pt x="4386" y="3"/>
                      <a:pt x="4354" y="8"/>
                    </a:cubicBezTo>
                    <a:cubicBezTo>
                      <a:pt x="3051" y="213"/>
                      <a:pt x="3435" y="4094"/>
                      <a:pt x="3435" y="4094"/>
                    </a:cubicBezTo>
                    <a:cubicBezTo>
                      <a:pt x="3435" y="4094"/>
                      <a:pt x="2531" y="3021"/>
                      <a:pt x="1604" y="3021"/>
                    </a:cubicBezTo>
                    <a:cubicBezTo>
                      <a:pt x="1306" y="3021"/>
                      <a:pt x="1005" y="3132"/>
                      <a:pt x="732" y="3425"/>
                    </a:cubicBezTo>
                    <a:cubicBezTo>
                      <a:pt x="0" y="4210"/>
                      <a:pt x="536" y="5396"/>
                      <a:pt x="1017" y="6119"/>
                    </a:cubicBezTo>
                    <a:cubicBezTo>
                      <a:pt x="1267" y="6485"/>
                      <a:pt x="1508" y="6734"/>
                      <a:pt x="1544" y="6734"/>
                    </a:cubicBezTo>
                    <a:lnTo>
                      <a:pt x="5897" y="8162"/>
                    </a:lnTo>
                    <a:lnTo>
                      <a:pt x="5897" y="3202"/>
                    </a:lnTo>
                    <a:cubicBezTo>
                      <a:pt x="5665" y="3514"/>
                      <a:pt x="5505" y="3844"/>
                      <a:pt x="5505" y="3844"/>
                    </a:cubicBezTo>
                    <a:cubicBezTo>
                      <a:pt x="5505" y="3844"/>
                      <a:pt x="5640" y="0"/>
                      <a:pt x="444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5" name="Google Shape;1055;p24"/>
              <p:cNvSpPr/>
              <p:nvPr/>
            </p:nvSpPr>
            <p:spPr>
              <a:xfrm>
                <a:off x="3567900" y="4414300"/>
                <a:ext cx="116225" cy="171300"/>
              </a:xfrm>
              <a:custGeom>
                <a:avLst/>
                <a:gdLst/>
                <a:ahLst/>
                <a:cxnLst/>
                <a:rect l="l" t="t" r="r" b="b"/>
                <a:pathLst>
                  <a:path w="4649" h="6852" extrusionOk="0">
                    <a:moveTo>
                      <a:pt x="3292" y="1"/>
                    </a:moveTo>
                    <a:cubicBezTo>
                      <a:pt x="2784" y="1"/>
                      <a:pt x="2409" y="4523"/>
                      <a:pt x="2409" y="4523"/>
                    </a:cubicBezTo>
                    <a:cubicBezTo>
                      <a:pt x="2409" y="4523"/>
                      <a:pt x="1466" y="3106"/>
                      <a:pt x="758" y="3106"/>
                    </a:cubicBezTo>
                    <a:cubicBezTo>
                      <a:pt x="626" y="3106"/>
                      <a:pt x="501" y="3156"/>
                      <a:pt x="393" y="3275"/>
                    </a:cubicBezTo>
                    <a:cubicBezTo>
                      <a:pt x="0" y="3694"/>
                      <a:pt x="428" y="4532"/>
                      <a:pt x="883" y="5157"/>
                    </a:cubicBezTo>
                    <a:cubicBezTo>
                      <a:pt x="1227" y="5633"/>
                      <a:pt x="1588" y="5987"/>
                      <a:pt x="1640" y="5987"/>
                    </a:cubicBezTo>
                    <a:cubicBezTo>
                      <a:pt x="1641" y="5987"/>
                      <a:pt x="1641" y="5987"/>
                      <a:pt x="1642" y="5987"/>
                    </a:cubicBezTo>
                    <a:lnTo>
                      <a:pt x="4648" y="6852"/>
                    </a:lnTo>
                    <a:lnTo>
                      <a:pt x="4648" y="3605"/>
                    </a:lnTo>
                    <a:cubicBezTo>
                      <a:pt x="4006" y="4149"/>
                      <a:pt x="3497" y="4791"/>
                      <a:pt x="3497" y="4791"/>
                    </a:cubicBezTo>
                    <a:cubicBezTo>
                      <a:pt x="3497" y="4791"/>
                      <a:pt x="3792" y="1"/>
                      <a:pt x="329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mbers and texts 1">
  <p:cSld name="Numbers and texts 1">
    <p:bg>
      <p:bgPr>
        <a:solidFill>
          <a:schemeClr val="lt2"/>
        </a:solidFill>
        <a:effectLst/>
      </p:bgPr>
    </p:bg>
    <p:spTree>
      <p:nvGrpSpPr>
        <p:cNvPr id="1" name="Shape 348"/>
        <p:cNvGrpSpPr/>
        <p:nvPr/>
      </p:nvGrpSpPr>
      <p:grpSpPr>
        <a:xfrm>
          <a:off x="0" y="0"/>
          <a:ext cx="0" cy="0"/>
          <a:chOff x="0" y="0"/>
          <a:chExt cx="0" cy="0"/>
        </a:xfrm>
      </p:grpSpPr>
      <p:sp>
        <p:nvSpPr>
          <p:cNvPr id="349" name="Google Shape;349;p20"/>
          <p:cNvSpPr/>
          <p:nvPr/>
        </p:nvSpPr>
        <p:spPr>
          <a:xfrm>
            <a:off x="600800" y="24030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0"/>
          <p:cNvSpPr/>
          <p:nvPr/>
        </p:nvSpPr>
        <p:spPr>
          <a:xfrm>
            <a:off x="6147575" y="197350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0"/>
          <p:cNvSpPr/>
          <p:nvPr/>
        </p:nvSpPr>
        <p:spPr>
          <a:xfrm>
            <a:off x="510387" y="3364687"/>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0"/>
          <p:cNvSpPr/>
          <p:nvPr/>
        </p:nvSpPr>
        <p:spPr>
          <a:xfrm>
            <a:off x="2375497" y="1908825"/>
            <a:ext cx="4392900" cy="7875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0"/>
          <p:cNvSpPr/>
          <p:nvPr/>
        </p:nvSpPr>
        <p:spPr>
          <a:xfrm>
            <a:off x="2375497" y="3239000"/>
            <a:ext cx="4392900" cy="7875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0"/>
          <p:cNvSpPr/>
          <p:nvPr/>
        </p:nvSpPr>
        <p:spPr>
          <a:xfrm>
            <a:off x="2375497" y="539500"/>
            <a:ext cx="4392900" cy="7875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0"/>
          <p:cNvSpPr txBox="1">
            <a:spLocks noGrp="1"/>
          </p:cNvSpPr>
          <p:nvPr>
            <p:ph type="title" hasCustomPrompt="1"/>
          </p:nvPr>
        </p:nvSpPr>
        <p:spPr>
          <a:xfrm>
            <a:off x="1281097" y="539500"/>
            <a:ext cx="6581700" cy="864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5100"/>
              <a:buNone/>
              <a:defRPr sz="5100" b="1">
                <a:solidFill>
                  <a:schemeClr val="lt1"/>
                </a:solidFill>
              </a:defRPr>
            </a:lvl1pPr>
            <a:lvl2pPr lvl="1" algn="ctr" rtl="0">
              <a:spcBef>
                <a:spcPts val="0"/>
              </a:spcBef>
              <a:spcAft>
                <a:spcPts val="0"/>
              </a:spcAft>
              <a:buClr>
                <a:schemeClr val="lt1"/>
              </a:buClr>
              <a:buSzPts val="5100"/>
              <a:buNone/>
              <a:defRPr sz="5100" b="1">
                <a:solidFill>
                  <a:schemeClr val="lt1"/>
                </a:solidFill>
              </a:defRPr>
            </a:lvl2pPr>
            <a:lvl3pPr lvl="2" algn="ctr" rtl="0">
              <a:spcBef>
                <a:spcPts val="0"/>
              </a:spcBef>
              <a:spcAft>
                <a:spcPts val="0"/>
              </a:spcAft>
              <a:buClr>
                <a:schemeClr val="lt1"/>
              </a:buClr>
              <a:buSzPts val="5100"/>
              <a:buNone/>
              <a:defRPr sz="5100" b="1">
                <a:solidFill>
                  <a:schemeClr val="lt1"/>
                </a:solidFill>
              </a:defRPr>
            </a:lvl3pPr>
            <a:lvl4pPr lvl="3" algn="ctr" rtl="0">
              <a:spcBef>
                <a:spcPts val="0"/>
              </a:spcBef>
              <a:spcAft>
                <a:spcPts val="0"/>
              </a:spcAft>
              <a:buClr>
                <a:schemeClr val="lt1"/>
              </a:buClr>
              <a:buSzPts val="5100"/>
              <a:buNone/>
              <a:defRPr sz="5100" b="1">
                <a:solidFill>
                  <a:schemeClr val="lt1"/>
                </a:solidFill>
              </a:defRPr>
            </a:lvl4pPr>
            <a:lvl5pPr lvl="4" algn="ctr" rtl="0">
              <a:spcBef>
                <a:spcPts val="0"/>
              </a:spcBef>
              <a:spcAft>
                <a:spcPts val="0"/>
              </a:spcAft>
              <a:buClr>
                <a:schemeClr val="lt1"/>
              </a:buClr>
              <a:buSzPts val="5100"/>
              <a:buNone/>
              <a:defRPr sz="5100" b="1">
                <a:solidFill>
                  <a:schemeClr val="lt1"/>
                </a:solidFill>
              </a:defRPr>
            </a:lvl5pPr>
            <a:lvl6pPr lvl="5" algn="ctr" rtl="0">
              <a:spcBef>
                <a:spcPts val="0"/>
              </a:spcBef>
              <a:spcAft>
                <a:spcPts val="0"/>
              </a:spcAft>
              <a:buClr>
                <a:schemeClr val="lt1"/>
              </a:buClr>
              <a:buSzPts val="5100"/>
              <a:buNone/>
              <a:defRPr sz="5100" b="1">
                <a:solidFill>
                  <a:schemeClr val="lt1"/>
                </a:solidFill>
              </a:defRPr>
            </a:lvl6pPr>
            <a:lvl7pPr lvl="6" algn="ctr" rtl="0">
              <a:spcBef>
                <a:spcPts val="0"/>
              </a:spcBef>
              <a:spcAft>
                <a:spcPts val="0"/>
              </a:spcAft>
              <a:buClr>
                <a:schemeClr val="lt1"/>
              </a:buClr>
              <a:buSzPts val="5100"/>
              <a:buNone/>
              <a:defRPr sz="5100" b="1">
                <a:solidFill>
                  <a:schemeClr val="lt1"/>
                </a:solidFill>
              </a:defRPr>
            </a:lvl7pPr>
            <a:lvl8pPr lvl="7" algn="ctr" rtl="0">
              <a:spcBef>
                <a:spcPts val="0"/>
              </a:spcBef>
              <a:spcAft>
                <a:spcPts val="0"/>
              </a:spcAft>
              <a:buClr>
                <a:schemeClr val="lt1"/>
              </a:buClr>
              <a:buSzPts val="5100"/>
              <a:buNone/>
              <a:defRPr sz="5100" b="1">
                <a:solidFill>
                  <a:schemeClr val="lt1"/>
                </a:solidFill>
              </a:defRPr>
            </a:lvl8pPr>
            <a:lvl9pPr lvl="8" algn="ctr" rtl="0">
              <a:spcBef>
                <a:spcPts val="0"/>
              </a:spcBef>
              <a:spcAft>
                <a:spcPts val="0"/>
              </a:spcAft>
              <a:buClr>
                <a:schemeClr val="lt1"/>
              </a:buClr>
              <a:buSzPts val="5100"/>
              <a:buNone/>
              <a:defRPr sz="5100" b="1">
                <a:solidFill>
                  <a:schemeClr val="lt1"/>
                </a:solidFill>
              </a:defRPr>
            </a:lvl9pPr>
          </a:lstStyle>
          <a:p>
            <a:r>
              <a:t>xx%</a:t>
            </a:r>
          </a:p>
        </p:txBody>
      </p:sp>
      <p:sp>
        <p:nvSpPr>
          <p:cNvPr id="356" name="Google Shape;356;p20"/>
          <p:cNvSpPr txBox="1">
            <a:spLocks noGrp="1"/>
          </p:cNvSpPr>
          <p:nvPr>
            <p:ph type="title" idx="2" hasCustomPrompt="1"/>
          </p:nvPr>
        </p:nvSpPr>
        <p:spPr>
          <a:xfrm>
            <a:off x="1281097" y="1870575"/>
            <a:ext cx="6581700" cy="864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5100"/>
              <a:buNone/>
              <a:defRPr sz="5100" b="1">
                <a:solidFill>
                  <a:schemeClr val="lt1"/>
                </a:solidFill>
              </a:defRPr>
            </a:lvl1pPr>
            <a:lvl2pPr lvl="1" algn="ctr" rtl="0">
              <a:spcBef>
                <a:spcPts val="0"/>
              </a:spcBef>
              <a:spcAft>
                <a:spcPts val="0"/>
              </a:spcAft>
              <a:buClr>
                <a:schemeClr val="lt1"/>
              </a:buClr>
              <a:buSzPts val="5100"/>
              <a:buNone/>
              <a:defRPr sz="5100" b="1">
                <a:solidFill>
                  <a:schemeClr val="lt1"/>
                </a:solidFill>
              </a:defRPr>
            </a:lvl2pPr>
            <a:lvl3pPr lvl="2" algn="ctr" rtl="0">
              <a:spcBef>
                <a:spcPts val="0"/>
              </a:spcBef>
              <a:spcAft>
                <a:spcPts val="0"/>
              </a:spcAft>
              <a:buClr>
                <a:schemeClr val="lt1"/>
              </a:buClr>
              <a:buSzPts val="5100"/>
              <a:buNone/>
              <a:defRPr sz="5100" b="1">
                <a:solidFill>
                  <a:schemeClr val="lt1"/>
                </a:solidFill>
              </a:defRPr>
            </a:lvl3pPr>
            <a:lvl4pPr lvl="3" algn="ctr" rtl="0">
              <a:spcBef>
                <a:spcPts val="0"/>
              </a:spcBef>
              <a:spcAft>
                <a:spcPts val="0"/>
              </a:spcAft>
              <a:buClr>
                <a:schemeClr val="lt1"/>
              </a:buClr>
              <a:buSzPts val="5100"/>
              <a:buNone/>
              <a:defRPr sz="5100" b="1">
                <a:solidFill>
                  <a:schemeClr val="lt1"/>
                </a:solidFill>
              </a:defRPr>
            </a:lvl4pPr>
            <a:lvl5pPr lvl="4" algn="ctr" rtl="0">
              <a:spcBef>
                <a:spcPts val="0"/>
              </a:spcBef>
              <a:spcAft>
                <a:spcPts val="0"/>
              </a:spcAft>
              <a:buClr>
                <a:schemeClr val="lt1"/>
              </a:buClr>
              <a:buSzPts val="5100"/>
              <a:buNone/>
              <a:defRPr sz="5100" b="1">
                <a:solidFill>
                  <a:schemeClr val="lt1"/>
                </a:solidFill>
              </a:defRPr>
            </a:lvl5pPr>
            <a:lvl6pPr lvl="5" algn="ctr" rtl="0">
              <a:spcBef>
                <a:spcPts val="0"/>
              </a:spcBef>
              <a:spcAft>
                <a:spcPts val="0"/>
              </a:spcAft>
              <a:buClr>
                <a:schemeClr val="lt1"/>
              </a:buClr>
              <a:buSzPts val="5100"/>
              <a:buNone/>
              <a:defRPr sz="5100" b="1">
                <a:solidFill>
                  <a:schemeClr val="lt1"/>
                </a:solidFill>
              </a:defRPr>
            </a:lvl6pPr>
            <a:lvl7pPr lvl="6" algn="ctr" rtl="0">
              <a:spcBef>
                <a:spcPts val="0"/>
              </a:spcBef>
              <a:spcAft>
                <a:spcPts val="0"/>
              </a:spcAft>
              <a:buClr>
                <a:schemeClr val="lt1"/>
              </a:buClr>
              <a:buSzPts val="5100"/>
              <a:buNone/>
              <a:defRPr sz="5100" b="1">
                <a:solidFill>
                  <a:schemeClr val="lt1"/>
                </a:solidFill>
              </a:defRPr>
            </a:lvl7pPr>
            <a:lvl8pPr lvl="7" algn="ctr" rtl="0">
              <a:spcBef>
                <a:spcPts val="0"/>
              </a:spcBef>
              <a:spcAft>
                <a:spcPts val="0"/>
              </a:spcAft>
              <a:buClr>
                <a:schemeClr val="lt1"/>
              </a:buClr>
              <a:buSzPts val="5100"/>
              <a:buNone/>
              <a:defRPr sz="5100" b="1">
                <a:solidFill>
                  <a:schemeClr val="lt1"/>
                </a:solidFill>
              </a:defRPr>
            </a:lvl8pPr>
            <a:lvl9pPr lvl="8" algn="ctr" rtl="0">
              <a:spcBef>
                <a:spcPts val="0"/>
              </a:spcBef>
              <a:spcAft>
                <a:spcPts val="0"/>
              </a:spcAft>
              <a:buClr>
                <a:schemeClr val="lt1"/>
              </a:buClr>
              <a:buSzPts val="5100"/>
              <a:buNone/>
              <a:defRPr sz="5100" b="1">
                <a:solidFill>
                  <a:schemeClr val="lt1"/>
                </a:solidFill>
              </a:defRPr>
            </a:lvl9pPr>
          </a:lstStyle>
          <a:p>
            <a:r>
              <a:t>xx%</a:t>
            </a:r>
          </a:p>
        </p:txBody>
      </p:sp>
      <p:sp>
        <p:nvSpPr>
          <p:cNvPr id="357" name="Google Shape;357;p20"/>
          <p:cNvSpPr txBox="1">
            <a:spLocks noGrp="1"/>
          </p:cNvSpPr>
          <p:nvPr>
            <p:ph type="title" idx="3" hasCustomPrompt="1"/>
          </p:nvPr>
        </p:nvSpPr>
        <p:spPr>
          <a:xfrm>
            <a:off x="1280197" y="3200750"/>
            <a:ext cx="6583500" cy="864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5100"/>
              <a:buNone/>
              <a:defRPr sz="5100" b="1">
                <a:solidFill>
                  <a:schemeClr val="lt1"/>
                </a:solidFill>
              </a:defRPr>
            </a:lvl1pPr>
            <a:lvl2pPr lvl="1" algn="ctr" rtl="0">
              <a:spcBef>
                <a:spcPts val="0"/>
              </a:spcBef>
              <a:spcAft>
                <a:spcPts val="0"/>
              </a:spcAft>
              <a:buClr>
                <a:schemeClr val="lt1"/>
              </a:buClr>
              <a:buSzPts val="5100"/>
              <a:buNone/>
              <a:defRPr sz="5100" b="1">
                <a:solidFill>
                  <a:schemeClr val="lt1"/>
                </a:solidFill>
              </a:defRPr>
            </a:lvl2pPr>
            <a:lvl3pPr lvl="2" algn="ctr" rtl="0">
              <a:spcBef>
                <a:spcPts val="0"/>
              </a:spcBef>
              <a:spcAft>
                <a:spcPts val="0"/>
              </a:spcAft>
              <a:buClr>
                <a:schemeClr val="lt1"/>
              </a:buClr>
              <a:buSzPts val="5100"/>
              <a:buNone/>
              <a:defRPr sz="5100" b="1">
                <a:solidFill>
                  <a:schemeClr val="lt1"/>
                </a:solidFill>
              </a:defRPr>
            </a:lvl3pPr>
            <a:lvl4pPr lvl="3" algn="ctr" rtl="0">
              <a:spcBef>
                <a:spcPts val="0"/>
              </a:spcBef>
              <a:spcAft>
                <a:spcPts val="0"/>
              </a:spcAft>
              <a:buClr>
                <a:schemeClr val="lt1"/>
              </a:buClr>
              <a:buSzPts val="5100"/>
              <a:buNone/>
              <a:defRPr sz="5100" b="1">
                <a:solidFill>
                  <a:schemeClr val="lt1"/>
                </a:solidFill>
              </a:defRPr>
            </a:lvl4pPr>
            <a:lvl5pPr lvl="4" algn="ctr" rtl="0">
              <a:spcBef>
                <a:spcPts val="0"/>
              </a:spcBef>
              <a:spcAft>
                <a:spcPts val="0"/>
              </a:spcAft>
              <a:buClr>
                <a:schemeClr val="lt1"/>
              </a:buClr>
              <a:buSzPts val="5100"/>
              <a:buNone/>
              <a:defRPr sz="5100" b="1">
                <a:solidFill>
                  <a:schemeClr val="lt1"/>
                </a:solidFill>
              </a:defRPr>
            </a:lvl5pPr>
            <a:lvl6pPr lvl="5" algn="ctr" rtl="0">
              <a:spcBef>
                <a:spcPts val="0"/>
              </a:spcBef>
              <a:spcAft>
                <a:spcPts val="0"/>
              </a:spcAft>
              <a:buClr>
                <a:schemeClr val="lt1"/>
              </a:buClr>
              <a:buSzPts val="5100"/>
              <a:buNone/>
              <a:defRPr sz="5100" b="1">
                <a:solidFill>
                  <a:schemeClr val="lt1"/>
                </a:solidFill>
              </a:defRPr>
            </a:lvl6pPr>
            <a:lvl7pPr lvl="6" algn="ctr" rtl="0">
              <a:spcBef>
                <a:spcPts val="0"/>
              </a:spcBef>
              <a:spcAft>
                <a:spcPts val="0"/>
              </a:spcAft>
              <a:buClr>
                <a:schemeClr val="lt1"/>
              </a:buClr>
              <a:buSzPts val="5100"/>
              <a:buNone/>
              <a:defRPr sz="5100" b="1">
                <a:solidFill>
                  <a:schemeClr val="lt1"/>
                </a:solidFill>
              </a:defRPr>
            </a:lvl7pPr>
            <a:lvl8pPr lvl="7" algn="ctr" rtl="0">
              <a:spcBef>
                <a:spcPts val="0"/>
              </a:spcBef>
              <a:spcAft>
                <a:spcPts val="0"/>
              </a:spcAft>
              <a:buClr>
                <a:schemeClr val="lt1"/>
              </a:buClr>
              <a:buSzPts val="5100"/>
              <a:buNone/>
              <a:defRPr sz="5100" b="1">
                <a:solidFill>
                  <a:schemeClr val="lt1"/>
                </a:solidFill>
              </a:defRPr>
            </a:lvl8pPr>
            <a:lvl9pPr lvl="8" algn="ctr" rtl="0">
              <a:spcBef>
                <a:spcPts val="0"/>
              </a:spcBef>
              <a:spcAft>
                <a:spcPts val="0"/>
              </a:spcAft>
              <a:buClr>
                <a:schemeClr val="lt1"/>
              </a:buClr>
              <a:buSzPts val="5100"/>
              <a:buNone/>
              <a:defRPr sz="5100" b="1">
                <a:solidFill>
                  <a:schemeClr val="lt1"/>
                </a:solidFill>
              </a:defRPr>
            </a:lvl9pPr>
          </a:lstStyle>
          <a:p>
            <a:r>
              <a:t>xx%</a:t>
            </a:r>
          </a:p>
        </p:txBody>
      </p:sp>
      <p:sp>
        <p:nvSpPr>
          <p:cNvPr id="358" name="Google Shape;358;p20"/>
          <p:cNvSpPr txBox="1">
            <a:spLocks noGrp="1"/>
          </p:cNvSpPr>
          <p:nvPr>
            <p:ph type="subTitle" idx="1"/>
          </p:nvPr>
        </p:nvSpPr>
        <p:spPr>
          <a:xfrm>
            <a:off x="713197" y="1403175"/>
            <a:ext cx="7717500" cy="54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59" name="Google Shape;359;p20"/>
          <p:cNvSpPr txBox="1">
            <a:spLocks noGrp="1"/>
          </p:cNvSpPr>
          <p:nvPr>
            <p:ph type="subTitle" idx="4"/>
          </p:nvPr>
        </p:nvSpPr>
        <p:spPr>
          <a:xfrm>
            <a:off x="713197" y="4064425"/>
            <a:ext cx="7717500" cy="54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60" name="Google Shape;360;p20"/>
          <p:cNvSpPr txBox="1">
            <a:spLocks noGrp="1"/>
          </p:cNvSpPr>
          <p:nvPr>
            <p:ph type="subTitle" idx="5"/>
          </p:nvPr>
        </p:nvSpPr>
        <p:spPr>
          <a:xfrm>
            <a:off x="713197" y="2734250"/>
            <a:ext cx="7717500" cy="54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61" name="Google Shape;361;p20"/>
          <p:cNvSpPr/>
          <p:nvPr/>
        </p:nvSpPr>
        <p:spPr>
          <a:xfrm>
            <a:off x="1975299" y="844250"/>
            <a:ext cx="342996" cy="363122"/>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0"/>
          <p:cNvSpPr/>
          <p:nvPr/>
        </p:nvSpPr>
        <p:spPr>
          <a:xfrm>
            <a:off x="7905410" y="219508"/>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0"/>
          <p:cNvSpPr/>
          <p:nvPr/>
        </p:nvSpPr>
        <p:spPr>
          <a:xfrm>
            <a:off x="7562589" y="3360467"/>
            <a:ext cx="205840" cy="218225"/>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0"/>
          <p:cNvSpPr/>
          <p:nvPr/>
        </p:nvSpPr>
        <p:spPr>
          <a:xfrm>
            <a:off x="8509878" y="833868"/>
            <a:ext cx="362759" cy="383865"/>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0"/>
          <p:cNvSpPr/>
          <p:nvPr/>
        </p:nvSpPr>
        <p:spPr>
          <a:xfrm>
            <a:off x="7170990" y="399731"/>
            <a:ext cx="428365" cy="418221"/>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0"/>
          <p:cNvSpPr/>
          <p:nvPr/>
        </p:nvSpPr>
        <p:spPr>
          <a:xfrm>
            <a:off x="323495" y="1201373"/>
            <a:ext cx="277298" cy="269765"/>
          </a:xfrm>
          <a:custGeom>
            <a:avLst/>
            <a:gdLst/>
            <a:ahLst/>
            <a:cxnLst/>
            <a:rect l="l" t="t" r="r" b="b"/>
            <a:pathLst>
              <a:path w="2236" h="2175" extrusionOk="0">
                <a:moveTo>
                  <a:pt x="1044" y="0"/>
                </a:moveTo>
                <a:cubicBezTo>
                  <a:pt x="1001" y="0"/>
                  <a:pt x="960" y="27"/>
                  <a:pt x="963" y="82"/>
                </a:cubicBezTo>
                <a:cubicBezTo>
                  <a:pt x="987" y="362"/>
                  <a:pt x="1005" y="637"/>
                  <a:pt x="1024" y="917"/>
                </a:cubicBezTo>
                <a:lnTo>
                  <a:pt x="676" y="624"/>
                </a:lnTo>
                <a:cubicBezTo>
                  <a:pt x="658" y="609"/>
                  <a:pt x="638" y="602"/>
                  <a:pt x="618" y="602"/>
                </a:cubicBezTo>
                <a:cubicBezTo>
                  <a:pt x="548" y="602"/>
                  <a:pt x="488" y="689"/>
                  <a:pt x="554" y="746"/>
                </a:cubicBezTo>
                <a:cubicBezTo>
                  <a:pt x="664" y="838"/>
                  <a:pt x="774" y="929"/>
                  <a:pt x="877" y="1020"/>
                </a:cubicBezTo>
                <a:cubicBezTo>
                  <a:pt x="621" y="1039"/>
                  <a:pt x="366" y="1051"/>
                  <a:pt x="110" y="1069"/>
                </a:cubicBezTo>
                <a:cubicBezTo>
                  <a:pt x="2" y="1075"/>
                  <a:pt x="0" y="1240"/>
                  <a:pt x="104" y="1240"/>
                </a:cubicBezTo>
                <a:cubicBezTo>
                  <a:pt x="106" y="1240"/>
                  <a:pt x="108" y="1240"/>
                  <a:pt x="110" y="1240"/>
                </a:cubicBezTo>
                <a:cubicBezTo>
                  <a:pt x="402" y="1221"/>
                  <a:pt x="695" y="1203"/>
                  <a:pt x="981" y="1185"/>
                </a:cubicBezTo>
                <a:lnTo>
                  <a:pt x="981" y="1185"/>
                </a:lnTo>
                <a:cubicBezTo>
                  <a:pt x="877" y="1294"/>
                  <a:pt x="768" y="1404"/>
                  <a:pt x="658" y="1514"/>
                </a:cubicBezTo>
                <a:cubicBezTo>
                  <a:pt x="596" y="1571"/>
                  <a:pt x="657" y="1658"/>
                  <a:pt x="725" y="1658"/>
                </a:cubicBezTo>
                <a:cubicBezTo>
                  <a:pt x="744" y="1658"/>
                  <a:pt x="763" y="1651"/>
                  <a:pt x="780" y="1635"/>
                </a:cubicBezTo>
                <a:cubicBezTo>
                  <a:pt x="871" y="1544"/>
                  <a:pt x="963" y="1453"/>
                  <a:pt x="1054" y="1361"/>
                </a:cubicBezTo>
                <a:cubicBezTo>
                  <a:pt x="1066" y="1605"/>
                  <a:pt x="1084" y="1849"/>
                  <a:pt x="1097" y="2092"/>
                </a:cubicBezTo>
                <a:cubicBezTo>
                  <a:pt x="1100" y="2147"/>
                  <a:pt x="1144" y="2175"/>
                  <a:pt x="1186" y="2175"/>
                </a:cubicBezTo>
                <a:cubicBezTo>
                  <a:pt x="1229" y="2175"/>
                  <a:pt x="1270" y="2147"/>
                  <a:pt x="1267" y="2092"/>
                </a:cubicBezTo>
                <a:cubicBezTo>
                  <a:pt x="1255" y="1830"/>
                  <a:pt x="1237" y="1568"/>
                  <a:pt x="1218" y="1307"/>
                </a:cubicBezTo>
                <a:lnTo>
                  <a:pt x="1218" y="1307"/>
                </a:lnTo>
                <a:cubicBezTo>
                  <a:pt x="1334" y="1404"/>
                  <a:pt x="1444" y="1495"/>
                  <a:pt x="1553" y="1593"/>
                </a:cubicBezTo>
                <a:cubicBezTo>
                  <a:pt x="1571" y="1607"/>
                  <a:pt x="1590" y="1612"/>
                  <a:pt x="1608" y="1612"/>
                </a:cubicBezTo>
                <a:cubicBezTo>
                  <a:pt x="1680" y="1612"/>
                  <a:pt x="1743" y="1524"/>
                  <a:pt x="1675" y="1471"/>
                </a:cubicBezTo>
                <a:lnTo>
                  <a:pt x="1316" y="1166"/>
                </a:lnTo>
                <a:cubicBezTo>
                  <a:pt x="1584" y="1148"/>
                  <a:pt x="1852" y="1130"/>
                  <a:pt x="2120" y="1106"/>
                </a:cubicBezTo>
                <a:cubicBezTo>
                  <a:pt x="2228" y="1100"/>
                  <a:pt x="2235" y="935"/>
                  <a:pt x="2126" y="935"/>
                </a:cubicBezTo>
                <a:cubicBezTo>
                  <a:pt x="2124" y="935"/>
                  <a:pt x="2122" y="935"/>
                  <a:pt x="2120" y="935"/>
                </a:cubicBezTo>
                <a:cubicBezTo>
                  <a:pt x="1888" y="953"/>
                  <a:pt x="1657" y="972"/>
                  <a:pt x="1432" y="984"/>
                </a:cubicBezTo>
                <a:lnTo>
                  <a:pt x="1651" y="764"/>
                </a:lnTo>
                <a:cubicBezTo>
                  <a:pt x="1708" y="703"/>
                  <a:pt x="1647" y="619"/>
                  <a:pt x="1583" y="619"/>
                </a:cubicBezTo>
                <a:cubicBezTo>
                  <a:pt x="1564" y="619"/>
                  <a:pt x="1545" y="626"/>
                  <a:pt x="1529" y="643"/>
                </a:cubicBezTo>
                <a:cubicBezTo>
                  <a:pt x="1419" y="752"/>
                  <a:pt x="1310" y="862"/>
                  <a:pt x="1200" y="972"/>
                </a:cubicBezTo>
                <a:cubicBezTo>
                  <a:pt x="1182" y="673"/>
                  <a:pt x="1158" y="381"/>
                  <a:pt x="1139" y="82"/>
                </a:cubicBezTo>
                <a:cubicBezTo>
                  <a:pt x="1133" y="27"/>
                  <a:pt x="1087" y="0"/>
                  <a:pt x="10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0"/>
          <p:cNvSpPr/>
          <p:nvPr/>
        </p:nvSpPr>
        <p:spPr>
          <a:xfrm>
            <a:off x="1545296" y="268873"/>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0"/>
          <p:cNvSpPr/>
          <p:nvPr/>
        </p:nvSpPr>
        <p:spPr>
          <a:xfrm>
            <a:off x="7780717" y="1114936"/>
            <a:ext cx="277309" cy="270504"/>
          </a:xfrm>
          <a:custGeom>
            <a:avLst/>
            <a:gdLst/>
            <a:ahLst/>
            <a:cxnLst/>
            <a:rect l="l" t="t" r="r" b="b"/>
            <a:pathLst>
              <a:path w="2236" h="2181" extrusionOk="0">
                <a:moveTo>
                  <a:pt x="1045" y="0"/>
                </a:moveTo>
                <a:cubicBezTo>
                  <a:pt x="1003" y="0"/>
                  <a:pt x="963" y="28"/>
                  <a:pt x="969" y="82"/>
                </a:cubicBezTo>
                <a:cubicBezTo>
                  <a:pt x="987" y="363"/>
                  <a:pt x="1006" y="643"/>
                  <a:pt x="1024" y="923"/>
                </a:cubicBezTo>
                <a:lnTo>
                  <a:pt x="677" y="631"/>
                </a:lnTo>
                <a:cubicBezTo>
                  <a:pt x="658" y="615"/>
                  <a:pt x="638" y="608"/>
                  <a:pt x="618" y="608"/>
                </a:cubicBezTo>
                <a:cubicBezTo>
                  <a:pt x="548" y="608"/>
                  <a:pt x="488" y="694"/>
                  <a:pt x="555" y="746"/>
                </a:cubicBezTo>
                <a:cubicBezTo>
                  <a:pt x="665" y="844"/>
                  <a:pt x="774" y="935"/>
                  <a:pt x="884" y="1026"/>
                </a:cubicBezTo>
                <a:cubicBezTo>
                  <a:pt x="622" y="1039"/>
                  <a:pt x="366" y="1057"/>
                  <a:pt x="110" y="1069"/>
                </a:cubicBezTo>
                <a:cubicBezTo>
                  <a:pt x="3" y="1075"/>
                  <a:pt x="1" y="1240"/>
                  <a:pt x="105" y="1240"/>
                </a:cubicBezTo>
                <a:cubicBezTo>
                  <a:pt x="106" y="1240"/>
                  <a:pt x="108" y="1240"/>
                  <a:pt x="110" y="1240"/>
                </a:cubicBezTo>
                <a:cubicBezTo>
                  <a:pt x="403" y="1227"/>
                  <a:pt x="695" y="1209"/>
                  <a:pt x="987" y="1191"/>
                </a:cubicBezTo>
                <a:lnTo>
                  <a:pt x="987" y="1191"/>
                </a:lnTo>
                <a:cubicBezTo>
                  <a:pt x="878" y="1301"/>
                  <a:pt x="768" y="1404"/>
                  <a:pt x="658" y="1514"/>
                </a:cubicBezTo>
                <a:cubicBezTo>
                  <a:pt x="597" y="1575"/>
                  <a:pt x="656" y="1661"/>
                  <a:pt x="722" y="1661"/>
                </a:cubicBezTo>
                <a:cubicBezTo>
                  <a:pt x="742" y="1661"/>
                  <a:pt x="762" y="1654"/>
                  <a:pt x="780" y="1636"/>
                </a:cubicBezTo>
                <a:cubicBezTo>
                  <a:pt x="872" y="1544"/>
                  <a:pt x="963" y="1453"/>
                  <a:pt x="1054" y="1368"/>
                </a:cubicBezTo>
                <a:cubicBezTo>
                  <a:pt x="1067" y="1611"/>
                  <a:pt x="1085" y="1855"/>
                  <a:pt x="1097" y="2098"/>
                </a:cubicBezTo>
                <a:cubicBezTo>
                  <a:pt x="1100" y="2153"/>
                  <a:pt x="1144" y="2181"/>
                  <a:pt x="1187" y="2181"/>
                </a:cubicBezTo>
                <a:cubicBezTo>
                  <a:pt x="1230" y="2181"/>
                  <a:pt x="1271" y="2153"/>
                  <a:pt x="1268" y="2098"/>
                </a:cubicBezTo>
                <a:cubicBezTo>
                  <a:pt x="1255" y="1837"/>
                  <a:pt x="1237" y="1575"/>
                  <a:pt x="1219" y="1313"/>
                </a:cubicBezTo>
                <a:lnTo>
                  <a:pt x="1219" y="1313"/>
                </a:lnTo>
                <a:lnTo>
                  <a:pt x="1554" y="1593"/>
                </a:lnTo>
                <a:cubicBezTo>
                  <a:pt x="1572" y="1609"/>
                  <a:pt x="1593" y="1615"/>
                  <a:pt x="1612" y="1615"/>
                </a:cubicBezTo>
                <a:cubicBezTo>
                  <a:pt x="1682" y="1615"/>
                  <a:pt x="1742" y="1528"/>
                  <a:pt x="1676" y="1471"/>
                </a:cubicBezTo>
                <a:cubicBezTo>
                  <a:pt x="1560" y="1374"/>
                  <a:pt x="1438" y="1270"/>
                  <a:pt x="1316" y="1167"/>
                </a:cubicBezTo>
                <a:cubicBezTo>
                  <a:pt x="1584" y="1148"/>
                  <a:pt x="1852" y="1130"/>
                  <a:pt x="2126" y="1112"/>
                </a:cubicBezTo>
                <a:cubicBezTo>
                  <a:pt x="2234" y="1106"/>
                  <a:pt x="2236" y="941"/>
                  <a:pt x="2132" y="941"/>
                </a:cubicBezTo>
                <a:cubicBezTo>
                  <a:pt x="2130" y="941"/>
                  <a:pt x="2128" y="941"/>
                  <a:pt x="2126" y="941"/>
                </a:cubicBezTo>
                <a:cubicBezTo>
                  <a:pt x="1895" y="959"/>
                  <a:pt x="1663" y="972"/>
                  <a:pt x="1432" y="990"/>
                </a:cubicBezTo>
                <a:lnTo>
                  <a:pt x="1651" y="771"/>
                </a:lnTo>
                <a:cubicBezTo>
                  <a:pt x="1712" y="710"/>
                  <a:pt x="1654" y="623"/>
                  <a:pt x="1588" y="623"/>
                </a:cubicBezTo>
                <a:cubicBezTo>
                  <a:pt x="1568" y="623"/>
                  <a:pt x="1548" y="631"/>
                  <a:pt x="1529" y="649"/>
                </a:cubicBezTo>
                <a:cubicBezTo>
                  <a:pt x="1420" y="758"/>
                  <a:pt x="1310" y="868"/>
                  <a:pt x="1201" y="978"/>
                </a:cubicBezTo>
                <a:cubicBezTo>
                  <a:pt x="1182" y="679"/>
                  <a:pt x="1158" y="381"/>
                  <a:pt x="1140" y="82"/>
                </a:cubicBezTo>
                <a:cubicBezTo>
                  <a:pt x="1134" y="28"/>
                  <a:pt x="1088" y="0"/>
                  <a:pt x="1045" y="0"/>
                </a:cubicBezTo>
                <a:close/>
              </a:path>
            </a:pathLst>
          </a:custGeom>
          <a:solidFill>
            <a:srgbClr val="F5C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0"/>
          <p:cNvSpPr/>
          <p:nvPr/>
        </p:nvSpPr>
        <p:spPr>
          <a:xfrm>
            <a:off x="927982" y="667743"/>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0"/>
          <p:cNvSpPr/>
          <p:nvPr/>
        </p:nvSpPr>
        <p:spPr>
          <a:xfrm>
            <a:off x="8467578" y="1963843"/>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0"/>
          <p:cNvSpPr/>
          <p:nvPr/>
        </p:nvSpPr>
        <p:spPr>
          <a:xfrm>
            <a:off x="323510" y="219508"/>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0"/>
          <p:cNvSpPr/>
          <p:nvPr/>
        </p:nvSpPr>
        <p:spPr>
          <a:xfrm>
            <a:off x="1421241" y="1837706"/>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0"/>
          <p:cNvSpPr/>
          <p:nvPr/>
        </p:nvSpPr>
        <p:spPr>
          <a:xfrm>
            <a:off x="8637621" y="1638448"/>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0"/>
          <p:cNvSpPr/>
          <p:nvPr/>
        </p:nvSpPr>
        <p:spPr>
          <a:xfrm>
            <a:off x="8562627" y="4326476"/>
            <a:ext cx="532874" cy="564194"/>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0"/>
          <p:cNvSpPr/>
          <p:nvPr/>
        </p:nvSpPr>
        <p:spPr>
          <a:xfrm>
            <a:off x="8562621" y="3397685"/>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0"/>
          <p:cNvSpPr/>
          <p:nvPr/>
        </p:nvSpPr>
        <p:spPr>
          <a:xfrm>
            <a:off x="7629669" y="2107118"/>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0"/>
          <p:cNvSpPr/>
          <p:nvPr/>
        </p:nvSpPr>
        <p:spPr>
          <a:xfrm>
            <a:off x="807137" y="4407488"/>
            <a:ext cx="447328" cy="473373"/>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0"/>
          <p:cNvSpPr/>
          <p:nvPr/>
        </p:nvSpPr>
        <p:spPr>
          <a:xfrm>
            <a:off x="454237" y="3451187"/>
            <a:ext cx="342996" cy="363122"/>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0"/>
          <p:cNvSpPr/>
          <p:nvPr/>
        </p:nvSpPr>
        <p:spPr>
          <a:xfrm>
            <a:off x="487084" y="2325848"/>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0"/>
          <p:cNvSpPr/>
          <p:nvPr/>
        </p:nvSpPr>
        <p:spPr>
          <a:xfrm>
            <a:off x="1254465" y="3636718"/>
            <a:ext cx="428365" cy="418221"/>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0"/>
          <p:cNvSpPr/>
          <p:nvPr/>
        </p:nvSpPr>
        <p:spPr>
          <a:xfrm>
            <a:off x="7993469" y="3983868"/>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0"/>
          <p:cNvSpPr/>
          <p:nvPr/>
        </p:nvSpPr>
        <p:spPr>
          <a:xfrm>
            <a:off x="1058491" y="2775730"/>
            <a:ext cx="362758" cy="383865"/>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0"/>
          <p:cNvSpPr/>
          <p:nvPr/>
        </p:nvSpPr>
        <p:spPr>
          <a:xfrm>
            <a:off x="6292062" y="4460062"/>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0"/>
          <p:cNvSpPr/>
          <p:nvPr/>
        </p:nvSpPr>
        <p:spPr>
          <a:xfrm>
            <a:off x="1822607" y="4224318"/>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5870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1156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A278D68-5773-4D60-8C05-329CE911877E}" type="datetimeFigureOut">
              <a:rPr lang="en-US" altLang="en-US"/>
              <a:pPr>
                <a:defRPr/>
              </a:pPr>
              <a:t>12/2/2022</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F5B4F7F-CC31-47F8-81EB-970B9FB3D402}" type="slidenum">
              <a:rPr lang="en-US" altLang="en-US"/>
              <a:pPr>
                <a:defRPr/>
              </a:pPr>
              <a:t>‹#›</a:t>
            </a:fld>
            <a:endParaRPr lang="en-US" altLang="en-US"/>
          </a:p>
        </p:txBody>
      </p:sp>
    </p:spTree>
    <p:extLst>
      <p:ext uri="{BB962C8B-B14F-4D97-AF65-F5344CB8AC3E}">
        <p14:creationId xmlns:p14="http://schemas.microsoft.com/office/powerpoint/2010/main" val="4109428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14575"/>
            <a:ext cx="7704000" cy="5727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3000"/>
              <a:buFont typeface="Titan One"/>
              <a:buNone/>
              <a:defRPr sz="3000" b="0" i="0" u="none" strike="noStrike" cap="none">
                <a:solidFill>
                  <a:schemeClr val="dk1"/>
                </a:solidFill>
                <a:latin typeface="Titan One"/>
                <a:ea typeface="Titan One"/>
                <a:cs typeface="Titan One"/>
                <a:sym typeface="Titan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0" tIns="0" rIns="0" bIns="0" anchor="ctr" anchorCtr="0">
            <a:noAutofit/>
          </a:bodyPr>
          <a:lstStyle>
            <a:lvl1pPr marL="457200" marR="0" lvl="0" indent="-330200" algn="l" rtl="0">
              <a:lnSpc>
                <a:spcPct val="115000"/>
              </a:lnSpc>
              <a:spcBef>
                <a:spcPts val="0"/>
              </a:spcBef>
              <a:spcAft>
                <a:spcPts val="0"/>
              </a:spcAft>
              <a:buClr>
                <a:schemeClr val="dk1"/>
              </a:buClr>
              <a:buSzPts val="1600"/>
              <a:buFont typeface="Assistant"/>
              <a:buChar char="●"/>
              <a:defRPr sz="1600" b="0" i="0" u="none" strike="noStrike" cap="none">
                <a:solidFill>
                  <a:schemeClr val="dk1"/>
                </a:solidFill>
                <a:latin typeface="Assistant"/>
                <a:ea typeface="Assistant"/>
                <a:cs typeface="Assistant"/>
                <a:sym typeface="Assistant"/>
              </a:defRPr>
            </a:lvl1pPr>
            <a:lvl2pPr marL="914400" marR="0" lvl="1" indent="-330200" algn="l" rtl="0">
              <a:lnSpc>
                <a:spcPct val="115000"/>
              </a:lnSpc>
              <a:spcBef>
                <a:spcPts val="1600"/>
              </a:spcBef>
              <a:spcAft>
                <a:spcPts val="0"/>
              </a:spcAft>
              <a:buClr>
                <a:schemeClr val="dk1"/>
              </a:buClr>
              <a:buSzPts val="1600"/>
              <a:buFont typeface="Assistant"/>
              <a:buChar char="○"/>
              <a:defRPr sz="1600" b="0" i="0" u="none" strike="noStrike" cap="none">
                <a:solidFill>
                  <a:schemeClr val="dk1"/>
                </a:solidFill>
                <a:latin typeface="Assistant"/>
                <a:ea typeface="Assistant"/>
                <a:cs typeface="Assistant"/>
                <a:sym typeface="Assistant"/>
              </a:defRPr>
            </a:lvl2pPr>
            <a:lvl3pPr marL="1371600" marR="0" lvl="2" indent="-330200" algn="l" rtl="0">
              <a:lnSpc>
                <a:spcPct val="115000"/>
              </a:lnSpc>
              <a:spcBef>
                <a:spcPts val="1600"/>
              </a:spcBef>
              <a:spcAft>
                <a:spcPts val="0"/>
              </a:spcAft>
              <a:buClr>
                <a:schemeClr val="dk1"/>
              </a:buClr>
              <a:buSzPts val="1600"/>
              <a:buFont typeface="Assistant"/>
              <a:buChar char="■"/>
              <a:defRPr sz="1600" b="0" i="0" u="none" strike="noStrike" cap="none">
                <a:solidFill>
                  <a:schemeClr val="dk1"/>
                </a:solidFill>
                <a:latin typeface="Assistant"/>
                <a:ea typeface="Assistant"/>
                <a:cs typeface="Assistant"/>
                <a:sym typeface="Assistant"/>
              </a:defRPr>
            </a:lvl3pPr>
            <a:lvl4pPr marL="1828800" marR="0" lvl="3" indent="-330200" algn="l" rtl="0">
              <a:lnSpc>
                <a:spcPct val="115000"/>
              </a:lnSpc>
              <a:spcBef>
                <a:spcPts val="1600"/>
              </a:spcBef>
              <a:spcAft>
                <a:spcPts val="0"/>
              </a:spcAft>
              <a:buClr>
                <a:schemeClr val="dk1"/>
              </a:buClr>
              <a:buSzPts val="1600"/>
              <a:buFont typeface="Assistant"/>
              <a:buChar char="●"/>
              <a:defRPr sz="1600" b="0" i="0" u="none" strike="noStrike" cap="none">
                <a:solidFill>
                  <a:schemeClr val="dk1"/>
                </a:solidFill>
                <a:latin typeface="Assistant"/>
                <a:ea typeface="Assistant"/>
                <a:cs typeface="Assistant"/>
                <a:sym typeface="Assistant"/>
              </a:defRPr>
            </a:lvl4pPr>
            <a:lvl5pPr marL="2286000" marR="0" lvl="4" indent="-330200" algn="l" rtl="0">
              <a:lnSpc>
                <a:spcPct val="115000"/>
              </a:lnSpc>
              <a:spcBef>
                <a:spcPts val="1600"/>
              </a:spcBef>
              <a:spcAft>
                <a:spcPts val="0"/>
              </a:spcAft>
              <a:buClr>
                <a:schemeClr val="dk1"/>
              </a:buClr>
              <a:buSzPts val="1600"/>
              <a:buFont typeface="Assistant"/>
              <a:buChar char="○"/>
              <a:defRPr sz="1600" b="0" i="0" u="none" strike="noStrike" cap="none">
                <a:solidFill>
                  <a:schemeClr val="dk1"/>
                </a:solidFill>
                <a:latin typeface="Assistant"/>
                <a:ea typeface="Assistant"/>
                <a:cs typeface="Assistant"/>
                <a:sym typeface="Assistant"/>
              </a:defRPr>
            </a:lvl5pPr>
            <a:lvl6pPr marL="2743200" marR="0" lvl="5" indent="-330200" algn="l" rtl="0">
              <a:lnSpc>
                <a:spcPct val="115000"/>
              </a:lnSpc>
              <a:spcBef>
                <a:spcPts val="1600"/>
              </a:spcBef>
              <a:spcAft>
                <a:spcPts val="0"/>
              </a:spcAft>
              <a:buClr>
                <a:schemeClr val="dk1"/>
              </a:buClr>
              <a:buSzPts val="1600"/>
              <a:buFont typeface="Assistant"/>
              <a:buChar char="■"/>
              <a:defRPr sz="1600" b="0" i="0" u="none" strike="noStrike" cap="none">
                <a:solidFill>
                  <a:schemeClr val="dk1"/>
                </a:solidFill>
                <a:latin typeface="Assistant"/>
                <a:ea typeface="Assistant"/>
                <a:cs typeface="Assistant"/>
                <a:sym typeface="Assistant"/>
              </a:defRPr>
            </a:lvl6pPr>
            <a:lvl7pPr marL="3200400" marR="0" lvl="6" indent="-330200" algn="l" rtl="0">
              <a:lnSpc>
                <a:spcPct val="115000"/>
              </a:lnSpc>
              <a:spcBef>
                <a:spcPts val="1600"/>
              </a:spcBef>
              <a:spcAft>
                <a:spcPts val="0"/>
              </a:spcAft>
              <a:buClr>
                <a:schemeClr val="dk1"/>
              </a:buClr>
              <a:buSzPts val="1600"/>
              <a:buFont typeface="Assistant"/>
              <a:buChar char="●"/>
              <a:defRPr sz="1600" b="0" i="0" u="none" strike="noStrike" cap="none">
                <a:solidFill>
                  <a:schemeClr val="dk1"/>
                </a:solidFill>
                <a:latin typeface="Assistant"/>
                <a:ea typeface="Assistant"/>
                <a:cs typeface="Assistant"/>
                <a:sym typeface="Assistant"/>
              </a:defRPr>
            </a:lvl7pPr>
            <a:lvl8pPr marL="3657600" marR="0" lvl="7" indent="-330200" algn="l" rtl="0">
              <a:lnSpc>
                <a:spcPct val="115000"/>
              </a:lnSpc>
              <a:spcBef>
                <a:spcPts val="1600"/>
              </a:spcBef>
              <a:spcAft>
                <a:spcPts val="0"/>
              </a:spcAft>
              <a:buClr>
                <a:schemeClr val="dk1"/>
              </a:buClr>
              <a:buSzPts val="1600"/>
              <a:buFont typeface="Assistant"/>
              <a:buChar char="○"/>
              <a:defRPr sz="1600" b="0" i="0" u="none" strike="noStrike" cap="none">
                <a:solidFill>
                  <a:schemeClr val="dk1"/>
                </a:solidFill>
                <a:latin typeface="Assistant"/>
                <a:ea typeface="Assistant"/>
                <a:cs typeface="Assistant"/>
                <a:sym typeface="Assistant"/>
              </a:defRPr>
            </a:lvl8pPr>
            <a:lvl9pPr marL="4114800" marR="0" lvl="8" indent="-330200" algn="l" rtl="0">
              <a:lnSpc>
                <a:spcPct val="115000"/>
              </a:lnSpc>
              <a:spcBef>
                <a:spcPts val="1600"/>
              </a:spcBef>
              <a:spcAft>
                <a:spcPts val="1600"/>
              </a:spcAft>
              <a:buClr>
                <a:schemeClr val="dk1"/>
              </a:buClr>
              <a:buSzPts val="1600"/>
              <a:buFont typeface="Assistant"/>
              <a:buChar char="■"/>
              <a:defRPr sz="1600" b="0" i="0" u="none" strike="noStrike" cap="none">
                <a:solidFill>
                  <a:schemeClr val="dk1"/>
                </a:solidFill>
                <a:latin typeface="Assistant"/>
                <a:ea typeface="Assistant"/>
                <a:cs typeface="Assistant"/>
                <a:sym typeface="Assistant"/>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61" r:id="rId3"/>
    <p:sldLayoutId id="2147483669" r:id="rId4"/>
    <p:sldLayoutId id="2147483670" r:id="rId5"/>
    <p:sldLayoutId id="2147483672" r:id="rId6"/>
    <p:sldLayoutId id="2147483673" r:id="rId7"/>
    <p:sldLayoutId id="214748367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gif"/><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53"/>
        <p:cNvGrpSpPr/>
        <p:nvPr/>
      </p:nvGrpSpPr>
      <p:grpSpPr>
        <a:xfrm>
          <a:off x="0" y="0"/>
          <a:ext cx="0" cy="0"/>
          <a:chOff x="0" y="0"/>
          <a:chExt cx="0" cy="0"/>
        </a:xfrm>
      </p:grpSpPr>
      <p:sp>
        <p:nvSpPr>
          <p:cNvPr id="2" name="Rectangle 1"/>
          <p:cNvSpPr/>
          <p:nvPr/>
        </p:nvSpPr>
        <p:spPr>
          <a:xfrm>
            <a:off x="152400" y="1047750"/>
            <a:ext cx="8931000" cy="1828386"/>
          </a:xfrm>
          <a:prstGeom prst="rect">
            <a:avLst/>
          </a:prstGeom>
        </p:spPr>
        <p:txBody>
          <a:bodyPr wrap="square">
            <a:spAutoFit/>
          </a:bodyPr>
          <a:lstStyle/>
          <a:p>
            <a:pPr lvl="0" algn="ctr">
              <a:lnSpc>
                <a:spcPct val="150000"/>
              </a:lnSpc>
              <a:buSzPts val="2000"/>
            </a:pPr>
            <a:r>
              <a:rPr lang="en-US" sz="4000" b="1" dirty="0" err="1">
                <a:solidFill>
                  <a:schemeClr val="accent4">
                    <a:lumMod val="75000"/>
                  </a:schemeClr>
                </a:solidFill>
                <a:latin typeface="Times New Roman" panose="02020603050405020304" pitchFamily="18" charset="0"/>
                <a:cs typeface="Times New Roman" panose="02020603050405020304" pitchFamily="18" charset="0"/>
              </a:rPr>
              <a:t>Giáo</a:t>
            </a:r>
            <a:r>
              <a:rPr lang="en-US" sz="4000" b="1" dirty="0">
                <a:solidFill>
                  <a:schemeClr val="accent4">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4">
                    <a:lumMod val="75000"/>
                  </a:schemeClr>
                </a:solidFill>
                <a:latin typeface="Times New Roman" panose="02020603050405020304" pitchFamily="18" charset="0"/>
                <a:cs typeface="Times New Roman" panose="02020603050405020304" pitchFamily="18" charset="0"/>
              </a:rPr>
              <a:t>dục</a:t>
            </a:r>
            <a:r>
              <a:rPr lang="en-US" sz="4000" b="1" dirty="0">
                <a:solidFill>
                  <a:schemeClr val="accent4">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4">
                    <a:lumMod val="75000"/>
                  </a:schemeClr>
                </a:solidFill>
                <a:latin typeface="Times New Roman" panose="02020603050405020304" pitchFamily="18" charset="0"/>
                <a:cs typeface="Times New Roman" panose="02020603050405020304" pitchFamily="18" charset="0"/>
              </a:rPr>
              <a:t>nếp</a:t>
            </a:r>
            <a:r>
              <a:rPr lang="en-US" sz="4000" b="1" dirty="0">
                <a:solidFill>
                  <a:schemeClr val="accent4">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4">
                    <a:lumMod val="75000"/>
                  </a:schemeClr>
                </a:solidFill>
                <a:latin typeface="Times New Roman" panose="02020603050405020304" pitchFamily="18" charset="0"/>
                <a:cs typeface="Times New Roman" panose="02020603050405020304" pitchFamily="18" charset="0"/>
              </a:rPr>
              <a:t>sống</a:t>
            </a:r>
            <a:r>
              <a:rPr lang="en-US" sz="4000" b="1" dirty="0">
                <a:solidFill>
                  <a:schemeClr val="accent4">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4">
                    <a:lumMod val="75000"/>
                  </a:schemeClr>
                </a:solidFill>
                <a:latin typeface="Times New Roman" panose="02020603050405020304" pitchFamily="18" charset="0"/>
                <a:cs typeface="Times New Roman" panose="02020603050405020304" pitchFamily="18" charset="0"/>
              </a:rPr>
              <a:t>thanh</a:t>
            </a:r>
            <a:r>
              <a:rPr lang="en-US" sz="4000" b="1" dirty="0">
                <a:solidFill>
                  <a:schemeClr val="accent4">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4">
                    <a:lumMod val="75000"/>
                  </a:schemeClr>
                </a:solidFill>
                <a:latin typeface="Times New Roman" panose="02020603050405020304" pitchFamily="18" charset="0"/>
                <a:cs typeface="Times New Roman" panose="02020603050405020304" pitchFamily="18" charset="0"/>
              </a:rPr>
              <a:t>lịch</a:t>
            </a:r>
            <a:r>
              <a:rPr lang="en-US" sz="4000" b="1" dirty="0">
                <a:solidFill>
                  <a:schemeClr val="accent4">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4">
                    <a:lumMod val="75000"/>
                  </a:schemeClr>
                </a:solidFill>
                <a:latin typeface="Times New Roman" panose="02020603050405020304" pitchFamily="18" charset="0"/>
                <a:cs typeface="Times New Roman" panose="02020603050405020304" pitchFamily="18" charset="0"/>
              </a:rPr>
              <a:t>văn</a:t>
            </a:r>
            <a:r>
              <a:rPr lang="en-US" sz="4000" b="1" dirty="0">
                <a:solidFill>
                  <a:schemeClr val="accent4">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4">
                    <a:lumMod val="75000"/>
                  </a:schemeClr>
                </a:solidFill>
                <a:latin typeface="Times New Roman" panose="02020603050405020304" pitchFamily="18" charset="0"/>
                <a:cs typeface="Times New Roman" panose="02020603050405020304" pitchFamily="18" charset="0"/>
              </a:rPr>
              <a:t>minh</a:t>
            </a:r>
            <a:r>
              <a:rPr lang="en-US" sz="4000" b="1" dirty="0">
                <a:solidFill>
                  <a:schemeClr val="accent4">
                    <a:lumMod val="75000"/>
                  </a:schemeClr>
                </a:solidFill>
                <a:latin typeface="Times New Roman" panose="02020603050405020304" pitchFamily="18" charset="0"/>
                <a:cs typeface="Times New Roman" panose="02020603050405020304" pitchFamily="18" charset="0"/>
              </a:rPr>
              <a:t> </a:t>
            </a:r>
          </a:p>
          <a:p>
            <a:pPr lvl="0" algn="ctr">
              <a:lnSpc>
                <a:spcPct val="150000"/>
              </a:lnSpc>
              <a:buSzPts val="2000"/>
            </a:pPr>
            <a:r>
              <a:rPr lang="pt-BR" sz="4000" b="1" dirty="0">
                <a:solidFill>
                  <a:schemeClr val="accent4">
                    <a:lumMod val="75000"/>
                  </a:schemeClr>
                </a:solidFill>
                <a:latin typeface="Times New Roman" panose="02020603050405020304" pitchFamily="18" charset="0"/>
                <a:cs typeface="Times New Roman" panose="02020603050405020304" pitchFamily="18" charset="0"/>
              </a:rPr>
              <a:t>Cô giáo Nói chuyện với thầy, cô giáo</a:t>
            </a:r>
            <a:r>
              <a:rPr lang="vi-VN" sz="4000" b="1" dirty="0">
                <a:solidFill>
                  <a:schemeClr val="accent4">
                    <a:lumMod val="75000"/>
                  </a:schemeClr>
                </a:solidFill>
                <a:latin typeface="Times New Roman" panose="02020603050405020304" pitchFamily="18" charset="0"/>
                <a:cs typeface="Times New Roman" panose="02020603050405020304" pitchFamily="18" charset="0"/>
              </a:rPr>
              <a:t>.</a:t>
            </a:r>
          </a:p>
        </p:txBody>
      </p:sp>
      <p:sp>
        <p:nvSpPr>
          <p:cNvPr id="4" name="Title 3">
            <a:extLst>
              <a:ext uri="{FF2B5EF4-FFF2-40B4-BE49-F238E27FC236}">
                <a16:creationId xmlns:a16="http://schemas.microsoft.com/office/drawing/2014/main" id="{C12B53CD-A9A0-E52D-9044-C27BE0302DA0}"/>
              </a:ext>
            </a:extLst>
          </p:cNvPr>
          <p:cNvSpPr>
            <a:spLocks noGrp="1"/>
          </p:cNvSpPr>
          <p:nvPr>
            <p:ph type="title" idx="2"/>
          </p:nvPr>
        </p:nvSpPr>
        <p:spPr>
          <a:xfrm>
            <a:off x="405900" y="361950"/>
            <a:ext cx="8424000" cy="572700"/>
          </a:xfrm>
        </p:spPr>
        <p:txBody>
          <a:bodyPr/>
          <a:lstStyle/>
          <a:p>
            <a:r>
              <a:rPr lang="en-US" sz="4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Hoạt</a:t>
            </a: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a:t>
            </a: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ngoài</a:t>
            </a: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giờ</a:t>
            </a: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chính</a:t>
            </a: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khoá</a:t>
            </a:r>
            <a:endPar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inhDD4-2"/>
          <p:cNvPicPr>
            <a:picLocks noChangeAspect="1" noChangeArrowheads="1"/>
          </p:cNvPicPr>
          <p:nvPr/>
        </p:nvPicPr>
        <p:blipFill>
          <a:blip r:embed="rId2"/>
          <a:srcRect/>
          <a:stretch>
            <a:fillRect/>
          </a:stretch>
        </p:blipFill>
        <p:spPr bwMode="auto">
          <a:xfrm>
            <a:off x="1447801" y="285751"/>
            <a:ext cx="3089672" cy="2155031"/>
          </a:xfrm>
          <a:prstGeom prst="rect">
            <a:avLst/>
          </a:prstGeom>
          <a:noFill/>
        </p:spPr>
      </p:pic>
      <p:pic>
        <p:nvPicPr>
          <p:cNvPr id="29699" name="Picture 3" descr="HinhDD4-3"/>
          <p:cNvPicPr>
            <a:picLocks noChangeAspect="1" noChangeArrowheads="1"/>
          </p:cNvPicPr>
          <p:nvPr/>
        </p:nvPicPr>
        <p:blipFill>
          <a:blip r:embed="rId3"/>
          <a:srcRect/>
          <a:stretch>
            <a:fillRect/>
          </a:stretch>
        </p:blipFill>
        <p:spPr bwMode="auto">
          <a:xfrm>
            <a:off x="4625578" y="303610"/>
            <a:ext cx="3224213" cy="2137172"/>
          </a:xfrm>
          <a:prstGeom prst="rect">
            <a:avLst/>
          </a:prstGeom>
          <a:noFill/>
        </p:spPr>
      </p:pic>
      <p:pic>
        <p:nvPicPr>
          <p:cNvPr id="29700" name="Picture 4" descr="HinhDD4-5"/>
          <p:cNvPicPr>
            <a:picLocks noChangeAspect="1" noChangeArrowheads="1"/>
          </p:cNvPicPr>
          <p:nvPr/>
        </p:nvPicPr>
        <p:blipFill>
          <a:blip r:embed="rId4"/>
          <a:srcRect/>
          <a:stretch>
            <a:fillRect/>
          </a:stretch>
        </p:blipFill>
        <p:spPr bwMode="auto">
          <a:xfrm>
            <a:off x="1439466" y="2518172"/>
            <a:ext cx="3132534" cy="2466975"/>
          </a:xfrm>
          <a:prstGeom prst="rect">
            <a:avLst/>
          </a:prstGeom>
          <a:noFill/>
        </p:spPr>
      </p:pic>
      <p:pic>
        <p:nvPicPr>
          <p:cNvPr id="29701" name="Picture 5" descr="3d butterfly"/>
          <p:cNvPicPr>
            <a:picLocks noChangeAspect="1" noChangeArrowheads="1" noCrop="1"/>
          </p:cNvPicPr>
          <p:nvPr/>
        </p:nvPicPr>
        <p:blipFill>
          <a:blip r:embed="rId5"/>
          <a:srcRect/>
          <a:stretch>
            <a:fillRect/>
          </a:stretch>
        </p:blipFill>
        <p:spPr bwMode="auto">
          <a:xfrm>
            <a:off x="6858000" y="0"/>
            <a:ext cx="1028700" cy="617935"/>
          </a:xfrm>
          <a:prstGeom prst="rect">
            <a:avLst/>
          </a:prstGeom>
          <a:noFill/>
        </p:spPr>
      </p:pic>
      <p:pic>
        <p:nvPicPr>
          <p:cNvPr id="29702" name="Picture 6" descr="HinhDD4-4"/>
          <p:cNvPicPr>
            <a:picLocks noChangeAspect="1" noChangeArrowheads="1"/>
          </p:cNvPicPr>
          <p:nvPr/>
        </p:nvPicPr>
        <p:blipFill>
          <a:blip r:embed="rId6"/>
          <a:srcRect/>
          <a:stretch>
            <a:fillRect/>
          </a:stretch>
        </p:blipFill>
        <p:spPr bwMode="auto">
          <a:xfrm>
            <a:off x="4625578" y="2518173"/>
            <a:ext cx="3261122" cy="2434828"/>
          </a:xfrm>
          <a:prstGeom prst="rect">
            <a:avLst/>
          </a:prstGeom>
          <a:noFill/>
        </p:spPr>
      </p:pic>
    </p:spTree>
    <p:extLst>
      <p:ext uri="{BB962C8B-B14F-4D97-AF65-F5344CB8AC3E}">
        <p14:creationId xmlns:p14="http://schemas.microsoft.com/office/powerpoint/2010/main" val="2794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blinds(horizontal)">
                                      <p:cBhvr>
                                        <p:cTn id="7" dur="500"/>
                                        <p:tgtEl>
                                          <p:spTgt spid="2969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9698"/>
                                        </p:tgtEl>
                                        <p:attrNameLst>
                                          <p:attrName>style.visibility</p:attrName>
                                        </p:attrNameLst>
                                      </p:cBhvr>
                                      <p:to>
                                        <p:strVal val="visible"/>
                                      </p:to>
                                    </p:set>
                                    <p:animEffect transition="in" filter="checkerboard(across)">
                                      <p:cBhvr>
                                        <p:cTn id="12" dur="500"/>
                                        <p:tgtEl>
                                          <p:spTgt spid="2969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9702"/>
                                        </p:tgtEl>
                                        <p:attrNameLst>
                                          <p:attrName>style.visibility</p:attrName>
                                        </p:attrNameLst>
                                      </p:cBhvr>
                                      <p:to>
                                        <p:strVal val="visible"/>
                                      </p:to>
                                    </p:set>
                                    <p:animEffect transition="in" filter="checkerboard(across)">
                                      <p:cBhvr>
                                        <p:cTn id="17" dur="500"/>
                                        <p:tgtEl>
                                          <p:spTgt spid="2970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9700"/>
                                        </p:tgtEl>
                                        <p:attrNameLst>
                                          <p:attrName>style.visibility</p:attrName>
                                        </p:attrNameLst>
                                      </p:cBhvr>
                                      <p:to>
                                        <p:strVal val="visible"/>
                                      </p:to>
                                    </p:set>
                                    <p:animEffect transition="in" filter="blinds(horizontal)">
                                      <p:cBhvr>
                                        <p:cTn id="22" dur="5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1"/>
          <p:cNvSpPr txBox="1">
            <a:spLocks noChangeArrowheads="1"/>
          </p:cNvSpPr>
          <p:nvPr/>
        </p:nvSpPr>
        <p:spPr bwMode="auto">
          <a:xfrm>
            <a:off x="4800601" y="3200400"/>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350">
              <a:latin typeface="Arial" panose="020B0604020202020204" pitchFamily="34" charset="0"/>
            </a:endParaRPr>
          </a:p>
        </p:txBody>
      </p:sp>
      <p:sp>
        <p:nvSpPr>
          <p:cNvPr id="11267" name="Text Box 13"/>
          <p:cNvSpPr txBox="1">
            <a:spLocks noChangeArrowheads="1"/>
          </p:cNvSpPr>
          <p:nvPr/>
        </p:nvSpPr>
        <p:spPr bwMode="auto">
          <a:xfrm>
            <a:off x="1371600" y="514350"/>
            <a:ext cx="58293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en-US" altLang="en-US" sz="1350">
              <a:latin typeface="Arial" panose="020B0604020202020204" pitchFamily="34" charset="0"/>
            </a:endParaRPr>
          </a:p>
        </p:txBody>
      </p:sp>
      <p:sp>
        <p:nvSpPr>
          <p:cNvPr id="11268" name="Text Box 17"/>
          <p:cNvSpPr txBox="1">
            <a:spLocks noChangeArrowheads="1"/>
          </p:cNvSpPr>
          <p:nvPr/>
        </p:nvSpPr>
        <p:spPr bwMode="auto">
          <a:xfrm>
            <a:off x="1657350" y="1485900"/>
            <a:ext cx="61150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en-US" altLang="en-US" sz="1800"/>
          </a:p>
        </p:txBody>
      </p:sp>
      <p:sp>
        <p:nvSpPr>
          <p:cNvPr id="9236" name="Text Box 20"/>
          <p:cNvSpPr txBox="1">
            <a:spLocks noChangeArrowheads="1"/>
          </p:cNvSpPr>
          <p:nvPr/>
        </p:nvSpPr>
        <p:spPr bwMode="auto">
          <a:xfrm>
            <a:off x="228600" y="171450"/>
            <a:ext cx="8610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800" b="1">
                <a:solidFill>
                  <a:srgbClr val="FF0066"/>
                </a:solidFill>
              </a:rPr>
              <a:t>Nhận xét việc làm của các bạn trong từng tình huống sau:</a:t>
            </a:r>
          </a:p>
        </p:txBody>
      </p:sp>
      <p:sp>
        <p:nvSpPr>
          <p:cNvPr id="9237" name="Text Box 21"/>
          <p:cNvSpPr txBox="1">
            <a:spLocks noChangeArrowheads="1"/>
          </p:cNvSpPr>
          <p:nvPr/>
        </p:nvSpPr>
        <p:spPr bwMode="auto">
          <a:xfrm>
            <a:off x="1143000" y="1143000"/>
            <a:ext cx="65722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1800"/>
              <a:t>-Tình huống 1:Thầy cô và mẹ đang trò chuyện, Hùng liền chạy tới và nói chen vào.</a:t>
            </a:r>
          </a:p>
        </p:txBody>
      </p:sp>
      <p:sp>
        <p:nvSpPr>
          <p:cNvPr id="9238" name="Text Box 22"/>
          <p:cNvSpPr txBox="1">
            <a:spLocks noChangeArrowheads="1"/>
          </p:cNvSpPr>
          <p:nvPr/>
        </p:nvSpPr>
        <p:spPr bwMode="auto">
          <a:xfrm>
            <a:off x="1143000" y="1885950"/>
            <a:ext cx="6343650" cy="2723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1800"/>
              <a:t> - Tình huống 2: Thầy cô giáo bị mệt, Hoa liền rủ các bạn tới hỏi thăm sức khỏe của cô.</a:t>
            </a:r>
          </a:p>
          <a:p>
            <a:pPr eaLnBrk="1" hangingPunct="1">
              <a:spcBef>
                <a:spcPct val="50000"/>
              </a:spcBef>
            </a:pPr>
            <a:r>
              <a:rPr lang="en-US" altLang="en-US" sz="1800"/>
              <a:t>-Tình huống 3: Thấy thầy giáo cũ thường xuyên đi dạy học trên đường Nam chỉ nhìn mà không chào thầy giáo.</a:t>
            </a:r>
          </a:p>
          <a:p>
            <a:pPr eaLnBrk="1" hangingPunct="1">
              <a:spcBef>
                <a:spcPct val="50000"/>
              </a:spcBef>
              <a:buFontTx/>
              <a:buChar char="-"/>
            </a:pPr>
            <a:r>
              <a:rPr lang="en-US" altLang="en-US" sz="1800"/>
              <a:t>Tình huống 4:  Thấy thầy giáo chủ nhiệm của chị gái đến nhà mình Sơn đã lễ phép chào hỏi thầy.</a:t>
            </a:r>
          </a:p>
          <a:p>
            <a:pPr eaLnBrk="1" hangingPunct="1">
              <a:spcBef>
                <a:spcPct val="50000"/>
              </a:spcBef>
              <a:buFontTx/>
              <a:buChar char="-"/>
            </a:pPr>
            <a:r>
              <a:rPr lang="en-US" altLang="en-US" sz="1800"/>
              <a:t>Tình huống 5: Thấy các thầy cô giáo ở trường bạn đến trường mình Tuấn khoanh tay lễ phép đứng chào.</a:t>
            </a:r>
          </a:p>
        </p:txBody>
      </p:sp>
    </p:spTree>
    <p:extLst>
      <p:ext uri="{BB962C8B-B14F-4D97-AF65-F5344CB8AC3E}">
        <p14:creationId xmlns:p14="http://schemas.microsoft.com/office/powerpoint/2010/main" val="14571546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9236">
                                            <p:txEl>
                                              <p:pRg st="0" end="0"/>
                                            </p:txEl>
                                          </p:spTgt>
                                        </p:tgtEl>
                                        <p:attrNameLst>
                                          <p:attrName>style.visibility</p:attrName>
                                        </p:attrNameLst>
                                      </p:cBhvr>
                                      <p:to>
                                        <p:strVal val="visible"/>
                                      </p:to>
                                    </p:set>
                                    <p:anim calcmode="lin" valueType="num">
                                      <p:cBhvr>
                                        <p:cTn id="7" dur="1000" fill="hold"/>
                                        <p:tgtEl>
                                          <p:spTgt spid="923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23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236">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9237">
                                            <p:txEl>
                                              <p:pRg st="0" end="0"/>
                                            </p:txEl>
                                          </p:spTgt>
                                        </p:tgtEl>
                                        <p:attrNameLst>
                                          <p:attrName>style.visibility</p:attrName>
                                        </p:attrNameLst>
                                      </p:cBhvr>
                                      <p:to>
                                        <p:strVal val="visible"/>
                                      </p:to>
                                    </p:set>
                                    <p:anim calcmode="lin" valueType="num">
                                      <p:cBhvr>
                                        <p:cTn id="14" dur="1000" fill="hold"/>
                                        <p:tgtEl>
                                          <p:spTgt spid="9237">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9237">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9237">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9238">
                                            <p:txEl>
                                              <p:pRg st="0" end="0"/>
                                            </p:txEl>
                                          </p:spTgt>
                                        </p:tgtEl>
                                        <p:attrNameLst>
                                          <p:attrName>style.visibility</p:attrName>
                                        </p:attrNameLst>
                                      </p:cBhvr>
                                      <p:to>
                                        <p:strVal val="visible"/>
                                      </p:to>
                                    </p:set>
                                    <p:anim calcmode="lin" valueType="num">
                                      <p:cBhvr>
                                        <p:cTn id="21" dur="1000" fill="hold"/>
                                        <p:tgtEl>
                                          <p:spTgt spid="9238">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9238">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9238">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9238">
                                            <p:txEl>
                                              <p:pRg st="1" end="1"/>
                                            </p:txEl>
                                          </p:spTgt>
                                        </p:tgtEl>
                                        <p:attrNameLst>
                                          <p:attrName>style.visibility</p:attrName>
                                        </p:attrNameLst>
                                      </p:cBhvr>
                                      <p:to>
                                        <p:strVal val="visible"/>
                                      </p:to>
                                    </p:set>
                                    <p:anim calcmode="lin" valueType="num">
                                      <p:cBhvr>
                                        <p:cTn id="28" dur="1000" fill="hold"/>
                                        <p:tgtEl>
                                          <p:spTgt spid="9238">
                                            <p:txEl>
                                              <p:pRg st="1" end="1"/>
                                            </p:txEl>
                                          </p:spTgt>
                                        </p:tgtEl>
                                        <p:attrNameLst>
                                          <p:attrName>ppt_w</p:attrName>
                                        </p:attrNameLst>
                                      </p:cBhvr>
                                      <p:tavLst>
                                        <p:tav tm="0">
                                          <p:val>
                                            <p:strVal val="#ppt_w*0.70"/>
                                          </p:val>
                                        </p:tav>
                                        <p:tav tm="100000">
                                          <p:val>
                                            <p:strVal val="#ppt_w"/>
                                          </p:val>
                                        </p:tav>
                                      </p:tavLst>
                                    </p:anim>
                                    <p:anim calcmode="lin" valueType="num">
                                      <p:cBhvr>
                                        <p:cTn id="29" dur="1000" fill="hold"/>
                                        <p:tgtEl>
                                          <p:spTgt spid="9238">
                                            <p:txEl>
                                              <p:pRg st="1" end="1"/>
                                            </p:txEl>
                                          </p:spTgt>
                                        </p:tgtEl>
                                        <p:attrNameLst>
                                          <p:attrName>ppt_h</p:attrName>
                                        </p:attrNameLst>
                                      </p:cBhvr>
                                      <p:tavLst>
                                        <p:tav tm="0">
                                          <p:val>
                                            <p:strVal val="#ppt_h"/>
                                          </p:val>
                                        </p:tav>
                                        <p:tav tm="100000">
                                          <p:val>
                                            <p:strVal val="#ppt_h"/>
                                          </p:val>
                                        </p:tav>
                                      </p:tavLst>
                                    </p:anim>
                                    <p:animEffect transition="in" filter="fade">
                                      <p:cBhvr>
                                        <p:cTn id="30" dur="1000"/>
                                        <p:tgtEl>
                                          <p:spTgt spid="9238">
                                            <p:txEl>
                                              <p:pRg st="1" end="1"/>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nodeType="clickEffect">
                                  <p:stCondLst>
                                    <p:cond delay="0"/>
                                  </p:stCondLst>
                                  <p:childTnLst>
                                    <p:set>
                                      <p:cBhvr>
                                        <p:cTn id="34" dur="1" fill="hold">
                                          <p:stCondLst>
                                            <p:cond delay="0"/>
                                          </p:stCondLst>
                                        </p:cTn>
                                        <p:tgtEl>
                                          <p:spTgt spid="9238">
                                            <p:txEl>
                                              <p:pRg st="2" end="2"/>
                                            </p:txEl>
                                          </p:spTgt>
                                        </p:tgtEl>
                                        <p:attrNameLst>
                                          <p:attrName>style.visibility</p:attrName>
                                        </p:attrNameLst>
                                      </p:cBhvr>
                                      <p:to>
                                        <p:strVal val="visible"/>
                                      </p:to>
                                    </p:set>
                                    <p:anim calcmode="lin" valueType="num">
                                      <p:cBhvr>
                                        <p:cTn id="35" dur="1000" fill="hold"/>
                                        <p:tgtEl>
                                          <p:spTgt spid="9238">
                                            <p:txEl>
                                              <p:pRg st="2" end="2"/>
                                            </p:txEl>
                                          </p:spTgt>
                                        </p:tgtEl>
                                        <p:attrNameLst>
                                          <p:attrName>ppt_w</p:attrName>
                                        </p:attrNameLst>
                                      </p:cBhvr>
                                      <p:tavLst>
                                        <p:tav tm="0">
                                          <p:val>
                                            <p:strVal val="#ppt_w*0.70"/>
                                          </p:val>
                                        </p:tav>
                                        <p:tav tm="100000">
                                          <p:val>
                                            <p:strVal val="#ppt_w"/>
                                          </p:val>
                                        </p:tav>
                                      </p:tavLst>
                                    </p:anim>
                                    <p:anim calcmode="lin" valueType="num">
                                      <p:cBhvr>
                                        <p:cTn id="36" dur="1000" fill="hold"/>
                                        <p:tgtEl>
                                          <p:spTgt spid="9238">
                                            <p:txEl>
                                              <p:pRg st="2" end="2"/>
                                            </p:txEl>
                                          </p:spTgt>
                                        </p:tgtEl>
                                        <p:attrNameLst>
                                          <p:attrName>ppt_h</p:attrName>
                                        </p:attrNameLst>
                                      </p:cBhvr>
                                      <p:tavLst>
                                        <p:tav tm="0">
                                          <p:val>
                                            <p:strVal val="#ppt_h"/>
                                          </p:val>
                                        </p:tav>
                                        <p:tav tm="100000">
                                          <p:val>
                                            <p:strVal val="#ppt_h"/>
                                          </p:val>
                                        </p:tav>
                                      </p:tavLst>
                                    </p:anim>
                                    <p:animEffect transition="in" filter="fade">
                                      <p:cBhvr>
                                        <p:cTn id="37" dur="1000"/>
                                        <p:tgtEl>
                                          <p:spTgt spid="9238">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nodeType="clickEffect">
                                  <p:stCondLst>
                                    <p:cond delay="0"/>
                                  </p:stCondLst>
                                  <p:childTnLst>
                                    <p:set>
                                      <p:cBhvr>
                                        <p:cTn id="41" dur="1" fill="hold">
                                          <p:stCondLst>
                                            <p:cond delay="0"/>
                                          </p:stCondLst>
                                        </p:cTn>
                                        <p:tgtEl>
                                          <p:spTgt spid="9238">
                                            <p:txEl>
                                              <p:pRg st="3" end="3"/>
                                            </p:txEl>
                                          </p:spTgt>
                                        </p:tgtEl>
                                        <p:attrNameLst>
                                          <p:attrName>style.visibility</p:attrName>
                                        </p:attrNameLst>
                                      </p:cBhvr>
                                      <p:to>
                                        <p:strVal val="visible"/>
                                      </p:to>
                                    </p:set>
                                    <p:anim calcmode="lin" valueType="num">
                                      <p:cBhvr>
                                        <p:cTn id="42" dur="1000" fill="hold"/>
                                        <p:tgtEl>
                                          <p:spTgt spid="9238">
                                            <p:txEl>
                                              <p:pRg st="3" end="3"/>
                                            </p:txEl>
                                          </p:spTgt>
                                        </p:tgtEl>
                                        <p:attrNameLst>
                                          <p:attrName>ppt_w</p:attrName>
                                        </p:attrNameLst>
                                      </p:cBhvr>
                                      <p:tavLst>
                                        <p:tav tm="0">
                                          <p:val>
                                            <p:strVal val="#ppt_w*0.70"/>
                                          </p:val>
                                        </p:tav>
                                        <p:tav tm="100000">
                                          <p:val>
                                            <p:strVal val="#ppt_w"/>
                                          </p:val>
                                        </p:tav>
                                      </p:tavLst>
                                    </p:anim>
                                    <p:anim calcmode="lin" valueType="num">
                                      <p:cBhvr>
                                        <p:cTn id="43" dur="1000" fill="hold"/>
                                        <p:tgtEl>
                                          <p:spTgt spid="9238">
                                            <p:txEl>
                                              <p:pRg st="3" end="3"/>
                                            </p:txEl>
                                          </p:spTgt>
                                        </p:tgtEl>
                                        <p:attrNameLst>
                                          <p:attrName>ppt_h</p:attrName>
                                        </p:attrNameLst>
                                      </p:cBhvr>
                                      <p:tavLst>
                                        <p:tav tm="0">
                                          <p:val>
                                            <p:strVal val="#ppt_h"/>
                                          </p:val>
                                        </p:tav>
                                        <p:tav tm="100000">
                                          <p:val>
                                            <p:strVal val="#ppt_h"/>
                                          </p:val>
                                        </p:tav>
                                      </p:tavLst>
                                    </p:anim>
                                    <p:animEffect transition="in" filter="fade">
                                      <p:cBhvr>
                                        <p:cTn id="44" dur="1000"/>
                                        <p:tgtEl>
                                          <p:spTgt spid="92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1"/>
          <p:cNvSpPr txBox="1">
            <a:spLocks noChangeArrowheads="1"/>
          </p:cNvSpPr>
          <p:nvPr/>
        </p:nvSpPr>
        <p:spPr bwMode="auto">
          <a:xfrm>
            <a:off x="4800601" y="3200400"/>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350">
              <a:latin typeface="Arial" panose="020B0604020202020204" pitchFamily="34" charset="0"/>
            </a:endParaRPr>
          </a:p>
        </p:txBody>
      </p:sp>
      <p:sp>
        <p:nvSpPr>
          <p:cNvPr id="10256" name="Text Box 16"/>
          <p:cNvSpPr txBox="1">
            <a:spLocks noChangeArrowheads="1"/>
          </p:cNvSpPr>
          <p:nvPr/>
        </p:nvSpPr>
        <p:spPr bwMode="auto">
          <a:xfrm>
            <a:off x="228600" y="571500"/>
            <a:ext cx="8610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b="1">
                <a:solidFill>
                  <a:srgbClr val="0070C0"/>
                </a:solidFill>
              </a:rPr>
              <a:t>Em đã làm được những việc nào trong các việc dưới đây để bày tỏ thái độ kính trọng đối với thầy cô giáo?</a:t>
            </a:r>
          </a:p>
        </p:txBody>
      </p:sp>
      <p:sp>
        <p:nvSpPr>
          <p:cNvPr id="10257" name="Text Box 17"/>
          <p:cNvSpPr txBox="1">
            <a:spLocks noChangeArrowheads="1"/>
          </p:cNvSpPr>
          <p:nvPr/>
        </p:nvSpPr>
        <p:spPr bwMode="auto">
          <a:xfrm>
            <a:off x="228600" y="1504950"/>
            <a:ext cx="8763000" cy="2970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000" b="1"/>
              <a:t>a, Thưa gửi, chào hỏi lễ phép với thầy cô giáo.</a:t>
            </a:r>
          </a:p>
          <a:p>
            <a:pPr eaLnBrk="1" hangingPunct="1">
              <a:spcBef>
                <a:spcPct val="50000"/>
              </a:spcBef>
            </a:pPr>
            <a:r>
              <a:rPr lang="en-US" altLang="en-US" sz="2000" b="1"/>
              <a:t>b, Xin  phép thầy cô giáo trước khi ra vào lớp.</a:t>
            </a:r>
          </a:p>
          <a:p>
            <a:pPr eaLnBrk="1" hangingPunct="1">
              <a:spcBef>
                <a:spcPct val="50000"/>
              </a:spcBef>
            </a:pPr>
            <a:r>
              <a:rPr lang="en-US" altLang="en-US" sz="2000" b="1"/>
              <a:t>c, Có thái độ tôn trọng thầy cô ở mọi nơi, mọi chỗ kể cả những thầy cô không dạy mình.</a:t>
            </a:r>
          </a:p>
          <a:p>
            <a:pPr eaLnBrk="1" hangingPunct="1">
              <a:spcBef>
                <a:spcPct val="50000"/>
              </a:spcBef>
            </a:pPr>
            <a:r>
              <a:rPr lang="en-US" altLang="en-US" sz="2000" b="1"/>
              <a:t>d , Không nói chen ngang hay làm phiền khi thầy cô giáo đang bận việc.</a:t>
            </a:r>
          </a:p>
          <a:p>
            <a:pPr eaLnBrk="1" hangingPunct="1">
              <a:spcBef>
                <a:spcPct val="50000"/>
              </a:spcBef>
            </a:pPr>
            <a:r>
              <a:rPr lang="en-US" altLang="en-US" sz="2000" b="1"/>
              <a:t>e, Chân thành hỏi thăm lúc thầy cô ốm đau hoặc khi gặp chuyện không vui.</a:t>
            </a:r>
          </a:p>
          <a:p>
            <a:pPr eaLnBrk="1" hangingPunct="1">
              <a:spcBef>
                <a:spcPct val="50000"/>
              </a:spcBef>
            </a:pPr>
            <a:endParaRPr lang="en-US" altLang="en-US" sz="1800"/>
          </a:p>
        </p:txBody>
      </p:sp>
    </p:spTree>
    <p:extLst>
      <p:ext uri="{BB962C8B-B14F-4D97-AF65-F5344CB8AC3E}">
        <p14:creationId xmlns:p14="http://schemas.microsoft.com/office/powerpoint/2010/main" val="18059130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0256"/>
                                        </p:tgtEl>
                                        <p:attrNameLst>
                                          <p:attrName>style.visibility</p:attrName>
                                        </p:attrNameLst>
                                      </p:cBhvr>
                                      <p:to>
                                        <p:strVal val="visible"/>
                                      </p:to>
                                    </p:set>
                                    <p:animEffect transition="in" filter="wheel(4)">
                                      <p:cBhvr>
                                        <p:cTn id="7" dur="2000"/>
                                        <p:tgtEl>
                                          <p:spTgt spid="102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257"/>
                                        </p:tgtEl>
                                        <p:attrNameLst>
                                          <p:attrName>style.visibility</p:attrName>
                                        </p:attrNameLst>
                                      </p:cBhvr>
                                      <p:to>
                                        <p:strVal val="visible"/>
                                      </p:to>
                                    </p:set>
                                    <p:animEffect transition="in" filter="diamond(in)">
                                      <p:cBhvr>
                                        <p:cTn id="12" dur="2000"/>
                                        <p:tgtEl>
                                          <p:spTgt spid="10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6" grpId="0"/>
      <p:bldP spid="1025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1"/>
          <p:cNvSpPr txBox="1">
            <a:spLocks noChangeArrowheads="1"/>
          </p:cNvSpPr>
          <p:nvPr/>
        </p:nvSpPr>
        <p:spPr bwMode="auto">
          <a:xfrm>
            <a:off x="4800601" y="3200400"/>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350">
              <a:latin typeface="Arial" panose="020B0604020202020204" pitchFamily="34" charset="0"/>
            </a:endParaRPr>
          </a:p>
        </p:txBody>
      </p:sp>
      <p:sp>
        <p:nvSpPr>
          <p:cNvPr id="13315" name="Text Box 14"/>
          <p:cNvSpPr txBox="1">
            <a:spLocks noChangeArrowheads="1"/>
          </p:cNvSpPr>
          <p:nvPr/>
        </p:nvSpPr>
        <p:spPr bwMode="auto">
          <a:xfrm>
            <a:off x="381000" y="571500"/>
            <a:ext cx="8915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b="1">
                <a:solidFill>
                  <a:srgbClr val="FF0066"/>
                </a:solidFill>
              </a:rPr>
              <a:t>Em sẽ </a:t>
            </a:r>
            <a:r>
              <a:rPr lang="en-US" altLang="en-US" b="1" u="sng">
                <a:solidFill>
                  <a:srgbClr val="FF0066"/>
                </a:solidFill>
              </a:rPr>
              <a:t>nói gì</a:t>
            </a:r>
            <a:r>
              <a:rPr lang="en-US" altLang="en-US" b="1">
                <a:solidFill>
                  <a:srgbClr val="FF0066"/>
                </a:solidFill>
              </a:rPr>
              <a:t> với </a:t>
            </a:r>
            <a:r>
              <a:rPr lang="en-US" altLang="en-US" b="1" u="sng">
                <a:solidFill>
                  <a:srgbClr val="FF0066"/>
                </a:solidFill>
              </a:rPr>
              <a:t>thầy giáo</a:t>
            </a:r>
            <a:r>
              <a:rPr lang="en-US" altLang="en-US" b="1">
                <a:solidFill>
                  <a:srgbClr val="FF0066"/>
                </a:solidFill>
              </a:rPr>
              <a:t>, </a:t>
            </a:r>
            <a:r>
              <a:rPr lang="en-US" altLang="en-US" b="1" u="sng">
                <a:solidFill>
                  <a:srgbClr val="FF0066"/>
                </a:solidFill>
              </a:rPr>
              <a:t>cô giáo</a:t>
            </a:r>
            <a:r>
              <a:rPr lang="en-US" altLang="en-US" b="1">
                <a:solidFill>
                  <a:srgbClr val="FF0066"/>
                </a:solidFill>
              </a:rPr>
              <a:t> trong từng tình huống sau :</a:t>
            </a:r>
          </a:p>
        </p:txBody>
      </p:sp>
      <p:sp>
        <p:nvSpPr>
          <p:cNvPr id="11280" name="Text Box 16"/>
          <p:cNvSpPr txBox="1">
            <a:spLocks noChangeArrowheads="1"/>
          </p:cNvSpPr>
          <p:nvPr/>
        </p:nvSpPr>
        <p:spPr bwMode="auto">
          <a:xfrm>
            <a:off x="1428750" y="1240632"/>
            <a:ext cx="657225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1800"/>
              <a:t>a, Tình  huống 1: Em cùng cả lớp đi vào rạp xiếc. Em nhìn thấy cô giáo chủ nhiệm cho em bé đi xem.</a:t>
            </a:r>
          </a:p>
          <a:p>
            <a:pPr eaLnBrk="1" hangingPunct="1">
              <a:spcBef>
                <a:spcPct val="50000"/>
              </a:spcBef>
            </a:pPr>
            <a:r>
              <a:rPr lang="en-US" altLang="en-US" sz="1800">
                <a:solidFill>
                  <a:schemeClr val="folHlink"/>
                </a:solidFill>
              </a:rPr>
              <a:t>Em sẽ hỏi thăm cô giáo và em bé và nếu được cô giáo đồng ý thì em có thể gần gũi và chơi với em bé.</a:t>
            </a:r>
          </a:p>
          <a:p>
            <a:pPr eaLnBrk="1" hangingPunct="1">
              <a:spcBef>
                <a:spcPct val="50000"/>
              </a:spcBef>
            </a:pPr>
            <a:r>
              <a:rPr lang="en-US" altLang="en-US" sz="1800"/>
              <a:t>b , Tình huống 2: Em hôm nay bị mắc lỗi. Thầy giáo nhắc nhở em.</a:t>
            </a:r>
          </a:p>
          <a:p>
            <a:pPr eaLnBrk="1" hangingPunct="1">
              <a:spcBef>
                <a:spcPct val="50000"/>
              </a:spcBef>
            </a:pPr>
            <a:r>
              <a:rPr lang="en-US" altLang="en-US" sz="1800">
                <a:solidFill>
                  <a:schemeClr val="folHlink"/>
                </a:solidFill>
              </a:rPr>
              <a:t>Em sẽ xin lỗi thầy giáo và hứa với thầy là sẽ sửa chữa lỗi lầm.</a:t>
            </a:r>
          </a:p>
          <a:p>
            <a:pPr eaLnBrk="1" hangingPunct="1">
              <a:spcBef>
                <a:spcPct val="50000"/>
              </a:spcBef>
            </a:pPr>
            <a:r>
              <a:rPr lang="en-US" altLang="en-US" sz="1800"/>
              <a:t>c , Tình huống 3: Hôm nay cô giáo đến lớp dạy học sau mấy ngày nghỉ ốm.</a:t>
            </a:r>
          </a:p>
          <a:p>
            <a:pPr eaLnBrk="1" hangingPunct="1">
              <a:spcBef>
                <a:spcPct val="50000"/>
              </a:spcBef>
            </a:pPr>
            <a:r>
              <a:rPr lang="en-US" altLang="en-US" sz="1800">
                <a:solidFill>
                  <a:schemeClr val="folHlink"/>
                </a:solidFill>
              </a:rPr>
              <a:t>Em sẽ gặp ngay cô giáo và hỏi thăm sức khỏe của cô cũng như động viên cô để cô yên tâm dạy học.</a:t>
            </a:r>
          </a:p>
          <a:p>
            <a:pPr eaLnBrk="1" hangingPunct="1">
              <a:spcBef>
                <a:spcPct val="50000"/>
              </a:spcBef>
            </a:pPr>
            <a:endParaRPr lang="en-US" altLang="en-US" sz="1800">
              <a:solidFill>
                <a:schemeClr val="folHlink"/>
              </a:solidFill>
            </a:endParaRPr>
          </a:p>
        </p:txBody>
      </p:sp>
    </p:spTree>
    <p:extLst>
      <p:ext uri="{BB962C8B-B14F-4D97-AF65-F5344CB8AC3E}">
        <p14:creationId xmlns:p14="http://schemas.microsoft.com/office/powerpoint/2010/main" val="35811063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1280">
                                            <p:txEl>
                                              <p:pRg st="0" end="0"/>
                                            </p:txEl>
                                          </p:spTgt>
                                        </p:tgtEl>
                                        <p:attrNameLst>
                                          <p:attrName>style.visibility</p:attrName>
                                        </p:attrNameLst>
                                      </p:cBhvr>
                                      <p:to>
                                        <p:strVal val="visible"/>
                                      </p:to>
                                    </p:set>
                                    <p:anim to="" calcmode="lin" valueType="num">
                                      <p:cBhvr>
                                        <p:cTn id="7" dur="1" fill="hold"/>
                                        <p:tgtEl>
                                          <p:spTgt spid="11280">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11280">
                                            <p:txEl>
                                              <p:pRg st="1" end="1"/>
                                            </p:txEl>
                                          </p:spTgt>
                                        </p:tgtEl>
                                        <p:attrNameLst>
                                          <p:attrName>style.visibility</p:attrName>
                                        </p:attrNameLst>
                                      </p:cBhvr>
                                      <p:to>
                                        <p:strVal val="visible"/>
                                      </p:to>
                                    </p:set>
                                    <p:anim calcmode="lin" valueType="num">
                                      <p:cBhvr>
                                        <p:cTn id="12" dur="1000" fill="hold"/>
                                        <p:tgtEl>
                                          <p:spTgt spid="11280">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11280">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11280">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1" presetClass="entr" presetSubtype="4" fill="hold" nodeType="clickEffect">
                                  <p:stCondLst>
                                    <p:cond delay="0"/>
                                  </p:stCondLst>
                                  <p:childTnLst>
                                    <p:set>
                                      <p:cBhvr>
                                        <p:cTn id="18" dur="1" fill="hold">
                                          <p:stCondLst>
                                            <p:cond delay="0"/>
                                          </p:stCondLst>
                                        </p:cTn>
                                        <p:tgtEl>
                                          <p:spTgt spid="11280">
                                            <p:txEl>
                                              <p:pRg st="2" end="2"/>
                                            </p:txEl>
                                          </p:spTgt>
                                        </p:tgtEl>
                                        <p:attrNameLst>
                                          <p:attrName>style.visibility</p:attrName>
                                        </p:attrNameLst>
                                      </p:cBhvr>
                                      <p:to>
                                        <p:strVal val="visible"/>
                                      </p:to>
                                    </p:set>
                                    <p:animEffect transition="in" filter="wheel(4)">
                                      <p:cBhvr>
                                        <p:cTn id="19" dur="2000"/>
                                        <p:tgtEl>
                                          <p:spTgt spid="11280">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0" presetClass="entr" presetSubtype="0" fill="hold" nodeType="clickEffect">
                                  <p:stCondLst>
                                    <p:cond delay="0"/>
                                  </p:stCondLst>
                                  <p:childTnLst>
                                    <p:set>
                                      <p:cBhvr>
                                        <p:cTn id="23" dur="1" fill="hold">
                                          <p:stCondLst>
                                            <p:cond delay="0"/>
                                          </p:stCondLst>
                                        </p:cTn>
                                        <p:tgtEl>
                                          <p:spTgt spid="11280">
                                            <p:txEl>
                                              <p:pRg st="3" end="3"/>
                                            </p:txEl>
                                          </p:spTgt>
                                        </p:tgtEl>
                                        <p:attrNameLst>
                                          <p:attrName>style.visibility</p:attrName>
                                        </p:attrNameLst>
                                      </p:cBhvr>
                                      <p:to>
                                        <p:strVal val="visible"/>
                                      </p:to>
                                    </p:set>
                                    <p:animEffect transition="in" filter="wedge">
                                      <p:cBhvr>
                                        <p:cTn id="24" dur="2000"/>
                                        <p:tgtEl>
                                          <p:spTgt spid="11280">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0" presetClass="entr" presetSubtype="0" fill="hold" nodeType="clickEffect">
                                  <p:stCondLst>
                                    <p:cond delay="0"/>
                                  </p:stCondLst>
                                  <p:childTnLst>
                                    <p:set>
                                      <p:cBhvr>
                                        <p:cTn id="28" dur="1" fill="hold">
                                          <p:stCondLst>
                                            <p:cond delay="0"/>
                                          </p:stCondLst>
                                        </p:cTn>
                                        <p:tgtEl>
                                          <p:spTgt spid="11280">
                                            <p:txEl>
                                              <p:pRg st="4" end="4"/>
                                            </p:txEl>
                                          </p:spTgt>
                                        </p:tgtEl>
                                        <p:attrNameLst>
                                          <p:attrName>style.visibility</p:attrName>
                                        </p:attrNameLst>
                                      </p:cBhvr>
                                      <p:to>
                                        <p:strVal val="visible"/>
                                      </p:to>
                                    </p:set>
                                    <p:animEffect transition="in" filter="wedge">
                                      <p:cBhvr>
                                        <p:cTn id="29" dur="2000"/>
                                        <p:tgtEl>
                                          <p:spTgt spid="11280">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5" presetClass="entr" presetSubtype="0" fill="hold" nodeType="clickEffect">
                                  <p:stCondLst>
                                    <p:cond delay="0"/>
                                  </p:stCondLst>
                                  <p:childTnLst>
                                    <p:set>
                                      <p:cBhvr>
                                        <p:cTn id="33" dur="1" fill="hold">
                                          <p:stCondLst>
                                            <p:cond delay="0"/>
                                          </p:stCondLst>
                                        </p:cTn>
                                        <p:tgtEl>
                                          <p:spTgt spid="11280">
                                            <p:txEl>
                                              <p:pRg st="5" end="5"/>
                                            </p:txEl>
                                          </p:spTgt>
                                        </p:tgtEl>
                                        <p:attrNameLst>
                                          <p:attrName>style.visibility</p:attrName>
                                        </p:attrNameLst>
                                      </p:cBhvr>
                                      <p:to>
                                        <p:strVal val="visible"/>
                                      </p:to>
                                    </p:set>
                                    <p:anim calcmode="lin" valueType="num">
                                      <p:cBhvr>
                                        <p:cTn id="34" dur="1000" fill="hold"/>
                                        <p:tgtEl>
                                          <p:spTgt spid="11280">
                                            <p:txEl>
                                              <p:pRg st="5" end="5"/>
                                            </p:txEl>
                                          </p:spTgt>
                                        </p:tgtEl>
                                        <p:attrNameLst>
                                          <p:attrName>ppt_w</p:attrName>
                                        </p:attrNameLst>
                                      </p:cBhvr>
                                      <p:tavLst>
                                        <p:tav tm="0">
                                          <p:val>
                                            <p:strVal val="#ppt_w*0.70"/>
                                          </p:val>
                                        </p:tav>
                                        <p:tav tm="100000">
                                          <p:val>
                                            <p:strVal val="#ppt_w"/>
                                          </p:val>
                                        </p:tav>
                                      </p:tavLst>
                                    </p:anim>
                                    <p:anim calcmode="lin" valueType="num">
                                      <p:cBhvr>
                                        <p:cTn id="35" dur="1000" fill="hold"/>
                                        <p:tgtEl>
                                          <p:spTgt spid="11280">
                                            <p:txEl>
                                              <p:pRg st="5" end="5"/>
                                            </p:txEl>
                                          </p:spTgt>
                                        </p:tgtEl>
                                        <p:attrNameLst>
                                          <p:attrName>ppt_h</p:attrName>
                                        </p:attrNameLst>
                                      </p:cBhvr>
                                      <p:tavLst>
                                        <p:tav tm="0">
                                          <p:val>
                                            <p:strVal val="#ppt_h"/>
                                          </p:val>
                                        </p:tav>
                                        <p:tav tm="100000">
                                          <p:val>
                                            <p:strVal val="#ppt_h"/>
                                          </p:val>
                                        </p:tav>
                                      </p:tavLst>
                                    </p:anim>
                                    <p:animEffect transition="in" filter="fade">
                                      <p:cBhvr>
                                        <p:cTn id="36" dur="1000"/>
                                        <p:tgtEl>
                                          <p:spTgt spid="1128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AutoShape 16"/>
          <p:cNvSpPr>
            <a:spLocks noChangeArrowheads="1"/>
          </p:cNvSpPr>
          <p:nvPr/>
        </p:nvSpPr>
        <p:spPr bwMode="auto">
          <a:xfrm>
            <a:off x="0" y="6350"/>
            <a:ext cx="4795693" cy="1016363"/>
          </a:xfrm>
          <a:prstGeom prst="cloudCallout">
            <a:avLst>
              <a:gd name="adj1" fmla="val 352"/>
              <a:gd name="adj2" fmla="val -121306"/>
            </a:avLst>
          </a:prstGeom>
          <a:solidFill>
            <a:srgbClr val="009900"/>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sz="4000" b="1">
                <a:latin typeface="+mj-lt"/>
              </a:rPr>
              <a:t>L</a:t>
            </a:r>
            <a:r>
              <a:rPr lang="en-US" sz="4000" b="1">
                <a:latin typeface="+mj-lt"/>
              </a:rPr>
              <a:t>ời khuyên.</a:t>
            </a:r>
            <a:endParaRPr lang="en-US" altLang="en-US" sz="4000" b="1">
              <a:solidFill>
                <a:schemeClr val="bg1"/>
              </a:solidFill>
              <a:latin typeface="+mj-lt"/>
            </a:endParaRPr>
          </a:p>
        </p:txBody>
      </p:sp>
      <p:sp>
        <p:nvSpPr>
          <p:cNvPr id="5" name="AutoShape 22"/>
          <p:cNvSpPr>
            <a:spLocks noChangeArrowheads="1"/>
          </p:cNvSpPr>
          <p:nvPr/>
        </p:nvSpPr>
        <p:spPr bwMode="auto">
          <a:xfrm rot="5400000">
            <a:off x="2548064" y="-1993503"/>
            <a:ext cx="3796510" cy="8839200"/>
          </a:xfrm>
          <a:prstGeom prst="verticalScroll">
            <a:avLst>
              <a:gd name="adj" fmla="val 12500"/>
            </a:avLst>
          </a:prstGeom>
          <a:solidFill>
            <a:srgbClr val="FFFF00"/>
          </a:solidFill>
          <a:ln w="9525">
            <a:solidFill>
              <a:schemeClr val="tx1"/>
            </a:solidFill>
            <a:round/>
            <a:headEnd/>
            <a:tailEnd/>
          </a:ln>
        </p:spPr>
        <p:txBody>
          <a:bodyPr rot="10800000"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2800"/>
          </a:p>
          <a:p>
            <a:pPr eaLnBrk="1" hangingPunct="1">
              <a:spcBef>
                <a:spcPct val="50000"/>
              </a:spcBef>
            </a:pPr>
            <a:r>
              <a:rPr lang="en-US" altLang="en-US" sz="2800"/>
              <a:t> </a:t>
            </a:r>
            <a:r>
              <a:rPr lang="en-US" altLang="en-US" sz="1800" b="1"/>
              <a:t>Đối với thầy cô giáo chúng ta cần chú ý:</a:t>
            </a:r>
          </a:p>
          <a:p>
            <a:pPr eaLnBrk="1" hangingPunct="1">
              <a:spcBef>
                <a:spcPct val="50000"/>
              </a:spcBef>
            </a:pPr>
            <a:r>
              <a:rPr lang="en-US" altLang="en-US" sz="1800" b="1"/>
              <a:t> 1, Có thái độ kính trọng , lễ phép. Tin cậy, cởi mở chia sẻ cùng thầy, cô trong</a:t>
            </a:r>
          </a:p>
          <a:p>
            <a:pPr eaLnBrk="1" hangingPunct="1">
              <a:spcBef>
                <a:spcPct val="50000"/>
              </a:spcBef>
            </a:pPr>
            <a:r>
              <a:rPr lang="en-US" altLang="en-US" sz="1800" b="1"/>
              <a:t> hoàn cảnh thích hợp.</a:t>
            </a:r>
          </a:p>
          <a:p>
            <a:pPr eaLnBrk="1" hangingPunct="1">
              <a:spcBef>
                <a:spcPct val="50000"/>
              </a:spcBef>
            </a:pPr>
            <a:r>
              <a:rPr lang="en-US" altLang="en-US" sz="1800" b="1"/>
              <a:t>  2, Biết chúc mừng khi thầy cô có truyện vui. Biết thăm hỏi, quan tâm,</a:t>
            </a:r>
          </a:p>
          <a:p>
            <a:pPr eaLnBrk="1" hangingPunct="1">
              <a:spcBef>
                <a:spcPct val="50000"/>
              </a:spcBef>
            </a:pPr>
            <a:r>
              <a:rPr lang="en-US" altLang="en-US" sz="1800" b="1"/>
              <a:t> động viên khi thầy cô ốm đau hay gặp truyện không vui.</a:t>
            </a:r>
          </a:p>
          <a:p>
            <a:pPr eaLnBrk="1" hangingPunct="1">
              <a:spcBef>
                <a:spcPct val="50000"/>
              </a:spcBef>
            </a:pPr>
            <a:r>
              <a:rPr lang="en-US" altLang="en-US" sz="1800" b="1"/>
              <a:t>  3,Không nói chen ngang hay làm phiền khi thầy, cô đang bận việc. </a:t>
            </a:r>
            <a:br>
              <a:rPr lang="vi-VN" sz="3200" b="1">
                <a:latin typeface="Times New Roman" panose="02020603050405020304" pitchFamily="18" charset="0"/>
                <a:cs typeface="Times New Roman" panose="02020603050405020304" pitchFamily="18" charset="0"/>
              </a:rPr>
            </a:br>
            <a:endParaRPr lang="en-US" sz="3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146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685800" y="1352550"/>
            <a:ext cx="8077200" cy="330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800" b="1">
                <a:solidFill>
                  <a:srgbClr val="C00000"/>
                </a:solidFill>
              </a:rPr>
              <a:t>Tìm từ thích hợp để điền vào tất cả các chỗ chấm trong hai câu tục ngữ sau:</a:t>
            </a:r>
          </a:p>
          <a:p>
            <a:pPr eaLnBrk="1" hangingPunct="1">
              <a:spcBef>
                <a:spcPct val="50000"/>
              </a:spcBef>
            </a:pPr>
            <a:r>
              <a:rPr lang="en-US" altLang="en-US" sz="2800" b="1">
                <a:solidFill>
                  <a:srgbClr val="C00000"/>
                </a:solidFill>
              </a:rPr>
              <a:t>Không ........ đố  mày làm nên</a:t>
            </a:r>
          </a:p>
          <a:p>
            <a:pPr eaLnBrk="1" hangingPunct="1">
              <a:spcBef>
                <a:spcPct val="50000"/>
              </a:spcBef>
            </a:pPr>
            <a:r>
              <a:rPr lang="en-US" altLang="en-US" sz="2800" b="1">
                <a:solidFill>
                  <a:srgbClr val="C00000"/>
                </a:solidFill>
              </a:rPr>
              <a:t>Trọng ...... mới được làm ......</a:t>
            </a:r>
          </a:p>
          <a:p>
            <a:pPr eaLnBrk="1" hangingPunct="1">
              <a:spcBef>
                <a:spcPct val="50000"/>
              </a:spcBef>
            </a:pPr>
            <a:r>
              <a:rPr lang="en-US" altLang="en-US" sz="2800" b="1">
                <a:solidFill>
                  <a:srgbClr val="C00000"/>
                </a:solidFill>
              </a:rPr>
              <a:t>( Một trong các từ dùng để điền là : Mẹ; Thầy; Bố)</a:t>
            </a:r>
          </a:p>
          <a:p>
            <a:pPr eaLnBrk="1" hangingPunct="1">
              <a:spcBef>
                <a:spcPct val="50000"/>
              </a:spcBef>
            </a:pPr>
            <a:endParaRPr lang="en-US" altLang="en-US" sz="1800"/>
          </a:p>
        </p:txBody>
      </p:sp>
      <p:sp>
        <p:nvSpPr>
          <p:cNvPr id="15363" name="Text Box 3"/>
          <p:cNvSpPr txBox="1">
            <a:spLocks noChangeArrowheads="1"/>
          </p:cNvSpPr>
          <p:nvPr/>
        </p:nvSpPr>
        <p:spPr bwMode="auto">
          <a:xfrm>
            <a:off x="685800" y="361950"/>
            <a:ext cx="6172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3600" b="1"/>
              <a:t>(Trò chơi rung chuông vàng)</a:t>
            </a:r>
          </a:p>
        </p:txBody>
      </p:sp>
    </p:spTree>
    <p:extLst>
      <p:ext uri="{BB962C8B-B14F-4D97-AF65-F5344CB8AC3E}">
        <p14:creationId xmlns:p14="http://schemas.microsoft.com/office/powerpoint/2010/main" val="199320794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1143000" y="742950"/>
            <a:ext cx="6286500"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b="1">
                <a:solidFill>
                  <a:srgbClr val="FF0066"/>
                </a:solidFill>
              </a:rPr>
              <a:t>Trong các ngày lễ kỷ niệm sau thì ngày nào là ngày </a:t>
            </a:r>
          </a:p>
          <a:p>
            <a:pPr eaLnBrk="1" hangingPunct="1">
              <a:spcBef>
                <a:spcPct val="50000"/>
              </a:spcBef>
            </a:pPr>
            <a:r>
              <a:rPr lang="en-US" altLang="en-US" b="1">
                <a:solidFill>
                  <a:srgbClr val="FF0066"/>
                </a:solidFill>
              </a:rPr>
              <a:t>Kỷ niêm Hiến chương các nhà giáoViệt Nam.</a:t>
            </a:r>
          </a:p>
          <a:p>
            <a:pPr eaLnBrk="1" hangingPunct="1">
              <a:spcBef>
                <a:spcPct val="50000"/>
              </a:spcBef>
            </a:pPr>
            <a:r>
              <a:rPr lang="en-US" altLang="en-US" b="1">
                <a:solidFill>
                  <a:srgbClr val="FF0066"/>
                </a:solidFill>
              </a:rPr>
              <a:t>A,Ngày 15 tháng 5</a:t>
            </a:r>
          </a:p>
          <a:p>
            <a:pPr eaLnBrk="1" hangingPunct="1">
              <a:spcBef>
                <a:spcPct val="50000"/>
              </a:spcBef>
            </a:pPr>
            <a:r>
              <a:rPr lang="en-US" altLang="en-US" b="1">
                <a:solidFill>
                  <a:srgbClr val="FF0066"/>
                </a:solidFill>
              </a:rPr>
              <a:t>B, Ngày 19 tháng 5</a:t>
            </a:r>
          </a:p>
          <a:p>
            <a:pPr eaLnBrk="1" hangingPunct="1">
              <a:spcBef>
                <a:spcPct val="50000"/>
              </a:spcBef>
            </a:pPr>
            <a:r>
              <a:rPr lang="en-US" altLang="en-US" b="1">
                <a:solidFill>
                  <a:srgbClr val="FF0066"/>
                </a:solidFill>
              </a:rPr>
              <a:t>C, Ngày 20 tháng 11</a:t>
            </a:r>
          </a:p>
          <a:p>
            <a:pPr eaLnBrk="1" hangingPunct="1">
              <a:spcBef>
                <a:spcPct val="50000"/>
              </a:spcBef>
            </a:pPr>
            <a:r>
              <a:rPr lang="en-US" altLang="en-US" b="1">
                <a:solidFill>
                  <a:srgbClr val="FF0066"/>
                </a:solidFill>
              </a:rPr>
              <a:t>D, Ngày 2 tháng 9</a:t>
            </a:r>
          </a:p>
        </p:txBody>
      </p:sp>
      <p:sp>
        <p:nvSpPr>
          <p:cNvPr id="17411" name="Text Box 3"/>
          <p:cNvSpPr txBox="1">
            <a:spLocks noChangeArrowheads="1"/>
          </p:cNvSpPr>
          <p:nvPr/>
        </p:nvSpPr>
        <p:spPr bwMode="auto">
          <a:xfrm>
            <a:off x="990600" y="37097"/>
            <a:ext cx="6172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3200" b="1"/>
              <a:t>(Trò chơi rung chuông vàng)</a:t>
            </a:r>
          </a:p>
        </p:txBody>
      </p:sp>
    </p:spTree>
    <p:extLst>
      <p:ext uri="{BB962C8B-B14F-4D97-AF65-F5344CB8AC3E}">
        <p14:creationId xmlns:p14="http://schemas.microsoft.com/office/powerpoint/2010/main" val="3278913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97282">
                                            <p:txEl>
                                              <p:pRg st="0" end="0"/>
                                            </p:txEl>
                                          </p:spTgt>
                                        </p:tgtEl>
                                        <p:attrNameLst>
                                          <p:attrName>style.visibility</p:attrName>
                                        </p:attrNameLst>
                                      </p:cBhvr>
                                      <p:to>
                                        <p:strVal val="visible"/>
                                      </p:to>
                                    </p:set>
                                    <p:anim calcmode="lin" valueType="num">
                                      <p:cBhvr>
                                        <p:cTn id="7" dur="1000" fill="hold"/>
                                        <p:tgtEl>
                                          <p:spTgt spid="9728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728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7282">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97282">
                                            <p:txEl>
                                              <p:pRg st="1" end="1"/>
                                            </p:txEl>
                                          </p:spTgt>
                                        </p:tgtEl>
                                        <p:attrNameLst>
                                          <p:attrName>style.visibility</p:attrName>
                                        </p:attrNameLst>
                                      </p:cBhvr>
                                      <p:to>
                                        <p:strVal val="visible"/>
                                      </p:to>
                                    </p:set>
                                    <p:anim calcmode="lin" valueType="num">
                                      <p:cBhvr>
                                        <p:cTn id="12" dur="1000" fill="hold"/>
                                        <p:tgtEl>
                                          <p:spTgt spid="97282">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97282">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97282">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97282">
                                            <p:txEl>
                                              <p:pRg st="2" end="2"/>
                                            </p:txEl>
                                          </p:spTgt>
                                        </p:tgtEl>
                                        <p:attrNameLst>
                                          <p:attrName>style.visibility</p:attrName>
                                        </p:attrNameLst>
                                      </p:cBhvr>
                                      <p:to>
                                        <p:strVal val="visible"/>
                                      </p:to>
                                    </p:set>
                                    <p:anim calcmode="lin" valueType="num">
                                      <p:cBhvr>
                                        <p:cTn id="17" dur="1000" fill="hold"/>
                                        <p:tgtEl>
                                          <p:spTgt spid="97282">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97282">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97282">
                                            <p:txEl>
                                              <p:pRg st="2" end="2"/>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97282">
                                            <p:txEl>
                                              <p:pRg st="3" end="3"/>
                                            </p:txEl>
                                          </p:spTgt>
                                        </p:tgtEl>
                                        <p:attrNameLst>
                                          <p:attrName>style.visibility</p:attrName>
                                        </p:attrNameLst>
                                      </p:cBhvr>
                                      <p:to>
                                        <p:strVal val="visible"/>
                                      </p:to>
                                    </p:set>
                                    <p:anim calcmode="lin" valueType="num">
                                      <p:cBhvr>
                                        <p:cTn id="22" dur="1000" fill="hold"/>
                                        <p:tgtEl>
                                          <p:spTgt spid="97282">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97282">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97282">
                                            <p:txEl>
                                              <p:pRg st="3" end="3"/>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97282">
                                            <p:txEl>
                                              <p:pRg st="4" end="4"/>
                                            </p:txEl>
                                          </p:spTgt>
                                        </p:tgtEl>
                                        <p:attrNameLst>
                                          <p:attrName>style.visibility</p:attrName>
                                        </p:attrNameLst>
                                      </p:cBhvr>
                                      <p:to>
                                        <p:strVal val="visible"/>
                                      </p:to>
                                    </p:set>
                                    <p:anim calcmode="lin" valueType="num">
                                      <p:cBhvr>
                                        <p:cTn id="27" dur="1000" fill="hold"/>
                                        <p:tgtEl>
                                          <p:spTgt spid="97282">
                                            <p:txEl>
                                              <p:pRg st="4" end="4"/>
                                            </p:txEl>
                                          </p:spTgt>
                                        </p:tgtEl>
                                        <p:attrNameLst>
                                          <p:attrName>ppt_w</p:attrName>
                                        </p:attrNameLst>
                                      </p:cBhvr>
                                      <p:tavLst>
                                        <p:tav tm="0">
                                          <p:val>
                                            <p:strVal val="#ppt_w*0.70"/>
                                          </p:val>
                                        </p:tav>
                                        <p:tav tm="100000">
                                          <p:val>
                                            <p:strVal val="#ppt_w"/>
                                          </p:val>
                                        </p:tav>
                                      </p:tavLst>
                                    </p:anim>
                                    <p:anim calcmode="lin" valueType="num">
                                      <p:cBhvr>
                                        <p:cTn id="28" dur="1000" fill="hold"/>
                                        <p:tgtEl>
                                          <p:spTgt spid="97282">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97282">
                                            <p:txEl>
                                              <p:pRg st="4" end="4"/>
                                            </p:txEl>
                                          </p:spTgt>
                                        </p:tgtEl>
                                      </p:cBhvr>
                                    </p:animEffect>
                                  </p:childTnLst>
                                </p:cTn>
                              </p:par>
                              <p:par>
                                <p:cTn id="30" presetID="55" presetClass="entr" presetSubtype="0" fill="hold" nodeType="withEffect">
                                  <p:stCondLst>
                                    <p:cond delay="0"/>
                                  </p:stCondLst>
                                  <p:childTnLst>
                                    <p:set>
                                      <p:cBhvr>
                                        <p:cTn id="31" dur="1" fill="hold">
                                          <p:stCondLst>
                                            <p:cond delay="0"/>
                                          </p:stCondLst>
                                        </p:cTn>
                                        <p:tgtEl>
                                          <p:spTgt spid="97282">
                                            <p:txEl>
                                              <p:pRg st="5" end="5"/>
                                            </p:txEl>
                                          </p:spTgt>
                                        </p:tgtEl>
                                        <p:attrNameLst>
                                          <p:attrName>style.visibility</p:attrName>
                                        </p:attrNameLst>
                                      </p:cBhvr>
                                      <p:to>
                                        <p:strVal val="visible"/>
                                      </p:to>
                                    </p:set>
                                    <p:anim calcmode="lin" valueType="num">
                                      <p:cBhvr>
                                        <p:cTn id="32" dur="1000" fill="hold"/>
                                        <p:tgtEl>
                                          <p:spTgt spid="97282">
                                            <p:txEl>
                                              <p:pRg st="5" end="5"/>
                                            </p:txEl>
                                          </p:spTgt>
                                        </p:tgtEl>
                                        <p:attrNameLst>
                                          <p:attrName>ppt_w</p:attrName>
                                        </p:attrNameLst>
                                      </p:cBhvr>
                                      <p:tavLst>
                                        <p:tav tm="0">
                                          <p:val>
                                            <p:strVal val="#ppt_w*0.70"/>
                                          </p:val>
                                        </p:tav>
                                        <p:tav tm="100000">
                                          <p:val>
                                            <p:strVal val="#ppt_w"/>
                                          </p:val>
                                        </p:tav>
                                      </p:tavLst>
                                    </p:anim>
                                    <p:anim calcmode="lin" valueType="num">
                                      <p:cBhvr>
                                        <p:cTn id="33" dur="1000" fill="hold"/>
                                        <p:tgtEl>
                                          <p:spTgt spid="97282">
                                            <p:txEl>
                                              <p:pRg st="5" end="5"/>
                                            </p:txEl>
                                          </p:spTgt>
                                        </p:tgtEl>
                                        <p:attrNameLst>
                                          <p:attrName>ppt_h</p:attrName>
                                        </p:attrNameLst>
                                      </p:cBhvr>
                                      <p:tavLst>
                                        <p:tav tm="0">
                                          <p:val>
                                            <p:strVal val="#ppt_h"/>
                                          </p:val>
                                        </p:tav>
                                        <p:tav tm="100000">
                                          <p:val>
                                            <p:strVal val="#ppt_h"/>
                                          </p:val>
                                        </p:tav>
                                      </p:tavLst>
                                    </p:anim>
                                    <p:animEffect transition="in" filter="fade">
                                      <p:cBhvr>
                                        <p:cTn id="34" dur="1000"/>
                                        <p:tgtEl>
                                          <p:spTgt spid="9728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WordArt 2"/>
          <p:cNvSpPr>
            <a:spLocks noChangeArrowheads="1" noChangeShapeType="1" noTextEdit="1"/>
          </p:cNvSpPr>
          <p:nvPr/>
        </p:nvSpPr>
        <p:spPr bwMode="auto">
          <a:xfrm>
            <a:off x="1295400" y="361950"/>
            <a:ext cx="6343650" cy="2628900"/>
          </a:xfrm>
          <a:prstGeom prst="rect">
            <a:avLst/>
          </a:prstGeom>
        </p:spPr>
        <p:txBody>
          <a:bodyPr wrap="none" fromWordArt="1">
            <a:prstTxWarp prst="textWave1">
              <a:avLst>
                <a:gd name="adj1" fmla="val 13005"/>
                <a:gd name="adj2" fmla="val 0"/>
              </a:avLst>
            </a:prstTxWarp>
          </a:bodyPr>
          <a:lstStyle/>
          <a:p>
            <a:pPr algn="ctr"/>
            <a:r>
              <a:rPr lang="en-US" sz="2700" b="1" kern="10">
                <a:ln w="9525">
                  <a:solidFill>
                    <a:srgbClr val="FF00FF"/>
                  </a:solidFill>
                  <a:round/>
                  <a:headEnd/>
                  <a:tailEnd/>
                </a:ln>
                <a:solidFill>
                  <a:srgbClr val="0000FF">
                    <a:alpha val="83136"/>
                  </a:srgbClr>
                </a:solidFill>
                <a:effectLst>
                  <a:outerShdw dist="107763" dir="18900000" algn="ctr" rotWithShape="0">
                    <a:srgbClr val="868686">
                      <a:alpha val="50000"/>
                    </a:srgbClr>
                  </a:outerShdw>
                </a:effectLst>
                <a:latin typeface="VNI-Times" pitchFamily="2" charset="0"/>
              </a:rPr>
              <a:t>CUÛNG </a:t>
            </a:r>
            <a:r>
              <a:rPr lang="en-US" sz="2700" b="1" kern="10">
                <a:ln w="9525">
                  <a:solidFill>
                    <a:srgbClr val="FF00FF"/>
                  </a:solidFill>
                  <a:round/>
                  <a:headEnd/>
                  <a:tailEnd/>
                </a:ln>
                <a:solidFill>
                  <a:srgbClr val="0000FF">
                    <a:alpha val="83136"/>
                  </a:srgbClr>
                </a:solidFill>
                <a:effectLst>
                  <a:outerShdw dist="107763" dir="18900000" algn="ctr" rotWithShape="0">
                    <a:srgbClr val="868686">
                      <a:alpha val="50000"/>
                    </a:srgbClr>
                  </a:outerShdw>
                </a:effectLst>
                <a:latin typeface="Times New Roman" panose="02020603050405020304" pitchFamily="18" charset="0"/>
                <a:cs typeface="Times New Roman" panose="02020603050405020304" pitchFamily="18" charset="0"/>
              </a:rPr>
              <a:t>CỐ - DẶN DÒ.</a:t>
            </a:r>
          </a:p>
        </p:txBody>
      </p:sp>
      <p:graphicFrame>
        <p:nvGraphicFramePr>
          <p:cNvPr id="2" name="Table 1"/>
          <p:cNvGraphicFramePr>
            <a:graphicFrameLocks noGrp="1"/>
          </p:cNvGraphicFramePr>
          <p:nvPr>
            <p:extLst>
              <p:ext uri="{D42A27DB-BD31-4B8C-83A1-F6EECF244321}">
                <p14:modId xmlns:p14="http://schemas.microsoft.com/office/powerpoint/2010/main" val="1798382887"/>
              </p:ext>
            </p:extLst>
          </p:nvPr>
        </p:nvGraphicFramePr>
        <p:xfrm>
          <a:off x="381000" y="3714750"/>
          <a:ext cx="7696200" cy="701040"/>
        </p:xfrm>
        <a:graphic>
          <a:graphicData uri="http://schemas.openxmlformats.org/drawingml/2006/table">
            <a:tbl>
              <a:tblPr firstRow="1" bandRow="1">
                <a:tableStyleId>{0E2BBCB5-BD09-4C96-A0CF-64DBD066E710}</a:tableStyleId>
              </a:tblPr>
              <a:tblGrid>
                <a:gridCol w="7696200">
                  <a:extLst>
                    <a:ext uri="{9D8B030D-6E8A-4147-A177-3AD203B41FA5}">
                      <a16:colId xmlns:a16="http://schemas.microsoft.com/office/drawing/2014/main" val="2032839675"/>
                    </a:ext>
                  </a:extLst>
                </a:gridCol>
              </a:tblGrid>
              <a:tr h="370840">
                <a:tc>
                  <a:txBody>
                    <a:bodyPr/>
                    <a:lstStyle/>
                    <a:p>
                      <a:pPr algn="ctr"/>
                      <a:r>
                        <a:rPr lang="en-US" sz="4000">
                          <a:latin typeface="Times New Roman" panose="02020603050405020304" pitchFamily="18" charset="0"/>
                          <a:cs typeface="Times New Roman" panose="02020603050405020304" pitchFamily="18" charset="0"/>
                        </a:rPr>
                        <a:t>Thực</a:t>
                      </a:r>
                      <a:r>
                        <a:rPr lang="en-US" sz="4000" baseline="0">
                          <a:latin typeface="Times New Roman" panose="02020603050405020304" pitchFamily="18" charset="0"/>
                          <a:cs typeface="Times New Roman" panose="02020603050405020304" pitchFamily="18" charset="0"/>
                        </a:rPr>
                        <a:t> hiện tốt những điều đã học.</a:t>
                      </a:r>
                      <a:endParaRPr lang="en-US" sz="40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03030171"/>
                  </a:ext>
                </a:extLst>
              </a:tr>
            </a:tbl>
          </a:graphicData>
        </a:graphic>
      </p:graphicFrame>
    </p:spTree>
    <p:extLst>
      <p:ext uri="{BB962C8B-B14F-4D97-AF65-F5344CB8AC3E}">
        <p14:creationId xmlns:p14="http://schemas.microsoft.com/office/powerpoint/2010/main" val="27023652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67586"/>
                                        </p:tgtEl>
                                        <p:attrNameLst>
                                          <p:attrName>style.visibility</p:attrName>
                                        </p:attrNameLst>
                                      </p:cBhvr>
                                      <p:to>
                                        <p:strVal val="visible"/>
                                      </p:to>
                                    </p:set>
                                    <p:anim calcmode="lin" valueType="num">
                                      <p:cBhvr>
                                        <p:cTn id="7" dur="500" decel="50000" fill="hold">
                                          <p:stCondLst>
                                            <p:cond delay="0"/>
                                          </p:stCondLst>
                                        </p:cTn>
                                        <p:tgtEl>
                                          <p:spTgt spid="6758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758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7586"/>
                                        </p:tgtEl>
                                        <p:attrNameLst>
                                          <p:attrName>ppt_w</p:attrName>
                                        </p:attrNameLst>
                                      </p:cBhvr>
                                      <p:tavLst>
                                        <p:tav tm="0">
                                          <p:val>
                                            <p:strVal val="#ppt_w*.05"/>
                                          </p:val>
                                        </p:tav>
                                        <p:tav tm="100000">
                                          <p:val>
                                            <p:strVal val="#ppt_w"/>
                                          </p:val>
                                        </p:tav>
                                      </p:tavLst>
                                    </p:anim>
                                    <p:anim calcmode="lin" valueType="num">
                                      <p:cBhvr>
                                        <p:cTn id="10" dur="1000" fill="hold"/>
                                        <p:tgtEl>
                                          <p:spTgt spid="6758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758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758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758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7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43"/>
        <p:cNvGrpSpPr/>
        <p:nvPr/>
      </p:nvGrpSpPr>
      <p:grpSpPr>
        <a:xfrm>
          <a:off x="0" y="0"/>
          <a:ext cx="0" cy="0"/>
          <a:chOff x="0" y="0"/>
          <a:chExt cx="0" cy="0"/>
        </a:xfrm>
      </p:grpSpPr>
      <p:sp>
        <p:nvSpPr>
          <p:cNvPr id="4444" name="Google Shape;4444;p51"/>
          <p:cNvSpPr txBox="1">
            <a:spLocks noGrp="1"/>
          </p:cNvSpPr>
          <p:nvPr>
            <p:ph type="title"/>
          </p:nvPr>
        </p:nvSpPr>
        <p:spPr>
          <a:xfrm>
            <a:off x="674558" y="868118"/>
            <a:ext cx="7704000" cy="5727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3000"/>
              <a:buNone/>
            </a:pPr>
            <a:r>
              <a:rPr lang="en-US" sz="3600">
                <a:latin typeface="UTM Cookies" panose="02040603050506020204" pitchFamily="18" charset="0"/>
              </a:rPr>
              <a:t>XIN CHÀO VÀ HẸN GẶP LẠI !</a:t>
            </a:r>
            <a:endParaRPr sz="3600">
              <a:latin typeface="UTM Cookies" panose="02040603050506020204" pitchFamily="18" charset="0"/>
            </a:endParaRPr>
          </a:p>
        </p:txBody>
      </p:sp>
      <p:grpSp>
        <p:nvGrpSpPr>
          <p:cNvPr id="4445" name="Google Shape;4445;p51"/>
          <p:cNvGrpSpPr/>
          <p:nvPr/>
        </p:nvGrpSpPr>
        <p:grpSpPr>
          <a:xfrm>
            <a:off x="719950" y="2501746"/>
            <a:ext cx="4050192" cy="2111022"/>
            <a:chOff x="719950" y="2542884"/>
            <a:chExt cx="4050192" cy="2111022"/>
          </a:xfrm>
        </p:grpSpPr>
        <p:sp>
          <p:nvSpPr>
            <p:cNvPr id="4446" name="Google Shape;4446;p51"/>
            <p:cNvSpPr/>
            <p:nvPr/>
          </p:nvSpPr>
          <p:spPr>
            <a:xfrm>
              <a:off x="941980" y="4478590"/>
              <a:ext cx="1427169" cy="175316"/>
            </a:xfrm>
            <a:custGeom>
              <a:avLst/>
              <a:gdLst/>
              <a:ahLst/>
              <a:cxnLst/>
              <a:rect l="l" t="t" r="r" b="b"/>
              <a:pathLst>
                <a:path w="11991" h="1473" extrusionOk="0">
                  <a:moveTo>
                    <a:pt x="5996" y="1"/>
                  </a:moveTo>
                  <a:cubicBezTo>
                    <a:pt x="2686" y="1"/>
                    <a:pt x="1" y="331"/>
                    <a:pt x="1" y="741"/>
                  </a:cubicBezTo>
                  <a:cubicBezTo>
                    <a:pt x="1" y="1143"/>
                    <a:pt x="2686" y="1473"/>
                    <a:pt x="5996" y="1473"/>
                  </a:cubicBezTo>
                  <a:cubicBezTo>
                    <a:pt x="9305" y="1473"/>
                    <a:pt x="11991" y="1143"/>
                    <a:pt x="11991" y="741"/>
                  </a:cubicBezTo>
                  <a:cubicBezTo>
                    <a:pt x="11991" y="331"/>
                    <a:pt x="9305" y="1"/>
                    <a:pt x="5996" y="1"/>
                  </a:cubicBezTo>
                  <a:close/>
                </a:path>
              </a:pathLst>
            </a:custGeom>
            <a:solidFill>
              <a:srgbClr val="7F3DEC">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7" name="Google Shape;4447;p51"/>
            <p:cNvSpPr/>
            <p:nvPr/>
          </p:nvSpPr>
          <p:spPr>
            <a:xfrm>
              <a:off x="3300680" y="4478590"/>
              <a:ext cx="1427169" cy="175316"/>
            </a:xfrm>
            <a:custGeom>
              <a:avLst/>
              <a:gdLst/>
              <a:ahLst/>
              <a:cxnLst/>
              <a:rect l="l" t="t" r="r" b="b"/>
              <a:pathLst>
                <a:path w="11991" h="1473" extrusionOk="0">
                  <a:moveTo>
                    <a:pt x="5996" y="1"/>
                  </a:moveTo>
                  <a:cubicBezTo>
                    <a:pt x="2686" y="1"/>
                    <a:pt x="1" y="331"/>
                    <a:pt x="1" y="741"/>
                  </a:cubicBezTo>
                  <a:cubicBezTo>
                    <a:pt x="1" y="1143"/>
                    <a:pt x="2686" y="1473"/>
                    <a:pt x="5996" y="1473"/>
                  </a:cubicBezTo>
                  <a:cubicBezTo>
                    <a:pt x="9305" y="1473"/>
                    <a:pt x="11991" y="1143"/>
                    <a:pt x="11991" y="741"/>
                  </a:cubicBezTo>
                  <a:cubicBezTo>
                    <a:pt x="11991" y="331"/>
                    <a:pt x="9305" y="1"/>
                    <a:pt x="5996" y="1"/>
                  </a:cubicBezTo>
                  <a:close/>
                </a:path>
              </a:pathLst>
            </a:custGeom>
            <a:solidFill>
              <a:srgbClr val="7F3DEC">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448" name="Google Shape;4448;p51"/>
            <p:cNvGrpSpPr/>
            <p:nvPr/>
          </p:nvGrpSpPr>
          <p:grpSpPr>
            <a:xfrm>
              <a:off x="719950" y="2542884"/>
              <a:ext cx="4050192" cy="2060619"/>
              <a:chOff x="-1685572" y="1610345"/>
              <a:chExt cx="1004661" cy="511142"/>
            </a:xfrm>
          </p:grpSpPr>
          <p:sp>
            <p:nvSpPr>
              <p:cNvPr id="4449" name="Google Shape;4449;p51"/>
              <p:cNvSpPr/>
              <p:nvPr/>
            </p:nvSpPr>
            <p:spPr>
              <a:xfrm>
                <a:off x="-1271555" y="1956276"/>
                <a:ext cx="226226" cy="9126"/>
              </a:xfrm>
              <a:custGeom>
                <a:avLst/>
                <a:gdLst/>
                <a:ahLst/>
                <a:cxnLst/>
                <a:rect l="l" t="t" r="r" b="b"/>
                <a:pathLst>
                  <a:path w="38523" h="1554" extrusionOk="0">
                    <a:moveTo>
                      <a:pt x="19274" y="0"/>
                    </a:moveTo>
                    <a:cubicBezTo>
                      <a:pt x="16091" y="0"/>
                      <a:pt x="12883" y="75"/>
                      <a:pt x="9700" y="125"/>
                    </a:cubicBezTo>
                    <a:cubicBezTo>
                      <a:pt x="7494" y="176"/>
                      <a:pt x="5289" y="251"/>
                      <a:pt x="3083" y="351"/>
                    </a:cubicBezTo>
                    <a:cubicBezTo>
                      <a:pt x="2131" y="401"/>
                      <a:pt x="1053" y="276"/>
                      <a:pt x="126" y="627"/>
                    </a:cubicBezTo>
                    <a:cubicBezTo>
                      <a:pt x="1" y="652"/>
                      <a:pt x="1" y="927"/>
                      <a:pt x="126" y="952"/>
                    </a:cubicBezTo>
                    <a:cubicBezTo>
                      <a:pt x="1028" y="1303"/>
                      <a:pt x="2031" y="1178"/>
                      <a:pt x="2933" y="1228"/>
                    </a:cubicBezTo>
                    <a:cubicBezTo>
                      <a:pt x="5139" y="1328"/>
                      <a:pt x="7319" y="1379"/>
                      <a:pt x="9525" y="1429"/>
                    </a:cubicBezTo>
                    <a:cubicBezTo>
                      <a:pt x="12758" y="1529"/>
                      <a:pt x="16016" y="1554"/>
                      <a:pt x="19274" y="1554"/>
                    </a:cubicBezTo>
                    <a:cubicBezTo>
                      <a:pt x="22457" y="1554"/>
                      <a:pt x="25640" y="1504"/>
                      <a:pt x="28823" y="1454"/>
                    </a:cubicBezTo>
                    <a:cubicBezTo>
                      <a:pt x="31028" y="1404"/>
                      <a:pt x="33234" y="1328"/>
                      <a:pt x="35439" y="1228"/>
                    </a:cubicBezTo>
                    <a:cubicBezTo>
                      <a:pt x="36392" y="1178"/>
                      <a:pt x="37470" y="1303"/>
                      <a:pt x="38397" y="952"/>
                    </a:cubicBezTo>
                    <a:cubicBezTo>
                      <a:pt x="38522" y="927"/>
                      <a:pt x="38522" y="652"/>
                      <a:pt x="38397" y="627"/>
                    </a:cubicBezTo>
                    <a:cubicBezTo>
                      <a:pt x="37495" y="276"/>
                      <a:pt x="36492" y="401"/>
                      <a:pt x="35590" y="351"/>
                    </a:cubicBezTo>
                    <a:cubicBezTo>
                      <a:pt x="33384" y="251"/>
                      <a:pt x="31204" y="201"/>
                      <a:pt x="28998" y="150"/>
                    </a:cubicBezTo>
                    <a:cubicBezTo>
                      <a:pt x="25765" y="50"/>
                      <a:pt x="22507" y="0"/>
                      <a:pt x="1927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0" name="Google Shape;4450;p51"/>
              <p:cNvSpPr/>
              <p:nvPr/>
            </p:nvSpPr>
            <p:spPr>
              <a:xfrm>
                <a:off x="-1279207" y="1929621"/>
                <a:ext cx="46123" cy="62530"/>
              </a:xfrm>
              <a:custGeom>
                <a:avLst/>
                <a:gdLst/>
                <a:ahLst/>
                <a:cxnLst/>
                <a:rect l="l" t="t" r="r" b="b"/>
                <a:pathLst>
                  <a:path w="7854" h="10648" extrusionOk="0">
                    <a:moveTo>
                      <a:pt x="7690" y="0"/>
                    </a:moveTo>
                    <a:cubicBezTo>
                      <a:pt x="7667" y="0"/>
                      <a:pt x="7643" y="9"/>
                      <a:pt x="7620" y="28"/>
                    </a:cubicBezTo>
                    <a:cubicBezTo>
                      <a:pt x="6266" y="830"/>
                      <a:pt x="0" y="4263"/>
                      <a:pt x="101" y="5316"/>
                    </a:cubicBezTo>
                    <a:cubicBezTo>
                      <a:pt x="276" y="6845"/>
                      <a:pt x="6767" y="10128"/>
                      <a:pt x="7620" y="10629"/>
                    </a:cubicBezTo>
                    <a:cubicBezTo>
                      <a:pt x="7640" y="10642"/>
                      <a:pt x="7661" y="10647"/>
                      <a:pt x="7681" y="10647"/>
                    </a:cubicBezTo>
                    <a:cubicBezTo>
                      <a:pt x="7780" y="10647"/>
                      <a:pt x="7853" y="10508"/>
                      <a:pt x="7770" y="10404"/>
                    </a:cubicBezTo>
                    <a:cubicBezTo>
                      <a:pt x="6742" y="9201"/>
                      <a:pt x="5690" y="8048"/>
                      <a:pt x="4562" y="6945"/>
                    </a:cubicBezTo>
                    <a:cubicBezTo>
                      <a:pt x="4261" y="6669"/>
                      <a:pt x="3534" y="5817"/>
                      <a:pt x="2782" y="5266"/>
                    </a:cubicBezTo>
                    <a:cubicBezTo>
                      <a:pt x="4612" y="3988"/>
                      <a:pt x="7294" y="780"/>
                      <a:pt x="7770" y="228"/>
                    </a:cubicBezTo>
                    <a:cubicBezTo>
                      <a:pt x="7851" y="147"/>
                      <a:pt x="7784" y="0"/>
                      <a:pt x="76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1" name="Google Shape;4451;p51"/>
              <p:cNvSpPr/>
              <p:nvPr/>
            </p:nvSpPr>
            <p:spPr>
              <a:xfrm>
                <a:off x="-1077763" y="1929621"/>
                <a:ext cx="46269" cy="62530"/>
              </a:xfrm>
              <a:custGeom>
                <a:avLst/>
                <a:gdLst/>
                <a:ahLst/>
                <a:cxnLst/>
                <a:rect l="l" t="t" r="r" b="b"/>
                <a:pathLst>
                  <a:path w="7879" h="10648" extrusionOk="0">
                    <a:moveTo>
                      <a:pt x="177" y="0"/>
                    </a:moveTo>
                    <a:cubicBezTo>
                      <a:pt x="69" y="0"/>
                      <a:pt x="2" y="147"/>
                      <a:pt x="84" y="228"/>
                    </a:cubicBezTo>
                    <a:cubicBezTo>
                      <a:pt x="560" y="780"/>
                      <a:pt x="3241" y="3988"/>
                      <a:pt x="5096" y="5266"/>
                    </a:cubicBezTo>
                    <a:cubicBezTo>
                      <a:pt x="4344" y="5817"/>
                      <a:pt x="3592" y="6669"/>
                      <a:pt x="3317" y="6945"/>
                    </a:cubicBezTo>
                    <a:cubicBezTo>
                      <a:pt x="2164" y="8048"/>
                      <a:pt x="1136" y="9201"/>
                      <a:pt x="84" y="10404"/>
                    </a:cubicBezTo>
                    <a:cubicBezTo>
                      <a:pt x="0" y="10508"/>
                      <a:pt x="73" y="10647"/>
                      <a:pt x="187" y="10647"/>
                    </a:cubicBezTo>
                    <a:cubicBezTo>
                      <a:pt x="210" y="10647"/>
                      <a:pt x="234" y="10642"/>
                      <a:pt x="259" y="10629"/>
                    </a:cubicBezTo>
                    <a:cubicBezTo>
                      <a:pt x="1111" y="10128"/>
                      <a:pt x="7577" y="6845"/>
                      <a:pt x="7753" y="5316"/>
                    </a:cubicBezTo>
                    <a:cubicBezTo>
                      <a:pt x="7878" y="4263"/>
                      <a:pt x="1612" y="830"/>
                      <a:pt x="259" y="28"/>
                    </a:cubicBezTo>
                    <a:cubicBezTo>
                      <a:pt x="230" y="9"/>
                      <a:pt x="202" y="0"/>
                      <a:pt x="1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2" name="Google Shape;4452;p51"/>
              <p:cNvSpPr/>
              <p:nvPr/>
            </p:nvSpPr>
            <p:spPr>
              <a:xfrm>
                <a:off x="-1685572" y="1845351"/>
                <a:ext cx="118630" cy="235481"/>
              </a:xfrm>
              <a:custGeom>
                <a:avLst/>
                <a:gdLst/>
                <a:ahLst/>
                <a:cxnLst/>
                <a:rect l="l" t="t" r="r" b="b"/>
                <a:pathLst>
                  <a:path w="20201" h="40099" extrusionOk="0">
                    <a:moveTo>
                      <a:pt x="6431" y="1"/>
                    </a:moveTo>
                    <a:cubicBezTo>
                      <a:pt x="5642" y="1"/>
                      <a:pt x="4948" y="64"/>
                      <a:pt x="4361" y="142"/>
                    </a:cubicBezTo>
                    <a:cubicBezTo>
                      <a:pt x="3609" y="217"/>
                      <a:pt x="3033" y="368"/>
                      <a:pt x="2607" y="468"/>
                    </a:cubicBezTo>
                    <a:cubicBezTo>
                      <a:pt x="2206" y="568"/>
                      <a:pt x="1955" y="668"/>
                      <a:pt x="1905" y="668"/>
                    </a:cubicBezTo>
                    <a:cubicBezTo>
                      <a:pt x="652" y="1145"/>
                      <a:pt x="0" y="2548"/>
                      <a:pt x="451" y="3801"/>
                    </a:cubicBezTo>
                    <a:cubicBezTo>
                      <a:pt x="822" y="4796"/>
                      <a:pt x="1753" y="5411"/>
                      <a:pt x="2751" y="5411"/>
                    </a:cubicBezTo>
                    <a:cubicBezTo>
                      <a:pt x="3035" y="5411"/>
                      <a:pt x="3325" y="5361"/>
                      <a:pt x="3609" y="5255"/>
                    </a:cubicBezTo>
                    <a:lnTo>
                      <a:pt x="3609" y="5255"/>
                    </a:lnTo>
                    <a:cubicBezTo>
                      <a:pt x="3600" y="5259"/>
                      <a:pt x="3596" y="5261"/>
                      <a:pt x="3597" y="5261"/>
                    </a:cubicBezTo>
                    <a:cubicBezTo>
                      <a:pt x="3599" y="5261"/>
                      <a:pt x="3704" y="5217"/>
                      <a:pt x="3910" y="5155"/>
                    </a:cubicBezTo>
                    <a:cubicBezTo>
                      <a:pt x="4160" y="5079"/>
                      <a:pt x="4561" y="4954"/>
                      <a:pt x="5088" y="4854"/>
                    </a:cubicBezTo>
                    <a:cubicBezTo>
                      <a:pt x="5602" y="4766"/>
                      <a:pt x="6247" y="4685"/>
                      <a:pt x="6971" y="4685"/>
                    </a:cubicBezTo>
                    <a:cubicBezTo>
                      <a:pt x="7694" y="4685"/>
                      <a:pt x="8496" y="4766"/>
                      <a:pt x="9323" y="5004"/>
                    </a:cubicBezTo>
                    <a:cubicBezTo>
                      <a:pt x="10150" y="5230"/>
                      <a:pt x="10978" y="5631"/>
                      <a:pt x="11780" y="6232"/>
                    </a:cubicBezTo>
                    <a:cubicBezTo>
                      <a:pt x="12582" y="6834"/>
                      <a:pt x="13333" y="7636"/>
                      <a:pt x="13960" y="8638"/>
                    </a:cubicBezTo>
                    <a:cubicBezTo>
                      <a:pt x="14612" y="9616"/>
                      <a:pt x="15138" y="10794"/>
                      <a:pt x="15564" y="12047"/>
                    </a:cubicBezTo>
                    <a:lnTo>
                      <a:pt x="15664" y="12272"/>
                    </a:lnTo>
                    <a:lnTo>
                      <a:pt x="15664" y="12323"/>
                    </a:lnTo>
                    <a:lnTo>
                      <a:pt x="15689" y="12373"/>
                    </a:lnTo>
                    <a:lnTo>
                      <a:pt x="15714" y="12498"/>
                    </a:lnTo>
                    <a:lnTo>
                      <a:pt x="15815" y="12774"/>
                    </a:lnTo>
                    <a:lnTo>
                      <a:pt x="15865" y="12999"/>
                    </a:lnTo>
                    <a:cubicBezTo>
                      <a:pt x="15940" y="13275"/>
                      <a:pt x="16015" y="13626"/>
                      <a:pt x="16090" y="13927"/>
                    </a:cubicBezTo>
                    <a:cubicBezTo>
                      <a:pt x="16216" y="14578"/>
                      <a:pt x="16316" y="15230"/>
                      <a:pt x="16366" y="15907"/>
                    </a:cubicBezTo>
                    <a:cubicBezTo>
                      <a:pt x="16592" y="18613"/>
                      <a:pt x="16316" y="21471"/>
                      <a:pt x="15940" y="24152"/>
                    </a:cubicBezTo>
                    <a:cubicBezTo>
                      <a:pt x="15564" y="26859"/>
                      <a:pt x="15088" y="29441"/>
                      <a:pt x="14963" y="31796"/>
                    </a:cubicBezTo>
                    <a:cubicBezTo>
                      <a:pt x="14887" y="32949"/>
                      <a:pt x="14912" y="34077"/>
                      <a:pt x="15063" y="35105"/>
                    </a:cubicBezTo>
                    <a:cubicBezTo>
                      <a:pt x="15213" y="36132"/>
                      <a:pt x="15514" y="37060"/>
                      <a:pt x="15890" y="37786"/>
                    </a:cubicBezTo>
                    <a:cubicBezTo>
                      <a:pt x="16266" y="38513"/>
                      <a:pt x="16742" y="39014"/>
                      <a:pt x="17043" y="39340"/>
                    </a:cubicBezTo>
                    <a:cubicBezTo>
                      <a:pt x="17193" y="39491"/>
                      <a:pt x="17344" y="39591"/>
                      <a:pt x="17419" y="39666"/>
                    </a:cubicBezTo>
                    <a:cubicBezTo>
                      <a:pt x="17519" y="39741"/>
                      <a:pt x="17569" y="39791"/>
                      <a:pt x="17569" y="39791"/>
                    </a:cubicBezTo>
                    <a:cubicBezTo>
                      <a:pt x="17820" y="39997"/>
                      <a:pt x="18128" y="40098"/>
                      <a:pt x="18437" y="40098"/>
                    </a:cubicBezTo>
                    <a:cubicBezTo>
                      <a:pt x="18806" y="40098"/>
                      <a:pt x="19176" y="39953"/>
                      <a:pt x="19449" y="39666"/>
                    </a:cubicBezTo>
                    <a:cubicBezTo>
                      <a:pt x="19975" y="39090"/>
                      <a:pt x="19925" y="38212"/>
                      <a:pt x="19374" y="37711"/>
                    </a:cubicBezTo>
                    <a:lnTo>
                      <a:pt x="19298" y="37636"/>
                    </a:lnTo>
                    <a:cubicBezTo>
                      <a:pt x="19298" y="37636"/>
                      <a:pt x="19273" y="37611"/>
                      <a:pt x="19223" y="37561"/>
                    </a:cubicBezTo>
                    <a:cubicBezTo>
                      <a:pt x="19173" y="37511"/>
                      <a:pt x="19098" y="37461"/>
                      <a:pt x="19023" y="37360"/>
                    </a:cubicBezTo>
                    <a:cubicBezTo>
                      <a:pt x="18847" y="37185"/>
                      <a:pt x="18622" y="36909"/>
                      <a:pt x="18421" y="36483"/>
                    </a:cubicBezTo>
                    <a:cubicBezTo>
                      <a:pt x="18221" y="36082"/>
                      <a:pt x="18045" y="35481"/>
                      <a:pt x="17970" y="34729"/>
                    </a:cubicBezTo>
                    <a:cubicBezTo>
                      <a:pt x="17895" y="33977"/>
                      <a:pt x="17895" y="33050"/>
                      <a:pt x="17995" y="32022"/>
                    </a:cubicBezTo>
                    <a:cubicBezTo>
                      <a:pt x="18196" y="29942"/>
                      <a:pt x="18747" y="27435"/>
                      <a:pt x="19248" y="24679"/>
                    </a:cubicBezTo>
                    <a:cubicBezTo>
                      <a:pt x="19724" y="21922"/>
                      <a:pt x="20201" y="18864"/>
                      <a:pt x="20050" y="15681"/>
                    </a:cubicBezTo>
                    <a:cubicBezTo>
                      <a:pt x="20000" y="14879"/>
                      <a:pt x="19925" y="14077"/>
                      <a:pt x="19800" y="13275"/>
                    </a:cubicBezTo>
                    <a:cubicBezTo>
                      <a:pt x="19750" y="12874"/>
                      <a:pt x="19674" y="12473"/>
                      <a:pt x="19574" y="12047"/>
                    </a:cubicBezTo>
                    <a:lnTo>
                      <a:pt x="19499" y="11746"/>
                    </a:lnTo>
                    <a:lnTo>
                      <a:pt x="19424" y="11470"/>
                    </a:lnTo>
                    <a:lnTo>
                      <a:pt x="19399" y="11345"/>
                    </a:lnTo>
                    <a:lnTo>
                      <a:pt x="19349" y="11195"/>
                    </a:lnTo>
                    <a:lnTo>
                      <a:pt x="19273" y="10894"/>
                    </a:lnTo>
                    <a:cubicBezTo>
                      <a:pt x="18847" y="9390"/>
                      <a:pt x="18271" y="7887"/>
                      <a:pt x="17469" y="6508"/>
                    </a:cubicBezTo>
                    <a:cubicBezTo>
                      <a:pt x="16692" y="5130"/>
                      <a:pt x="15689" y="3876"/>
                      <a:pt x="14486" y="2874"/>
                    </a:cubicBezTo>
                    <a:cubicBezTo>
                      <a:pt x="13308" y="1871"/>
                      <a:pt x="11980" y="1170"/>
                      <a:pt x="10702" y="719"/>
                    </a:cubicBezTo>
                    <a:cubicBezTo>
                      <a:pt x="9424" y="267"/>
                      <a:pt x="8196" y="92"/>
                      <a:pt x="7118" y="17"/>
                    </a:cubicBezTo>
                    <a:cubicBezTo>
                      <a:pt x="6882" y="6"/>
                      <a:pt x="6653" y="1"/>
                      <a:pt x="643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3" name="Google Shape;4453;p51"/>
              <p:cNvSpPr/>
              <p:nvPr/>
            </p:nvSpPr>
            <p:spPr>
              <a:xfrm>
                <a:off x="-1684398" y="1853349"/>
                <a:ext cx="116135" cy="227483"/>
              </a:xfrm>
              <a:custGeom>
                <a:avLst/>
                <a:gdLst/>
                <a:ahLst/>
                <a:cxnLst/>
                <a:rect l="l" t="t" r="r" b="b"/>
                <a:pathLst>
                  <a:path w="19776" h="38737" extrusionOk="0">
                    <a:moveTo>
                      <a:pt x="4406" y="0"/>
                    </a:moveTo>
                    <a:cubicBezTo>
                      <a:pt x="3081" y="0"/>
                      <a:pt x="1759" y="162"/>
                      <a:pt x="427" y="384"/>
                    </a:cubicBezTo>
                    <a:cubicBezTo>
                      <a:pt x="76" y="986"/>
                      <a:pt x="1" y="1738"/>
                      <a:pt x="251" y="2439"/>
                    </a:cubicBezTo>
                    <a:cubicBezTo>
                      <a:pt x="622" y="3434"/>
                      <a:pt x="1553" y="4049"/>
                      <a:pt x="2551" y="4049"/>
                    </a:cubicBezTo>
                    <a:cubicBezTo>
                      <a:pt x="2835" y="4049"/>
                      <a:pt x="3125" y="3999"/>
                      <a:pt x="3409" y="3893"/>
                    </a:cubicBezTo>
                    <a:lnTo>
                      <a:pt x="3409" y="3893"/>
                    </a:lnTo>
                    <a:cubicBezTo>
                      <a:pt x="3400" y="3897"/>
                      <a:pt x="3396" y="3899"/>
                      <a:pt x="3397" y="3899"/>
                    </a:cubicBezTo>
                    <a:cubicBezTo>
                      <a:pt x="3399" y="3899"/>
                      <a:pt x="3504" y="3855"/>
                      <a:pt x="3710" y="3793"/>
                    </a:cubicBezTo>
                    <a:cubicBezTo>
                      <a:pt x="3960" y="3717"/>
                      <a:pt x="4361" y="3592"/>
                      <a:pt x="4888" y="3492"/>
                    </a:cubicBezTo>
                    <a:cubicBezTo>
                      <a:pt x="5402" y="3404"/>
                      <a:pt x="6047" y="3323"/>
                      <a:pt x="6771" y="3323"/>
                    </a:cubicBezTo>
                    <a:cubicBezTo>
                      <a:pt x="7494" y="3323"/>
                      <a:pt x="8296" y="3404"/>
                      <a:pt x="9123" y="3642"/>
                    </a:cubicBezTo>
                    <a:cubicBezTo>
                      <a:pt x="9950" y="3868"/>
                      <a:pt x="10778" y="4269"/>
                      <a:pt x="11580" y="4870"/>
                    </a:cubicBezTo>
                    <a:cubicBezTo>
                      <a:pt x="12382" y="5472"/>
                      <a:pt x="13133" y="6274"/>
                      <a:pt x="13760" y="7276"/>
                    </a:cubicBezTo>
                    <a:cubicBezTo>
                      <a:pt x="14412" y="8254"/>
                      <a:pt x="14938" y="9432"/>
                      <a:pt x="15364" y="10685"/>
                    </a:cubicBezTo>
                    <a:lnTo>
                      <a:pt x="15464" y="10910"/>
                    </a:lnTo>
                    <a:lnTo>
                      <a:pt x="15464" y="10961"/>
                    </a:lnTo>
                    <a:lnTo>
                      <a:pt x="15489" y="11011"/>
                    </a:lnTo>
                    <a:lnTo>
                      <a:pt x="15514" y="11136"/>
                    </a:lnTo>
                    <a:lnTo>
                      <a:pt x="15615" y="11412"/>
                    </a:lnTo>
                    <a:lnTo>
                      <a:pt x="15665" y="11637"/>
                    </a:lnTo>
                    <a:cubicBezTo>
                      <a:pt x="15740" y="11913"/>
                      <a:pt x="15815" y="12264"/>
                      <a:pt x="15890" y="12565"/>
                    </a:cubicBezTo>
                    <a:cubicBezTo>
                      <a:pt x="16016" y="13216"/>
                      <a:pt x="16116" y="13868"/>
                      <a:pt x="16166" y="14545"/>
                    </a:cubicBezTo>
                    <a:cubicBezTo>
                      <a:pt x="16392" y="17251"/>
                      <a:pt x="16116" y="20109"/>
                      <a:pt x="15740" y="22790"/>
                    </a:cubicBezTo>
                    <a:cubicBezTo>
                      <a:pt x="15364" y="25497"/>
                      <a:pt x="14888" y="28079"/>
                      <a:pt x="14763" y="30434"/>
                    </a:cubicBezTo>
                    <a:cubicBezTo>
                      <a:pt x="14687" y="31587"/>
                      <a:pt x="14712" y="32715"/>
                      <a:pt x="14863" y="33743"/>
                    </a:cubicBezTo>
                    <a:cubicBezTo>
                      <a:pt x="15013" y="34770"/>
                      <a:pt x="15314" y="35698"/>
                      <a:pt x="15690" y="36424"/>
                    </a:cubicBezTo>
                    <a:cubicBezTo>
                      <a:pt x="16066" y="37151"/>
                      <a:pt x="16542" y="37652"/>
                      <a:pt x="16843" y="37978"/>
                    </a:cubicBezTo>
                    <a:cubicBezTo>
                      <a:pt x="16993" y="38129"/>
                      <a:pt x="17144" y="38229"/>
                      <a:pt x="17219" y="38304"/>
                    </a:cubicBezTo>
                    <a:cubicBezTo>
                      <a:pt x="17319" y="38379"/>
                      <a:pt x="17369" y="38429"/>
                      <a:pt x="17369" y="38429"/>
                    </a:cubicBezTo>
                    <a:cubicBezTo>
                      <a:pt x="17620" y="38635"/>
                      <a:pt x="17928" y="38736"/>
                      <a:pt x="18237" y="38736"/>
                    </a:cubicBezTo>
                    <a:cubicBezTo>
                      <a:pt x="18606" y="38736"/>
                      <a:pt x="18976" y="38591"/>
                      <a:pt x="19249" y="38304"/>
                    </a:cubicBezTo>
                    <a:cubicBezTo>
                      <a:pt x="19775" y="37728"/>
                      <a:pt x="19725" y="36850"/>
                      <a:pt x="19174" y="36349"/>
                    </a:cubicBezTo>
                    <a:lnTo>
                      <a:pt x="19098" y="36274"/>
                    </a:lnTo>
                    <a:cubicBezTo>
                      <a:pt x="19098" y="36274"/>
                      <a:pt x="19073" y="36249"/>
                      <a:pt x="19023" y="36199"/>
                    </a:cubicBezTo>
                    <a:cubicBezTo>
                      <a:pt x="18973" y="36149"/>
                      <a:pt x="18898" y="36099"/>
                      <a:pt x="18823" y="35998"/>
                    </a:cubicBezTo>
                    <a:cubicBezTo>
                      <a:pt x="18647" y="35823"/>
                      <a:pt x="18422" y="35547"/>
                      <a:pt x="18221" y="35121"/>
                    </a:cubicBezTo>
                    <a:cubicBezTo>
                      <a:pt x="18021" y="34720"/>
                      <a:pt x="17845" y="34119"/>
                      <a:pt x="17770" y="33367"/>
                    </a:cubicBezTo>
                    <a:cubicBezTo>
                      <a:pt x="17695" y="32640"/>
                      <a:pt x="17695" y="31763"/>
                      <a:pt x="17795" y="30785"/>
                    </a:cubicBezTo>
                    <a:cubicBezTo>
                      <a:pt x="17244" y="28655"/>
                      <a:pt x="16918" y="26500"/>
                      <a:pt x="17043" y="24269"/>
                    </a:cubicBezTo>
                    <a:cubicBezTo>
                      <a:pt x="17169" y="20660"/>
                      <a:pt x="18472" y="17251"/>
                      <a:pt x="18547" y="13718"/>
                    </a:cubicBezTo>
                    <a:cubicBezTo>
                      <a:pt x="18622" y="10384"/>
                      <a:pt x="17369" y="7251"/>
                      <a:pt x="15138" y="4820"/>
                    </a:cubicBezTo>
                    <a:cubicBezTo>
                      <a:pt x="12933" y="2414"/>
                      <a:pt x="9976" y="710"/>
                      <a:pt x="6717" y="184"/>
                    </a:cubicBezTo>
                    <a:cubicBezTo>
                      <a:pt x="5944" y="55"/>
                      <a:pt x="5175" y="0"/>
                      <a:pt x="4406" y="0"/>
                    </a:cubicBezTo>
                    <a:close/>
                  </a:path>
                </a:pathLst>
              </a:custGeom>
              <a:solidFill>
                <a:srgbClr val="4D131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4" name="Google Shape;4454;p51"/>
              <p:cNvSpPr/>
              <p:nvPr/>
            </p:nvSpPr>
            <p:spPr>
              <a:xfrm>
                <a:off x="-1685572" y="1845738"/>
                <a:ext cx="32087" cy="31389"/>
              </a:xfrm>
              <a:custGeom>
                <a:avLst/>
                <a:gdLst/>
                <a:ahLst/>
                <a:cxnLst/>
                <a:rect l="l" t="t" r="r" b="b"/>
                <a:pathLst>
                  <a:path w="5464" h="5345" extrusionOk="0">
                    <a:moveTo>
                      <a:pt x="4937" y="1"/>
                    </a:moveTo>
                    <a:cubicBezTo>
                      <a:pt x="4737" y="26"/>
                      <a:pt x="4561" y="51"/>
                      <a:pt x="4361" y="76"/>
                    </a:cubicBezTo>
                    <a:cubicBezTo>
                      <a:pt x="3609" y="151"/>
                      <a:pt x="3033" y="302"/>
                      <a:pt x="2607" y="402"/>
                    </a:cubicBezTo>
                    <a:cubicBezTo>
                      <a:pt x="2206" y="502"/>
                      <a:pt x="1955" y="602"/>
                      <a:pt x="1905" y="602"/>
                    </a:cubicBezTo>
                    <a:cubicBezTo>
                      <a:pt x="652" y="1079"/>
                      <a:pt x="0" y="2482"/>
                      <a:pt x="451" y="3735"/>
                    </a:cubicBezTo>
                    <a:cubicBezTo>
                      <a:pt x="822" y="4730"/>
                      <a:pt x="1753" y="5345"/>
                      <a:pt x="2751" y="5345"/>
                    </a:cubicBezTo>
                    <a:cubicBezTo>
                      <a:pt x="3035" y="5345"/>
                      <a:pt x="3325" y="5295"/>
                      <a:pt x="3609" y="5189"/>
                    </a:cubicBezTo>
                    <a:lnTo>
                      <a:pt x="3609" y="5189"/>
                    </a:lnTo>
                    <a:cubicBezTo>
                      <a:pt x="3600" y="5193"/>
                      <a:pt x="3596" y="5195"/>
                      <a:pt x="3597" y="5195"/>
                    </a:cubicBezTo>
                    <a:cubicBezTo>
                      <a:pt x="3599" y="5195"/>
                      <a:pt x="3704" y="5151"/>
                      <a:pt x="3910" y="5089"/>
                    </a:cubicBezTo>
                    <a:cubicBezTo>
                      <a:pt x="4160" y="5013"/>
                      <a:pt x="4561" y="4888"/>
                      <a:pt x="5088" y="4788"/>
                    </a:cubicBezTo>
                    <a:cubicBezTo>
                      <a:pt x="5188" y="4788"/>
                      <a:pt x="5288" y="4763"/>
                      <a:pt x="5414" y="4738"/>
                    </a:cubicBezTo>
                    <a:cubicBezTo>
                      <a:pt x="5464" y="3134"/>
                      <a:pt x="5338" y="1480"/>
                      <a:pt x="49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5" name="Google Shape;4455;p51"/>
              <p:cNvSpPr/>
              <p:nvPr/>
            </p:nvSpPr>
            <p:spPr>
              <a:xfrm>
                <a:off x="-1637447" y="1846331"/>
                <a:ext cx="10159" cy="29439"/>
              </a:xfrm>
              <a:custGeom>
                <a:avLst/>
                <a:gdLst/>
                <a:ahLst/>
                <a:cxnLst/>
                <a:rect l="l" t="t" r="r" b="b"/>
                <a:pathLst>
                  <a:path w="1730" h="5013" extrusionOk="0">
                    <a:moveTo>
                      <a:pt x="276" y="0"/>
                    </a:moveTo>
                    <a:cubicBezTo>
                      <a:pt x="276" y="953"/>
                      <a:pt x="276" y="1905"/>
                      <a:pt x="226" y="2882"/>
                    </a:cubicBezTo>
                    <a:cubicBezTo>
                      <a:pt x="201" y="3459"/>
                      <a:pt x="101" y="4035"/>
                      <a:pt x="1" y="4612"/>
                    </a:cubicBezTo>
                    <a:cubicBezTo>
                      <a:pt x="351" y="4662"/>
                      <a:pt x="752" y="4737"/>
                      <a:pt x="1128" y="4837"/>
                    </a:cubicBezTo>
                    <a:cubicBezTo>
                      <a:pt x="1304" y="4887"/>
                      <a:pt x="1479" y="4938"/>
                      <a:pt x="1655" y="5013"/>
                    </a:cubicBezTo>
                    <a:cubicBezTo>
                      <a:pt x="1730" y="3434"/>
                      <a:pt x="1529" y="1805"/>
                      <a:pt x="1279" y="201"/>
                    </a:cubicBezTo>
                    <a:cubicBezTo>
                      <a:pt x="953" y="125"/>
                      <a:pt x="602" y="50"/>
                      <a:pt x="27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6" name="Google Shape;4456;p51"/>
              <p:cNvSpPr/>
              <p:nvPr/>
            </p:nvSpPr>
            <p:spPr>
              <a:xfrm>
                <a:off x="-1618902" y="1855604"/>
                <a:ext cx="13107" cy="28705"/>
              </a:xfrm>
              <a:custGeom>
                <a:avLst/>
                <a:gdLst/>
                <a:ahLst/>
                <a:cxnLst/>
                <a:rect l="l" t="t" r="r" b="b"/>
                <a:pathLst>
                  <a:path w="2232" h="4888" extrusionOk="0">
                    <a:moveTo>
                      <a:pt x="1579" y="0"/>
                    </a:moveTo>
                    <a:cubicBezTo>
                      <a:pt x="1204" y="1454"/>
                      <a:pt x="652" y="2832"/>
                      <a:pt x="0" y="4186"/>
                    </a:cubicBezTo>
                    <a:cubicBezTo>
                      <a:pt x="126" y="4286"/>
                      <a:pt x="276" y="4386"/>
                      <a:pt x="427" y="4486"/>
                    </a:cubicBezTo>
                    <a:cubicBezTo>
                      <a:pt x="602" y="4612"/>
                      <a:pt x="752" y="4762"/>
                      <a:pt x="928" y="4887"/>
                    </a:cubicBezTo>
                    <a:cubicBezTo>
                      <a:pt x="1605" y="3484"/>
                      <a:pt x="2056" y="1980"/>
                      <a:pt x="2231" y="451"/>
                    </a:cubicBezTo>
                    <a:cubicBezTo>
                      <a:pt x="2031" y="276"/>
                      <a:pt x="1805" y="151"/>
                      <a:pt x="15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7" name="Google Shape;4457;p51"/>
              <p:cNvSpPr/>
              <p:nvPr/>
            </p:nvSpPr>
            <p:spPr>
              <a:xfrm>
                <a:off x="-1605507" y="1876651"/>
                <a:ext cx="20313" cy="21787"/>
              </a:xfrm>
              <a:custGeom>
                <a:avLst/>
                <a:gdLst/>
                <a:ahLst/>
                <a:cxnLst/>
                <a:rect l="l" t="t" r="r" b="b"/>
                <a:pathLst>
                  <a:path w="3459" h="3710" extrusionOk="0">
                    <a:moveTo>
                      <a:pt x="3083" y="0"/>
                    </a:moveTo>
                    <a:cubicBezTo>
                      <a:pt x="2657" y="476"/>
                      <a:pt x="2181" y="927"/>
                      <a:pt x="1805" y="1303"/>
                    </a:cubicBezTo>
                    <a:cubicBezTo>
                      <a:pt x="1253" y="1880"/>
                      <a:pt x="652" y="2381"/>
                      <a:pt x="0" y="2832"/>
                    </a:cubicBezTo>
                    <a:cubicBezTo>
                      <a:pt x="126" y="2983"/>
                      <a:pt x="226" y="3133"/>
                      <a:pt x="326" y="3308"/>
                    </a:cubicBezTo>
                    <a:cubicBezTo>
                      <a:pt x="401" y="3434"/>
                      <a:pt x="476" y="3559"/>
                      <a:pt x="577" y="3709"/>
                    </a:cubicBezTo>
                    <a:cubicBezTo>
                      <a:pt x="1504" y="2882"/>
                      <a:pt x="2356" y="1955"/>
                      <a:pt x="3133" y="1028"/>
                    </a:cubicBezTo>
                    <a:cubicBezTo>
                      <a:pt x="3183" y="952"/>
                      <a:pt x="3308" y="777"/>
                      <a:pt x="3459" y="577"/>
                    </a:cubicBezTo>
                    <a:cubicBezTo>
                      <a:pt x="3334" y="376"/>
                      <a:pt x="3208" y="201"/>
                      <a:pt x="30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8" name="Google Shape;4458;p51"/>
              <p:cNvSpPr/>
              <p:nvPr/>
            </p:nvSpPr>
            <p:spPr>
              <a:xfrm>
                <a:off x="-1595500" y="1900493"/>
                <a:ext cx="22527" cy="20313"/>
              </a:xfrm>
              <a:custGeom>
                <a:avLst/>
                <a:gdLst/>
                <a:ahLst/>
                <a:cxnLst/>
                <a:rect l="l" t="t" r="r" b="b"/>
                <a:pathLst>
                  <a:path w="3836" h="3459" extrusionOk="0">
                    <a:moveTo>
                      <a:pt x="3434" y="0"/>
                    </a:moveTo>
                    <a:cubicBezTo>
                      <a:pt x="2381" y="802"/>
                      <a:pt x="1203" y="1429"/>
                      <a:pt x="0" y="2005"/>
                    </a:cubicBezTo>
                    <a:cubicBezTo>
                      <a:pt x="76" y="2231"/>
                      <a:pt x="151" y="2431"/>
                      <a:pt x="226" y="2657"/>
                    </a:cubicBezTo>
                    <a:lnTo>
                      <a:pt x="326" y="2882"/>
                    </a:lnTo>
                    <a:lnTo>
                      <a:pt x="326" y="2933"/>
                    </a:lnTo>
                    <a:lnTo>
                      <a:pt x="351" y="2983"/>
                    </a:lnTo>
                    <a:lnTo>
                      <a:pt x="376" y="3108"/>
                    </a:lnTo>
                    <a:lnTo>
                      <a:pt x="477" y="3384"/>
                    </a:lnTo>
                    <a:lnTo>
                      <a:pt x="502" y="3459"/>
                    </a:lnTo>
                    <a:cubicBezTo>
                      <a:pt x="1705" y="2857"/>
                      <a:pt x="2858" y="2080"/>
                      <a:pt x="3835" y="1178"/>
                    </a:cubicBezTo>
                    <a:cubicBezTo>
                      <a:pt x="3710" y="777"/>
                      <a:pt x="3584" y="401"/>
                      <a:pt x="34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9" name="Google Shape;4459;p51"/>
              <p:cNvSpPr/>
              <p:nvPr/>
            </p:nvSpPr>
            <p:spPr>
              <a:xfrm>
                <a:off x="-1589463" y="1932874"/>
                <a:ext cx="21640" cy="14429"/>
              </a:xfrm>
              <a:custGeom>
                <a:avLst/>
                <a:gdLst/>
                <a:ahLst/>
                <a:cxnLst/>
                <a:rect l="l" t="t" r="r" b="b"/>
                <a:pathLst>
                  <a:path w="3685" h="2457" extrusionOk="0">
                    <a:moveTo>
                      <a:pt x="3634" y="0"/>
                    </a:moveTo>
                    <a:cubicBezTo>
                      <a:pt x="2807" y="301"/>
                      <a:pt x="1955" y="526"/>
                      <a:pt x="1429" y="702"/>
                    </a:cubicBezTo>
                    <a:cubicBezTo>
                      <a:pt x="952" y="852"/>
                      <a:pt x="476" y="952"/>
                      <a:pt x="0" y="1053"/>
                    </a:cubicBezTo>
                    <a:cubicBezTo>
                      <a:pt x="50" y="1504"/>
                      <a:pt x="50" y="1980"/>
                      <a:pt x="75" y="2456"/>
                    </a:cubicBezTo>
                    <a:cubicBezTo>
                      <a:pt x="877" y="2256"/>
                      <a:pt x="1679" y="1980"/>
                      <a:pt x="2506" y="1604"/>
                    </a:cubicBezTo>
                    <a:cubicBezTo>
                      <a:pt x="2857" y="1429"/>
                      <a:pt x="3258" y="1253"/>
                      <a:pt x="3684" y="1028"/>
                    </a:cubicBezTo>
                    <a:cubicBezTo>
                      <a:pt x="3684" y="927"/>
                      <a:pt x="3684" y="852"/>
                      <a:pt x="3684" y="777"/>
                    </a:cubicBezTo>
                    <a:cubicBezTo>
                      <a:pt x="3659" y="526"/>
                      <a:pt x="3659" y="251"/>
                      <a:pt x="36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0" name="Google Shape;4460;p51"/>
              <p:cNvSpPr/>
              <p:nvPr/>
            </p:nvSpPr>
            <p:spPr>
              <a:xfrm>
                <a:off x="-1590203" y="1959952"/>
                <a:ext cx="21793" cy="12961"/>
              </a:xfrm>
              <a:custGeom>
                <a:avLst/>
                <a:gdLst/>
                <a:ahLst/>
                <a:cxnLst/>
                <a:rect l="l" t="t" r="r" b="b"/>
                <a:pathLst>
                  <a:path w="3711" h="2207" extrusionOk="0">
                    <a:moveTo>
                      <a:pt x="3710" y="1"/>
                    </a:moveTo>
                    <a:cubicBezTo>
                      <a:pt x="2532" y="402"/>
                      <a:pt x="1329" y="677"/>
                      <a:pt x="101" y="903"/>
                    </a:cubicBezTo>
                    <a:cubicBezTo>
                      <a:pt x="76" y="1329"/>
                      <a:pt x="26" y="1755"/>
                      <a:pt x="1" y="2206"/>
                    </a:cubicBezTo>
                    <a:cubicBezTo>
                      <a:pt x="1254" y="2006"/>
                      <a:pt x="2482" y="1580"/>
                      <a:pt x="3610" y="1003"/>
                    </a:cubicBezTo>
                    <a:cubicBezTo>
                      <a:pt x="3660" y="677"/>
                      <a:pt x="3685" y="326"/>
                      <a:pt x="371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1" name="Google Shape;4461;p51"/>
              <p:cNvSpPr/>
              <p:nvPr/>
            </p:nvSpPr>
            <p:spPr>
              <a:xfrm>
                <a:off x="-1592851" y="1987183"/>
                <a:ext cx="20759" cy="6542"/>
              </a:xfrm>
              <a:custGeom>
                <a:avLst/>
                <a:gdLst/>
                <a:ahLst/>
                <a:cxnLst/>
                <a:rect l="l" t="t" r="r" b="b"/>
                <a:pathLst>
                  <a:path w="3535" h="1114" extrusionOk="0">
                    <a:moveTo>
                      <a:pt x="3534" y="0"/>
                    </a:moveTo>
                    <a:cubicBezTo>
                      <a:pt x="2407" y="126"/>
                      <a:pt x="1254" y="201"/>
                      <a:pt x="101" y="201"/>
                    </a:cubicBezTo>
                    <a:cubicBezTo>
                      <a:pt x="76" y="451"/>
                      <a:pt x="26" y="727"/>
                      <a:pt x="1" y="978"/>
                    </a:cubicBezTo>
                    <a:cubicBezTo>
                      <a:pt x="750" y="1063"/>
                      <a:pt x="1511" y="1113"/>
                      <a:pt x="2275" y="1113"/>
                    </a:cubicBezTo>
                    <a:cubicBezTo>
                      <a:pt x="2636" y="1113"/>
                      <a:pt x="2997" y="1102"/>
                      <a:pt x="3359" y="1078"/>
                    </a:cubicBezTo>
                    <a:cubicBezTo>
                      <a:pt x="3384" y="903"/>
                      <a:pt x="3409" y="727"/>
                      <a:pt x="3459" y="527"/>
                    </a:cubicBezTo>
                    <a:cubicBezTo>
                      <a:pt x="3484" y="351"/>
                      <a:pt x="3509" y="176"/>
                      <a:pt x="35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2" name="Google Shape;4462;p51"/>
              <p:cNvSpPr/>
              <p:nvPr/>
            </p:nvSpPr>
            <p:spPr>
              <a:xfrm>
                <a:off x="-1595794" y="2007937"/>
                <a:ext cx="19873" cy="7217"/>
              </a:xfrm>
              <a:custGeom>
                <a:avLst/>
                <a:gdLst/>
                <a:ahLst/>
                <a:cxnLst/>
                <a:rect l="l" t="t" r="r" b="b"/>
                <a:pathLst>
                  <a:path w="3384" h="1229" extrusionOk="0">
                    <a:moveTo>
                      <a:pt x="126" y="0"/>
                    </a:moveTo>
                    <a:cubicBezTo>
                      <a:pt x="76" y="276"/>
                      <a:pt x="50" y="526"/>
                      <a:pt x="0" y="802"/>
                    </a:cubicBezTo>
                    <a:cubicBezTo>
                      <a:pt x="1053" y="1028"/>
                      <a:pt x="2106" y="1178"/>
                      <a:pt x="3158" y="1228"/>
                    </a:cubicBezTo>
                    <a:cubicBezTo>
                      <a:pt x="3233" y="852"/>
                      <a:pt x="3309" y="451"/>
                      <a:pt x="3384" y="50"/>
                    </a:cubicBezTo>
                    <a:lnTo>
                      <a:pt x="3384" y="50"/>
                    </a:lnTo>
                    <a:cubicBezTo>
                      <a:pt x="2927" y="71"/>
                      <a:pt x="2475" y="83"/>
                      <a:pt x="2025" y="83"/>
                    </a:cubicBezTo>
                    <a:cubicBezTo>
                      <a:pt x="1388" y="83"/>
                      <a:pt x="757" y="59"/>
                      <a:pt x="12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3" name="Google Shape;4463;p51"/>
              <p:cNvSpPr/>
              <p:nvPr/>
            </p:nvSpPr>
            <p:spPr>
              <a:xfrm>
                <a:off x="-1598002" y="2032660"/>
                <a:ext cx="18258" cy="8597"/>
              </a:xfrm>
              <a:custGeom>
                <a:avLst/>
                <a:gdLst/>
                <a:ahLst/>
                <a:cxnLst/>
                <a:rect l="l" t="t" r="r" b="b"/>
                <a:pathLst>
                  <a:path w="3109" h="1464" extrusionOk="0">
                    <a:moveTo>
                      <a:pt x="3108" y="1"/>
                    </a:moveTo>
                    <a:lnTo>
                      <a:pt x="3108" y="1"/>
                    </a:lnTo>
                    <a:cubicBezTo>
                      <a:pt x="2081" y="201"/>
                      <a:pt x="1053" y="377"/>
                      <a:pt x="25" y="502"/>
                    </a:cubicBezTo>
                    <a:cubicBezTo>
                      <a:pt x="0" y="828"/>
                      <a:pt x="0" y="1154"/>
                      <a:pt x="0" y="1454"/>
                    </a:cubicBezTo>
                    <a:cubicBezTo>
                      <a:pt x="226" y="1460"/>
                      <a:pt x="452" y="1463"/>
                      <a:pt x="679" y="1463"/>
                    </a:cubicBezTo>
                    <a:cubicBezTo>
                      <a:pt x="1462" y="1463"/>
                      <a:pt x="2250" y="1426"/>
                      <a:pt x="3008" y="1329"/>
                    </a:cubicBezTo>
                    <a:cubicBezTo>
                      <a:pt x="3033" y="953"/>
                      <a:pt x="3058" y="552"/>
                      <a:pt x="3083" y="126"/>
                    </a:cubicBezTo>
                    <a:cubicBezTo>
                      <a:pt x="3083" y="76"/>
                      <a:pt x="3108" y="51"/>
                      <a:pt x="310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4" name="Google Shape;4464;p51"/>
              <p:cNvSpPr/>
              <p:nvPr/>
            </p:nvSpPr>
            <p:spPr>
              <a:xfrm>
                <a:off x="-1596381" y="2050912"/>
                <a:ext cx="17958" cy="9572"/>
              </a:xfrm>
              <a:custGeom>
                <a:avLst/>
                <a:gdLst/>
                <a:ahLst/>
                <a:cxnLst/>
                <a:rect l="l" t="t" r="r" b="b"/>
                <a:pathLst>
                  <a:path w="3058" h="1630" extrusionOk="0">
                    <a:moveTo>
                      <a:pt x="2807" y="0"/>
                    </a:moveTo>
                    <a:cubicBezTo>
                      <a:pt x="1905" y="326"/>
                      <a:pt x="952" y="602"/>
                      <a:pt x="0" y="802"/>
                    </a:cubicBezTo>
                    <a:cubicBezTo>
                      <a:pt x="50" y="1103"/>
                      <a:pt x="125" y="1354"/>
                      <a:pt x="226" y="1630"/>
                    </a:cubicBezTo>
                    <a:cubicBezTo>
                      <a:pt x="1178" y="1529"/>
                      <a:pt x="2130" y="1329"/>
                      <a:pt x="3058" y="1028"/>
                    </a:cubicBezTo>
                    <a:cubicBezTo>
                      <a:pt x="2958" y="752"/>
                      <a:pt x="2882" y="401"/>
                      <a:pt x="28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5" name="Google Shape;4465;p51"/>
              <p:cNvSpPr/>
              <p:nvPr/>
            </p:nvSpPr>
            <p:spPr>
              <a:xfrm>
                <a:off x="-1409759" y="1872382"/>
                <a:ext cx="60645" cy="224159"/>
              </a:xfrm>
              <a:custGeom>
                <a:avLst/>
                <a:gdLst/>
                <a:ahLst/>
                <a:cxnLst/>
                <a:rect l="l" t="t" r="r" b="b"/>
                <a:pathLst>
                  <a:path w="10327" h="38171" extrusionOk="0">
                    <a:moveTo>
                      <a:pt x="9424" y="0"/>
                    </a:moveTo>
                    <a:lnTo>
                      <a:pt x="9424" y="0"/>
                    </a:lnTo>
                    <a:cubicBezTo>
                      <a:pt x="1" y="19198"/>
                      <a:pt x="3660" y="38171"/>
                      <a:pt x="3660" y="38171"/>
                    </a:cubicBezTo>
                    <a:lnTo>
                      <a:pt x="10327" y="38171"/>
                    </a:lnTo>
                    <a:cubicBezTo>
                      <a:pt x="7921" y="27369"/>
                      <a:pt x="9424" y="1"/>
                      <a:pt x="94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6" name="Google Shape;4466;p51"/>
              <p:cNvSpPr/>
              <p:nvPr/>
            </p:nvSpPr>
            <p:spPr>
              <a:xfrm>
                <a:off x="-1404274" y="2077972"/>
                <a:ext cx="85627" cy="35728"/>
              </a:xfrm>
              <a:custGeom>
                <a:avLst/>
                <a:gdLst/>
                <a:ahLst/>
                <a:cxnLst/>
                <a:rect l="l" t="t" r="r" b="b"/>
                <a:pathLst>
                  <a:path w="14581" h="6084" extrusionOk="0">
                    <a:moveTo>
                      <a:pt x="9765" y="0"/>
                    </a:moveTo>
                    <a:cubicBezTo>
                      <a:pt x="7494" y="0"/>
                      <a:pt x="4714" y="1697"/>
                      <a:pt x="2977" y="3162"/>
                    </a:cubicBezTo>
                    <a:cubicBezTo>
                      <a:pt x="0" y="5660"/>
                      <a:pt x="4543" y="6083"/>
                      <a:pt x="7920" y="6083"/>
                    </a:cubicBezTo>
                    <a:cubicBezTo>
                      <a:pt x="8609" y="6083"/>
                      <a:pt x="9250" y="6065"/>
                      <a:pt x="9769" y="6044"/>
                    </a:cubicBezTo>
                    <a:cubicBezTo>
                      <a:pt x="12801" y="5944"/>
                      <a:pt x="14581" y="4315"/>
                      <a:pt x="12475" y="1332"/>
                    </a:cubicBezTo>
                    <a:cubicBezTo>
                      <a:pt x="11793" y="377"/>
                      <a:pt x="10835" y="0"/>
                      <a:pt x="97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7" name="Google Shape;4467;p51"/>
              <p:cNvSpPr/>
              <p:nvPr/>
            </p:nvSpPr>
            <p:spPr>
              <a:xfrm>
                <a:off x="-1404274" y="2082553"/>
                <a:ext cx="75033" cy="31148"/>
              </a:xfrm>
              <a:custGeom>
                <a:avLst/>
                <a:gdLst/>
                <a:ahLst/>
                <a:cxnLst/>
                <a:rect l="l" t="t" r="r" b="b"/>
                <a:pathLst>
                  <a:path w="12777" h="5304" extrusionOk="0">
                    <a:moveTo>
                      <a:pt x="6711" y="1"/>
                    </a:moveTo>
                    <a:cubicBezTo>
                      <a:pt x="5332" y="628"/>
                      <a:pt x="3979" y="1530"/>
                      <a:pt x="2977" y="2382"/>
                    </a:cubicBezTo>
                    <a:cubicBezTo>
                      <a:pt x="0" y="4880"/>
                      <a:pt x="4543" y="5303"/>
                      <a:pt x="7920" y="5303"/>
                    </a:cubicBezTo>
                    <a:cubicBezTo>
                      <a:pt x="8609" y="5303"/>
                      <a:pt x="9250" y="5285"/>
                      <a:pt x="9769" y="5264"/>
                    </a:cubicBezTo>
                    <a:cubicBezTo>
                      <a:pt x="11072" y="5239"/>
                      <a:pt x="12149" y="4888"/>
                      <a:pt x="12776" y="4287"/>
                    </a:cubicBezTo>
                    <a:lnTo>
                      <a:pt x="12776" y="4287"/>
                    </a:lnTo>
                    <a:cubicBezTo>
                      <a:pt x="12425" y="4362"/>
                      <a:pt x="12049" y="4412"/>
                      <a:pt x="11698" y="4437"/>
                    </a:cubicBezTo>
                    <a:cubicBezTo>
                      <a:pt x="11347" y="4476"/>
                      <a:pt x="10976" y="4522"/>
                      <a:pt x="10609" y="4522"/>
                    </a:cubicBezTo>
                    <a:cubicBezTo>
                      <a:pt x="10268" y="4522"/>
                      <a:pt x="9932" y="4482"/>
                      <a:pt x="9618" y="4362"/>
                    </a:cubicBezTo>
                    <a:cubicBezTo>
                      <a:pt x="9092" y="4186"/>
                      <a:pt x="8866" y="3760"/>
                      <a:pt x="8766" y="3234"/>
                    </a:cubicBezTo>
                    <a:cubicBezTo>
                      <a:pt x="8641" y="2582"/>
                      <a:pt x="8566" y="1956"/>
                      <a:pt x="8190" y="1404"/>
                    </a:cubicBezTo>
                    <a:cubicBezTo>
                      <a:pt x="7814" y="828"/>
                      <a:pt x="7262" y="377"/>
                      <a:pt x="6711"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8" name="Google Shape;4468;p51"/>
              <p:cNvSpPr/>
              <p:nvPr/>
            </p:nvSpPr>
            <p:spPr>
              <a:xfrm>
                <a:off x="-1347352" y="2088736"/>
                <a:ext cx="6037" cy="23472"/>
              </a:xfrm>
              <a:custGeom>
                <a:avLst/>
                <a:gdLst/>
                <a:ahLst/>
                <a:cxnLst/>
                <a:rect l="l" t="t" r="r" b="b"/>
                <a:pathLst>
                  <a:path w="1028" h="3997" extrusionOk="0">
                    <a:moveTo>
                      <a:pt x="76" y="1"/>
                    </a:moveTo>
                    <a:cubicBezTo>
                      <a:pt x="25" y="1"/>
                      <a:pt x="0" y="26"/>
                      <a:pt x="0" y="76"/>
                    </a:cubicBezTo>
                    <a:cubicBezTo>
                      <a:pt x="176" y="602"/>
                      <a:pt x="326" y="1179"/>
                      <a:pt x="376" y="1755"/>
                    </a:cubicBezTo>
                    <a:cubicBezTo>
                      <a:pt x="451" y="2457"/>
                      <a:pt x="176" y="3108"/>
                      <a:pt x="76" y="3760"/>
                    </a:cubicBezTo>
                    <a:cubicBezTo>
                      <a:pt x="54" y="3887"/>
                      <a:pt x="123" y="3997"/>
                      <a:pt x="236" y="3997"/>
                    </a:cubicBezTo>
                    <a:cubicBezTo>
                      <a:pt x="256" y="3997"/>
                      <a:pt x="278" y="3993"/>
                      <a:pt x="301" y="3986"/>
                    </a:cubicBezTo>
                    <a:cubicBezTo>
                      <a:pt x="1028" y="3810"/>
                      <a:pt x="978" y="2356"/>
                      <a:pt x="928" y="1755"/>
                    </a:cubicBezTo>
                    <a:cubicBezTo>
                      <a:pt x="878" y="1279"/>
                      <a:pt x="677" y="126"/>
                      <a:pt x="7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9" name="Google Shape;4469;p51"/>
              <p:cNvSpPr/>
              <p:nvPr/>
            </p:nvSpPr>
            <p:spPr>
              <a:xfrm>
                <a:off x="-1335577" y="2091473"/>
                <a:ext cx="6037" cy="19197"/>
              </a:xfrm>
              <a:custGeom>
                <a:avLst/>
                <a:gdLst/>
                <a:ahLst/>
                <a:cxnLst/>
                <a:rect l="l" t="t" r="r" b="b"/>
                <a:pathLst>
                  <a:path w="1028" h="3269" extrusionOk="0">
                    <a:moveTo>
                      <a:pt x="500" y="0"/>
                    </a:moveTo>
                    <a:cubicBezTo>
                      <a:pt x="477" y="0"/>
                      <a:pt x="451" y="18"/>
                      <a:pt x="451" y="36"/>
                    </a:cubicBezTo>
                    <a:cubicBezTo>
                      <a:pt x="627" y="537"/>
                      <a:pt x="627" y="1063"/>
                      <a:pt x="602" y="1565"/>
                    </a:cubicBezTo>
                    <a:cubicBezTo>
                      <a:pt x="602" y="1916"/>
                      <a:pt x="502" y="2266"/>
                      <a:pt x="326" y="2567"/>
                    </a:cubicBezTo>
                    <a:cubicBezTo>
                      <a:pt x="226" y="2768"/>
                      <a:pt x="76" y="2893"/>
                      <a:pt x="25" y="3119"/>
                    </a:cubicBezTo>
                    <a:cubicBezTo>
                      <a:pt x="0" y="3219"/>
                      <a:pt x="76" y="3269"/>
                      <a:pt x="151" y="3269"/>
                    </a:cubicBezTo>
                    <a:cubicBezTo>
                      <a:pt x="677" y="3144"/>
                      <a:pt x="878" y="2367"/>
                      <a:pt x="953" y="1890"/>
                    </a:cubicBezTo>
                    <a:cubicBezTo>
                      <a:pt x="1028" y="1214"/>
                      <a:pt x="928" y="587"/>
                      <a:pt x="527" y="11"/>
                    </a:cubicBezTo>
                    <a:cubicBezTo>
                      <a:pt x="519" y="3"/>
                      <a:pt x="510" y="0"/>
                      <a:pt x="50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0" name="Google Shape;4470;p51"/>
              <p:cNvSpPr/>
              <p:nvPr/>
            </p:nvSpPr>
            <p:spPr>
              <a:xfrm>
                <a:off x="-1632150" y="1862815"/>
                <a:ext cx="277740" cy="252782"/>
              </a:xfrm>
              <a:custGeom>
                <a:avLst/>
                <a:gdLst/>
                <a:ahLst/>
                <a:cxnLst/>
                <a:rect l="l" t="t" r="r" b="b"/>
                <a:pathLst>
                  <a:path w="47295" h="43045" extrusionOk="0">
                    <a:moveTo>
                      <a:pt x="32658" y="0"/>
                    </a:moveTo>
                    <a:cubicBezTo>
                      <a:pt x="1" y="28121"/>
                      <a:pt x="8221" y="40853"/>
                      <a:pt x="14387" y="42532"/>
                    </a:cubicBezTo>
                    <a:cubicBezTo>
                      <a:pt x="15747" y="42901"/>
                      <a:pt x="17815" y="43045"/>
                      <a:pt x="20216" y="43045"/>
                    </a:cubicBezTo>
                    <a:cubicBezTo>
                      <a:pt x="28742" y="43045"/>
                      <a:pt x="41455" y="41228"/>
                      <a:pt x="41455" y="41228"/>
                    </a:cubicBezTo>
                    <a:cubicBezTo>
                      <a:pt x="39074" y="27469"/>
                      <a:pt x="47294" y="1629"/>
                      <a:pt x="47294" y="1629"/>
                    </a:cubicBezTo>
                    <a:lnTo>
                      <a:pt x="3265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1" name="Google Shape;4471;p51"/>
              <p:cNvSpPr/>
              <p:nvPr/>
            </p:nvSpPr>
            <p:spPr>
              <a:xfrm>
                <a:off x="-1470398" y="2028684"/>
                <a:ext cx="88317" cy="86995"/>
              </a:xfrm>
              <a:custGeom>
                <a:avLst/>
                <a:gdLst/>
                <a:ahLst/>
                <a:cxnLst/>
                <a:rect l="l" t="t" r="r" b="b"/>
                <a:pathLst>
                  <a:path w="15039" h="14814" extrusionOk="0">
                    <a:moveTo>
                      <a:pt x="14011" y="1"/>
                    </a:moveTo>
                    <a:lnTo>
                      <a:pt x="14011" y="1"/>
                    </a:lnTo>
                    <a:cubicBezTo>
                      <a:pt x="11480" y="1329"/>
                      <a:pt x="10001" y="2858"/>
                      <a:pt x="7946" y="5014"/>
                    </a:cubicBezTo>
                    <a:cubicBezTo>
                      <a:pt x="5164" y="7921"/>
                      <a:pt x="2106" y="11204"/>
                      <a:pt x="1" y="14813"/>
                    </a:cubicBezTo>
                    <a:cubicBezTo>
                      <a:pt x="7495" y="14537"/>
                      <a:pt x="15039" y="13786"/>
                      <a:pt x="15039" y="13786"/>
                    </a:cubicBezTo>
                    <a:cubicBezTo>
                      <a:pt x="12858" y="10327"/>
                      <a:pt x="13560" y="5014"/>
                      <a:pt x="14011" y="1"/>
                    </a:cubicBezTo>
                    <a:close/>
                  </a:path>
                </a:pathLst>
              </a:custGeom>
              <a:solidFill>
                <a:srgbClr val="4D131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2" name="Google Shape;4472;p51"/>
              <p:cNvSpPr/>
              <p:nvPr/>
            </p:nvSpPr>
            <p:spPr>
              <a:xfrm>
                <a:off x="-1506308" y="1905937"/>
                <a:ext cx="42247" cy="36897"/>
              </a:xfrm>
              <a:custGeom>
                <a:avLst/>
                <a:gdLst/>
                <a:ahLst/>
                <a:cxnLst/>
                <a:rect l="l" t="t" r="r" b="b"/>
                <a:pathLst>
                  <a:path w="7194" h="6283" extrusionOk="0">
                    <a:moveTo>
                      <a:pt x="3259" y="1"/>
                    </a:moveTo>
                    <a:cubicBezTo>
                      <a:pt x="2106" y="1153"/>
                      <a:pt x="1003" y="2281"/>
                      <a:pt x="1" y="3359"/>
                    </a:cubicBezTo>
                    <a:cubicBezTo>
                      <a:pt x="76" y="3434"/>
                      <a:pt x="151" y="3509"/>
                      <a:pt x="226" y="3560"/>
                    </a:cubicBezTo>
                    <a:cubicBezTo>
                      <a:pt x="1535" y="4723"/>
                      <a:pt x="3722" y="6282"/>
                      <a:pt x="5660" y="6282"/>
                    </a:cubicBezTo>
                    <a:cubicBezTo>
                      <a:pt x="6059" y="6282"/>
                      <a:pt x="6449" y="6216"/>
                      <a:pt x="6818" y="6066"/>
                    </a:cubicBezTo>
                    <a:cubicBezTo>
                      <a:pt x="7018" y="5991"/>
                      <a:pt x="7194" y="5790"/>
                      <a:pt x="7118" y="5565"/>
                    </a:cubicBezTo>
                    <a:cubicBezTo>
                      <a:pt x="6467" y="3509"/>
                      <a:pt x="4988" y="1830"/>
                      <a:pt x="3509" y="251"/>
                    </a:cubicBezTo>
                    <a:cubicBezTo>
                      <a:pt x="3434" y="176"/>
                      <a:pt x="3359" y="76"/>
                      <a:pt x="325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3" name="Google Shape;4473;p51"/>
              <p:cNvSpPr/>
              <p:nvPr/>
            </p:nvSpPr>
            <p:spPr>
              <a:xfrm>
                <a:off x="-1547815" y="1956717"/>
                <a:ext cx="54761" cy="35623"/>
              </a:xfrm>
              <a:custGeom>
                <a:avLst/>
                <a:gdLst/>
                <a:ahLst/>
                <a:cxnLst/>
                <a:rect l="l" t="t" r="r" b="b"/>
                <a:pathLst>
                  <a:path w="9325" h="6066" extrusionOk="0">
                    <a:moveTo>
                      <a:pt x="2532" y="0"/>
                    </a:moveTo>
                    <a:cubicBezTo>
                      <a:pt x="1605" y="1178"/>
                      <a:pt x="753" y="2331"/>
                      <a:pt x="1" y="3434"/>
                    </a:cubicBezTo>
                    <a:cubicBezTo>
                      <a:pt x="753" y="3960"/>
                      <a:pt x="1555" y="4411"/>
                      <a:pt x="2382" y="4812"/>
                    </a:cubicBezTo>
                    <a:cubicBezTo>
                      <a:pt x="3681" y="5477"/>
                      <a:pt x="5142" y="6066"/>
                      <a:pt x="6560" y="6066"/>
                    </a:cubicBezTo>
                    <a:cubicBezTo>
                      <a:pt x="7439" y="6066"/>
                      <a:pt x="8302" y="5839"/>
                      <a:pt x="9099" y="5263"/>
                    </a:cubicBezTo>
                    <a:cubicBezTo>
                      <a:pt x="9249" y="5138"/>
                      <a:pt x="9324" y="4938"/>
                      <a:pt x="9224" y="4762"/>
                    </a:cubicBezTo>
                    <a:cubicBezTo>
                      <a:pt x="8297" y="3033"/>
                      <a:pt x="6768" y="2331"/>
                      <a:pt x="5038" y="1529"/>
                    </a:cubicBezTo>
                    <a:cubicBezTo>
                      <a:pt x="4161" y="1103"/>
                      <a:pt x="3359" y="552"/>
                      <a:pt x="25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4" name="Google Shape;4474;p51"/>
              <p:cNvSpPr/>
              <p:nvPr/>
            </p:nvSpPr>
            <p:spPr>
              <a:xfrm>
                <a:off x="-1577988" y="2015882"/>
                <a:ext cx="69037" cy="27090"/>
              </a:xfrm>
              <a:custGeom>
                <a:avLst/>
                <a:gdLst/>
                <a:ahLst/>
                <a:cxnLst/>
                <a:rect l="l" t="t" r="r" b="b"/>
                <a:pathLst>
                  <a:path w="11756" h="4613" extrusionOk="0">
                    <a:moveTo>
                      <a:pt x="1379" y="1"/>
                    </a:moveTo>
                    <a:cubicBezTo>
                      <a:pt x="753" y="1404"/>
                      <a:pt x="302" y="2707"/>
                      <a:pt x="1" y="3910"/>
                    </a:cubicBezTo>
                    <a:cubicBezTo>
                      <a:pt x="1430" y="4336"/>
                      <a:pt x="2908" y="4612"/>
                      <a:pt x="4462" y="4612"/>
                    </a:cubicBezTo>
                    <a:cubicBezTo>
                      <a:pt x="6668" y="4612"/>
                      <a:pt x="10277" y="4286"/>
                      <a:pt x="11655" y="2331"/>
                    </a:cubicBezTo>
                    <a:cubicBezTo>
                      <a:pt x="11755" y="2181"/>
                      <a:pt x="11680" y="1980"/>
                      <a:pt x="11530" y="1880"/>
                    </a:cubicBezTo>
                    <a:cubicBezTo>
                      <a:pt x="9826" y="853"/>
                      <a:pt x="7094" y="1103"/>
                      <a:pt x="5164" y="878"/>
                    </a:cubicBezTo>
                    <a:cubicBezTo>
                      <a:pt x="3810" y="727"/>
                      <a:pt x="2582" y="427"/>
                      <a:pt x="13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5" name="Google Shape;4475;p51"/>
              <p:cNvSpPr/>
              <p:nvPr/>
            </p:nvSpPr>
            <p:spPr>
              <a:xfrm>
                <a:off x="-1443755" y="1862815"/>
                <a:ext cx="89344" cy="42834"/>
              </a:xfrm>
              <a:custGeom>
                <a:avLst/>
                <a:gdLst/>
                <a:ahLst/>
                <a:cxnLst/>
                <a:rect l="l" t="t" r="r" b="b"/>
                <a:pathLst>
                  <a:path w="15214" h="7294" extrusionOk="0">
                    <a:moveTo>
                      <a:pt x="577" y="0"/>
                    </a:moveTo>
                    <a:cubicBezTo>
                      <a:pt x="376" y="176"/>
                      <a:pt x="201" y="326"/>
                      <a:pt x="0" y="501"/>
                    </a:cubicBezTo>
                    <a:cubicBezTo>
                      <a:pt x="201" y="652"/>
                      <a:pt x="426" y="802"/>
                      <a:pt x="602" y="928"/>
                    </a:cubicBezTo>
                    <a:cubicBezTo>
                      <a:pt x="2632" y="2431"/>
                      <a:pt x="4662" y="3760"/>
                      <a:pt x="6943" y="4862"/>
                    </a:cubicBezTo>
                    <a:cubicBezTo>
                      <a:pt x="9223" y="5915"/>
                      <a:pt x="11730" y="6717"/>
                      <a:pt x="14261" y="7293"/>
                    </a:cubicBezTo>
                    <a:cubicBezTo>
                      <a:pt x="14787" y="3835"/>
                      <a:pt x="15213" y="1629"/>
                      <a:pt x="15213" y="1629"/>
                    </a:cubicBezTo>
                    <a:lnTo>
                      <a:pt x="577" y="0"/>
                    </a:lnTo>
                    <a:close/>
                  </a:path>
                </a:pathLst>
              </a:custGeom>
              <a:solidFill>
                <a:srgbClr val="4D131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6" name="Google Shape;4476;p51"/>
              <p:cNvSpPr/>
              <p:nvPr/>
            </p:nvSpPr>
            <p:spPr>
              <a:xfrm>
                <a:off x="-1484151" y="2073720"/>
                <a:ext cx="137246" cy="44995"/>
              </a:xfrm>
              <a:custGeom>
                <a:avLst/>
                <a:gdLst/>
                <a:ahLst/>
                <a:cxnLst/>
                <a:rect l="l" t="t" r="r" b="b"/>
                <a:pathLst>
                  <a:path w="23371" h="7662" extrusionOk="0">
                    <a:moveTo>
                      <a:pt x="14469" y="1"/>
                    </a:moveTo>
                    <a:cubicBezTo>
                      <a:pt x="12444" y="1"/>
                      <a:pt x="11117" y="742"/>
                      <a:pt x="9812" y="1254"/>
                    </a:cubicBezTo>
                    <a:cubicBezTo>
                      <a:pt x="6152" y="2658"/>
                      <a:pt x="2167" y="4989"/>
                      <a:pt x="764" y="6568"/>
                    </a:cubicBezTo>
                    <a:cubicBezTo>
                      <a:pt x="1" y="7411"/>
                      <a:pt x="4460" y="7661"/>
                      <a:pt x="9326" y="7661"/>
                    </a:cubicBezTo>
                    <a:cubicBezTo>
                      <a:pt x="13567" y="7661"/>
                      <a:pt x="18117" y="7471"/>
                      <a:pt x="19787" y="7320"/>
                    </a:cubicBezTo>
                    <a:cubicBezTo>
                      <a:pt x="23371" y="6994"/>
                      <a:pt x="22719" y="2282"/>
                      <a:pt x="18258" y="728"/>
                    </a:cubicBezTo>
                    <a:cubicBezTo>
                      <a:pt x="16747" y="199"/>
                      <a:pt x="15515" y="1"/>
                      <a:pt x="1446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7" name="Google Shape;4477;p51"/>
              <p:cNvSpPr/>
              <p:nvPr/>
            </p:nvSpPr>
            <p:spPr>
              <a:xfrm>
                <a:off x="-1484134" y="2073873"/>
                <a:ext cx="92486" cy="44866"/>
              </a:xfrm>
              <a:custGeom>
                <a:avLst/>
                <a:gdLst/>
                <a:ahLst/>
                <a:cxnLst/>
                <a:rect l="l" t="t" r="r" b="b"/>
                <a:pathLst>
                  <a:path w="15749" h="7640" extrusionOk="0">
                    <a:moveTo>
                      <a:pt x="14069" y="0"/>
                    </a:moveTo>
                    <a:cubicBezTo>
                      <a:pt x="12265" y="75"/>
                      <a:pt x="11012" y="752"/>
                      <a:pt x="9809" y="1228"/>
                    </a:cubicBezTo>
                    <a:cubicBezTo>
                      <a:pt x="6149" y="2632"/>
                      <a:pt x="2164" y="4963"/>
                      <a:pt x="761" y="6542"/>
                    </a:cubicBezTo>
                    <a:cubicBezTo>
                      <a:pt x="0" y="7389"/>
                      <a:pt x="4488" y="7640"/>
                      <a:pt x="9369" y="7640"/>
                    </a:cubicBezTo>
                    <a:cubicBezTo>
                      <a:pt x="11563" y="7640"/>
                      <a:pt x="13837" y="7589"/>
                      <a:pt x="15748" y="7519"/>
                    </a:cubicBezTo>
                    <a:cubicBezTo>
                      <a:pt x="14495" y="6817"/>
                      <a:pt x="13493" y="5865"/>
                      <a:pt x="13267" y="4512"/>
                    </a:cubicBezTo>
                    <a:cubicBezTo>
                      <a:pt x="13042" y="3083"/>
                      <a:pt x="13443" y="1479"/>
                      <a:pt x="14069" y="0"/>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8" name="Google Shape;4478;p51"/>
              <p:cNvSpPr/>
              <p:nvPr/>
            </p:nvSpPr>
            <p:spPr>
              <a:xfrm>
                <a:off x="-1390033" y="2093000"/>
                <a:ext cx="18105" cy="24459"/>
              </a:xfrm>
              <a:custGeom>
                <a:avLst/>
                <a:gdLst/>
                <a:ahLst/>
                <a:cxnLst/>
                <a:rect l="l" t="t" r="r" b="b"/>
                <a:pathLst>
                  <a:path w="3083" h="4165" extrusionOk="0">
                    <a:moveTo>
                      <a:pt x="308" y="1"/>
                    </a:moveTo>
                    <a:cubicBezTo>
                      <a:pt x="297" y="1"/>
                      <a:pt x="286" y="1"/>
                      <a:pt x="276" y="1"/>
                    </a:cubicBezTo>
                    <a:cubicBezTo>
                      <a:pt x="100" y="1"/>
                      <a:pt x="0" y="202"/>
                      <a:pt x="125" y="327"/>
                    </a:cubicBezTo>
                    <a:cubicBezTo>
                      <a:pt x="752" y="854"/>
                      <a:pt x="1354" y="1179"/>
                      <a:pt x="1805" y="1906"/>
                    </a:cubicBezTo>
                    <a:cubicBezTo>
                      <a:pt x="2005" y="2232"/>
                      <a:pt x="2130" y="2608"/>
                      <a:pt x="2206" y="3009"/>
                    </a:cubicBezTo>
                    <a:cubicBezTo>
                      <a:pt x="2306" y="3360"/>
                      <a:pt x="2256" y="3761"/>
                      <a:pt x="2381" y="4112"/>
                    </a:cubicBezTo>
                    <a:cubicBezTo>
                      <a:pt x="2397" y="4143"/>
                      <a:pt x="2422" y="4164"/>
                      <a:pt x="2450" y="4164"/>
                    </a:cubicBezTo>
                    <a:cubicBezTo>
                      <a:pt x="2468" y="4164"/>
                      <a:pt x="2487" y="4156"/>
                      <a:pt x="2506" y="4137"/>
                    </a:cubicBezTo>
                    <a:cubicBezTo>
                      <a:pt x="3083" y="3560"/>
                      <a:pt x="2657" y="2432"/>
                      <a:pt x="2381" y="1806"/>
                    </a:cubicBezTo>
                    <a:cubicBezTo>
                      <a:pt x="2034" y="1038"/>
                      <a:pt x="1198" y="1"/>
                      <a:pt x="30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9" name="Google Shape;4479;p51"/>
              <p:cNvSpPr/>
              <p:nvPr/>
            </p:nvSpPr>
            <p:spPr>
              <a:xfrm>
                <a:off x="-1377172" y="2087697"/>
                <a:ext cx="19967" cy="27536"/>
              </a:xfrm>
              <a:custGeom>
                <a:avLst/>
                <a:gdLst/>
                <a:ahLst/>
                <a:cxnLst/>
                <a:rect l="l" t="t" r="r" b="b"/>
                <a:pathLst>
                  <a:path w="3400" h="4689" extrusionOk="0">
                    <a:moveTo>
                      <a:pt x="385" y="0"/>
                    </a:moveTo>
                    <a:cubicBezTo>
                      <a:pt x="194" y="0"/>
                      <a:pt x="1" y="212"/>
                      <a:pt x="191" y="378"/>
                    </a:cubicBezTo>
                    <a:cubicBezTo>
                      <a:pt x="993" y="1030"/>
                      <a:pt x="1695" y="1456"/>
                      <a:pt x="2196" y="2408"/>
                    </a:cubicBezTo>
                    <a:cubicBezTo>
                      <a:pt x="2522" y="3035"/>
                      <a:pt x="2647" y="3636"/>
                      <a:pt x="2547" y="4338"/>
                    </a:cubicBezTo>
                    <a:cubicBezTo>
                      <a:pt x="2522" y="4513"/>
                      <a:pt x="2472" y="4513"/>
                      <a:pt x="2547" y="4664"/>
                    </a:cubicBezTo>
                    <a:cubicBezTo>
                      <a:pt x="2572" y="4664"/>
                      <a:pt x="2597" y="4689"/>
                      <a:pt x="2622" y="4689"/>
                    </a:cubicBezTo>
                    <a:cubicBezTo>
                      <a:pt x="3399" y="4363"/>
                      <a:pt x="3048" y="2985"/>
                      <a:pt x="2848" y="2433"/>
                    </a:cubicBezTo>
                    <a:cubicBezTo>
                      <a:pt x="2497" y="1456"/>
                      <a:pt x="1494" y="153"/>
                      <a:pt x="417" y="2"/>
                    </a:cubicBezTo>
                    <a:cubicBezTo>
                      <a:pt x="406" y="1"/>
                      <a:pt x="396" y="0"/>
                      <a:pt x="38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0" name="Google Shape;4480;p51"/>
              <p:cNvSpPr/>
              <p:nvPr/>
            </p:nvSpPr>
            <p:spPr>
              <a:xfrm>
                <a:off x="-1541191" y="1973212"/>
                <a:ext cx="177584" cy="145262"/>
              </a:xfrm>
              <a:custGeom>
                <a:avLst/>
                <a:gdLst/>
                <a:ahLst/>
                <a:cxnLst/>
                <a:rect l="l" t="t" r="r" b="b"/>
                <a:pathLst>
                  <a:path w="30240" h="24736" extrusionOk="0">
                    <a:moveTo>
                      <a:pt x="21831" y="0"/>
                    </a:moveTo>
                    <a:cubicBezTo>
                      <a:pt x="20506" y="0"/>
                      <a:pt x="19035" y="191"/>
                      <a:pt x="17469" y="575"/>
                    </a:cubicBezTo>
                    <a:cubicBezTo>
                      <a:pt x="9499" y="2530"/>
                      <a:pt x="3509" y="12379"/>
                      <a:pt x="3509" y="12379"/>
                    </a:cubicBezTo>
                    <a:cubicBezTo>
                      <a:pt x="627" y="16013"/>
                      <a:pt x="1" y="24284"/>
                      <a:pt x="5364" y="24435"/>
                    </a:cubicBezTo>
                    <a:cubicBezTo>
                      <a:pt x="10728" y="24585"/>
                      <a:pt x="16166" y="24735"/>
                      <a:pt x="16166" y="24735"/>
                    </a:cubicBezTo>
                    <a:cubicBezTo>
                      <a:pt x="16166" y="24735"/>
                      <a:pt x="23685" y="17066"/>
                      <a:pt x="27319" y="9372"/>
                    </a:cubicBezTo>
                    <a:cubicBezTo>
                      <a:pt x="30239" y="3189"/>
                      <a:pt x="27253" y="0"/>
                      <a:pt x="2183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1" name="Google Shape;4481;p51"/>
              <p:cNvSpPr/>
              <p:nvPr/>
            </p:nvSpPr>
            <p:spPr>
              <a:xfrm>
                <a:off x="-1512786" y="1973201"/>
                <a:ext cx="138650" cy="61233"/>
              </a:xfrm>
              <a:custGeom>
                <a:avLst/>
                <a:gdLst/>
                <a:ahLst/>
                <a:cxnLst/>
                <a:rect l="l" t="t" r="r" b="b"/>
                <a:pathLst>
                  <a:path w="23610" h="10427" extrusionOk="0">
                    <a:moveTo>
                      <a:pt x="16997" y="1"/>
                    </a:moveTo>
                    <a:cubicBezTo>
                      <a:pt x="15670" y="1"/>
                      <a:pt x="14198" y="192"/>
                      <a:pt x="12632" y="577"/>
                    </a:cubicBezTo>
                    <a:cubicBezTo>
                      <a:pt x="6893" y="1980"/>
                      <a:pt x="2206" y="7444"/>
                      <a:pt x="1" y="10426"/>
                    </a:cubicBezTo>
                    <a:cubicBezTo>
                      <a:pt x="5067" y="6553"/>
                      <a:pt x="11795" y="3485"/>
                      <a:pt x="18197" y="3485"/>
                    </a:cubicBezTo>
                    <a:cubicBezTo>
                      <a:pt x="19459" y="3485"/>
                      <a:pt x="20709" y="3604"/>
                      <a:pt x="21931" y="3860"/>
                    </a:cubicBezTo>
                    <a:cubicBezTo>
                      <a:pt x="22607" y="4010"/>
                      <a:pt x="23159" y="4261"/>
                      <a:pt x="23610" y="4587"/>
                    </a:cubicBezTo>
                    <a:cubicBezTo>
                      <a:pt x="23369" y="1546"/>
                      <a:pt x="20769" y="1"/>
                      <a:pt x="16997" y="1"/>
                    </a:cubicBezTo>
                    <a:close/>
                  </a:path>
                </a:pathLst>
              </a:custGeom>
              <a:solidFill>
                <a:srgbClr val="4D131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2" name="Google Shape;4482;p51"/>
              <p:cNvSpPr/>
              <p:nvPr/>
            </p:nvSpPr>
            <p:spPr>
              <a:xfrm>
                <a:off x="-1473340" y="1975702"/>
                <a:ext cx="38571" cy="53264"/>
              </a:xfrm>
              <a:custGeom>
                <a:avLst/>
                <a:gdLst/>
                <a:ahLst/>
                <a:cxnLst/>
                <a:rect l="l" t="t" r="r" b="b"/>
                <a:pathLst>
                  <a:path w="6568" h="9070" extrusionOk="0">
                    <a:moveTo>
                      <a:pt x="6567" y="0"/>
                    </a:moveTo>
                    <a:cubicBezTo>
                      <a:pt x="6341" y="50"/>
                      <a:pt x="6116" y="101"/>
                      <a:pt x="5915" y="151"/>
                    </a:cubicBezTo>
                    <a:cubicBezTo>
                      <a:pt x="4712" y="451"/>
                      <a:pt x="3560" y="928"/>
                      <a:pt x="2482" y="1504"/>
                    </a:cubicBezTo>
                    <a:cubicBezTo>
                      <a:pt x="953" y="3534"/>
                      <a:pt x="1" y="5990"/>
                      <a:pt x="326" y="8622"/>
                    </a:cubicBezTo>
                    <a:cubicBezTo>
                      <a:pt x="358" y="8876"/>
                      <a:pt x="611" y="9069"/>
                      <a:pt x="836" y="9069"/>
                    </a:cubicBezTo>
                    <a:cubicBezTo>
                      <a:pt x="967" y="9069"/>
                      <a:pt x="1089" y="9004"/>
                      <a:pt x="1153" y="8848"/>
                    </a:cubicBezTo>
                    <a:cubicBezTo>
                      <a:pt x="3409" y="3434"/>
                      <a:pt x="6241" y="326"/>
                      <a:pt x="65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3" name="Google Shape;4483;p51"/>
              <p:cNvSpPr/>
              <p:nvPr/>
            </p:nvSpPr>
            <p:spPr>
              <a:xfrm>
                <a:off x="-1434869" y="1975556"/>
                <a:ext cx="51314" cy="51067"/>
              </a:xfrm>
              <a:custGeom>
                <a:avLst/>
                <a:gdLst/>
                <a:ahLst/>
                <a:cxnLst/>
                <a:rect l="l" t="t" r="r" b="b"/>
                <a:pathLst>
                  <a:path w="8738" h="8696" extrusionOk="0">
                    <a:moveTo>
                      <a:pt x="6733" y="0"/>
                    </a:moveTo>
                    <a:cubicBezTo>
                      <a:pt x="6608" y="75"/>
                      <a:pt x="6482" y="126"/>
                      <a:pt x="6382" y="151"/>
                    </a:cubicBezTo>
                    <a:cubicBezTo>
                      <a:pt x="3274" y="1454"/>
                      <a:pt x="643" y="4436"/>
                      <a:pt x="91" y="7820"/>
                    </a:cubicBezTo>
                    <a:cubicBezTo>
                      <a:pt x="1" y="8291"/>
                      <a:pt x="355" y="8696"/>
                      <a:pt x="747" y="8696"/>
                    </a:cubicBezTo>
                    <a:cubicBezTo>
                      <a:pt x="898" y="8696"/>
                      <a:pt x="1055" y="8636"/>
                      <a:pt x="1194" y="8497"/>
                    </a:cubicBezTo>
                    <a:cubicBezTo>
                      <a:pt x="3274" y="6441"/>
                      <a:pt x="4202" y="3885"/>
                      <a:pt x="6758" y="2256"/>
                    </a:cubicBezTo>
                    <a:cubicBezTo>
                      <a:pt x="7359" y="1855"/>
                      <a:pt x="8036" y="1429"/>
                      <a:pt x="8738" y="1053"/>
                    </a:cubicBezTo>
                    <a:cubicBezTo>
                      <a:pt x="8187" y="602"/>
                      <a:pt x="7510" y="251"/>
                      <a:pt x="67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4" name="Google Shape;4484;p51"/>
              <p:cNvSpPr/>
              <p:nvPr/>
            </p:nvSpPr>
            <p:spPr>
              <a:xfrm>
                <a:off x="-1444078" y="1632367"/>
                <a:ext cx="83483" cy="73776"/>
              </a:xfrm>
              <a:custGeom>
                <a:avLst/>
                <a:gdLst/>
                <a:ahLst/>
                <a:cxnLst/>
                <a:rect l="l" t="t" r="r" b="b"/>
                <a:pathLst>
                  <a:path w="14216" h="12563" extrusionOk="0">
                    <a:moveTo>
                      <a:pt x="7431" y="1"/>
                    </a:moveTo>
                    <a:cubicBezTo>
                      <a:pt x="3444" y="1"/>
                      <a:pt x="1" y="5295"/>
                      <a:pt x="1484" y="8590"/>
                    </a:cubicBezTo>
                    <a:cubicBezTo>
                      <a:pt x="2614" y="11138"/>
                      <a:pt x="5656" y="12563"/>
                      <a:pt x="8316" y="12563"/>
                    </a:cubicBezTo>
                    <a:cubicBezTo>
                      <a:pt x="9843" y="12563"/>
                      <a:pt x="11244" y="12093"/>
                      <a:pt x="12085" y="11097"/>
                    </a:cubicBezTo>
                    <a:cubicBezTo>
                      <a:pt x="13213" y="8365"/>
                      <a:pt x="14216" y="3528"/>
                      <a:pt x="10055" y="821"/>
                    </a:cubicBezTo>
                    <a:cubicBezTo>
                      <a:pt x="9185" y="250"/>
                      <a:pt x="8295" y="1"/>
                      <a:pt x="743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5" name="Google Shape;4485;p51"/>
              <p:cNvSpPr/>
              <p:nvPr/>
            </p:nvSpPr>
            <p:spPr>
              <a:xfrm>
                <a:off x="-1430218" y="1632396"/>
                <a:ext cx="62119" cy="29668"/>
              </a:xfrm>
              <a:custGeom>
                <a:avLst/>
                <a:gdLst/>
                <a:ahLst/>
                <a:cxnLst/>
                <a:rect l="l" t="t" r="r" b="b"/>
                <a:pathLst>
                  <a:path w="10578" h="5052" extrusionOk="0">
                    <a:moveTo>
                      <a:pt x="5080" y="1"/>
                    </a:moveTo>
                    <a:cubicBezTo>
                      <a:pt x="3051" y="1"/>
                      <a:pt x="1162" y="1370"/>
                      <a:pt x="1" y="3147"/>
                    </a:cubicBezTo>
                    <a:cubicBezTo>
                      <a:pt x="753" y="3648"/>
                      <a:pt x="1630" y="4074"/>
                      <a:pt x="2382" y="4575"/>
                    </a:cubicBezTo>
                    <a:cubicBezTo>
                      <a:pt x="2751" y="4764"/>
                      <a:pt x="3069" y="4829"/>
                      <a:pt x="3383" y="4829"/>
                    </a:cubicBezTo>
                    <a:cubicBezTo>
                      <a:pt x="3900" y="4829"/>
                      <a:pt x="4402" y="4653"/>
                      <a:pt x="5089" y="4575"/>
                    </a:cubicBezTo>
                    <a:cubicBezTo>
                      <a:pt x="5525" y="4540"/>
                      <a:pt x="5960" y="4523"/>
                      <a:pt x="6395" y="4523"/>
                    </a:cubicBezTo>
                    <a:cubicBezTo>
                      <a:pt x="7811" y="4523"/>
                      <a:pt x="9216" y="4706"/>
                      <a:pt x="10577" y="5052"/>
                    </a:cubicBezTo>
                    <a:cubicBezTo>
                      <a:pt x="10277" y="3473"/>
                      <a:pt x="9450" y="1944"/>
                      <a:pt x="7695" y="816"/>
                    </a:cubicBezTo>
                    <a:cubicBezTo>
                      <a:pt x="6828" y="248"/>
                      <a:pt x="5942" y="1"/>
                      <a:pt x="5080"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6" name="Google Shape;4486;p51"/>
              <p:cNvSpPr/>
              <p:nvPr/>
            </p:nvSpPr>
            <p:spPr>
              <a:xfrm>
                <a:off x="-1512786" y="1666850"/>
                <a:ext cx="233878" cy="210923"/>
              </a:xfrm>
              <a:custGeom>
                <a:avLst/>
                <a:gdLst/>
                <a:ahLst/>
                <a:cxnLst/>
                <a:rect l="l" t="t" r="r" b="b"/>
                <a:pathLst>
                  <a:path w="39826" h="35917" extrusionOk="0">
                    <a:moveTo>
                      <a:pt x="18383" y="0"/>
                    </a:moveTo>
                    <a:cubicBezTo>
                      <a:pt x="16931" y="0"/>
                      <a:pt x="15412" y="167"/>
                      <a:pt x="13860" y="563"/>
                    </a:cubicBezTo>
                    <a:cubicBezTo>
                      <a:pt x="11630" y="1114"/>
                      <a:pt x="1" y="19485"/>
                      <a:pt x="1880" y="24523"/>
                    </a:cubicBezTo>
                    <a:cubicBezTo>
                      <a:pt x="3630" y="29173"/>
                      <a:pt x="15487" y="35917"/>
                      <a:pt x="23137" y="35917"/>
                    </a:cubicBezTo>
                    <a:cubicBezTo>
                      <a:pt x="23815" y="35917"/>
                      <a:pt x="24461" y="35863"/>
                      <a:pt x="25064" y="35751"/>
                    </a:cubicBezTo>
                    <a:cubicBezTo>
                      <a:pt x="32457" y="34373"/>
                      <a:pt x="38823" y="30062"/>
                      <a:pt x="39349" y="26804"/>
                    </a:cubicBezTo>
                    <a:cubicBezTo>
                      <a:pt x="39826" y="23922"/>
                      <a:pt x="33610" y="9235"/>
                      <a:pt x="31179" y="5049"/>
                    </a:cubicBezTo>
                    <a:cubicBezTo>
                      <a:pt x="31254" y="4999"/>
                      <a:pt x="31304" y="4949"/>
                      <a:pt x="31354" y="4899"/>
                    </a:cubicBezTo>
                    <a:cubicBezTo>
                      <a:pt x="31827" y="4544"/>
                      <a:pt x="32634" y="4168"/>
                      <a:pt x="33291" y="4168"/>
                    </a:cubicBezTo>
                    <a:cubicBezTo>
                      <a:pt x="33331" y="4168"/>
                      <a:pt x="33371" y="4169"/>
                      <a:pt x="33409" y="4172"/>
                    </a:cubicBezTo>
                    <a:cubicBezTo>
                      <a:pt x="33435" y="4172"/>
                      <a:pt x="33460" y="4172"/>
                      <a:pt x="33460" y="4147"/>
                    </a:cubicBezTo>
                    <a:lnTo>
                      <a:pt x="33485" y="4147"/>
                    </a:lnTo>
                    <a:cubicBezTo>
                      <a:pt x="33685" y="4147"/>
                      <a:pt x="33760" y="3871"/>
                      <a:pt x="33535" y="3821"/>
                    </a:cubicBezTo>
                    <a:cubicBezTo>
                      <a:pt x="33096" y="3746"/>
                      <a:pt x="32658" y="3702"/>
                      <a:pt x="32228" y="3702"/>
                    </a:cubicBezTo>
                    <a:cubicBezTo>
                      <a:pt x="31799" y="3702"/>
                      <a:pt x="31379" y="3746"/>
                      <a:pt x="30978" y="3846"/>
                    </a:cubicBezTo>
                    <a:cubicBezTo>
                      <a:pt x="31906" y="3044"/>
                      <a:pt x="33008" y="2443"/>
                      <a:pt x="34262" y="2217"/>
                    </a:cubicBezTo>
                    <a:cubicBezTo>
                      <a:pt x="34287" y="2192"/>
                      <a:pt x="34287" y="2192"/>
                      <a:pt x="34312" y="2167"/>
                    </a:cubicBezTo>
                    <a:cubicBezTo>
                      <a:pt x="34362" y="2117"/>
                      <a:pt x="34337" y="2017"/>
                      <a:pt x="34237" y="2017"/>
                    </a:cubicBezTo>
                    <a:cubicBezTo>
                      <a:pt x="34179" y="2015"/>
                      <a:pt x="34121" y="2014"/>
                      <a:pt x="34062" y="2014"/>
                    </a:cubicBezTo>
                    <a:cubicBezTo>
                      <a:pt x="32671" y="2014"/>
                      <a:pt x="31052" y="2581"/>
                      <a:pt x="29825" y="3495"/>
                    </a:cubicBezTo>
                    <a:cubicBezTo>
                      <a:pt x="27869" y="2107"/>
                      <a:pt x="23547" y="0"/>
                      <a:pt x="1838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7" name="Google Shape;4487;p51"/>
              <p:cNvSpPr/>
              <p:nvPr/>
            </p:nvSpPr>
            <p:spPr>
              <a:xfrm>
                <a:off x="-1512786" y="1666815"/>
                <a:ext cx="124080" cy="150524"/>
              </a:xfrm>
              <a:custGeom>
                <a:avLst/>
                <a:gdLst/>
                <a:ahLst/>
                <a:cxnLst/>
                <a:rect l="l" t="t" r="r" b="b"/>
                <a:pathLst>
                  <a:path w="21129" h="25632" extrusionOk="0">
                    <a:moveTo>
                      <a:pt x="18343" y="1"/>
                    </a:moveTo>
                    <a:cubicBezTo>
                      <a:pt x="16901" y="1"/>
                      <a:pt x="15394" y="163"/>
                      <a:pt x="13860" y="569"/>
                    </a:cubicBezTo>
                    <a:cubicBezTo>
                      <a:pt x="11630" y="1120"/>
                      <a:pt x="1" y="19491"/>
                      <a:pt x="1880" y="24529"/>
                    </a:cubicBezTo>
                    <a:cubicBezTo>
                      <a:pt x="2031" y="24880"/>
                      <a:pt x="2206" y="25256"/>
                      <a:pt x="2457" y="25632"/>
                    </a:cubicBezTo>
                    <a:cubicBezTo>
                      <a:pt x="2582" y="25206"/>
                      <a:pt x="2733" y="24780"/>
                      <a:pt x="2858" y="24379"/>
                    </a:cubicBezTo>
                    <a:cubicBezTo>
                      <a:pt x="3760" y="21697"/>
                      <a:pt x="4662" y="19015"/>
                      <a:pt x="6141" y="16559"/>
                    </a:cubicBezTo>
                    <a:cubicBezTo>
                      <a:pt x="8773" y="11922"/>
                      <a:pt x="11931" y="6960"/>
                      <a:pt x="16241" y="3451"/>
                    </a:cubicBezTo>
                    <a:cubicBezTo>
                      <a:pt x="17770" y="2173"/>
                      <a:pt x="19399" y="1095"/>
                      <a:pt x="21129" y="193"/>
                    </a:cubicBezTo>
                    <a:cubicBezTo>
                      <a:pt x="20236" y="73"/>
                      <a:pt x="19304" y="1"/>
                      <a:pt x="18343" y="1"/>
                    </a:cubicBezTo>
                    <a:close/>
                  </a:path>
                </a:pathLst>
              </a:custGeom>
              <a:solidFill>
                <a:srgbClr val="4D131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8" name="Google Shape;4488;p51"/>
              <p:cNvSpPr/>
              <p:nvPr/>
            </p:nvSpPr>
            <p:spPr>
              <a:xfrm>
                <a:off x="-1482026" y="1737708"/>
                <a:ext cx="75955" cy="21053"/>
              </a:xfrm>
              <a:custGeom>
                <a:avLst/>
                <a:gdLst/>
                <a:ahLst/>
                <a:cxnLst/>
                <a:rect l="l" t="t" r="r" b="b"/>
                <a:pathLst>
                  <a:path w="12934" h="3585" extrusionOk="0">
                    <a:moveTo>
                      <a:pt x="427" y="1"/>
                    </a:moveTo>
                    <a:cubicBezTo>
                      <a:pt x="277" y="277"/>
                      <a:pt x="151" y="552"/>
                      <a:pt x="1" y="803"/>
                    </a:cubicBezTo>
                    <a:cubicBezTo>
                      <a:pt x="1028" y="1429"/>
                      <a:pt x="2231" y="1805"/>
                      <a:pt x="3309" y="2181"/>
                    </a:cubicBezTo>
                    <a:cubicBezTo>
                      <a:pt x="5249" y="2834"/>
                      <a:pt x="7828" y="3584"/>
                      <a:pt x="10156" y="3584"/>
                    </a:cubicBezTo>
                    <a:cubicBezTo>
                      <a:pt x="10956" y="3584"/>
                      <a:pt x="11727" y="3496"/>
                      <a:pt x="12432" y="3284"/>
                    </a:cubicBezTo>
                    <a:cubicBezTo>
                      <a:pt x="12908" y="3134"/>
                      <a:pt x="12933" y="2507"/>
                      <a:pt x="12432" y="2357"/>
                    </a:cubicBezTo>
                    <a:cubicBezTo>
                      <a:pt x="11430" y="2081"/>
                      <a:pt x="10427" y="2106"/>
                      <a:pt x="9399" y="2056"/>
                    </a:cubicBezTo>
                    <a:cubicBezTo>
                      <a:pt x="7745" y="1956"/>
                      <a:pt x="6141" y="1630"/>
                      <a:pt x="4562" y="1279"/>
                    </a:cubicBezTo>
                    <a:cubicBezTo>
                      <a:pt x="3134" y="953"/>
                      <a:pt x="1730" y="577"/>
                      <a:pt x="4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9" name="Google Shape;4489;p51"/>
              <p:cNvSpPr/>
              <p:nvPr/>
            </p:nvSpPr>
            <p:spPr>
              <a:xfrm>
                <a:off x="-1490999" y="1756547"/>
                <a:ext cx="100525" cy="25269"/>
              </a:xfrm>
              <a:custGeom>
                <a:avLst/>
                <a:gdLst/>
                <a:ahLst/>
                <a:cxnLst/>
                <a:rect l="l" t="t" r="r" b="b"/>
                <a:pathLst>
                  <a:path w="17118" h="4303" extrusionOk="0">
                    <a:moveTo>
                      <a:pt x="351" y="1"/>
                    </a:moveTo>
                    <a:cubicBezTo>
                      <a:pt x="226" y="277"/>
                      <a:pt x="125" y="527"/>
                      <a:pt x="0" y="803"/>
                    </a:cubicBezTo>
                    <a:cubicBezTo>
                      <a:pt x="2005" y="1906"/>
                      <a:pt x="4135" y="2733"/>
                      <a:pt x="6441" y="3259"/>
                    </a:cubicBezTo>
                    <a:cubicBezTo>
                      <a:pt x="8428" y="3700"/>
                      <a:pt x="11104" y="4303"/>
                      <a:pt x="13528" y="4303"/>
                    </a:cubicBezTo>
                    <a:cubicBezTo>
                      <a:pt x="14682" y="4303"/>
                      <a:pt x="15779" y="4166"/>
                      <a:pt x="16717" y="3810"/>
                    </a:cubicBezTo>
                    <a:cubicBezTo>
                      <a:pt x="17118" y="3660"/>
                      <a:pt x="17118" y="3209"/>
                      <a:pt x="16717" y="3059"/>
                    </a:cubicBezTo>
                    <a:cubicBezTo>
                      <a:pt x="15514" y="2607"/>
                      <a:pt x="14211" y="2658"/>
                      <a:pt x="12958" y="2532"/>
                    </a:cubicBezTo>
                    <a:cubicBezTo>
                      <a:pt x="11128" y="2382"/>
                      <a:pt x="9323" y="2156"/>
                      <a:pt x="7519" y="1856"/>
                    </a:cubicBezTo>
                    <a:cubicBezTo>
                      <a:pt x="5113" y="1429"/>
                      <a:pt x="2657" y="853"/>
                      <a:pt x="3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0" name="Google Shape;4490;p51"/>
              <p:cNvSpPr/>
              <p:nvPr/>
            </p:nvSpPr>
            <p:spPr>
              <a:xfrm>
                <a:off x="-1341573" y="1766154"/>
                <a:ext cx="17060" cy="20049"/>
              </a:xfrm>
              <a:custGeom>
                <a:avLst/>
                <a:gdLst/>
                <a:ahLst/>
                <a:cxnLst/>
                <a:rect l="l" t="t" r="r" b="b"/>
                <a:pathLst>
                  <a:path w="2905" h="3414" extrusionOk="0">
                    <a:moveTo>
                      <a:pt x="1407" y="1"/>
                    </a:moveTo>
                    <a:cubicBezTo>
                      <a:pt x="0" y="1"/>
                      <a:pt x="103" y="3210"/>
                      <a:pt x="1472" y="3402"/>
                    </a:cubicBezTo>
                    <a:cubicBezTo>
                      <a:pt x="1519" y="3410"/>
                      <a:pt x="1563" y="3413"/>
                      <a:pt x="1606" y="3413"/>
                    </a:cubicBezTo>
                    <a:cubicBezTo>
                      <a:pt x="2905" y="3413"/>
                      <a:pt x="2568" y="189"/>
                      <a:pt x="1598" y="19"/>
                    </a:cubicBezTo>
                    <a:cubicBezTo>
                      <a:pt x="1532" y="7"/>
                      <a:pt x="1468" y="1"/>
                      <a:pt x="14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1" name="Google Shape;4491;p51"/>
              <p:cNvSpPr/>
              <p:nvPr/>
            </p:nvSpPr>
            <p:spPr>
              <a:xfrm>
                <a:off x="-1337785" y="1775967"/>
                <a:ext cx="6841" cy="7593"/>
              </a:xfrm>
              <a:custGeom>
                <a:avLst/>
                <a:gdLst/>
                <a:ahLst/>
                <a:cxnLst/>
                <a:rect l="l" t="t" r="r" b="b"/>
                <a:pathLst>
                  <a:path w="1165" h="1293" extrusionOk="0">
                    <a:moveTo>
                      <a:pt x="365" y="1"/>
                    </a:moveTo>
                    <a:cubicBezTo>
                      <a:pt x="297" y="1"/>
                      <a:pt x="229" y="32"/>
                      <a:pt x="201" y="102"/>
                    </a:cubicBezTo>
                    <a:cubicBezTo>
                      <a:pt x="0" y="503"/>
                      <a:pt x="0" y="1155"/>
                      <a:pt x="552" y="1280"/>
                    </a:cubicBezTo>
                    <a:cubicBezTo>
                      <a:pt x="583" y="1289"/>
                      <a:pt x="615" y="1293"/>
                      <a:pt x="647" y="1293"/>
                    </a:cubicBezTo>
                    <a:cubicBezTo>
                      <a:pt x="900" y="1293"/>
                      <a:pt x="1164" y="1043"/>
                      <a:pt x="1053" y="754"/>
                    </a:cubicBezTo>
                    <a:cubicBezTo>
                      <a:pt x="1003" y="579"/>
                      <a:pt x="878" y="478"/>
                      <a:pt x="752" y="353"/>
                    </a:cubicBezTo>
                    <a:cubicBezTo>
                      <a:pt x="677" y="253"/>
                      <a:pt x="602" y="153"/>
                      <a:pt x="502" y="52"/>
                    </a:cubicBezTo>
                    <a:cubicBezTo>
                      <a:pt x="469" y="19"/>
                      <a:pt x="417" y="1"/>
                      <a:pt x="36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2" name="Google Shape;4492;p51"/>
              <p:cNvSpPr/>
              <p:nvPr/>
            </p:nvSpPr>
            <p:spPr>
              <a:xfrm>
                <a:off x="-1337997" y="1772244"/>
                <a:ext cx="3617" cy="2584"/>
              </a:xfrm>
              <a:custGeom>
                <a:avLst/>
                <a:gdLst/>
                <a:ahLst/>
                <a:cxnLst/>
                <a:rect l="l" t="t" r="r" b="b"/>
                <a:pathLst>
                  <a:path w="616" h="440" extrusionOk="0">
                    <a:moveTo>
                      <a:pt x="300" y="1"/>
                    </a:moveTo>
                    <a:cubicBezTo>
                      <a:pt x="280" y="1"/>
                      <a:pt x="259" y="4"/>
                      <a:pt x="237" y="10"/>
                    </a:cubicBezTo>
                    <a:cubicBezTo>
                      <a:pt x="1" y="80"/>
                      <a:pt x="76" y="440"/>
                      <a:pt x="316" y="440"/>
                    </a:cubicBezTo>
                    <a:cubicBezTo>
                      <a:pt x="331" y="440"/>
                      <a:pt x="346" y="439"/>
                      <a:pt x="362" y="436"/>
                    </a:cubicBezTo>
                    <a:cubicBezTo>
                      <a:pt x="616" y="367"/>
                      <a:pt x="530" y="1"/>
                      <a:pt x="30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3" name="Google Shape;4493;p51"/>
              <p:cNvSpPr/>
              <p:nvPr/>
            </p:nvSpPr>
            <p:spPr>
              <a:xfrm>
                <a:off x="-1505122" y="1779511"/>
                <a:ext cx="220013" cy="94060"/>
              </a:xfrm>
              <a:custGeom>
                <a:avLst/>
                <a:gdLst/>
                <a:ahLst/>
                <a:cxnLst/>
                <a:rect l="l" t="t" r="r" b="b"/>
                <a:pathLst>
                  <a:path w="37465" h="16017" extrusionOk="0">
                    <a:moveTo>
                      <a:pt x="9808" y="1"/>
                    </a:moveTo>
                    <a:cubicBezTo>
                      <a:pt x="4224" y="1"/>
                      <a:pt x="1" y="811"/>
                      <a:pt x="575" y="4348"/>
                    </a:cubicBezTo>
                    <a:cubicBezTo>
                      <a:pt x="1403" y="9285"/>
                      <a:pt x="13007" y="15426"/>
                      <a:pt x="20225" y="15977"/>
                    </a:cubicBezTo>
                    <a:cubicBezTo>
                      <a:pt x="20585" y="16003"/>
                      <a:pt x="20953" y="16016"/>
                      <a:pt x="21326" y="16016"/>
                    </a:cubicBezTo>
                    <a:cubicBezTo>
                      <a:pt x="28419" y="16016"/>
                      <a:pt x="37464" y="11391"/>
                      <a:pt x="37393" y="7105"/>
                    </a:cubicBezTo>
                    <a:cubicBezTo>
                      <a:pt x="37393" y="7105"/>
                      <a:pt x="25413" y="714"/>
                      <a:pt x="16866" y="263"/>
                    </a:cubicBezTo>
                    <a:cubicBezTo>
                      <a:pt x="14442" y="128"/>
                      <a:pt x="12018" y="1"/>
                      <a:pt x="9808" y="1"/>
                    </a:cubicBezTo>
                    <a:close/>
                  </a:path>
                </a:pathLst>
              </a:custGeom>
              <a:solidFill>
                <a:srgbClr val="4D131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4" name="Google Shape;4494;p51"/>
              <p:cNvSpPr/>
              <p:nvPr/>
            </p:nvSpPr>
            <p:spPr>
              <a:xfrm>
                <a:off x="-1457296" y="1805564"/>
                <a:ext cx="172188" cy="73823"/>
              </a:xfrm>
              <a:custGeom>
                <a:avLst/>
                <a:gdLst/>
                <a:ahLst/>
                <a:cxnLst/>
                <a:rect l="l" t="t" r="r" b="b"/>
                <a:pathLst>
                  <a:path w="29321" h="12571" extrusionOk="0">
                    <a:moveTo>
                      <a:pt x="12534" y="0"/>
                    </a:moveTo>
                    <a:cubicBezTo>
                      <a:pt x="11501" y="0"/>
                      <a:pt x="10470" y="47"/>
                      <a:pt x="9449" y="150"/>
                    </a:cubicBezTo>
                    <a:cubicBezTo>
                      <a:pt x="6968" y="351"/>
                      <a:pt x="3935" y="827"/>
                      <a:pt x="2181" y="2656"/>
                    </a:cubicBezTo>
                    <a:cubicBezTo>
                      <a:pt x="0" y="4862"/>
                      <a:pt x="1479" y="7719"/>
                      <a:pt x="3584" y="10200"/>
                    </a:cubicBezTo>
                    <a:cubicBezTo>
                      <a:pt x="6517" y="11453"/>
                      <a:pt x="9574" y="12331"/>
                      <a:pt x="12081" y="12531"/>
                    </a:cubicBezTo>
                    <a:cubicBezTo>
                      <a:pt x="12441" y="12557"/>
                      <a:pt x="12809" y="12570"/>
                      <a:pt x="13182" y="12570"/>
                    </a:cubicBezTo>
                    <a:cubicBezTo>
                      <a:pt x="20275" y="12570"/>
                      <a:pt x="29320" y="7945"/>
                      <a:pt x="29249" y="3659"/>
                    </a:cubicBezTo>
                    <a:cubicBezTo>
                      <a:pt x="29249" y="3659"/>
                      <a:pt x="27620" y="2782"/>
                      <a:pt x="25138" y="1654"/>
                    </a:cubicBezTo>
                    <a:cubicBezTo>
                      <a:pt x="23635" y="1328"/>
                      <a:pt x="22156" y="1027"/>
                      <a:pt x="20627" y="777"/>
                    </a:cubicBezTo>
                    <a:cubicBezTo>
                      <a:pt x="17993" y="323"/>
                      <a:pt x="15254" y="0"/>
                      <a:pt x="12534" y="0"/>
                    </a:cubicBezTo>
                    <a:close/>
                  </a:path>
                </a:pathLst>
              </a:custGeom>
              <a:solidFill>
                <a:srgbClr val="FFF9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5" name="Google Shape;4495;p51"/>
              <p:cNvSpPr/>
              <p:nvPr/>
            </p:nvSpPr>
            <p:spPr>
              <a:xfrm>
                <a:off x="-1317919" y="1724424"/>
                <a:ext cx="44901" cy="115583"/>
              </a:xfrm>
              <a:custGeom>
                <a:avLst/>
                <a:gdLst/>
                <a:ahLst/>
                <a:cxnLst/>
                <a:rect l="l" t="t" r="r" b="b"/>
                <a:pathLst>
                  <a:path w="7646" h="19682" extrusionOk="0">
                    <a:moveTo>
                      <a:pt x="475" y="0"/>
                    </a:moveTo>
                    <a:cubicBezTo>
                      <a:pt x="443" y="0"/>
                      <a:pt x="418" y="19"/>
                      <a:pt x="402" y="57"/>
                    </a:cubicBezTo>
                    <a:cubicBezTo>
                      <a:pt x="1" y="985"/>
                      <a:pt x="1830" y="14594"/>
                      <a:pt x="2081" y="15496"/>
                    </a:cubicBezTo>
                    <a:cubicBezTo>
                      <a:pt x="2557" y="17275"/>
                      <a:pt x="4663" y="19681"/>
                      <a:pt x="4663" y="19681"/>
                    </a:cubicBezTo>
                    <a:cubicBezTo>
                      <a:pt x="4663" y="19681"/>
                      <a:pt x="7645" y="17877"/>
                      <a:pt x="7570" y="15020"/>
                    </a:cubicBezTo>
                    <a:cubicBezTo>
                      <a:pt x="7498" y="12270"/>
                      <a:pt x="1319" y="0"/>
                      <a:pt x="47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6" name="Google Shape;4496;p51"/>
              <p:cNvSpPr/>
              <p:nvPr/>
            </p:nvSpPr>
            <p:spPr>
              <a:xfrm>
                <a:off x="-1317919" y="1724465"/>
                <a:ext cx="32680" cy="115541"/>
              </a:xfrm>
              <a:custGeom>
                <a:avLst/>
                <a:gdLst/>
                <a:ahLst/>
                <a:cxnLst/>
                <a:rect l="l" t="t" r="r" b="b"/>
                <a:pathLst>
                  <a:path w="5565" h="19675" extrusionOk="0">
                    <a:moveTo>
                      <a:pt x="502" y="0"/>
                    </a:moveTo>
                    <a:cubicBezTo>
                      <a:pt x="452" y="0"/>
                      <a:pt x="427" y="0"/>
                      <a:pt x="402" y="50"/>
                    </a:cubicBezTo>
                    <a:cubicBezTo>
                      <a:pt x="1" y="978"/>
                      <a:pt x="1830" y="14587"/>
                      <a:pt x="2081" y="15489"/>
                    </a:cubicBezTo>
                    <a:cubicBezTo>
                      <a:pt x="2557" y="17268"/>
                      <a:pt x="4663" y="19674"/>
                      <a:pt x="4663" y="19674"/>
                    </a:cubicBezTo>
                    <a:cubicBezTo>
                      <a:pt x="4663" y="19674"/>
                      <a:pt x="5064" y="19424"/>
                      <a:pt x="5565" y="18998"/>
                    </a:cubicBezTo>
                    <a:cubicBezTo>
                      <a:pt x="4938" y="17945"/>
                      <a:pt x="4437" y="16867"/>
                      <a:pt x="4061" y="15664"/>
                    </a:cubicBezTo>
                    <a:cubicBezTo>
                      <a:pt x="3184" y="12933"/>
                      <a:pt x="2206" y="10276"/>
                      <a:pt x="1705" y="7419"/>
                    </a:cubicBezTo>
                    <a:cubicBezTo>
                      <a:pt x="1254" y="4963"/>
                      <a:pt x="1129" y="2456"/>
                      <a:pt x="502" y="0"/>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7" name="Google Shape;4497;p51"/>
              <p:cNvSpPr/>
              <p:nvPr/>
            </p:nvSpPr>
            <p:spPr>
              <a:xfrm>
                <a:off x="-1393568" y="1828373"/>
                <a:ext cx="83020" cy="3835"/>
              </a:xfrm>
              <a:custGeom>
                <a:avLst/>
                <a:gdLst/>
                <a:ahLst/>
                <a:cxnLst/>
                <a:rect l="l" t="t" r="r" b="b"/>
                <a:pathLst>
                  <a:path w="14137" h="653" extrusionOk="0">
                    <a:moveTo>
                      <a:pt x="6877" y="0"/>
                    </a:moveTo>
                    <a:cubicBezTo>
                      <a:pt x="4668" y="0"/>
                      <a:pt x="2464" y="72"/>
                      <a:pt x="276" y="276"/>
                    </a:cubicBezTo>
                    <a:cubicBezTo>
                      <a:pt x="1" y="301"/>
                      <a:pt x="1" y="652"/>
                      <a:pt x="276" y="652"/>
                    </a:cubicBezTo>
                    <a:cubicBezTo>
                      <a:pt x="4863" y="552"/>
                      <a:pt x="9474" y="452"/>
                      <a:pt x="14061" y="276"/>
                    </a:cubicBezTo>
                    <a:cubicBezTo>
                      <a:pt x="14136" y="276"/>
                      <a:pt x="14136" y="176"/>
                      <a:pt x="14061" y="176"/>
                    </a:cubicBezTo>
                    <a:cubicBezTo>
                      <a:pt x="11674" y="85"/>
                      <a:pt x="9273" y="0"/>
                      <a:pt x="6877" y="0"/>
                    </a:cubicBezTo>
                    <a:close/>
                  </a:path>
                </a:pathLst>
              </a:custGeom>
              <a:solidFill>
                <a:srgbClr val="FFF9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8" name="Google Shape;4498;p51"/>
              <p:cNvSpPr/>
              <p:nvPr/>
            </p:nvSpPr>
            <p:spPr>
              <a:xfrm>
                <a:off x="-1384196" y="1835121"/>
                <a:ext cx="73301" cy="18610"/>
              </a:xfrm>
              <a:custGeom>
                <a:avLst/>
                <a:gdLst/>
                <a:ahLst/>
                <a:cxnLst/>
                <a:rect l="l" t="t" r="r" b="b"/>
                <a:pathLst>
                  <a:path w="12482" h="3169" extrusionOk="0">
                    <a:moveTo>
                      <a:pt x="12388" y="0"/>
                    </a:moveTo>
                    <a:cubicBezTo>
                      <a:pt x="12381" y="0"/>
                      <a:pt x="12373" y="2"/>
                      <a:pt x="12365" y="4"/>
                    </a:cubicBezTo>
                    <a:cubicBezTo>
                      <a:pt x="8329" y="907"/>
                      <a:pt x="4094" y="1558"/>
                      <a:pt x="184" y="2862"/>
                    </a:cubicBezTo>
                    <a:cubicBezTo>
                      <a:pt x="0" y="2931"/>
                      <a:pt x="69" y="3168"/>
                      <a:pt x="256" y="3168"/>
                    </a:cubicBezTo>
                    <a:cubicBezTo>
                      <a:pt x="273" y="3168"/>
                      <a:pt x="291" y="3166"/>
                      <a:pt x="309" y="3162"/>
                    </a:cubicBezTo>
                    <a:cubicBezTo>
                      <a:pt x="4319" y="2385"/>
                      <a:pt x="8605" y="1583"/>
                      <a:pt x="12415" y="105"/>
                    </a:cubicBezTo>
                    <a:cubicBezTo>
                      <a:pt x="12482" y="82"/>
                      <a:pt x="12449" y="0"/>
                      <a:pt x="12388" y="0"/>
                    </a:cubicBezTo>
                    <a:close/>
                  </a:path>
                </a:pathLst>
              </a:custGeom>
              <a:solidFill>
                <a:srgbClr val="FFF9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9" name="Google Shape;4499;p51"/>
              <p:cNvSpPr/>
              <p:nvPr/>
            </p:nvSpPr>
            <p:spPr>
              <a:xfrm>
                <a:off x="-1382299" y="1803756"/>
                <a:ext cx="72138" cy="22145"/>
              </a:xfrm>
              <a:custGeom>
                <a:avLst/>
                <a:gdLst/>
                <a:ahLst/>
                <a:cxnLst/>
                <a:rect l="l" t="t" r="r" b="b"/>
                <a:pathLst>
                  <a:path w="12284" h="3771" extrusionOk="0">
                    <a:moveTo>
                      <a:pt x="245" y="1"/>
                    </a:moveTo>
                    <a:cubicBezTo>
                      <a:pt x="93" y="1"/>
                      <a:pt x="1" y="239"/>
                      <a:pt x="162" y="308"/>
                    </a:cubicBezTo>
                    <a:cubicBezTo>
                      <a:pt x="4022" y="1661"/>
                      <a:pt x="8107" y="3140"/>
                      <a:pt x="12192" y="3766"/>
                    </a:cubicBezTo>
                    <a:cubicBezTo>
                      <a:pt x="12200" y="3769"/>
                      <a:pt x="12208" y="3770"/>
                      <a:pt x="12215" y="3770"/>
                    </a:cubicBezTo>
                    <a:cubicBezTo>
                      <a:pt x="12271" y="3770"/>
                      <a:pt x="12284" y="3689"/>
                      <a:pt x="12217" y="3666"/>
                    </a:cubicBezTo>
                    <a:cubicBezTo>
                      <a:pt x="8307" y="2413"/>
                      <a:pt x="4322" y="859"/>
                      <a:pt x="287" y="7"/>
                    </a:cubicBezTo>
                    <a:cubicBezTo>
                      <a:pt x="273" y="3"/>
                      <a:pt x="259" y="1"/>
                      <a:pt x="245" y="1"/>
                    </a:cubicBezTo>
                    <a:close/>
                  </a:path>
                </a:pathLst>
              </a:custGeom>
              <a:solidFill>
                <a:srgbClr val="FFF9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0" name="Google Shape;4500;p51"/>
              <p:cNvSpPr/>
              <p:nvPr/>
            </p:nvSpPr>
            <p:spPr>
              <a:xfrm>
                <a:off x="-1393715" y="1826705"/>
                <a:ext cx="83014" cy="3336"/>
              </a:xfrm>
              <a:custGeom>
                <a:avLst/>
                <a:gdLst/>
                <a:ahLst/>
                <a:cxnLst/>
                <a:rect l="l" t="t" r="r" b="b"/>
                <a:pathLst>
                  <a:path w="14136" h="568" extrusionOk="0">
                    <a:moveTo>
                      <a:pt x="4102" y="0"/>
                    </a:moveTo>
                    <a:cubicBezTo>
                      <a:pt x="2825" y="0"/>
                      <a:pt x="1550" y="33"/>
                      <a:pt x="276" y="109"/>
                    </a:cubicBezTo>
                    <a:cubicBezTo>
                      <a:pt x="1" y="134"/>
                      <a:pt x="1" y="485"/>
                      <a:pt x="276" y="510"/>
                    </a:cubicBezTo>
                    <a:cubicBezTo>
                      <a:pt x="3987" y="530"/>
                      <a:pt x="7714" y="567"/>
                      <a:pt x="11431" y="567"/>
                    </a:cubicBezTo>
                    <a:cubicBezTo>
                      <a:pt x="12308" y="567"/>
                      <a:pt x="13185" y="565"/>
                      <a:pt x="14061" y="560"/>
                    </a:cubicBezTo>
                    <a:cubicBezTo>
                      <a:pt x="14136" y="560"/>
                      <a:pt x="14136" y="460"/>
                      <a:pt x="14061" y="435"/>
                    </a:cubicBezTo>
                    <a:cubicBezTo>
                      <a:pt x="10748" y="218"/>
                      <a:pt x="7422" y="0"/>
                      <a:pt x="410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1" name="Google Shape;4501;p51"/>
              <p:cNvSpPr/>
              <p:nvPr/>
            </p:nvSpPr>
            <p:spPr>
              <a:xfrm>
                <a:off x="-1385082" y="1835121"/>
                <a:ext cx="73747" cy="16255"/>
              </a:xfrm>
              <a:custGeom>
                <a:avLst/>
                <a:gdLst/>
                <a:ahLst/>
                <a:cxnLst/>
                <a:rect l="l" t="t" r="r" b="b"/>
                <a:pathLst>
                  <a:path w="12558" h="2768" extrusionOk="0">
                    <a:moveTo>
                      <a:pt x="12488" y="0"/>
                    </a:moveTo>
                    <a:cubicBezTo>
                      <a:pt x="12481" y="0"/>
                      <a:pt x="12474" y="2"/>
                      <a:pt x="12465" y="4"/>
                    </a:cubicBezTo>
                    <a:cubicBezTo>
                      <a:pt x="8405" y="756"/>
                      <a:pt x="4145" y="1308"/>
                      <a:pt x="185" y="2461"/>
                    </a:cubicBezTo>
                    <a:cubicBezTo>
                      <a:pt x="1" y="2530"/>
                      <a:pt x="49" y="2767"/>
                      <a:pt x="232" y="2767"/>
                    </a:cubicBezTo>
                    <a:cubicBezTo>
                      <a:pt x="249" y="2767"/>
                      <a:pt x="266" y="2765"/>
                      <a:pt x="285" y="2761"/>
                    </a:cubicBezTo>
                    <a:cubicBezTo>
                      <a:pt x="4320" y="2135"/>
                      <a:pt x="8656" y="1458"/>
                      <a:pt x="12491" y="105"/>
                    </a:cubicBezTo>
                    <a:cubicBezTo>
                      <a:pt x="12557" y="82"/>
                      <a:pt x="12545" y="0"/>
                      <a:pt x="124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2" name="Google Shape;4502;p51"/>
              <p:cNvSpPr/>
              <p:nvPr/>
            </p:nvSpPr>
            <p:spPr>
              <a:xfrm>
                <a:off x="-1381547" y="1801553"/>
                <a:ext cx="71386" cy="24347"/>
              </a:xfrm>
              <a:custGeom>
                <a:avLst/>
                <a:gdLst/>
                <a:ahLst/>
                <a:cxnLst/>
                <a:rect l="l" t="t" r="r" b="b"/>
                <a:pathLst>
                  <a:path w="12156" h="4146" extrusionOk="0">
                    <a:moveTo>
                      <a:pt x="267" y="0"/>
                    </a:moveTo>
                    <a:cubicBezTo>
                      <a:pt x="112" y="0"/>
                      <a:pt x="0" y="238"/>
                      <a:pt x="184" y="307"/>
                    </a:cubicBezTo>
                    <a:cubicBezTo>
                      <a:pt x="3969" y="1786"/>
                      <a:pt x="8004" y="3390"/>
                      <a:pt x="12064" y="4141"/>
                    </a:cubicBezTo>
                    <a:cubicBezTo>
                      <a:pt x="12072" y="4144"/>
                      <a:pt x="12080" y="4145"/>
                      <a:pt x="12087" y="4145"/>
                    </a:cubicBezTo>
                    <a:cubicBezTo>
                      <a:pt x="12143" y="4145"/>
                      <a:pt x="12156" y="4064"/>
                      <a:pt x="12089" y="4041"/>
                    </a:cubicBezTo>
                    <a:cubicBezTo>
                      <a:pt x="8229" y="2663"/>
                      <a:pt x="4320" y="984"/>
                      <a:pt x="310" y="6"/>
                    </a:cubicBezTo>
                    <a:cubicBezTo>
                      <a:pt x="295" y="2"/>
                      <a:pt x="281" y="0"/>
                      <a:pt x="2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3" name="Google Shape;4503;p51"/>
              <p:cNvSpPr/>
              <p:nvPr/>
            </p:nvSpPr>
            <p:spPr>
              <a:xfrm>
                <a:off x="-1305551" y="1807461"/>
                <a:ext cx="32534" cy="32545"/>
              </a:xfrm>
              <a:custGeom>
                <a:avLst/>
                <a:gdLst/>
                <a:ahLst/>
                <a:cxnLst/>
                <a:rect l="l" t="t" r="r" b="b"/>
                <a:pathLst>
                  <a:path w="5540" h="5542" extrusionOk="0">
                    <a:moveTo>
                      <a:pt x="4407" y="1"/>
                    </a:moveTo>
                    <a:cubicBezTo>
                      <a:pt x="2386" y="1"/>
                      <a:pt x="917" y="751"/>
                      <a:pt x="0" y="1406"/>
                    </a:cubicBezTo>
                    <a:cubicBezTo>
                      <a:pt x="476" y="3186"/>
                      <a:pt x="2557" y="5541"/>
                      <a:pt x="2557" y="5541"/>
                    </a:cubicBezTo>
                    <a:cubicBezTo>
                      <a:pt x="2557" y="5541"/>
                      <a:pt x="5539" y="3737"/>
                      <a:pt x="5464" y="880"/>
                    </a:cubicBezTo>
                    <a:cubicBezTo>
                      <a:pt x="5464" y="654"/>
                      <a:pt x="5414" y="379"/>
                      <a:pt x="5339" y="53"/>
                    </a:cubicBezTo>
                    <a:cubicBezTo>
                      <a:pt x="5016" y="17"/>
                      <a:pt x="4705" y="1"/>
                      <a:pt x="440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4" name="Google Shape;4504;p51"/>
              <p:cNvSpPr/>
              <p:nvPr/>
            </p:nvSpPr>
            <p:spPr>
              <a:xfrm>
                <a:off x="-1300988" y="1810063"/>
                <a:ext cx="18252" cy="10571"/>
              </a:xfrm>
              <a:custGeom>
                <a:avLst/>
                <a:gdLst/>
                <a:ahLst/>
                <a:cxnLst/>
                <a:rect l="l" t="t" r="r" b="b"/>
                <a:pathLst>
                  <a:path w="3108" h="1800" extrusionOk="0">
                    <a:moveTo>
                      <a:pt x="2119" y="0"/>
                    </a:moveTo>
                    <a:cubicBezTo>
                      <a:pt x="1784" y="0"/>
                      <a:pt x="1453" y="61"/>
                      <a:pt x="1153" y="211"/>
                    </a:cubicBezTo>
                    <a:cubicBezTo>
                      <a:pt x="552" y="487"/>
                      <a:pt x="0" y="1013"/>
                      <a:pt x="376" y="1640"/>
                    </a:cubicBezTo>
                    <a:cubicBezTo>
                      <a:pt x="441" y="1743"/>
                      <a:pt x="571" y="1800"/>
                      <a:pt x="700" y="1800"/>
                    </a:cubicBezTo>
                    <a:cubicBezTo>
                      <a:pt x="822" y="1800"/>
                      <a:pt x="942" y="1749"/>
                      <a:pt x="1003" y="1640"/>
                    </a:cubicBezTo>
                    <a:cubicBezTo>
                      <a:pt x="1178" y="1289"/>
                      <a:pt x="1479" y="1113"/>
                      <a:pt x="1830" y="913"/>
                    </a:cubicBezTo>
                    <a:cubicBezTo>
                      <a:pt x="2181" y="712"/>
                      <a:pt x="2557" y="512"/>
                      <a:pt x="2958" y="362"/>
                    </a:cubicBezTo>
                    <a:cubicBezTo>
                      <a:pt x="3083" y="311"/>
                      <a:pt x="3108" y="136"/>
                      <a:pt x="2958" y="111"/>
                    </a:cubicBezTo>
                    <a:cubicBezTo>
                      <a:pt x="2684" y="43"/>
                      <a:pt x="2400" y="0"/>
                      <a:pt x="21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5" name="Google Shape;4505;p51"/>
              <p:cNvSpPr/>
              <p:nvPr/>
            </p:nvSpPr>
            <p:spPr>
              <a:xfrm>
                <a:off x="-1297752" y="1822565"/>
                <a:ext cx="3835" cy="3406"/>
              </a:xfrm>
              <a:custGeom>
                <a:avLst/>
                <a:gdLst/>
                <a:ahLst/>
                <a:cxnLst/>
                <a:rect l="l" t="t" r="r" b="b"/>
                <a:pathLst>
                  <a:path w="653" h="580" extrusionOk="0">
                    <a:moveTo>
                      <a:pt x="326" y="1"/>
                    </a:moveTo>
                    <a:cubicBezTo>
                      <a:pt x="310" y="1"/>
                      <a:pt x="293" y="4"/>
                      <a:pt x="276" y="12"/>
                    </a:cubicBezTo>
                    <a:cubicBezTo>
                      <a:pt x="151" y="12"/>
                      <a:pt x="76" y="62"/>
                      <a:pt x="26" y="162"/>
                    </a:cubicBezTo>
                    <a:cubicBezTo>
                      <a:pt x="1" y="263"/>
                      <a:pt x="26" y="338"/>
                      <a:pt x="76" y="438"/>
                    </a:cubicBezTo>
                    <a:cubicBezTo>
                      <a:pt x="115" y="516"/>
                      <a:pt x="230" y="579"/>
                      <a:pt x="339" y="579"/>
                    </a:cubicBezTo>
                    <a:cubicBezTo>
                      <a:pt x="369" y="579"/>
                      <a:pt x="399" y="574"/>
                      <a:pt x="427" y="563"/>
                    </a:cubicBezTo>
                    <a:cubicBezTo>
                      <a:pt x="427" y="563"/>
                      <a:pt x="452" y="563"/>
                      <a:pt x="452" y="538"/>
                    </a:cubicBezTo>
                    <a:cubicBezTo>
                      <a:pt x="602" y="488"/>
                      <a:pt x="652" y="388"/>
                      <a:pt x="627" y="263"/>
                    </a:cubicBezTo>
                    <a:cubicBezTo>
                      <a:pt x="627" y="238"/>
                      <a:pt x="627" y="238"/>
                      <a:pt x="627" y="213"/>
                    </a:cubicBezTo>
                    <a:cubicBezTo>
                      <a:pt x="627" y="137"/>
                      <a:pt x="502" y="37"/>
                      <a:pt x="427" y="12"/>
                    </a:cubicBezTo>
                    <a:cubicBezTo>
                      <a:pt x="393" y="12"/>
                      <a:pt x="360" y="1"/>
                      <a:pt x="3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6" name="Google Shape;4506;p51"/>
              <p:cNvSpPr/>
              <p:nvPr/>
            </p:nvSpPr>
            <p:spPr>
              <a:xfrm>
                <a:off x="-1308940" y="1780688"/>
                <a:ext cx="27824" cy="17958"/>
              </a:xfrm>
              <a:custGeom>
                <a:avLst/>
                <a:gdLst/>
                <a:ahLst/>
                <a:cxnLst/>
                <a:rect l="l" t="t" r="r" b="b"/>
                <a:pathLst>
                  <a:path w="4738" h="3058" extrusionOk="0">
                    <a:moveTo>
                      <a:pt x="4211" y="0"/>
                    </a:moveTo>
                    <a:cubicBezTo>
                      <a:pt x="2657" y="501"/>
                      <a:pt x="1229" y="1278"/>
                      <a:pt x="1" y="2256"/>
                    </a:cubicBezTo>
                    <a:cubicBezTo>
                      <a:pt x="26" y="2532"/>
                      <a:pt x="76" y="2807"/>
                      <a:pt x="101" y="3058"/>
                    </a:cubicBezTo>
                    <a:cubicBezTo>
                      <a:pt x="1053" y="2506"/>
                      <a:pt x="2031" y="2030"/>
                      <a:pt x="3109" y="1654"/>
                    </a:cubicBezTo>
                    <a:cubicBezTo>
                      <a:pt x="3610" y="1479"/>
                      <a:pt x="4186" y="1354"/>
                      <a:pt x="4738" y="1253"/>
                    </a:cubicBezTo>
                    <a:cubicBezTo>
                      <a:pt x="4587" y="852"/>
                      <a:pt x="4412" y="426"/>
                      <a:pt x="42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7" name="Google Shape;4507;p51"/>
              <p:cNvSpPr/>
              <p:nvPr/>
            </p:nvSpPr>
            <p:spPr>
              <a:xfrm>
                <a:off x="-1311588" y="1765085"/>
                <a:ext cx="23701" cy="14869"/>
              </a:xfrm>
              <a:custGeom>
                <a:avLst/>
                <a:gdLst/>
                <a:ahLst/>
                <a:cxnLst/>
                <a:rect l="l" t="t" r="r" b="b"/>
                <a:pathLst>
                  <a:path w="4036" h="2532" extrusionOk="0">
                    <a:moveTo>
                      <a:pt x="3459" y="1"/>
                    </a:moveTo>
                    <a:cubicBezTo>
                      <a:pt x="2833" y="201"/>
                      <a:pt x="2231" y="452"/>
                      <a:pt x="1680" y="652"/>
                    </a:cubicBezTo>
                    <a:cubicBezTo>
                      <a:pt x="1103" y="853"/>
                      <a:pt x="502" y="1103"/>
                      <a:pt x="1" y="1454"/>
                    </a:cubicBezTo>
                    <a:cubicBezTo>
                      <a:pt x="51" y="1830"/>
                      <a:pt x="76" y="2181"/>
                      <a:pt x="126" y="2532"/>
                    </a:cubicBezTo>
                    <a:cubicBezTo>
                      <a:pt x="1354" y="1955"/>
                      <a:pt x="2682" y="1579"/>
                      <a:pt x="4036" y="1279"/>
                    </a:cubicBezTo>
                    <a:cubicBezTo>
                      <a:pt x="3860" y="853"/>
                      <a:pt x="3660" y="427"/>
                      <a:pt x="345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8" name="Google Shape;4508;p51"/>
              <p:cNvSpPr/>
              <p:nvPr/>
            </p:nvSpPr>
            <p:spPr>
              <a:xfrm>
                <a:off x="-1313502" y="1750956"/>
                <a:ext cx="17817" cy="12074"/>
              </a:xfrm>
              <a:custGeom>
                <a:avLst/>
                <a:gdLst/>
                <a:ahLst/>
                <a:cxnLst/>
                <a:rect l="l" t="t" r="r" b="b"/>
                <a:pathLst>
                  <a:path w="3034" h="2056" extrusionOk="0">
                    <a:moveTo>
                      <a:pt x="2557" y="0"/>
                    </a:moveTo>
                    <a:cubicBezTo>
                      <a:pt x="2081" y="151"/>
                      <a:pt x="1605" y="326"/>
                      <a:pt x="1154" y="502"/>
                    </a:cubicBezTo>
                    <a:cubicBezTo>
                      <a:pt x="728" y="652"/>
                      <a:pt x="352" y="828"/>
                      <a:pt x="1" y="1028"/>
                    </a:cubicBezTo>
                    <a:cubicBezTo>
                      <a:pt x="26" y="1379"/>
                      <a:pt x="76" y="1705"/>
                      <a:pt x="101" y="2056"/>
                    </a:cubicBezTo>
                    <a:cubicBezTo>
                      <a:pt x="527" y="1805"/>
                      <a:pt x="978" y="1579"/>
                      <a:pt x="1429" y="1404"/>
                    </a:cubicBezTo>
                    <a:cubicBezTo>
                      <a:pt x="1931" y="1229"/>
                      <a:pt x="2482" y="1053"/>
                      <a:pt x="3033" y="928"/>
                    </a:cubicBezTo>
                    <a:cubicBezTo>
                      <a:pt x="2883" y="602"/>
                      <a:pt x="2733" y="301"/>
                      <a:pt x="255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9" name="Google Shape;4509;p51"/>
              <p:cNvSpPr/>
              <p:nvPr/>
            </p:nvSpPr>
            <p:spPr>
              <a:xfrm>
                <a:off x="-1492467" y="1647330"/>
                <a:ext cx="81833" cy="71392"/>
              </a:xfrm>
              <a:custGeom>
                <a:avLst/>
                <a:gdLst/>
                <a:ahLst/>
                <a:cxnLst/>
                <a:rect l="l" t="t" r="r" b="b"/>
                <a:pathLst>
                  <a:path w="13935" h="12157" extrusionOk="0">
                    <a:moveTo>
                      <a:pt x="6669" y="1"/>
                    </a:moveTo>
                    <a:cubicBezTo>
                      <a:pt x="963" y="1"/>
                      <a:pt x="0" y="8692"/>
                      <a:pt x="3608" y="11155"/>
                    </a:cubicBezTo>
                    <a:cubicBezTo>
                      <a:pt x="4646" y="11851"/>
                      <a:pt x="5884" y="12157"/>
                      <a:pt x="7138" y="12157"/>
                    </a:cubicBezTo>
                    <a:cubicBezTo>
                      <a:pt x="10308" y="12157"/>
                      <a:pt x="13575" y="10204"/>
                      <a:pt x="13934" y="7671"/>
                    </a:cubicBezTo>
                    <a:cubicBezTo>
                      <a:pt x="13458" y="4764"/>
                      <a:pt x="11779" y="128"/>
                      <a:pt x="6791" y="2"/>
                    </a:cubicBezTo>
                    <a:cubicBezTo>
                      <a:pt x="6750" y="1"/>
                      <a:pt x="6710" y="1"/>
                      <a:pt x="666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0" name="Google Shape;4510;p51"/>
              <p:cNvSpPr/>
              <p:nvPr/>
            </p:nvSpPr>
            <p:spPr>
              <a:xfrm>
                <a:off x="-1460979" y="1678572"/>
                <a:ext cx="37983" cy="26174"/>
              </a:xfrm>
              <a:custGeom>
                <a:avLst/>
                <a:gdLst/>
                <a:ahLst/>
                <a:cxnLst/>
                <a:rect l="l" t="t" r="r" b="b"/>
                <a:pathLst>
                  <a:path w="6468" h="4457" extrusionOk="0">
                    <a:moveTo>
                      <a:pt x="3089" y="1"/>
                    </a:moveTo>
                    <a:cubicBezTo>
                      <a:pt x="2461" y="1"/>
                      <a:pt x="1868" y="245"/>
                      <a:pt x="1455" y="873"/>
                    </a:cubicBezTo>
                    <a:cubicBezTo>
                      <a:pt x="1" y="3103"/>
                      <a:pt x="2031" y="4457"/>
                      <a:pt x="3334" y="4457"/>
                    </a:cubicBezTo>
                    <a:cubicBezTo>
                      <a:pt x="4637" y="4457"/>
                      <a:pt x="5916" y="3379"/>
                      <a:pt x="6216" y="2402"/>
                    </a:cubicBezTo>
                    <a:cubicBezTo>
                      <a:pt x="6467" y="1541"/>
                      <a:pt x="4667" y="1"/>
                      <a:pt x="308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1" name="Google Shape;4511;p51"/>
              <p:cNvSpPr/>
              <p:nvPr/>
            </p:nvSpPr>
            <p:spPr>
              <a:xfrm>
                <a:off x="-1464866" y="1677297"/>
                <a:ext cx="45107" cy="18011"/>
              </a:xfrm>
              <a:custGeom>
                <a:avLst/>
                <a:gdLst/>
                <a:ahLst/>
                <a:cxnLst/>
                <a:rect l="l" t="t" r="r" b="b"/>
                <a:pathLst>
                  <a:path w="7681" h="3067" extrusionOk="0">
                    <a:moveTo>
                      <a:pt x="3783" y="1"/>
                    </a:moveTo>
                    <a:cubicBezTo>
                      <a:pt x="2238" y="1"/>
                      <a:pt x="951" y="1087"/>
                      <a:pt x="111" y="2368"/>
                    </a:cubicBezTo>
                    <a:cubicBezTo>
                      <a:pt x="0" y="2535"/>
                      <a:pt x="150" y="2675"/>
                      <a:pt x="307" y="2675"/>
                    </a:cubicBezTo>
                    <a:cubicBezTo>
                      <a:pt x="361" y="2675"/>
                      <a:pt x="417" y="2658"/>
                      <a:pt x="462" y="2619"/>
                    </a:cubicBezTo>
                    <a:cubicBezTo>
                      <a:pt x="1552" y="1711"/>
                      <a:pt x="2354" y="679"/>
                      <a:pt x="3780" y="679"/>
                    </a:cubicBezTo>
                    <a:cubicBezTo>
                      <a:pt x="3929" y="679"/>
                      <a:pt x="4084" y="690"/>
                      <a:pt x="4247" y="714"/>
                    </a:cubicBezTo>
                    <a:cubicBezTo>
                      <a:pt x="5650" y="914"/>
                      <a:pt x="6753" y="1792"/>
                      <a:pt x="7355" y="3020"/>
                    </a:cubicBezTo>
                    <a:cubicBezTo>
                      <a:pt x="7371" y="3053"/>
                      <a:pt x="7396" y="3067"/>
                      <a:pt x="7423" y="3067"/>
                    </a:cubicBezTo>
                    <a:cubicBezTo>
                      <a:pt x="7477" y="3067"/>
                      <a:pt x="7538" y="3011"/>
                      <a:pt x="7555" y="2944"/>
                    </a:cubicBezTo>
                    <a:cubicBezTo>
                      <a:pt x="7680" y="1365"/>
                      <a:pt x="5726" y="338"/>
                      <a:pt x="4422" y="62"/>
                    </a:cubicBezTo>
                    <a:cubicBezTo>
                      <a:pt x="4205" y="21"/>
                      <a:pt x="3992" y="1"/>
                      <a:pt x="3783" y="1"/>
                    </a:cubicBezTo>
                    <a:close/>
                  </a:path>
                </a:pathLst>
              </a:custGeom>
              <a:solidFill>
                <a:srgbClr val="4D1311">
                  <a:alpha val="3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2" name="Google Shape;4512;p51"/>
              <p:cNvSpPr/>
              <p:nvPr/>
            </p:nvSpPr>
            <p:spPr>
              <a:xfrm>
                <a:off x="-764811" y="1870350"/>
                <a:ext cx="63587" cy="235939"/>
              </a:xfrm>
              <a:custGeom>
                <a:avLst/>
                <a:gdLst/>
                <a:ahLst/>
                <a:cxnLst/>
                <a:rect l="l" t="t" r="r" b="b"/>
                <a:pathLst>
                  <a:path w="10828" h="40177" extrusionOk="0">
                    <a:moveTo>
                      <a:pt x="6365" y="1"/>
                    </a:moveTo>
                    <a:cubicBezTo>
                      <a:pt x="6272" y="1"/>
                      <a:pt x="6178" y="23"/>
                      <a:pt x="6091" y="71"/>
                    </a:cubicBezTo>
                    <a:cubicBezTo>
                      <a:pt x="5815" y="196"/>
                      <a:pt x="5715" y="522"/>
                      <a:pt x="5841" y="797"/>
                    </a:cubicBezTo>
                    <a:lnTo>
                      <a:pt x="5841" y="822"/>
                    </a:lnTo>
                    <a:cubicBezTo>
                      <a:pt x="5841" y="822"/>
                      <a:pt x="5866" y="848"/>
                      <a:pt x="5891" y="923"/>
                    </a:cubicBezTo>
                    <a:cubicBezTo>
                      <a:pt x="5941" y="973"/>
                      <a:pt x="5966" y="1073"/>
                      <a:pt x="6041" y="1223"/>
                    </a:cubicBezTo>
                    <a:cubicBezTo>
                      <a:pt x="6141" y="1474"/>
                      <a:pt x="6317" y="1875"/>
                      <a:pt x="6517" y="2376"/>
                    </a:cubicBezTo>
                    <a:cubicBezTo>
                      <a:pt x="6718" y="2903"/>
                      <a:pt x="6918" y="3529"/>
                      <a:pt x="7169" y="4256"/>
                    </a:cubicBezTo>
                    <a:cubicBezTo>
                      <a:pt x="7394" y="4983"/>
                      <a:pt x="7645" y="5810"/>
                      <a:pt x="7871" y="6712"/>
                    </a:cubicBezTo>
                    <a:cubicBezTo>
                      <a:pt x="7971" y="7163"/>
                      <a:pt x="8071" y="7640"/>
                      <a:pt x="8196" y="8141"/>
                    </a:cubicBezTo>
                    <a:cubicBezTo>
                      <a:pt x="8272" y="8642"/>
                      <a:pt x="8397" y="9143"/>
                      <a:pt x="8472" y="9670"/>
                    </a:cubicBezTo>
                    <a:cubicBezTo>
                      <a:pt x="8673" y="10722"/>
                      <a:pt x="8798" y="11850"/>
                      <a:pt x="8898" y="13028"/>
                    </a:cubicBezTo>
                    <a:cubicBezTo>
                      <a:pt x="8973" y="14181"/>
                      <a:pt x="9049" y="15384"/>
                      <a:pt x="8998" y="16612"/>
                    </a:cubicBezTo>
                    <a:cubicBezTo>
                      <a:pt x="8998" y="17840"/>
                      <a:pt x="8873" y="19068"/>
                      <a:pt x="8748" y="20296"/>
                    </a:cubicBezTo>
                    <a:cubicBezTo>
                      <a:pt x="8648" y="20898"/>
                      <a:pt x="8572" y="21524"/>
                      <a:pt x="8447" y="22126"/>
                    </a:cubicBezTo>
                    <a:cubicBezTo>
                      <a:pt x="8322" y="22727"/>
                      <a:pt x="8221" y="23329"/>
                      <a:pt x="8046" y="23905"/>
                    </a:cubicBezTo>
                    <a:cubicBezTo>
                      <a:pt x="7896" y="24507"/>
                      <a:pt x="7745" y="25083"/>
                      <a:pt x="7570" y="25635"/>
                    </a:cubicBezTo>
                    <a:cubicBezTo>
                      <a:pt x="7470" y="25935"/>
                      <a:pt x="7394" y="26211"/>
                      <a:pt x="7294" y="26487"/>
                    </a:cubicBezTo>
                    <a:cubicBezTo>
                      <a:pt x="7194" y="26762"/>
                      <a:pt x="7094" y="27038"/>
                      <a:pt x="6993" y="27314"/>
                    </a:cubicBezTo>
                    <a:cubicBezTo>
                      <a:pt x="6893" y="27564"/>
                      <a:pt x="6793" y="27840"/>
                      <a:pt x="6693" y="28116"/>
                    </a:cubicBezTo>
                    <a:cubicBezTo>
                      <a:pt x="6592" y="28366"/>
                      <a:pt x="6467" y="28617"/>
                      <a:pt x="6367" y="28868"/>
                    </a:cubicBezTo>
                    <a:cubicBezTo>
                      <a:pt x="6141" y="29369"/>
                      <a:pt x="5916" y="29870"/>
                      <a:pt x="5665" y="30346"/>
                    </a:cubicBezTo>
                    <a:cubicBezTo>
                      <a:pt x="5565" y="30572"/>
                      <a:pt x="5440" y="30798"/>
                      <a:pt x="5314" y="31048"/>
                    </a:cubicBezTo>
                    <a:cubicBezTo>
                      <a:pt x="5214" y="31274"/>
                      <a:pt x="5089" y="31499"/>
                      <a:pt x="4963" y="31700"/>
                    </a:cubicBezTo>
                    <a:cubicBezTo>
                      <a:pt x="4713" y="32126"/>
                      <a:pt x="4462" y="32552"/>
                      <a:pt x="4236" y="32928"/>
                    </a:cubicBezTo>
                    <a:cubicBezTo>
                      <a:pt x="3986" y="33329"/>
                      <a:pt x="3735" y="33680"/>
                      <a:pt x="3510" y="34031"/>
                    </a:cubicBezTo>
                    <a:cubicBezTo>
                      <a:pt x="3284" y="34382"/>
                      <a:pt x="3059" y="34732"/>
                      <a:pt x="2833" y="35008"/>
                    </a:cubicBezTo>
                    <a:cubicBezTo>
                      <a:pt x="2607" y="35309"/>
                      <a:pt x="2382" y="35585"/>
                      <a:pt x="2206" y="35860"/>
                    </a:cubicBezTo>
                    <a:cubicBezTo>
                      <a:pt x="2106" y="35986"/>
                      <a:pt x="2006" y="36111"/>
                      <a:pt x="1906" y="36211"/>
                    </a:cubicBezTo>
                    <a:cubicBezTo>
                      <a:pt x="1830" y="36336"/>
                      <a:pt x="1730" y="36437"/>
                      <a:pt x="1655" y="36537"/>
                    </a:cubicBezTo>
                    <a:cubicBezTo>
                      <a:pt x="953" y="37364"/>
                      <a:pt x="552" y="37840"/>
                      <a:pt x="552" y="37840"/>
                    </a:cubicBezTo>
                    <a:lnTo>
                      <a:pt x="502" y="37890"/>
                    </a:lnTo>
                    <a:cubicBezTo>
                      <a:pt x="1" y="38467"/>
                      <a:pt x="76" y="39344"/>
                      <a:pt x="653" y="39845"/>
                    </a:cubicBezTo>
                    <a:cubicBezTo>
                      <a:pt x="919" y="40067"/>
                      <a:pt x="1240" y="40176"/>
                      <a:pt x="1556" y="40176"/>
                    </a:cubicBezTo>
                    <a:cubicBezTo>
                      <a:pt x="1953" y="40176"/>
                      <a:pt x="2342" y="40005"/>
                      <a:pt x="2607" y="39670"/>
                    </a:cubicBezTo>
                    <a:cubicBezTo>
                      <a:pt x="2632" y="39670"/>
                      <a:pt x="2632" y="39645"/>
                      <a:pt x="2658" y="39645"/>
                    </a:cubicBezTo>
                    <a:cubicBezTo>
                      <a:pt x="2658" y="39645"/>
                      <a:pt x="3059" y="39118"/>
                      <a:pt x="3760" y="38216"/>
                    </a:cubicBezTo>
                    <a:cubicBezTo>
                      <a:pt x="3861" y="38091"/>
                      <a:pt x="3936" y="37966"/>
                      <a:pt x="4036" y="37840"/>
                    </a:cubicBezTo>
                    <a:cubicBezTo>
                      <a:pt x="4136" y="37715"/>
                      <a:pt x="4236" y="37590"/>
                      <a:pt x="4337" y="37439"/>
                    </a:cubicBezTo>
                    <a:cubicBezTo>
                      <a:pt x="4537" y="37138"/>
                      <a:pt x="4738" y="36838"/>
                      <a:pt x="4963" y="36512"/>
                    </a:cubicBezTo>
                    <a:cubicBezTo>
                      <a:pt x="5214" y="36186"/>
                      <a:pt x="5440" y="35810"/>
                      <a:pt x="5665" y="35434"/>
                    </a:cubicBezTo>
                    <a:cubicBezTo>
                      <a:pt x="5891" y="35033"/>
                      <a:pt x="6141" y="34657"/>
                      <a:pt x="6392" y="34206"/>
                    </a:cubicBezTo>
                    <a:cubicBezTo>
                      <a:pt x="6617" y="33780"/>
                      <a:pt x="6868" y="33329"/>
                      <a:pt x="7119" y="32853"/>
                    </a:cubicBezTo>
                    <a:cubicBezTo>
                      <a:pt x="7244" y="32627"/>
                      <a:pt x="7369" y="32377"/>
                      <a:pt x="7470" y="32126"/>
                    </a:cubicBezTo>
                    <a:cubicBezTo>
                      <a:pt x="7595" y="31875"/>
                      <a:pt x="7720" y="31625"/>
                      <a:pt x="7820" y="31374"/>
                    </a:cubicBezTo>
                    <a:cubicBezTo>
                      <a:pt x="8071" y="30848"/>
                      <a:pt x="8297" y="30321"/>
                      <a:pt x="8497" y="29745"/>
                    </a:cubicBezTo>
                    <a:cubicBezTo>
                      <a:pt x="8597" y="29469"/>
                      <a:pt x="8723" y="29194"/>
                      <a:pt x="8823" y="28918"/>
                    </a:cubicBezTo>
                    <a:cubicBezTo>
                      <a:pt x="8923" y="28617"/>
                      <a:pt x="9023" y="28341"/>
                      <a:pt x="9124" y="28041"/>
                    </a:cubicBezTo>
                    <a:cubicBezTo>
                      <a:pt x="9199" y="27740"/>
                      <a:pt x="9324" y="27464"/>
                      <a:pt x="9399" y="27163"/>
                    </a:cubicBezTo>
                    <a:cubicBezTo>
                      <a:pt x="9475" y="26863"/>
                      <a:pt x="9575" y="26537"/>
                      <a:pt x="9650" y="26236"/>
                    </a:cubicBezTo>
                    <a:cubicBezTo>
                      <a:pt x="9825" y="25635"/>
                      <a:pt x="9951" y="25008"/>
                      <a:pt x="10101" y="24381"/>
                    </a:cubicBezTo>
                    <a:cubicBezTo>
                      <a:pt x="10252" y="23730"/>
                      <a:pt x="10327" y="23103"/>
                      <a:pt x="10427" y="22452"/>
                    </a:cubicBezTo>
                    <a:cubicBezTo>
                      <a:pt x="10527" y="21800"/>
                      <a:pt x="10602" y="21148"/>
                      <a:pt x="10678" y="20497"/>
                    </a:cubicBezTo>
                    <a:cubicBezTo>
                      <a:pt x="10753" y="19194"/>
                      <a:pt x="10828" y="17890"/>
                      <a:pt x="10803" y="16612"/>
                    </a:cubicBezTo>
                    <a:cubicBezTo>
                      <a:pt x="10778" y="15334"/>
                      <a:pt x="10653" y="14056"/>
                      <a:pt x="10527" y="12853"/>
                    </a:cubicBezTo>
                    <a:cubicBezTo>
                      <a:pt x="10377" y="11650"/>
                      <a:pt x="10201" y="10472"/>
                      <a:pt x="9951" y="9394"/>
                    </a:cubicBezTo>
                    <a:cubicBezTo>
                      <a:pt x="9851" y="8843"/>
                      <a:pt x="9700" y="8316"/>
                      <a:pt x="9600" y="7815"/>
                    </a:cubicBezTo>
                    <a:cubicBezTo>
                      <a:pt x="9450" y="7314"/>
                      <a:pt x="9349" y="6812"/>
                      <a:pt x="9199" y="6361"/>
                    </a:cubicBezTo>
                    <a:cubicBezTo>
                      <a:pt x="8923" y="5409"/>
                      <a:pt x="8622" y="4582"/>
                      <a:pt x="8372" y="3830"/>
                    </a:cubicBezTo>
                    <a:cubicBezTo>
                      <a:pt x="8096" y="3103"/>
                      <a:pt x="7846" y="2452"/>
                      <a:pt x="7620" y="1925"/>
                    </a:cubicBezTo>
                    <a:cubicBezTo>
                      <a:pt x="7394" y="1424"/>
                      <a:pt x="7194" y="998"/>
                      <a:pt x="7069" y="722"/>
                    </a:cubicBezTo>
                    <a:cubicBezTo>
                      <a:pt x="6993" y="597"/>
                      <a:pt x="6943" y="497"/>
                      <a:pt x="6918" y="421"/>
                    </a:cubicBezTo>
                    <a:cubicBezTo>
                      <a:pt x="6868" y="346"/>
                      <a:pt x="6843" y="296"/>
                      <a:pt x="6843" y="296"/>
                    </a:cubicBezTo>
                    <a:cubicBezTo>
                      <a:pt x="6757" y="107"/>
                      <a:pt x="6565" y="1"/>
                      <a:pt x="636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3" name="Google Shape;4513;p51"/>
              <p:cNvSpPr/>
              <p:nvPr/>
            </p:nvSpPr>
            <p:spPr>
              <a:xfrm>
                <a:off x="-764811" y="2035749"/>
                <a:ext cx="46957" cy="70540"/>
              </a:xfrm>
              <a:custGeom>
                <a:avLst/>
                <a:gdLst/>
                <a:ahLst/>
                <a:cxnLst/>
                <a:rect l="l" t="t" r="r" b="b"/>
                <a:pathLst>
                  <a:path w="7996" h="12012" extrusionOk="0">
                    <a:moveTo>
                      <a:pt x="6668" y="1"/>
                    </a:moveTo>
                    <a:cubicBezTo>
                      <a:pt x="6567" y="227"/>
                      <a:pt x="6467" y="477"/>
                      <a:pt x="6367" y="703"/>
                    </a:cubicBezTo>
                    <a:cubicBezTo>
                      <a:pt x="6141" y="1204"/>
                      <a:pt x="5916" y="1705"/>
                      <a:pt x="5665" y="2181"/>
                    </a:cubicBezTo>
                    <a:cubicBezTo>
                      <a:pt x="5565" y="2407"/>
                      <a:pt x="5440" y="2633"/>
                      <a:pt x="5314" y="2883"/>
                    </a:cubicBezTo>
                    <a:cubicBezTo>
                      <a:pt x="5214" y="3109"/>
                      <a:pt x="5089" y="3334"/>
                      <a:pt x="4963" y="3535"/>
                    </a:cubicBezTo>
                    <a:cubicBezTo>
                      <a:pt x="4713" y="3961"/>
                      <a:pt x="4462" y="4387"/>
                      <a:pt x="4236" y="4763"/>
                    </a:cubicBezTo>
                    <a:cubicBezTo>
                      <a:pt x="3986" y="5164"/>
                      <a:pt x="3735" y="5515"/>
                      <a:pt x="3510" y="5866"/>
                    </a:cubicBezTo>
                    <a:cubicBezTo>
                      <a:pt x="3284" y="6217"/>
                      <a:pt x="3059" y="6567"/>
                      <a:pt x="2833" y="6843"/>
                    </a:cubicBezTo>
                    <a:cubicBezTo>
                      <a:pt x="2607" y="7144"/>
                      <a:pt x="2382" y="7420"/>
                      <a:pt x="2206" y="7695"/>
                    </a:cubicBezTo>
                    <a:cubicBezTo>
                      <a:pt x="2106" y="7821"/>
                      <a:pt x="2006" y="7946"/>
                      <a:pt x="1906" y="8046"/>
                    </a:cubicBezTo>
                    <a:cubicBezTo>
                      <a:pt x="1830" y="8171"/>
                      <a:pt x="1730" y="8272"/>
                      <a:pt x="1655" y="8372"/>
                    </a:cubicBezTo>
                    <a:cubicBezTo>
                      <a:pt x="953" y="9199"/>
                      <a:pt x="552" y="9675"/>
                      <a:pt x="552" y="9675"/>
                    </a:cubicBezTo>
                    <a:lnTo>
                      <a:pt x="502" y="9725"/>
                    </a:lnTo>
                    <a:cubicBezTo>
                      <a:pt x="1" y="10302"/>
                      <a:pt x="76" y="11179"/>
                      <a:pt x="653" y="11680"/>
                    </a:cubicBezTo>
                    <a:cubicBezTo>
                      <a:pt x="919" y="11902"/>
                      <a:pt x="1240" y="12011"/>
                      <a:pt x="1556" y="12011"/>
                    </a:cubicBezTo>
                    <a:cubicBezTo>
                      <a:pt x="1953" y="12011"/>
                      <a:pt x="2342" y="11840"/>
                      <a:pt x="2607" y="11505"/>
                    </a:cubicBezTo>
                    <a:cubicBezTo>
                      <a:pt x="2632" y="11505"/>
                      <a:pt x="2632" y="11480"/>
                      <a:pt x="2658" y="11480"/>
                    </a:cubicBezTo>
                    <a:cubicBezTo>
                      <a:pt x="2658" y="11480"/>
                      <a:pt x="3059" y="10953"/>
                      <a:pt x="3760" y="10051"/>
                    </a:cubicBezTo>
                    <a:cubicBezTo>
                      <a:pt x="3861" y="9926"/>
                      <a:pt x="3936" y="9801"/>
                      <a:pt x="4036" y="9675"/>
                    </a:cubicBezTo>
                    <a:cubicBezTo>
                      <a:pt x="4136" y="9550"/>
                      <a:pt x="4236" y="9425"/>
                      <a:pt x="4337" y="9274"/>
                    </a:cubicBezTo>
                    <a:cubicBezTo>
                      <a:pt x="4537" y="8973"/>
                      <a:pt x="4738" y="8673"/>
                      <a:pt x="4963" y="8347"/>
                    </a:cubicBezTo>
                    <a:cubicBezTo>
                      <a:pt x="5214" y="8021"/>
                      <a:pt x="5440" y="7645"/>
                      <a:pt x="5665" y="7269"/>
                    </a:cubicBezTo>
                    <a:cubicBezTo>
                      <a:pt x="5891" y="6868"/>
                      <a:pt x="6141" y="6492"/>
                      <a:pt x="6392" y="6041"/>
                    </a:cubicBezTo>
                    <a:cubicBezTo>
                      <a:pt x="6617" y="5615"/>
                      <a:pt x="6868" y="5164"/>
                      <a:pt x="7119" y="4688"/>
                    </a:cubicBezTo>
                    <a:cubicBezTo>
                      <a:pt x="7244" y="4462"/>
                      <a:pt x="7369" y="4212"/>
                      <a:pt x="7470" y="3961"/>
                    </a:cubicBezTo>
                    <a:cubicBezTo>
                      <a:pt x="7595" y="3710"/>
                      <a:pt x="7720" y="3460"/>
                      <a:pt x="7820" y="3209"/>
                    </a:cubicBezTo>
                    <a:cubicBezTo>
                      <a:pt x="7896" y="3084"/>
                      <a:pt x="7946" y="2958"/>
                      <a:pt x="7996" y="2833"/>
                    </a:cubicBezTo>
                    <a:cubicBezTo>
                      <a:pt x="7595" y="1856"/>
                      <a:pt x="7144" y="928"/>
                      <a:pt x="6668"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4" name="Google Shape;4514;p51"/>
              <p:cNvSpPr/>
              <p:nvPr/>
            </p:nvSpPr>
            <p:spPr>
              <a:xfrm>
                <a:off x="-760102" y="1811155"/>
                <a:ext cx="57410" cy="68309"/>
              </a:xfrm>
              <a:custGeom>
                <a:avLst/>
                <a:gdLst/>
                <a:ahLst/>
                <a:cxnLst/>
                <a:rect l="l" t="t" r="r" b="b"/>
                <a:pathLst>
                  <a:path w="9776" h="11632" extrusionOk="0">
                    <a:moveTo>
                      <a:pt x="2156" y="0"/>
                    </a:moveTo>
                    <a:cubicBezTo>
                      <a:pt x="2156" y="0"/>
                      <a:pt x="1" y="2807"/>
                      <a:pt x="101" y="6842"/>
                    </a:cubicBezTo>
                    <a:cubicBezTo>
                      <a:pt x="190" y="9659"/>
                      <a:pt x="2614" y="11632"/>
                      <a:pt x="4543" y="11632"/>
                    </a:cubicBezTo>
                    <a:cubicBezTo>
                      <a:pt x="4794" y="11632"/>
                      <a:pt x="5036" y="11598"/>
                      <a:pt x="5264" y="11529"/>
                    </a:cubicBezTo>
                    <a:cubicBezTo>
                      <a:pt x="9775" y="10176"/>
                      <a:pt x="8597" y="5840"/>
                      <a:pt x="4988" y="3885"/>
                    </a:cubicBezTo>
                    <a:cubicBezTo>
                      <a:pt x="2332" y="2431"/>
                      <a:pt x="2156" y="0"/>
                      <a:pt x="215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5" name="Google Shape;4515;p51"/>
              <p:cNvSpPr/>
              <p:nvPr/>
            </p:nvSpPr>
            <p:spPr>
              <a:xfrm>
                <a:off x="-747587" y="1811155"/>
                <a:ext cx="41213" cy="60493"/>
              </a:xfrm>
              <a:custGeom>
                <a:avLst/>
                <a:gdLst/>
                <a:ahLst/>
                <a:cxnLst/>
                <a:rect l="l" t="t" r="r" b="b"/>
                <a:pathLst>
                  <a:path w="7018" h="10301" extrusionOk="0">
                    <a:moveTo>
                      <a:pt x="0" y="0"/>
                    </a:moveTo>
                    <a:cubicBezTo>
                      <a:pt x="226" y="1729"/>
                      <a:pt x="1103" y="4336"/>
                      <a:pt x="2882" y="5840"/>
                    </a:cubicBezTo>
                    <a:cubicBezTo>
                      <a:pt x="3835" y="6642"/>
                      <a:pt x="5088" y="8371"/>
                      <a:pt x="5288" y="10301"/>
                    </a:cubicBezTo>
                    <a:cubicBezTo>
                      <a:pt x="7018" y="8421"/>
                      <a:pt x="5689" y="5439"/>
                      <a:pt x="2857" y="3885"/>
                    </a:cubicBezTo>
                    <a:cubicBezTo>
                      <a:pt x="201" y="2431"/>
                      <a:pt x="25" y="0"/>
                      <a:pt x="25" y="0"/>
                    </a:cubicBezTo>
                    <a:close/>
                  </a:path>
                </a:pathLst>
              </a:custGeom>
              <a:solidFill>
                <a:srgbClr val="4D131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6" name="Google Shape;4516;p51"/>
              <p:cNvSpPr/>
              <p:nvPr/>
            </p:nvSpPr>
            <p:spPr>
              <a:xfrm>
                <a:off x="-755832" y="1811155"/>
                <a:ext cx="43868" cy="68297"/>
              </a:xfrm>
              <a:custGeom>
                <a:avLst/>
                <a:gdLst/>
                <a:ahLst/>
                <a:cxnLst/>
                <a:rect l="l" t="t" r="r" b="b"/>
                <a:pathLst>
                  <a:path w="7470" h="11630" extrusionOk="0">
                    <a:moveTo>
                      <a:pt x="1429" y="0"/>
                    </a:moveTo>
                    <a:cubicBezTo>
                      <a:pt x="1429" y="0"/>
                      <a:pt x="1279" y="201"/>
                      <a:pt x="1053" y="552"/>
                    </a:cubicBezTo>
                    <a:cubicBezTo>
                      <a:pt x="552" y="2105"/>
                      <a:pt x="126" y="3609"/>
                      <a:pt x="51" y="5339"/>
                    </a:cubicBezTo>
                    <a:cubicBezTo>
                      <a:pt x="1" y="6917"/>
                      <a:pt x="76" y="8371"/>
                      <a:pt x="427" y="9750"/>
                    </a:cubicBezTo>
                    <a:cubicBezTo>
                      <a:pt x="652" y="10025"/>
                      <a:pt x="878" y="10251"/>
                      <a:pt x="1129" y="10476"/>
                    </a:cubicBezTo>
                    <a:cubicBezTo>
                      <a:pt x="803" y="9699"/>
                      <a:pt x="527" y="8872"/>
                      <a:pt x="477" y="7995"/>
                    </a:cubicBezTo>
                    <a:cubicBezTo>
                      <a:pt x="427" y="6892"/>
                      <a:pt x="452" y="5765"/>
                      <a:pt x="477" y="4662"/>
                    </a:cubicBezTo>
                    <a:cubicBezTo>
                      <a:pt x="502" y="3434"/>
                      <a:pt x="778" y="2281"/>
                      <a:pt x="1103" y="1128"/>
                    </a:cubicBezTo>
                    <a:lnTo>
                      <a:pt x="1103" y="1128"/>
                    </a:lnTo>
                    <a:cubicBezTo>
                      <a:pt x="878" y="2657"/>
                      <a:pt x="803" y="4161"/>
                      <a:pt x="1229" y="5765"/>
                    </a:cubicBezTo>
                    <a:cubicBezTo>
                      <a:pt x="1780" y="7720"/>
                      <a:pt x="2707" y="9599"/>
                      <a:pt x="3159" y="11554"/>
                    </a:cubicBezTo>
                    <a:cubicBezTo>
                      <a:pt x="3334" y="11579"/>
                      <a:pt x="3509" y="11604"/>
                      <a:pt x="3660" y="11629"/>
                    </a:cubicBezTo>
                    <a:cubicBezTo>
                      <a:pt x="3359" y="10276"/>
                      <a:pt x="2657" y="8998"/>
                      <a:pt x="2206" y="7569"/>
                    </a:cubicBezTo>
                    <a:cubicBezTo>
                      <a:pt x="1780" y="6191"/>
                      <a:pt x="1204" y="4712"/>
                      <a:pt x="1229" y="3258"/>
                    </a:cubicBezTo>
                    <a:cubicBezTo>
                      <a:pt x="1229" y="2657"/>
                      <a:pt x="1279" y="2055"/>
                      <a:pt x="1354" y="1454"/>
                    </a:cubicBezTo>
                    <a:cubicBezTo>
                      <a:pt x="1504" y="2657"/>
                      <a:pt x="1931" y="3810"/>
                      <a:pt x="2532" y="4938"/>
                    </a:cubicBezTo>
                    <a:cubicBezTo>
                      <a:pt x="3660" y="7068"/>
                      <a:pt x="4988" y="8897"/>
                      <a:pt x="5590" y="11103"/>
                    </a:cubicBezTo>
                    <a:cubicBezTo>
                      <a:pt x="5865" y="10978"/>
                      <a:pt x="6091" y="10827"/>
                      <a:pt x="6291" y="10652"/>
                    </a:cubicBezTo>
                    <a:cubicBezTo>
                      <a:pt x="5916" y="9399"/>
                      <a:pt x="5189" y="8271"/>
                      <a:pt x="4437" y="7018"/>
                    </a:cubicBezTo>
                    <a:cubicBezTo>
                      <a:pt x="3535" y="5489"/>
                      <a:pt x="2707" y="4060"/>
                      <a:pt x="2181" y="2532"/>
                    </a:cubicBezTo>
                    <a:lnTo>
                      <a:pt x="2181" y="2532"/>
                    </a:lnTo>
                    <a:cubicBezTo>
                      <a:pt x="3459" y="4912"/>
                      <a:pt x="6016" y="6617"/>
                      <a:pt x="7344" y="9123"/>
                    </a:cubicBezTo>
                    <a:cubicBezTo>
                      <a:pt x="7419" y="8923"/>
                      <a:pt x="7444" y="8722"/>
                      <a:pt x="7469" y="8496"/>
                    </a:cubicBezTo>
                    <a:cubicBezTo>
                      <a:pt x="6542" y="6115"/>
                      <a:pt x="4286" y="4712"/>
                      <a:pt x="2783" y="2732"/>
                    </a:cubicBezTo>
                    <a:cubicBezTo>
                      <a:pt x="1530" y="1429"/>
                      <a:pt x="1429" y="0"/>
                      <a:pt x="142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7" name="Google Shape;4517;p51"/>
              <p:cNvSpPr/>
              <p:nvPr/>
            </p:nvSpPr>
            <p:spPr>
              <a:xfrm>
                <a:off x="-958645" y="1864137"/>
                <a:ext cx="277734" cy="253839"/>
              </a:xfrm>
              <a:custGeom>
                <a:avLst/>
                <a:gdLst/>
                <a:ahLst/>
                <a:cxnLst/>
                <a:rect l="l" t="t" r="r" b="b"/>
                <a:pathLst>
                  <a:path w="47294" h="43225" extrusionOk="0">
                    <a:moveTo>
                      <a:pt x="14637" y="1"/>
                    </a:moveTo>
                    <a:lnTo>
                      <a:pt x="0" y="1630"/>
                    </a:lnTo>
                    <a:cubicBezTo>
                      <a:pt x="0" y="1630"/>
                      <a:pt x="5063" y="28547"/>
                      <a:pt x="2682" y="42307"/>
                    </a:cubicBezTo>
                    <a:cubicBezTo>
                      <a:pt x="2682" y="42307"/>
                      <a:pt x="14260" y="43224"/>
                      <a:pt x="23415" y="43224"/>
                    </a:cubicBezTo>
                    <a:cubicBezTo>
                      <a:pt x="27450" y="43224"/>
                      <a:pt x="31014" y="43046"/>
                      <a:pt x="32908" y="42532"/>
                    </a:cubicBezTo>
                    <a:cubicBezTo>
                      <a:pt x="39073" y="40828"/>
                      <a:pt x="47294" y="28096"/>
                      <a:pt x="1463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8" name="Google Shape;4518;p51"/>
              <p:cNvSpPr/>
              <p:nvPr/>
            </p:nvSpPr>
            <p:spPr>
              <a:xfrm>
                <a:off x="-958645" y="1864137"/>
                <a:ext cx="116869" cy="73453"/>
              </a:xfrm>
              <a:custGeom>
                <a:avLst/>
                <a:gdLst/>
                <a:ahLst/>
                <a:cxnLst/>
                <a:rect l="l" t="t" r="r" b="b"/>
                <a:pathLst>
                  <a:path w="19901" h="12508" extrusionOk="0">
                    <a:moveTo>
                      <a:pt x="14637" y="1"/>
                    </a:moveTo>
                    <a:lnTo>
                      <a:pt x="0" y="1630"/>
                    </a:lnTo>
                    <a:cubicBezTo>
                      <a:pt x="0" y="1630"/>
                      <a:pt x="852" y="6191"/>
                      <a:pt x="1704" y="12507"/>
                    </a:cubicBezTo>
                    <a:cubicBezTo>
                      <a:pt x="8171" y="10928"/>
                      <a:pt x="14862" y="8572"/>
                      <a:pt x="19900" y="4738"/>
                    </a:cubicBezTo>
                    <a:cubicBezTo>
                      <a:pt x="18271" y="3209"/>
                      <a:pt x="16517" y="1630"/>
                      <a:pt x="14637"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9" name="Google Shape;4519;p51"/>
              <p:cNvSpPr/>
              <p:nvPr/>
            </p:nvSpPr>
            <p:spPr>
              <a:xfrm>
                <a:off x="-958645" y="1873703"/>
                <a:ext cx="58437" cy="226960"/>
              </a:xfrm>
              <a:custGeom>
                <a:avLst/>
                <a:gdLst/>
                <a:ahLst/>
                <a:cxnLst/>
                <a:rect l="l" t="t" r="r" b="b"/>
                <a:pathLst>
                  <a:path w="9951" h="38648" extrusionOk="0">
                    <a:moveTo>
                      <a:pt x="0" y="1"/>
                    </a:moveTo>
                    <a:lnTo>
                      <a:pt x="0" y="1"/>
                    </a:lnTo>
                    <a:cubicBezTo>
                      <a:pt x="0" y="2"/>
                      <a:pt x="2406" y="27345"/>
                      <a:pt x="0" y="38171"/>
                    </a:cubicBezTo>
                    <a:lnTo>
                      <a:pt x="9950" y="38648"/>
                    </a:lnTo>
                    <a:cubicBezTo>
                      <a:pt x="9950" y="38648"/>
                      <a:pt x="8797" y="19299"/>
                      <a:pt x="3559" y="3184"/>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0" name="Google Shape;4520;p51"/>
              <p:cNvSpPr/>
              <p:nvPr/>
            </p:nvSpPr>
            <p:spPr>
              <a:xfrm>
                <a:off x="-994414" y="2079293"/>
                <a:ext cx="85633" cy="35728"/>
              </a:xfrm>
              <a:custGeom>
                <a:avLst/>
                <a:gdLst/>
                <a:ahLst/>
                <a:cxnLst/>
                <a:rect l="l" t="t" r="r" b="b"/>
                <a:pathLst>
                  <a:path w="14582" h="6084" extrusionOk="0">
                    <a:moveTo>
                      <a:pt x="4816" y="1"/>
                    </a:moveTo>
                    <a:cubicBezTo>
                      <a:pt x="3746" y="1"/>
                      <a:pt x="2789" y="378"/>
                      <a:pt x="2106" y="1333"/>
                    </a:cubicBezTo>
                    <a:cubicBezTo>
                      <a:pt x="1" y="4315"/>
                      <a:pt x="1780" y="5944"/>
                      <a:pt x="4813" y="6045"/>
                    </a:cubicBezTo>
                    <a:cubicBezTo>
                      <a:pt x="5331" y="6066"/>
                      <a:pt x="5972" y="6084"/>
                      <a:pt x="6661" y="6084"/>
                    </a:cubicBezTo>
                    <a:cubicBezTo>
                      <a:pt x="10039" y="6084"/>
                      <a:pt x="14581" y="5660"/>
                      <a:pt x="11605" y="3162"/>
                    </a:cubicBezTo>
                    <a:cubicBezTo>
                      <a:pt x="9867" y="1697"/>
                      <a:pt x="7088" y="1"/>
                      <a:pt x="48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1" name="Google Shape;4521;p51"/>
              <p:cNvSpPr/>
              <p:nvPr/>
            </p:nvSpPr>
            <p:spPr>
              <a:xfrm>
                <a:off x="-980432" y="2084960"/>
                <a:ext cx="10958" cy="29245"/>
              </a:xfrm>
              <a:custGeom>
                <a:avLst/>
                <a:gdLst/>
                <a:ahLst/>
                <a:cxnLst/>
                <a:rect l="l" t="t" r="r" b="b"/>
                <a:pathLst>
                  <a:path w="1866" h="4980" extrusionOk="0">
                    <a:moveTo>
                      <a:pt x="1663" y="1"/>
                    </a:moveTo>
                    <a:cubicBezTo>
                      <a:pt x="1644" y="1"/>
                      <a:pt x="1624" y="6"/>
                      <a:pt x="1605" y="17"/>
                    </a:cubicBezTo>
                    <a:cubicBezTo>
                      <a:pt x="653" y="694"/>
                      <a:pt x="1" y="1721"/>
                      <a:pt x="26" y="2924"/>
                    </a:cubicBezTo>
                    <a:cubicBezTo>
                      <a:pt x="26" y="3501"/>
                      <a:pt x="126" y="4152"/>
                      <a:pt x="377" y="4704"/>
                    </a:cubicBezTo>
                    <a:cubicBezTo>
                      <a:pt x="678" y="4804"/>
                      <a:pt x="1003" y="4904"/>
                      <a:pt x="1379" y="4979"/>
                    </a:cubicBezTo>
                    <a:cubicBezTo>
                      <a:pt x="1003" y="4328"/>
                      <a:pt x="602" y="3776"/>
                      <a:pt x="627" y="2924"/>
                    </a:cubicBezTo>
                    <a:cubicBezTo>
                      <a:pt x="653" y="1897"/>
                      <a:pt x="1028" y="944"/>
                      <a:pt x="1780" y="243"/>
                    </a:cubicBezTo>
                    <a:cubicBezTo>
                      <a:pt x="1865" y="158"/>
                      <a:pt x="1770" y="1"/>
                      <a:pt x="16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2" name="Google Shape;4522;p51"/>
              <p:cNvSpPr/>
              <p:nvPr/>
            </p:nvSpPr>
            <p:spPr>
              <a:xfrm>
                <a:off x="-949437" y="1974522"/>
                <a:ext cx="177567" cy="143653"/>
              </a:xfrm>
              <a:custGeom>
                <a:avLst/>
                <a:gdLst/>
                <a:ahLst/>
                <a:cxnLst/>
                <a:rect l="l" t="t" r="r" b="b"/>
                <a:pathLst>
                  <a:path w="30237" h="24462" extrusionOk="0">
                    <a:moveTo>
                      <a:pt x="8392" y="0"/>
                    </a:moveTo>
                    <a:cubicBezTo>
                      <a:pt x="2980" y="0"/>
                      <a:pt x="1" y="3177"/>
                      <a:pt x="2918" y="9374"/>
                    </a:cubicBezTo>
                    <a:cubicBezTo>
                      <a:pt x="6553" y="17069"/>
                      <a:pt x="8382" y="23986"/>
                      <a:pt x="8382" y="23986"/>
                    </a:cubicBezTo>
                    <a:cubicBezTo>
                      <a:pt x="8382" y="23986"/>
                      <a:pt x="17175" y="24461"/>
                      <a:pt x="22895" y="24461"/>
                    </a:cubicBezTo>
                    <a:cubicBezTo>
                      <a:pt x="23610" y="24461"/>
                      <a:pt x="24277" y="24454"/>
                      <a:pt x="24873" y="24437"/>
                    </a:cubicBezTo>
                    <a:cubicBezTo>
                      <a:pt x="30237" y="24262"/>
                      <a:pt x="29259" y="14963"/>
                      <a:pt x="26377" y="11304"/>
                    </a:cubicBezTo>
                    <a:cubicBezTo>
                      <a:pt x="26377" y="11304"/>
                      <a:pt x="20738" y="2532"/>
                      <a:pt x="12768" y="577"/>
                    </a:cubicBezTo>
                    <a:cubicBezTo>
                      <a:pt x="11197" y="192"/>
                      <a:pt x="9721" y="0"/>
                      <a:pt x="83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3" name="Google Shape;4523;p51"/>
              <p:cNvSpPr/>
              <p:nvPr/>
            </p:nvSpPr>
            <p:spPr>
              <a:xfrm>
                <a:off x="-935983" y="1974540"/>
                <a:ext cx="143213" cy="68873"/>
              </a:xfrm>
              <a:custGeom>
                <a:avLst/>
                <a:gdLst/>
                <a:ahLst/>
                <a:cxnLst/>
                <a:rect l="l" t="t" r="r" b="b"/>
                <a:pathLst>
                  <a:path w="24387" h="11728" extrusionOk="0">
                    <a:moveTo>
                      <a:pt x="6116" y="1"/>
                    </a:moveTo>
                    <a:cubicBezTo>
                      <a:pt x="3190" y="1"/>
                      <a:pt x="967" y="927"/>
                      <a:pt x="1" y="2755"/>
                    </a:cubicBezTo>
                    <a:cubicBezTo>
                      <a:pt x="1121" y="2522"/>
                      <a:pt x="2241" y="2416"/>
                      <a:pt x="3351" y="2416"/>
                    </a:cubicBezTo>
                    <a:cubicBezTo>
                      <a:pt x="12618" y="2416"/>
                      <a:pt x="21231" y="9780"/>
                      <a:pt x="24387" y="11727"/>
                    </a:cubicBezTo>
                    <a:cubicBezTo>
                      <a:pt x="24287" y="11577"/>
                      <a:pt x="24186" y="11452"/>
                      <a:pt x="24086" y="11301"/>
                    </a:cubicBezTo>
                    <a:cubicBezTo>
                      <a:pt x="24086" y="11301"/>
                      <a:pt x="18447" y="2529"/>
                      <a:pt x="10477" y="574"/>
                    </a:cubicBezTo>
                    <a:cubicBezTo>
                      <a:pt x="8913" y="191"/>
                      <a:pt x="7442" y="1"/>
                      <a:pt x="6116"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4" name="Google Shape;4524;p51"/>
              <p:cNvSpPr/>
              <p:nvPr/>
            </p:nvSpPr>
            <p:spPr>
              <a:xfrm>
                <a:off x="-937451" y="2015442"/>
                <a:ext cx="100385" cy="102446"/>
              </a:xfrm>
              <a:custGeom>
                <a:avLst/>
                <a:gdLst/>
                <a:ahLst/>
                <a:cxnLst/>
                <a:rect l="l" t="t" r="r" b="b"/>
                <a:pathLst>
                  <a:path w="17094" h="17445" extrusionOk="0">
                    <a:moveTo>
                      <a:pt x="0" y="0"/>
                    </a:moveTo>
                    <a:lnTo>
                      <a:pt x="0" y="0"/>
                    </a:lnTo>
                    <a:cubicBezTo>
                      <a:pt x="176" y="752"/>
                      <a:pt x="476" y="1529"/>
                      <a:pt x="877" y="2406"/>
                    </a:cubicBezTo>
                    <a:cubicBezTo>
                      <a:pt x="4512" y="10101"/>
                      <a:pt x="6341" y="17018"/>
                      <a:pt x="6341" y="17018"/>
                    </a:cubicBezTo>
                    <a:cubicBezTo>
                      <a:pt x="6341" y="17018"/>
                      <a:pt x="11930" y="17319"/>
                      <a:pt x="17093" y="17444"/>
                    </a:cubicBezTo>
                    <a:cubicBezTo>
                      <a:pt x="16316" y="16015"/>
                      <a:pt x="15314" y="14687"/>
                      <a:pt x="13985" y="13484"/>
                    </a:cubicBezTo>
                    <a:cubicBezTo>
                      <a:pt x="11705" y="11354"/>
                      <a:pt x="9123" y="9499"/>
                      <a:pt x="6692" y="7519"/>
                    </a:cubicBezTo>
                    <a:cubicBezTo>
                      <a:pt x="4161" y="5489"/>
                      <a:pt x="1629" y="2958"/>
                      <a:pt x="0" y="0"/>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5" name="Google Shape;4525;p51"/>
              <p:cNvSpPr/>
              <p:nvPr/>
            </p:nvSpPr>
            <p:spPr>
              <a:xfrm>
                <a:off x="-977337" y="2075024"/>
                <a:ext cx="134527" cy="46463"/>
              </a:xfrm>
              <a:custGeom>
                <a:avLst/>
                <a:gdLst/>
                <a:ahLst/>
                <a:cxnLst/>
                <a:rect l="l" t="t" r="r" b="b"/>
                <a:pathLst>
                  <a:path w="22908" h="7912" extrusionOk="0">
                    <a:moveTo>
                      <a:pt x="9165" y="1"/>
                    </a:moveTo>
                    <a:cubicBezTo>
                      <a:pt x="8018" y="1"/>
                      <a:pt x="6689" y="205"/>
                      <a:pt x="5113" y="757"/>
                    </a:cubicBezTo>
                    <a:cubicBezTo>
                      <a:pt x="652" y="2311"/>
                      <a:pt x="0" y="6997"/>
                      <a:pt x="3584" y="7323"/>
                    </a:cubicBezTo>
                    <a:cubicBezTo>
                      <a:pt x="5749" y="7535"/>
                      <a:pt x="11798" y="7911"/>
                      <a:pt x="16581" y="7911"/>
                    </a:cubicBezTo>
                    <a:cubicBezTo>
                      <a:pt x="19719" y="7911"/>
                      <a:pt x="22312" y="7749"/>
                      <a:pt x="22908" y="7273"/>
                    </a:cubicBezTo>
                    <a:cubicBezTo>
                      <a:pt x="21479" y="5694"/>
                      <a:pt x="17644" y="2586"/>
                      <a:pt x="13985" y="1158"/>
                    </a:cubicBezTo>
                    <a:cubicBezTo>
                      <a:pt x="12725" y="673"/>
                      <a:pt x="11246" y="1"/>
                      <a:pt x="916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6" name="Google Shape;4526;p51"/>
              <p:cNvSpPr/>
              <p:nvPr/>
            </p:nvSpPr>
            <p:spPr>
              <a:xfrm>
                <a:off x="-943635" y="2096764"/>
                <a:ext cx="12597" cy="22445"/>
              </a:xfrm>
              <a:custGeom>
                <a:avLst/>
                <a:gdLst/>
                <a:ahLst/>
                <a:cxnLst/>
                <a:rect l="l" t="t" r="r" b="b"/>
                <a:pathLst>
                  <a:path w="2145" h="3822" extrusionOk="0">
                    <a:moveTo>
                      <a:pt x="2026" y="1"/>
                    </a:moveTo>
                    <a:cubicBezTo>
                      <a:pt x="2012" y="1"/>
                      <a:pt x="1997" y="4"/>
                      <a:pt x="1981" y="12"/>
                    </a:cubicBezTo>
                    <a:cubicBezTo>
                      <a:pt x="828" y="388"/>
                      <a:pt x="1" y="1641"/>
                      <a:pt x="1" y="2819"/>
                    </a:cubicBezTo>
                    <a:cubicBezTo>
                      <a:pt x="1" y="3095"/>
                      <a:pt x="26" y="3446"/>
                      <a:pt x="76" y="3771"/>
                    </a:cubicBezTo>
                    <a:cubicBezTo>
                      <a:pt x="477" y="3797"/>
                      <a:pt x="903" y="3822"/>
                      <a:pt x="1329" y="3822"/>
                    </a:cubicBezTo>
                    <a:cubicBezTo>
                      <a:pt x="577" y="2644"/>
                      <a:pt x="978" y="1240"/>
                      <a:pt x="2081" y="162"/>
                    </a:cubicBezTo>
                    <a:cubicBezTo>
                      <a:pt x="2144" y="99"/>
                      <a:pt x="2101" y="1"/>
                      <a:pt x="202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7" name="Google Shape;4527;p51"/>
              <p:cNvSpPr/>
              <p:nvPr/>
            </p:nvSpPr>
            <p:spPr>
              <a:xfrm>
                <a:off x="-964241" y="2091749"/>
                <a:ext cx="13789" cy="26138"/>
              </a:xfrm>
              <a:custGeom>
                <a:avLst/>
                <a:gdLst/>
                <a:ahLst/>
                <a:cxnLst/>
                <a:rect l="l" t="t" r="r" b="b"/>
                <a:pathLst>
                  <a:path w="2348" h="4451" extrusionOk="0">
                    <a:moveTo>
                      <a:pt x="2271" y="0"/>
                    </a:moveTo>
                    <a:cubicBezTo>
                      <a:pt x="2259" y="0"/>
                      <a:pt x="2246" y="4"/>
                      <a:pt x="2231" y="14"/>
                    </a:cubicBezTo>
                    <a:cubicBezTo>
                      <a:pt x="1078" y="741"/>
                      <a:pt x="327" y="1643"/>
                      <a:pt x="76" y="3047"/>
                    </a:cubicBezTo>
                    <a:cubicBezTo>
                      <a:pt x="26" y="3347"/>
                      <a:pt x="1" y="3698"/>
                      <a:pt x="26" y="4074"/>
                    </a:cubicBezTo>
                    <a:cubicBezTo>
                      <a:pt x="327" y="4250"/>
                      <a:pt x="652" y="4375"/>
                      <a:pt x="1078" y="4450"/>
                    </a:cubicBezTo>
                    <a:cubicBezTo>
                      <a:pt x="853" y="3874"/>
                      <a:pt x="677" y="3272"/>
                      <a:pt x="878" y="2545"/>
                    </a:cubicBezTo>
                    <a:cubicBezTo>
                      <a:pt x="1129" y="1618"/>
                      <a:pt x="1680" y="841"/>
                      <a:pt x="2307" y="114"/>
                    </a:cubicBezTo>
                    <a:cubicBezTo>
                      <a:pt x="2347" y="74"/>
                      <a:pt x="2322" y="0"/>
                      <a:pt x="227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8" name="Google Shape;4528;p51"/>
              <p:cNvSpPr/>
              <p:nvPr/>
            </p:nvSpPr>
            <p:spPr>
              <a:xfrm>
                <a:off x="-938925" y="2075036"/>
                <a:ext cx="96115" cy="42746"/>
              </a:xfrm>
              <a:custGeom>
                <a:avLst/>
                <a:gdLst/>
                <a:ahLst/>
                <a:cxnLst/>
                <a:rect l="l" t="t" r="r" b="b"/>
                <a:pathLst>
                  <a:path w="16367" h="7279" extrusionOk="0">
                    <a:moveTo>
                      <a:pt x="2628" y="1"/>
                    </a:moveTo>
                    <a:cubicBezTo>
                      <a:pt x="1844" y="1"/>
                      <a:pt x="975" y="95"/>
                      <a:pt x="1" y="329"/>
                    </a:cubicBezTo>
                    <a:cubicBezTo>
                      <a:pt x="2808" y="404"/>
                      <a:pt x="5640" y="1055"/>
                      <a:pt x="8171" y="2258"/>
                    </a:cubicBezTo>
                    <a:cubicBezTo>
                      <a:pt x="10713" y="3505"/>
                      <a:pt x="15853" y="7278"/>
                      <a:pt x="16339" y="7278"/>
                    </a:cubicBezTo>
                    <a:cubicBezTo>
                      <a:pt x="16351" y="7278"/>
                      <a:pt x="16360" y="7276"/>
                      <a:pt x="16367" y="7271"/>
                    </a:cubicBezTo>
                    <a:cubicBezTo>
                      <a:pt x="14938" y="5692"/>
                      <a:pt x="11103" y="2584"/>
                      <a:pt x="7444" y="1156"/>
                    </a:cubicBezTo>
                    <a:cubicBezTo>
                      <a:pt x="6188" y="664"/>
                      <a:pt x="4708" y="1"/>
                      <a:pt x="2628" y="1"/>
                    </a:cubicBezTo>
                    <a:close/>
                  </a:path>
                </a:pathLst>
              </a:custGeom>
              <a:solidFill>
                <a:srgbClr val="4D131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9" name="Google Shape;4529;p51"/>
              <p:cNvSpPr/>
              <p:nvPr/>
            </p:nvSpPr>
            <p:spPr>
              <a:xfrm>
                <a:off x="-1017076" y="1610345"/>
                <a:ext cx="258455" cy="294688"/>
              </a:xfrm>
              <a:custGeom>
                <a:avLst/>
                <a:gdLst/>
                <a:ahLst/>
                <a:cxnLst/>
                <a:rect l="l" t="t" r="r" b="b"/>
                <a:pathLst>
                  <a:path w="44011" h="50181" extrusionOk="0">
                    <a:moveTo>
                      <a:pt x="22500" y="0"/>
                    </a:moveTo>
                    <a:cubicBezTo>
                      <a:pt x="12536" y="0"/>
                      <a:pt x="5412" y="4789"/>
                      <a:pt x="2782" y="7228"/>
                    </a:cubicBezTo>
                    <a:cubicBezTo>
                      <a:pt x="0" y="9759"/>
                      <a:pt x="3033" y="19558"/>
                      <a:pt x="3033" y="19558"/>
                    </a:cubicBezTo>
                    <a:lnTo>
                      <a:pt x="4762" y="43067"/>
                    </a:lnTo>
                    <a:cubicBezTo>
                      <a:pt x="4123" y="48039"/>
                      <a:pt x="4983" y="50181"/>
                      <a:pt x="10346" y="50181"/>
                    </a:cubicBezTo>
                    <a:cubicBezTo>
                      <a:pt x="12769" y="50181"/>
                      <a:pt x="16112" y="49743"/>
                      <a:pt x="20652" y="48932"/>
                    </a:cubicBezTo>
                    <a:cubicBezTo>
                      <a:pt x="35239" y="46326"/>
                      <a:pt x="44011" y="34346"/>
                      <a:pt x="42983" y="21889"/>
                    </a:cubicBezTo>
                    <a:cubicBezTo>
                      <a:pt x="41955" y="9408"/>
                      <a:pt x="32231" y="411"/>
                      <a:pt x="23960" y="35"/>
                    </a:cubicBezTo>
                    <a:cubicBezTo>
                      <a:pt x="23467" y="12"/>
                      <a:pt x="22980" y="0"/>
                      <a:pt x="2250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0" name="Google Shape;4530;p51"/>
              <p:cNvSpPr/>
              <p:nvPr/>
            </p:nvSpPr>
            <p:spPr>
              <a:xfrm>
                <a:off x="-1001479" y="1650431"/>
                <a:ext cx="20196" cy="40591"/>
              </a:xfrm>
              <a:custGeom>
                <a:avLst/>
                <a:gdLst/>
                <a:ahLst/>
                <a:cxnLst/>
                <a:rect l="l" t="t" r="r" b="b"/>
                <a:pathLst>
                  <a:path w="3439" h="6912" extrusionOk="0">
                    <a:moveTo>
                      <a:pt x="577" y="1"/>
                    </a:moveTo>
                    <a:cubicBezTo>
                      <a:pt x="402" y="126"/>
                      <a:pt x="252" y="276"/>
                      <a:pt x="126" y="402"/>
                    </a:cubicBezTo>
                    <a:cubicBezTo>
                      <a:pt x="76" y="427"/>
                      <a:pt x="26" y="477"/>
                      <a:pt x="1" y="527"/>
                    </a:cubicBezTo>
                    <a:cubicBezTo>
                      <a:pt x="101" y="1254"/>
                      <a:pt x="252" y="1955"/>
                      <a:pt x="477" y="2632"/>
                    </a:cubicBezTo>
                    <a:cubicBezTo>
                      <a:pt x="1028" y="4186"/>
                      <a:pt x="1605" y="6166"/>
                      <a:pt x="3184" y="6893"/>
                    </a:cubicBezTo>
                    <a:cubicBezTo>
                      <a:pt x="3205" y="6906"/>
                      <a:pt x="3227" y="6911"/>
                      <a:pt x="3248" y="6911"/>
                    </a:cubicBezTo>
                    <a:cubicBezTo>
                      <a:pt x="3352" y="6911"/>
                      <a:pt x="3438" y="6776"/>
                      <a:pt x="3334" y="6692"/>
                    </a:cubicBezTo>
                    <a:cubicBezTo>
                      <a:pt x="1555" y="5063"/>
                      <a:pt x="828" y="2507"/>
                      <a:pt x="5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1" name="Google Shape;4531;p51"/>
              <p:cNvSpPr/>
              <p:nvPr/>
            </p:nvSpPr>
            <p:spPr>
              <a:xfrm>
                <a:off x="-1007510" y="1680310"/>
                <a:ext cx="25322" cy="15503"/>
              </a:xfrm>
              <a:custGeom>
                <a:avLst/>
                <a:gdLst/>
                <a:ahLst/>
                <a:cxnLst/>
                <a:rect l="l" t="t" r="r" b="b"/>
                <a:pathLst>
                  <a:path w="4312" h="2640" extrusionOk="0">
                    <a:moveTo>
                      <a:pt x="0" y="0"/>
                    </a:moveTo>
                    <a:lnTo>
                      <a:pt x="0" y="0"/>
                    </a:lnTo>
                    <a:cubicBezTo>
                      <a:pt x="25" y="426"/>
                      <a:pt x="50" y="878"/>
                      <a:pt x="101" y="1304"/>
                    </a:cubicBezTo>
                    <a:cubicBezTo>
                      <a:pt x="1154" y="2116"/>
                      <a:pt x="2323" y="2639"/>
                      <a:pt x="3539" y="2639"/>
                    </a:cubicBezTo>
                    <a:cubicBezTo>
                      <a:pt x="3712" y="2639"/>
                      <a:pt x="3886" y="2629"/>
                      <a:pt x="4061" y="2607"/>
                    </a:cubicBezTo>
                    <a:cubicBezTo>
                      <a:pt x="4236" y="2582"/>
                      <a:pt x="4311" y="2281"/>
                      <a:pt x="4111" y="2256"/>
                    </a:cubicBezTo>
                    <a:cubicBezTo>
                      <a:pt x="2456" y="1955"/>
                      <a:pt x="1153" y="1103"/>
                      <a:pt x="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2" name="Google Shape;4532;p51"/>
              <p:cNvSpPr/>
              <p:nvPr/>
            </p:nvSpPr>
            <p:spPr>
              <a:xfrm>
                <a:off x="-1006189" y="1694145"/>
                <a:ext cx="23701" cy="9925"/>
              </a:xfrm>
              <a:custGeom>
                <a:avLst/>
                <a:gdLst/>
                <a:ahLst/>
                <a:cxnLst/>
                <a:rect l="l" t="t" r="r" b="b"/>
                <a:pathLst>
                  <a:path w="4036" h="1690" extrusionOk="0">
                    <a:moveTo>
                      <a:pt x="1" y="0"/>
                    </a:moveTo>
                    <a:cubicBezTo>
                      <a:pt x="76" y="426"/>
                      <a:pt x="151" y="852"/>
                      <a:pt x="226" y="1278"/>
                    </a:cubicBezTo>
                    <a:cubicBezTo>
                      <a:pt x="847" y="1534"/>
                      <a:pt x="1486" y="1689"/>
                      <a:pt x="2105" y="1689"/>
                    </a:cubicBezTo>
                    <a:cubicBezTo>
                      <a:pt x="2760" y="1689"/>
                      <a:pt x="3394" y="1515"/>
                      <a:pt x="3961" y="1103"/>
                    </a:cubicBezTo>
                    <a:cubicBezTo>
                      <a:pt x="4036" y="1053"/>
                      <a:pt x="4011" y="903"/>
                      <a:pt x="3886" y="903"/>
                    </a:cubicBezTo>
                    <a:cubicBezTo>
                      <a:pt x="2432" y="903"/>
                      <a:pt x="1179" y="552"/>
                      <a:pt x="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3" name="Google Shape;4533;p51"/>
              <p:cNvSpPr/>
              <p:nvPr/>
            </p:nvSpPr>
            <p:spPr>
              <a:xfrm>
                <a:off x="-983668" y="1873550"/>
                <a:ext cx="21000" cy="27243"/>
              </a:xfrm>
              <a:custGeom>
                <a:avLst/>
                <a:gdLst/>
                <a:ahLst/>
                <a:cxnLst/>
                <a:rect l="l" t="t" r="r" b="b"/>
                <a:pathLst>
                  <a:path w="3576" h="4639" extrusionOk="0">
                    <a:moveTo>
                      <a:pt x="3487" y="1"/>
                    </a:moveTo>
                    <a:cubicBezTo>
                      <a:pt x="3464" y="1"/>
                      <a:pt x="3443" y="9"/>
                      <a:pt x="3434" y="27"/>
                    </a:cubicBezTo>
                    <a:cubicBezTo>
                      <a:pt x="2808" y="1079"/>
                      <a:pt x="1003" y="2558"/>
                      <a:pt x="1" y="4087"/>
                    </a:cubicBezTo>
                    <a:cubicBezTo>
                      <a:pt x="201" y="4313"/>
                      <a:pt x="452" y="4488"/>
                      <a:pt x="727" y="4638"/>
                    </a:cubicBezTo>
                    <a:cubicBezTo>
                      <a:pt x="953" y="4137"/>
                      <a:pt x="1254" y="3661"/>
                      <a:pt x="1579" y="3235"/>
                    </a:cubicBezTo>
                    <a:cubicBezTo>
                      <a:pt x="2306" y="2232"/>
                      <a:pt x="3108" y="1230"/>
                      <a:pt x="3559" y="77"/>
                    </a:cubicBezTo>
                    <a:cubicBezTo>
                      <a:pt x="3576" y="28"/>
                      <a:pt x="3529" y="1"/>
                      <a:pt x="348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4" name="Google Shape;4534;p51"/>
              <p:cNvSpPr/>
              <p:nvPr/>
            </p:nvSpPr>
            <p:spPr>
              <a:xfrm>
                <a:off x="-989705" y="1867184"/>
                <a:ext cx="18862" cy="21981"/>
              </a:xfrm>
              <a:custGeom>
                <a:avLst/>
                <a:gdLst/>
                <a:ahLst/>
                <a:cxnLst/>
                <a:rect l="l" t="t" r="r" b="b"/>
                <a:pathLst>
                  <a:path w="3212" h="3743" extrusionOk="0">
                    <a:moveTo>
                      <a:pt x="3056" y="0"/>
                    </a:moveTo>
                    <a:cubicBezTo>
                      <a:pt x="3032" y="0"/>
                      <a:pt x="3006" y="10"/>
                      <a:pt x="2983" y="33"/>
                    </a:cubicBezTo>
                    <a:cubicBezTo>
                      <a:pt x="2156" y="860"/>
                      <a:pt x="928" y="1788"/>
                      <a:pt x="1" y="2840"/>
                    </a:cubicBezTo>
                    <a:cubicBezTo>
                      <a:pt x="26" y="3166"/>
                      <a:pt x="101" y="3467"/>
                      <a:pt x="176" y="3742"/>
                    </a:cubicBezTo>
                    <a:cubicBezTo>
                      <a:pt x="928" y="2464"/>
                      <a:pt x="2181" y="1361"/>
                      <a:pt x="3134" y="209"/>
                    </a:cubicBezTo>
                    <a:cubicBezTo>
                      <a:pt x="3211" y="112"/>
                      <a:pt x="3139" y="0"/>
                      <a:pt x="305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5" name="Google Shape;4535;p51"/>
              <p:cNvSpPr/>
              <p:nvPr/>
            </p:nvSpPr>
            <p:spPr>
              <a:xfrm>
                <a:off x="-971147" y="1839725"/>
                <a:ext cx="103168" cy="55178"/>
              </a:xfrm>
              <a:custGeom>
                <a:avLst/>
                <a:gdLst/>
                <a:ahLst/>
                <a:cxnLst/>
                <a:rect l="l" t="t" r="r" b="b"/>
                <a:pathLst>
                  <a:path w="17568" h="9396" extrusionOk="0">
                    <a:moveTo>
                      <a:pt x="191" y="0"/>
                    </a:moveTo>
                    <a:cubicBezTo>
                      <a:pt x="89" y="0"/>
                      <a:pt x="0" y="106"/>
                      <a:pt x="74" y="198"/>
                    </a:cubicBezTo>
                    <a:cubicBezTo>
                      <a:pt x="2806" y="4233"/>
                      <a:pt x="7894" y="6940"/>
                      <a:pt x="12355" y="8544"/>
                    </a:cubicBezTo>
                    <a:cubicBezTo>
                      <a:pt x="13232" y="8870"/>
                      <a:pt x="14084" y="9145"/>
                      <a:pt x="14986" y="9396"/>
                    </a:cubicBezTo>
                    <a:cubicBezTo>
                      <a:pt x="15864" y="9170"/>
                      <a:pt x="16741" y="8920"/>
                      <a:pt x="17568" y="8619"/>
                    </a:cubicBezTo>
                    <a:cubicBezTo>
                      <a:pt x="16139" y="8343"/>
                      <a:pt x="14736" y="7992"/>
                      <a:pt x="13357" y="7516"/>
                    </a:cubicBezTo>
                    <a:cubicBezTo>
                      <a:pt x="8821" y="5987"/>
                      <a:pt x="3458" y="3807"/>
                      <a:pt x="300" y="47"/>
                    </a:cubicBezTo>
                    <a:cubicBezTo>
                      <a:pt x="266" y="14"/>
                      <a:pt x="228" y="0"/>
                      <a:pt x="1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6" name="Google Shape;4536;p51"/>
              <p:cNvSpPr/>
              <p:nvPr/>
            </p:nvSpPr>
            <p:spPr>
              <a:xfrm>
                <a:off x="-962474" y="1872951"/>
                <a:ext cx="48284" cy="29903"/>
              </a:xfrm>
              <a:custGeom>
                <a:avLst/>
                <a:gdLst/>
                <a:ahLst/>
                <a:cxnLst/>
                <a:rect l="l" t="t" r="r" b="b"/>
                <a:pathLst>
                  <a:path w="8222" h="5092" extrusionOk="0">
                    <a:moveTo>
                      <a:pt x="92" y="0"/>
                    </a:moveTo>
                    <a:cubicBezTo>
                      <a:pt x="44" y="0"/>
                      <a:pt x="1" y="25"/>
                      <a:pt x="1" y="79"/>
                    </a:cubicBezTo>
                    <a:cubicBezTo>
                      <a:pt x="101" y="1733"/>
                      <a:pt x="2382" y="3262"/>
                      <a:pt x="3685" y="4014"/>
                    </a:cubicBezTo>
                    <a:cubicBezTo>
                      <a:pt x="4361" y="4415"/>
                      <a:pt x="5088" y="4765"/>
                      <a:pt x="5815" y="5091"/>
                    </a:cubicBezTo>
                    <a:cubicBezTo>
                      <a:pt x="6567" y="4991"/>
                      <a:pt x="7369" y="4866"/>
                      <a:pt x="8221" y="4740"/>
                    </a:cubicBezTo>
                    <a:cubicBezTo>
                      <a:pt x="7394" y="4515"/>
                      <a:pt x="6542" y="4289"/>
                      <a:pt x="5740" y="3938"/>
                    </a:cubicBezTo>
                    <a:cubicBezTo>
                      <a:pt x="4161" y="3287"/>
                      <a:pt x="828" y="1833"/>
                      <a:pt x="201" y="54"/>
                    </a:cubicBezTo>
                    <a:cubicBezTo>
                      <a:pt x="178" y="19"/>
                      <a:pt x="133" y="0"/>
                      <a:pt x="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7" name="Google Shape;4537;p51"/>
              <p:cNvSpPr/>
              <p:nvPr/>
            </p:nvSpPr>
            <p:spPr>
              <a:xfrm>
                <a:off x="-968804" y="1880180"/>
                <a:ext cx="20759" cy="24882"/>
              </a:xfrm>
              <a:custGeom>
                <a:avLst/>
                <a:gdLst/>
                <a:ahLst/>
                <a:cxnLst/>
                <a:rect l="l" t="t" r="r" b="b"/>
                <a:pathLst>
                  <a:path w="3535" h="4237" extrusionOk="0">
                    <a:moveTo>
                      <a:pt x="728" y="1"/>
                    </a:moveTo>
                    <a:cubicBezTo>
                      <a:pt x="1" y="276"/>
                      <a:pt x="1053" y="2281"/>
                      <a:pt x="1279" y="2682"/>
                    </a:cubicBezTo>
                    <a:cubicBezTo>
                      <a:pt x="1655" y="3234"/>
                      <a:pt x="2056" y="3735"/>
                      <a:pt x="2482" y="4236"/>
                    </a:cubicBezTo>
                    <a:cubicBezTo>
                      <a:pt x="2808" y="4211"/>
                      <a:pt x="3159" y="4211"/>
                      <a:pt x="3535" y="4186"/>
                    </a:cubicBezTo>
                    <a:cubicBezTo>
                      <a:pt x="3309" y="3986"/>
                      <a:pt x="3059" y="3760"/>
                      <a:pt x="2858" y="3509"/>
                    </a:cubicBezTo>
                    <a:cubicBezTo>
                      <a:pt x="2783" y="3434"/>
                      <a:pt x="377" y="527"/>
                      <a:pt x="903" y="201"/>
                    </a:cubicBezTo>
                    <a:cubicBezTo>
                      <a:pt x="928" y="176"/>
                      <a:pt x="928" y="176"/>
                      <a:pt x="903" y="151"/>
                    </a:cubicBezTo>
                    <a:cubicBezTo>
                      <a:pt x="903" y="126"/>
                      <a:pt x="878" y="101"/>
                      <a:pt x="878" y="76"/>
                    </a:cubicBezTo>
                    <a:cubicBezTo>
                      <a:pt x="853" y="26"/>
                      <a:pt x="778" y="1"/>
                      <a:pt x="7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8" name="Google Shape;4538;p51"/>
              <p:cNvSpPr/>
              <p:nvPr/>
            </p:nvSpPr>
            <p:spPr>
              <a:xfrm>
                <a:off x="-960119" y="1741560"/>
                <a:ext cx="195907" cy="16173"/>
              </a:xfrm>
              <a:custGeom>
                <a:avLst/>
                <a:gdLst/>
                <a:ahLst/>
                <a:cxnLst/>
                <a:rect l="l" t="t" r="r" b="b"/>
                <a:pathLst>
                  <a:path w="33360" h="2754" extrusionOk="0">
                    <a:moveTo>
                      <a:pt x="22992" y="0"/>
                    </a:moveTo>
                    <a:cubicBezTo>
                      <a:pt x="22312" y="0"/>
                      <a:pt x="21632" y="7"/>
                      <a:pt x="20953" y="22"/>
                    </a:cubicBezTo>
                    <a:cubicBezTo>
                      <a:pt x="17570" y="97"/>
                      <a:pt x="14211" y="347"/>
                      <a:pt x="10853" y="798"/>
                    </a:cubicBezTo>
                    <a:cubicBezTo>
                      <a:pt x="7244" y="1300"/>
                      <a:pt x="3685" y="2252"/>
                      <a:pt x="51" y="2678"/>
                    </a:cubicBezTo>
                    <a:cubicBezTo>
                      <a:pt x="1" y="2678"/>
                      <a:pt x="1" y="2753"/>
                      <a:pt x="51" y="2753"/>
                    </a:cubicBezTo>
                    <a:cubicBezTo>
                      <a:pt x="3459" y="2653"/>
                      <a:pt x="6793" y="1776"/>
                      <a:pt x="10151" y="1400"/>
                    </a:cubicBezTo>
                    <a:cubicBezTo>
                      <a:pt x="13484" y="1049"/>
                      <a:pt x="16843" y="824"/>
                      <a:pt x="20176" y="748"/>
                    </a:cubicBezTo>
                    <a:cubicBezTo>
                      <a:pt x="20582" y="744"/>
                      <a:pt x="20986" y="742"/>
                      <a:pt x="21390" y="742"/>
                    </a:cubicBezTo>
                    <a:cubicBezTo>
                      <a:pt x="25430" y="742"/>
                      <a:pt x="29395" y="969"/>
                      <a:pt x="33359" y="1425"/>
                    </a:cubicBezTo>
                    <a:cubicBezTo>
                      <a:pt x="33359" y="1099"/>
                      <a:pt x="33359" y="773"/>
                      <a:pt x="33334" y="473"/>
                    </a:cubicBezTo>
                    <a:cubicBezTo>
                      <a:pt x="32758" y="423"/>
                      <a:pt x="32181" y="372"/>
                      <a:pt x="31605" y="347"/>
                    </a:cubicBezTo>
                    <a:cubicBezTo>
                      <a:pt x="28730" y="125"/>
                      <a:pt x="25854" y="0"/>
                      <a:pt x="229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9" name="Google Shape;4539;p51"/>
              <p:cNvSpPr/>
              <p:nvPr/>
            </p:nvSpPr>
            <p:spPr>
              <a:xfrm>
                <a:off x="-955850" y="1762578"/>
                <a:ext cx="189136" cy="21059"/>
              </a:xfrm>
              <a:custGeom>
                <a:avLst/>
                <a:gdLst/>
                <a:ahLst/>
                <a:cxnLst/>
                <a:rect l="l" t="t" r="r" b="b"/>
                <a:pathLst>
                  <a:path w="32207" h="3586" extrusionOk="0">
                    <a:moveTo>
                      <a:pt x="8296" y="0"/>
                    </a:moveTo>
                    <a:cubicBezTo>
                      <a:pt x="5550" y="0"/>
                      <a:pt x="2802" y="137"/>
                      <a:pt x="51" y="453"/>
                    </a:cubicBezTo>
                    <a:cubicBezTo>
                      <a:pt x="0" y="478"/>
                      <a:pt x="0" y="578"/>
                      <a:pt x="51" y="578"/>
                    </a:cubicBezTo>
                    <a:cubicBezTo>
                      <a:pt x="1160" y="544"/>
                      <a:pt x="2270" y="528"/>
                      <a:pt x="3380" y="528"/>
                    </a:cubicBezTo>
                    <a:cubicBezTo>
                      <a:pt x="9712" y="528"/>
                      <a:pt x="16033" y="1061"/>
                      <a:pt x="22281" y="1956"/>
                    </a:cubicBezTo>
                    <a:cubicBezTo>
                      <a:pt x="25514" y="2433"/>
                      <a:pt x="28747" y="2984"/>
                      <a:pt x="31955" y="3585"/>
                    </a:cubicBezTo>
                    <a:cubicBezTo>
                      <a:pt x="32056" y="3209"/>
                      <a:pt x="32131" y="2834"/>
                      <a:pt x="32206" y="2458"/>
                    </a:cubicBezTo>
                    <a:cubicBezTo>
                      <a:pt x="32056" y="2433"/>
                      <a:pt x="31905" y="2407"/>
                      <a:pt x="31755" y="2382"/>
                    </a:cubicBezTo>
                    <a:cubicBezTo>
                      <a:pt x="28397" y="1831"/>
                      <a:pt x="25038" y="1305"/>
                      <a:pt x="21655" y="904"/>
                    </a:cubicBezTo>
                    <a:cubicBezTo>
                      <a:pt x="17204" y="361"/>
                      <a:pt x="12753" y="0"/>
                      <a:pt x="829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0" name="Google Shape;4540;p51"/>
              <p:cNvSpPr/>
              <p:nvPr/>
            </p:nvSpPr>
            <p:spPr>
              <a:xfrm>
                <a:off x="-957617" y="1775538"/>
                <a:ext cx="181037" cy="38565"/>
              </a:xfrm>
              <a:custGeom>
                <a:avLst/>
                <a:gdLst/>
                <a:ahLst/>
                <a:cxnLst/>
                <a:rect l="l" t="t" r="r" b="b"/>
                <a:pathLst>
                  <a:path w="30828" h="6567" extrusionOk="0">
                    <a:moveTo>
                      <a:pt x="2525" y="1"/>
                    </a:moveTo>
                    <a:cubicBezTo>
                      <a:pt x="1732" y="1"/>
                      <a:pt x="941" y="24"/>
                      <a:pt x="151" y="75"/>
                    </a:cubicBezTo>
                    <a:cubicBezTo>
                      <a:pt x="1" y="100"/>
                      <a:pt x="1" y="326"/>
                      <a:pt x="151" y="326"/>
                    </a:cubicBezTo>
                    <a:cubicBezTo>
                      <a:pt x="6993" y="526"/>
                      <a:pt x="13860" y="2030"/>
                      <a:pt x="20502" y="3709"/>
                    </a:cubicBezTo>
                    <a:cubicBezTo>
                      <a:pt x="23660" y="4511"/>
                      <a:pt x="26818" y="5414"/>
                      <a:pt x="29926" y="6416"/>
                    </a:cubicBezTo>
                    <a:cubicBezTo>
                      <a:pt x="30076" y="6466"/>
                      <a:pt x="30226" y="6516"/>
                      <a:pt x="30377" y="6566"/>
                    </a:cubicBezTo>
                    <a:cubicBezTo>
                      <a:pt x="30527" y="6241"/>
                      <a:pt x="30677" y="5915"/>
                      <a:pt x="30828" y="5589"/>
                    </a:cubicBezTo>
                    <a:cubicBezTo>
                      <a:pt x="30627" y="5539"/>
                      <a:pt x="30402" y="5464"/>
                      <a:pt x="30201" y="5414"/>
                    </a:cubicBezTo>
                    <a:cubicBezTo>
                      <a:pt x="26843" y="4361"/>
                      <a:pt x="23434" y="3409"/>
                      <a:pt x="20001" y="2606"/>
                    </a:cubicBezTo>
                    <a:cubicBezTo>
                      <a:pt x="14326" y="1304"/>
                      <a:pt x="8397" y="1"/>
                      <a:pt x="25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1" name="Google Shape;4541;p51"/>
              <p:cNvSpPr/>
              <p:nvPr/>
            </p:nvSpPr>
            <p:spPr>
              <a:xfrm>
                <a:off x="-955474" y="1791975"/>
                <a:ext cx="166386" cy="44649"/>
              </a:xfrm>
              <a:custGeom>
                <a:avLst/>
                <a:gdLst/>
                <a:ahLst/>
                <a:cxnLst/>
                <a:rect l="l" t="t" r="r" b="b"/>
                <a:pathLst>
                  <a:path w="28333" h="7603" extrusionOk="0">
                    <a:moveTo>
                      <a:pt x="124" y="0"/>
                    </a:moveTo>
                    <a:cubicBezTo>
                      <a:pt x="28" y="0"/>
                      <a:pt x="0" y="164"/>
                      <a:pt x="112" y="209"/>
                    </a:cubicBezTo>
                    <a:cubicBezTo>
                      <a:pt x="6653" y="2615"/>
                      <a:pt x="13395" y="4419"/>
                      <a:pt x="20162" y="5998"/>
                    </a:cubicBezTo>
                    <a:cubicBezTo>
                      <a:pt x="22643" y="6574"/>
                      <a:pt x="25124" y="7126"/>
                      <a:pt x="27631" y="7602"/>
                    </a:cubicBezTo>
                    <a:cubicBezTo>
                      <a:pt x="27881" y="7276"/>
                      <a:pt x="28107" y="6950"/>
                      <a:pt x="28333" y="6600"/>
                    </a:cubicBezTo>
                    <a:cubicBezTo>
                      <a:pt x="18834" y="4945"/>
                      <a:pt x="9410" y="2690"/>
                      <a:pt x="162" y="8"/>
                    </a:cubicBezTo>
                    <a:cubicBezTo>
                      <a:pt x="148" y="3"/>
                      <a:pt x="135" y="0"/>
                      <a:pt x="1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2" name="Google Shape;4542;p51"/>
              <p:cNvSpPr/>
              <p:nvPr/>
            </p:nvSpPr>
            <p:spPr>
              <a:xfrm>
                <a:off x="-958116" y="1808600"/>
                <a:ext cx="154605" cy="47156"/>
              </a:xfrm>
              <a:custGeom>
                <a:avLst/>
                <a:gdLst/>
                <a:ahLst/>
                <a:cxnLst/>
                <a:rect l="l" t="t" r="r" b="b"/>
                <a:pathLst>
                  <a:path w="26327" h="8030" extrusionOk="0">
                    <a:moveTo>
                      <a:pt x="167" y="0"/>
                    </a:moveTo>
                    <a:cubicBezTo>
                      <a:pt x="65" y="0"/>
                      <a:pt x="1" y="144"/>
                      <a:pt x="111" y="210"/>
                    </a:cubicBezTo>
                    <a:cubicBezTo>
                      <a:pt x="2216" y="1738"/>
                      <a:pt x="5173" y="2465"/>
                      <a:pt x="7630" y="3242"/>
                    </a:cubicBezTo>
                    <a:cubicBezTo>
                      <a:pt x="10411" y="4144"/>
                      <a:pt x="13193" y="5047"/>
                      <a:pt x="16026" y="5849"/>
                    </a:cubicBezTo>
                    <a:cubicBezTo>
                      <a:pt x="18958" y="6676"/>
                      <a:pt x="22041" y="7503"/>
                      <a:pt x="25148" y="8029"/>
                    </a:cubicBezTo>
                    <a:cubicBezTo>
                      <a:pt x="25549" y="7653"/>
                      <a:pt x="25950" y="7277"/>
                      <a:pt x="26326" y="6876"/>
                    </a:cubicBezTo>
                    <a:cubicBezTo>
                      <a:pt x="22968" y="6350"/>
                      <a:pt x="19635" y="5723"/>
                      <a:pt x="16301" y="4846"/>
                    </a:cubicBezTo>
                    <a:cubicBezTo>
                      <a:pt x="13469" y="4094"/>
                      <a:pt x="10662" y="3242"/>
                      <a:pt x="7855" y="2415"/>
                    </a:cubicBezTo>
                    <a:cubicBezTo>
                      <a:pt x="5374" y="1663"/>
                      <a:pt x="2517" y="1187"/>
                      <a:pt x="211" y="9"/>
                    </a:cubicBezTo>
                    <a:cubicBezTo>
                      <a:pt x="196" y="3"/>
                      <a:pt x="181" y="0"/>
                      <a:pt x="1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3" name="Google Shape;4543;p51"/>
              <p:cNvSpPr/>
              <p:nvPr/>
            </p:nvSpPr>
            <p:spPr>
              <a:xfrm>
                <a:off x="-951433" y="1821455"/>
                <a:ext cx="134674" cy="42540"/>
              </a:xfrm>
              <a:custGeom>
                <a:avLst/>
                <a:gdLst/>
                <a:ahLst/>
                <a:cxnLst/>
                <a:rect l="l" t="t" r="r" b="b"/>
                <a:pathLst>
                  <a:path w="22933" h="7244" extrusionOk="0">
                    <a:moveTo>
                      <a:pt x="50" y="1"/>
                    </a:moveTo>
                    <a:cubicBezTo>
                      <a:pt x="25" y="1"/>
                      <a:pt x="0" y="51"/>
                      <a:pt x="25" y="76"/>
                    </a:cubicBezTo>
                    <a:cubicBezTo>
                      <a:pt x="4386" y="2181"/>
                      <a:pt x="9223" y="3610"/>
                      <a:pt x="13860" y="5013"/>
                    </a:cubicBezTo>
                    <a:cubicBezTo>
                      <a:pt x="16667" y="5890"/>
                      <a:pt x="19524" y="6642"/>
                      <a:pt x="22406" y="7244"/>
                    </a:cubicBezTo>
                    <a:cubicBezTo>
                      <a:pt x="22582" y="7093"/>
                      <a:pt x="22757" y="6943"/>
                      <a:pt x="22933" y="6793"/>
                    </a:cubicBezTo>
                    <a:cubicBezTo>
                      <a:pt x="19925" y="6166"/>
                      <a:pt x="16943" y="5414"/>
                      <a:pt x="13985" y="4537"/>
                    </a:cubicBezTo>
                    <a:cubicBezTo>
                      <a:pt x="9349" y="3158"/>
                      <a:pt x="4537" y="1830"/>
                      <a:pt x="5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4" name="Google Shape;4544;p51"/>
              <p:cNvSpPr/>
              <p:nvPr/>
            </p:nvSpPr>
            <p:spPr>
              <a:xfrm>
                <a:off x="-970225" y="1686194"/>
                <a:ext cx="194973" cy="65866"/>
              </a:xfrm>
              <a:custGeom>
                <a:avLst/>
                <a:gdLst/>
                <a:ahLst/>
                <a:cxnLst/>
                <a:rect l="l" t="t" r="r" b="b"/>
                <a:pathLst>
                  <a:path w="33201" h="11216" extrusionOk="0">
                    <a:moveTo>
                      <a:pt x="32599" y="1"/>
                    </a:moveTo>
                    <a:cubicBezTo>
                      <a:pt x="30794" y="101"/>
                      <a:pt x="29015" y="377"/>
                      <a:pt x="27261" y="652"/>
                    </a:cubicBezTo>
                    <a:cubicBezTo>
                      <a:pt x="23551" y="1254"/>
                      <a:pt x="19817" y="2056"/>
                      <a:pt x="16233" y="3159"/>
                    </a:cubicBezTo>
                    <a:cubicBezTo>
                      <a:pt x="10619" y="4863"/>
                      <a:pt x="4153" y="6642"/>
                      <a:pt x="42" y="11054"/>
                    </a:cubicBezTo>
                    <a:cubicBezTo>
                      <a:pt x="0" y="11117"/>
                      <a:pt x="47" y="11215"/>
                      <a:pt x="107" y="11215"/>
                    </a:cubicBezTo>
                    <a:cubicBezTo>
                      <a:pt x="119" y="11215"/>
                      <a:pt x="131" y="11212"/>
                      <a:pt x="143" y="11204"/>
                    </a:cubicBezTo>
                    <a:cubicBezTo>
                      <a:pt x="5105" y="7470"/>
                      <a:pt x="11371" y="5765"/>
                      <a:pt x="17286" y="4161"/>
                    </a:cubicBezTo>
                    <a:cubicBezTo>
                      <a:pt x="20694" y="3234"/>
                      <a:pt x="24128" y="2432"/>
                      <a:pt x="27611" y="1931"/>
                    </a:cubicBezTo>
                    <a:cubicBezTo>
                      <a:pt x="29466" y="1655"/>
                      <a:pt x="31321" y="1505"/>
                      <a:pt x="33200" y="1329"/>
                    </a:cubicBezTo>
                    <a:cubicBezTo>
                      <a:pt x="33000" y="878"/>
                      <a:pt x="32799" y="427"/>
                      <a:pt x="325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5" name="Google Shape;4545;p51"/>
              <p:cNvSpPr/>
              <p:nvPr/>
            </p:nvSpPr>
            <p:spPr>
              <a:xfrm>
                <a:off x="-959491" y="1653519"/>
                <a:ext cx="164665" cy="79161"/>
              </a:xfrm>
              <a:custGeom>
                <a:avLst/>
                <a:gdLst/>
                <a:ahLst/>
                <a:cxnLst/>
                <a:rect l="l" t="t" r="r" b="b"/>
                <a:pathLst>
                  <a:path w="28040" h="13480" extrusionOk="0">
                    <a:moveTo>
                      <a:pt x="27187" y="1"/>
                    </a:moveTo>
                    <a:cubicBezTo>
                      <a:pt x="22676" y="1129"/>
                      <a:pt x="18189" y="2933"/>
                      <a:pt x="14029" y="4738"/>
                    </a:cubicBezTo>
                    <a:cubicBezTo>
                      <a:pt x="11021" y="6041"/>
                      <a:pt x="7989" y="7419"/>
                      <a:pt x="5157" y="9124"/>
                    </a:cubicBezTo>
                    <a:cubicBezTo>
                      <a:pt x="3603" y="10051"/>
                      <a:pt x="620" y="11505"/>
                      <a:pt x="19" y="13384"/>
                    </a:cubicBezTo>
                    <a:cubicBezTo>
                      <a:pt x="1" y="13439"/>
                      <a:pt x="48" y="13480"/>
                      <a:pt x="104" y="13480"/>
                    </a:cubicBezTo>
                    <a:cubicBezTo>
                      <a:pt x="125" y="13480"/>
                      <a:pt x="148" y="13474"/>
                      <a:pt x="169" y="13460"/>
                    </a:cubicBezTo>
                    <a:cubicBezTo>
                      <a:pt x="4405" y="9575"/>
                      <a:pt x="10470" y="7119"/>
                      <a:pt x="15758" y="5039"/>
                    </a:cubicBezTo>
                    <a:cubicBezTo>
                      <a:pt x="19768" y="3435"/>
                      <a:pt x="23929" y="2332"/>
                      <a:pt x="28039" y="1028"/>
                    </a:cubicBezTo>
                    <a:cubicBezTo>
                      <a:pt x="27763" y="678"/>
                      <a:pt x="27488" y="327"/>
                      <a:pt x="2718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6" name="Google Shape;4546;p51"/>
              <p:cNvSpPr/>
              <p:nvPr/>
            </p:nvSpPr>
            <p:spPr>
              <a:xfrm>
                <a:off x="-970272" y="1618789"/>
                <a:ext cx="135408" cy="103309"/>
              </a:xfrm>
              <a:custGeom>
                <a:avLst/>
                <a:gdLst/>
                <a:ahLst/>
                <a:cxnLst/>
                <a:rect l="l" t="t" r="r" b="b"/>
                <a:pathLst>
                  <a:path w="23058" h="17592" extrusionOk="0">
                    <a:moveTo>
                      <a:pt x="21479" y="0"/>
                    </a:moveTo>
                    <a:cubicBezTo>
                      <a:pt x="18271" y="1429"/>
                      <a:pt x="15188" y="3208"/>
                      <a:pt x="12356" y="5088"/>
                    </a:cubicBezTo>
                    <a:cubicBezTo>
                      <a:pt x="9674" y="6892"/>
                      <a:pt x="6968" y="8822"/>
                      <a:pt x="4562" y="11003"/>
                    </a:cubicBezTo>
                    <a:cubicBezTo>
                      <a:pt x="2682" y="12732"/>
                      <a:pt x="376" y="14812"/>
                      <a:pt x="0" y="17469"/>
                    </a:cubicBezTo>
                    <a:cubicBezTo>
                      <a:pt x="0" y="17544"/>
                      <a:pt x="63" y="17592"/>
                      <a:pt x="124" y="17592"/>
                    </a:cubicBezTo>
                    <a:cubicBezTo>
                      <a:pt x="165" y="17592"/>
                      <a:pt x="206" y="17570"/>
                      <a:pt x="226" y="17519"/>
                    </a:cubicBezTo>
                    <a:cubicBezTo>
                      <a:pt x="1404" y="14436"/>
                      <a:pt x="4712" y="11905"/>
                      <a:pt x="7293" y="9975"/>
                    </a:cubicBezTo>
                    <a:cubicBezTo>
                      <a:pt x="9649" y="8196"/>
                      <a:pt x="12106" y="6516"/>
                      <a:pt x="14662" y="4988"/>
                    </a:cubicBezTo>
                    <a:cubicBezTo>
                      <a:pt x="17394" y="3384"/>
                      <a:pt x="20201" y="2030"/>
                      <a:pt x="23058" y="827"/>
                    </a:cubicBezTo>
                    <a:cubicBezTo>
                      <a:pt x="22532" y="526"/>
                      <a:pt x="22005" y="251"/>
                      <a:pt x="214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7" name="Google Shape;4547;p51"/>
              <p:cNvSpPr/>
              <p:nvPr/>
            </p:nvSpPr>
            <p:spPr>
              <a:xfrm>
                <a:off x="-978371" y="1616581"/>
                <a:ext cx="46516" cy="87154"/>
              </a:xfrm>
              <a:custGeom>
                <a:avLst/>
                <a:gdLst/>
                <a:ahLst/>
                <a:cxnLst/>
                <a:rect l="l" t="t" r="r" b="b"/>
                <a:pathLst>
                  <a:path w="7921" h="14841" extrusionOk="0">
                    <a:moveTo>
                      <a:pt x="7921" y="0"/>
                    </a:moveTo>
                    <a:lnTo>
                      <a:pt x="7921" y="0"/>
                    </a:lnTo>
                    <a:cubicBezTo>
                      <a:pt x="7369" y="151"/>
                      <a:pt x="6818" y="301"/>
                      <a:pt x="6292" y="476"/>
                    </a:cubicBezTo>
                    <a:cubicBezTo>
                      <a:pt x="5941" y="953"/>
                      <a:pt x="5615" y="1404"/>
                      <a:pt x="5314" y="1855"/>
                    </a:cubicBezTo>
                    <a:cubicBezTo>
                      <a:pt x="2708" y="5639"/>
                      <a:pt x="1" y="9950"/>
                      <a:pt x="226" y="14737"/>
                    </a:cubicBezTo>
                    <a:cubicBezTo>
                      <a:pt x="226" y="14809"/>
                      <a:pt x="272" y="14841"/>
                      <a:pt x="320" y="14841"/>
                    </a:cubicBezTo>
                    <a:cubicBezTo>
                      <a:pt x="372" y="14841"/>
                      <a:pt x="427" y="14803"/>
                      <a:pt x="427" y="14737"/>
                    </a:cubicBezTo>
                    <a:cubicBezTo>
                      <a:pt x="928" y="10201"/>
                      <a:pt x="3459" y="5940"/>
                      <a:pt x="6091" y="2306"/>
                    </a:cubicBezTo>
                    <a:cubicBezTo>
                      <a:pt x="6667" y="1479"/>
                      <a:pt x="7294" y="702"/>
                      <a:pt x="79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8" name="Google Shape;4548;p51"/>
              <p:cNvSpPr/>
              <p:nvPr/>
            </p:nvSpPr>
            <p:spPr>
              <a:xfrm>
                <a:off x="-992647" y="1683546"/>
                <a:ext cx="44602" cy="207564"/>
              </a:xfrm>
              <a:custGeom>
                <a:avLst/>
                <a:gdLst/>
                <a:ahLst/>
                <a:cxnLst/>
                <a:rect l="l" t="t" r="r" b="b"/>
                <a:pathLst>
                  <a:path w="7595" h="35345" extrusionOk="0">
                    <a:moveTo>
                      <a:pt x="527" y="1"/>
                    </a:moveTo>
                    <a:cubicBezTo>
                      <a:pt x="176" y="1705"/>
                      <a:pt x="1" y="3409"/>
                      <a:pt x="126" y="5139"/>
                    </a:cubicBezTo>
                    <a:cubicBezTo>
                      <a:pt x="427" y="8297"/>
                      <a:pt x="1379" y="11354"/>
                      <a:pt x="1655" y="14512"/>
                    </a:cubicBezTo>
                    <a:cubicBezTo>
                      <a:pt x="2332" y="20627"/>
                      <a:pt x="1479" y="26943"/>
                      <a:pt x="2231" y="33084"/>
                    </a:cubicBezTo>
                    <a:cubicBezTo>
                      <a:pt x="2382" y="33936"/>
                      <a:pt x="2607" y="34663"/>
                      <a:pt x="2908" y="35339"/>
                    </a:cubicBezTo>
                    <a:cubicBezTo>
                      <a:pt x="2944" y="35343"/>
                      <a:pt x="2979" y="35345"/>
                      <a:pt x="3015" y="35345"/>
                    </a:cubicBezTo>
                    <a:cubicBezTo>
                      <a:pt x="4972" y="35345"/>
                      <a:pt x="6595" y="30004"/>
                      <a:pt x="6743" y="27444"/>
                    </a:cubicBezTo>
                    <a:cubicBezTo>
                      <a:pt x="7119" y="19775"/>
                      <a:pt x="7595" y="16718"/>
                      <a:pt x="6542" y="11730"/>
                    </a:cubicBezTo>
                    <a:cubicBezTo>
                      <a:pt x="6016" y="9224"/>
                      <a:pt x="5389" y="5239"/>
                      <a:pt x="3961" y="3134"/>
                    </a:cubicBezTo>
                    <a:cubicBezTo>
                      <a:pt x="3134" y="1931"/>
                      <a:pt x="2382" y="377"/>
                      <a:pt x="5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9" name="Google Shape;4549;p51"/>
              <p:cNvSpPr/>
              <p:nvPr/>
            </p:nvSpPr>
            <p:spPr>
              <a:xfrm>
                <a:off x="-907871" y="1669322"/>
                <a:ext cx="65966" cy="55830"/>
              </a:xfrm>
              <a:custGeom>
                <a:avLst/>
                <a:gdLst/>
                <a:ahLst/>
                <a:cxnLst/>
                <a:rect l="l" t="t" r="r" b="b"/>
                <a:pathLst>
                  <a:path w="11233" h="9507" extrusionOk="0">
                    <a:moveTo>
                      <a:pt x="6502" y="1"/>
                    </a:moveTo>
                    <a:cubicBezTo>
                      <a:pt x="3747" y="1"/>
                      <a:pt x="575" y="2021"/>
                      <a:pt x="126" y="4528"/>
                    </a:cubicBezTo>
                    <a:cubicBezTo>
                      <a:pt x="1" y="5155"/>
                      <a:pt x="1881" y="8638"/>
                      <a:pt x="2783" y="9064"/>
                    </a:cubicBezTo>
                    <a:cubicBezTo>
                      <a:pt x="3207" y="9273"/>
                      <a:pt x="4252" y="9507"/>
                      <a:pt x="5449" y="9507"/>
                    </a:cubicBezTo>
                    <a:cubicBezTo>
                      <a:pt x="7995" y="9507"/>
                      <a:pt x="11232" y="8447"/>
                      <a:pt x="10653" y="3826"/>
                    </a:cubicBezTo>
                    <a:cubicBezTo>
                      <a:pt x="10304" y="1077"/>
                      <a:pt x="8514" y="1"/>
                      <a:pt x="650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0" name="Google Shape;4550;p51"/>
              <p:cNvSpPr/>
              <p:nvPr/>
            </p:nvSpPr>
            <p:spPr>
              <a:xfrm>
                <a:off x="-890647" y="1688097"/>
                <a:ext cx="35059" cy="26326"/>
              </a:xfrm>
              <a:custGeom>
                <a:avLst/>
                <a:gdLst/>
                <a:ahLst/>
                <a:cxnLst/>
                <a:rect l="l" t="t" r="r" b="b"/>
                <a:pathLst>
                  <a:path w="5970" h="4483" extrusionOk="0">
                    <a:moveTo>
                      <a:pt x="3104" y="1"/>
                    </a:moveTo>
                    <a:cubicBezTo>
                      <a:pt x="3081" y="1"/>
                      <a:pt x="3057" y="1"/>
                      <a:pt x="3033" y="3"/>
                    </a:cubicBezTo>
                    <a:cubicBezTo>
                      <a:pt x="552" y="128"/>
                      <a:pt x="0" y="3938"/>
                      <a:pt x="0" y="3938"/>
                    </a:cubicBezTo>
                    <a:cubicBezTo>
                      <a:pt x="994" y="4322"/>
                      <a:pt x="1812" y="4483"/>
                      <a:pt x="2475" y="4483"/>
                    </a:cubicBezTo>
                    <a:cubicBezTo>
                      <a:pt x="5969" y="4483"/>
                      <a:pt x="5162" y="1"/>
                      <a:pt x="310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1" name="Google Shape;4551;p51"/>
              <p:cNvSpPr/>
              <p:nvPr/>
            </p:nvSpPr>
            <p:spPr>
              <a:xfrm>
                <a:off x="-892415" y="1685859"/>
                <a:ext cx="34941" cy="28106"/>
              </a:xfrm>
              <a:custGeom>
                <a:avLst/>
                <a:gdLst/>
                <a:ahLst/>
                <a:cxnLst/>
                <a:rect l="l" t="t" r="r" b="b"/>
                <a:pathLst>
                  <a:path w="5950" h="4786" extrusionOk="0">
                    <a:moveTo>
                      <a:pt x="3769" y="0"/>
                    </a:moveTo>
                    <a:cubicBezTo>
                      <a:pt x="1763" y="0"/>
                      <a:pt x="0" y="2557"/>
                      <a:pt x="226" y="4720"/>
                    </a:cubicBezTo>
                    <a:cubicBezTo>
                      <a:pt x="226" y="4760"/>
                      <a:pt x="262" y="4786"/>
                      <a:pt x="299" y="4786"/>
                    </a:cubicBezTo>
                    <a:cubicBezTo>
                      <a:pt x="331" y="4786"/>
                      <a:pt x="365" y="4766"/>
                      <a:pt x="376" y="4720"/>
                    </a:cubicBezTo>
                    <a:cubicBezTo>
                      <a:pt x="652" y="3592"/>
                      <a:pt x="1078" y="2314"/>
                      <a:pt x="1980" y="1511"/>
                    </a:cubicBezTo>
                    <a:cubicBezTo>
                      <a:pt x="2589" y="973"/>
                      <a:pt x="3100" y="779"/>
                      <a:pt x="3617" y="779"/>
                    </a:cubicBezTo>
                    <a:cubicBezTo>
                      <a:pt x="4206" y="779"/>
                      <a:pt x="4803" y="1031"/>
                      <a:pt x="5564" y="1311"/>
                    </a:cubicBezTo>
                    <a:cubicBezTo>
                      <a:pt x="5582" y="1315"/>
                      <a:pt x="5600" y="1318"/>
                      <a:pt x="5617" y="1318"/>
                    </a:cubicBezTo>
                    <a:cubicBezTo>
                      <a:pt x="5797" y="1318"/>
                      <a:pt x="5950" y="1097"/>
                      <a:pt x="5790" y="960"/>
                    </a:cubicBezTo>
                    <a:cubicBezTo>
                      <a:pt x="5132" y="284"/>
                      <a:pt x="4438" y="0"/>
                      <a:pt x="3769" y="0"/>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2" name="Google Shape;4552;p51"/>
              <p:cNvSpPr/>
              <p:nvPr/>
            </p:nvSpPr>
            <p:spPr>
              <a:xfrm>
                <a:off x="-1047983" y="1691791"/>
                <a:ext cx="115248" cy="191631"/>
              </a:xfrm>
              <a:custGeom>
                <a:avLst/>
                <a:gdLst/>
                <a:ahLst/>
                <a:cxnLst/>
                <a:rect l="l" t="t" r="r" b="b"/>
                <a:pathLst>
                  <a:path w="19625" h="32632" extrusionOk="0">
                    <a:moveTo>
                      <a:pt x="12206" y="0"/>
                    </a:moveTo>
                    <a:cubicBezTo>
                      <a:pt x="9424" y="2055"/>
                      <a:pt x="0" y="19624"/>
                      <a:pt x="2105" y="24061"/>
                    </a:cubicBezTo>
                    <a:cubicBezTo>
                      <a:pt x="5539" y="30351"/>
                      <a:pt x="14161" y="32632"/>
                      <a:pt x="14161" y="32632"/>
                    </a:cubicBezTo>
                    <a:cubicBezTo>
                      <a:pt x="14161" y="32632"/>
                      <a:pt x="19624" y="25188"/>
                      <a:pt x="18647" y="15489"/>
                    </a:cubicBezTo>
                    <a:cubicBezTo>
                      <a:pt x="17669" y="5790"/>
                      <a:pt x="12206" y="0"/>
                      <a:pt x="1220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3" name="Google Shape;4553;p51"/>
              <p:cNvSpPr/>
              <p:nvPr/>
            </p:nvSpPr>
            <p:spPr>
              <a:xfrm>
                <a:off x="-993234" y="1691791"/>
                <a:ext cx="53581" cy="81986"/>
              </a:xfrm>
              <a:custGeom>
                <a:avLst/>
                <a:gdLst/>
                <a:ahLst/>
                <a:cxnLst/>
                <a:rect l="l" t="t" r="r" b="b"/>
                <a:pathLst>
                  <a:path w="9124" h="13961" extrusionOk="0">
                    <a:moveTo>
                      <a:pt x="2883" y="0"/>
                    </a:moveTo>
                    <a:cubicBezTo>
                      <a:pt x="2206" y="476"/>
                      <a:pt x="1178" y="1855"/>
                      <a:pt x="0" y="3735"/>
                    </a:cubicBezTo>
                    <a:cubicBezTo>
                      <a:pt x="2457" y="4035"/>
                      <a:pt x="4712" y="6542"/>
                      <a:pt x="6141" y="8396"/>
                    </a:cubicBezTo>
                    <a:cubicBezTo>
                      <a:pt x="7419" y="10151"/>
                      <a:pt x="8396" y="12030"/>
                      <a:pt x="9123" y="13960"/>
                    </a:cubicBezTo>
                    <a:cubicBezTo>
                      <a:pt x="7770" y="5188"/>
                      <a:pt x="2883" y="0"/>
                      <a:pt x="2883" y="0"/>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4" name="Google Shape;4554;p51"/>
              <p:cNvSpPr/>
              <p:nvPr/>
            </p:nvSpPr>
            <p:spPr>
              <a:xfrm>
                <a:off x="-1042539" y="1737120"/>
                <a:ext cx="35916" cy="109364"/>
              </a:xfrm>
              <a:custGeom>
                <a:avLst/>
                <a:gdLst/>
                <a:ahLst/>
                <a:cxnLst/>
                <a:rect l="l" t="t" r="r" b="b"/>
                <a:pathLst>
                  <a:path w="6116" h="18623" extrusionOk="0">
                    <a:moveTo>
                      <a:pt x="6116" y="1"/>
                    </a:moveTo>
                    <a:lnTo>
                      <a:pt x="6116" y="1"/>
                    </a:lnTo>
                    <a:cubicBezTo>
                      <a:pt x="2306" y="3910"/>
                      <a:pt x="0" y="12933"/>
                      <a:pt x="0" y="12933"/>
                    </a:cubicBezTo>
                    <a:cubicBezTo>
                      <a:pt x="151" y="17043"/>
                      <a:pt x="2782" y="18622"/>
                      <a:pt x="2782" y="18622"/>
                    </a:cubicBezTo>
                    <a:cubicBezTo>
                      <a:pt x="2782" y="18622"/>
                      <a:pt x="3409" y="17845"/>
                      <a:pt x="4111" y="14612"/>
                    </a:cubicBezTo>
                    <a:cubicBezTo>
                      <a:pt x="4537" y="12707"/>
                      <a:pt x="6116" y="1"/>
                      <a:pt x="61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5" name="Google Shape;4555;p51"/>
              <p:cNvSpPr/>
              <p:nvPr/>
            </p:nvSpPr>
            <p:spPr>
              <a:xfrm>
                <a:off x="-1036356" y="1813287"/>
                <a:ext cx="45483" cy="45852"/>
              </a:xfrm>
              <a:custGeom>
                <a:avLst/>
                <a:gdLst/>
                <a:ahLst/>
                <a:cxnLst/>
                <a:rect l="l" t="t" r="r" b="b"/>
                <a:pathLst>
                  <a:path w="7745" h="7808" extrusionOk="0">
                    <a:moveTo>
                      <a:pt x="983" y="0"/>
                    </a:moveTo>
                    <a:cubicBezTo>
                      <a:pt x="436" y="0"/>
                      <a:pt x="0" y="440"/>
                      <a:pt x="0" y="1843"/>
                    </a:cubicBezTo>
                    <a:cubicBezTo>
                      <a:pt x="0" y="5602"/>
                      <a:pt x="4010" y="7808"/>
                      <a:pt x="4010" y="7808"/>
                    </a:cubicBezTo>
                    <a:cubicBezTo>
                      <a:pt x="7744" y="4349"/>
                      <a:pt x="3133" y="1241"/>
                      <a:pt x="3133" y="1241"/>
                    </a:cubicBezTo>
                    <a:cubicBezTo>
                      <a:pt x="3133" y="1241"/>
                      <a:pt x="1902" y="0"/>
                      <a:pt x="98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6" name="Google Shape;4556;p51"/>
              <p:cNvSpPr/>
              <p:nvPr/>
            </p:nvSpPr>
            <p:spPr>
              <a:xfrm>
                <a:off x="-1039451" y="1737120"/>
                <a:ext cx="32827" cy="109364"/>
              </a:xfrm>
              <a:custGeom>
                <a:avLst/>
                <a:gdLst/>
                <a:ahLst/>
                <a:cxnLst/>
                <a:rect l="l" t="t" r="r" b="b"/>
                <a:pathLst>
                  <a:path w="5590" h="18623" extrusionOk="0">
                    <a:moveTo>
                      <a:pt x="5590" y="1"/>
                    </a:moveTo>
                    <a:cubicBezTo>
                      <a:pt x="5439" y="151"/>
                      <a:pt x="5289" y="326"/>
                      <a:pt x="5139" y="477"/>
                    </a:cubicBezTo>
                    <a:cubicBezTo>
                      <a:pt x="4637" y="3334"/>
                      <a:pt x="4186" y="6166"/>
                      <a:pt x="3459" y="8973"/>
                    </a:cubicBezTo>
                    <a:cubicBezTo>
                      <a:pt x="3108" y="10377"/>
                      <a:pt x="2908" y="11855"/>
                      <a:pt x="2281" y="13108"/>
                    </a:cubicBezTo>
                    <a:cubicBezTo>
                      <a:pt x="1730" y="14161"/>
                      <a:pt x="903" y="14938"/>
                      <a:pt x="1" y="15590"/>
                    </a:cubicBezTo>
                    <a:cubicBezTo>
                      <a:pt x="803" y="17745"/>
                      <a:pt x="2256" y="18622"/>
                      <a:pt x="2256" y="18622"/>
                    </a:cubicBezTo>
                    <a:cubicBezTo>
                      <a:pt x="2256" y="18622"/>
                      <a:pt x="2883" y="17845"/>
                      <a:pt x="3585" y="14612"/>
                    </a:cubicBezTo>
                    <a:cubicBezTo>
                      <a:pt x="4011" y="12707"/>
                      <a:pt x="5590" y="1"/>
                      <a:pt x="5590"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7" name="Google Shape;4557;p51"/>
              <p:cNvSpPr/>
              <p:nvPr/>
            </p:nvSpPr>
            <p:spPr>
              <a:xfrm>
                <a:off x="-1042539" y="1813005"/>
                <a:ext cx="24582" cy="33479"/>
              </a:xfrm>
              <a:custGeom>
                <a:avLst/>
                <a:gdLst/>
                <a:ahLst/>
                <a:cxnLst/>
                <a:rect l="l" t="t" r="r" b="b"/>
                <a:pathLst>
                  <a:path w="4186" h="5701" extrusionOk="0">
                    <a:moveTo>
                      <a:pt x="346" y="0"/>
                    </a:moveTo>
                    <a:cubicBezTo>
                      <a:pt x="232" y="0"/>
                      <a:pt x="116" y="4"/>
                      <a:pt x="0" y="11"/>
                    </a:cubicBezTo>
                    <a:cubicBezTo>
                      <a:pt x="151" y="4121"/>
                      <a:pt x="2782" y="5700"/>
                      <a:pt x="2782" y="5700"/>
                    </a:cubicBezTo>
                    <a:cubicBezTo>
                      <a:pt x="2782" y="5700"/>
                      <a:pt x="3409" y="4923"/>
                      <a:pt x="4111" y="1690"/>
                    </a:cubicBezTo>
                    <a:cubicBezTo>
                      <a:pt x="4136" y="1590"/>
                      <a:pt x="4161" y="1440"/>
                      <a:pt x="4186" y="1289"/>
                    </a:cubicBezTo>
                    <a:cubicBezTo>
                      <a:pt x="3118" y="569"/>
                      <a:pt x="1791" y="0"/>
                      <a:pt x="34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8" name="Google Shape;4558;p51"/>
              <p:cNvSpPr/>
              <p:nvPr/>
            </p:nvSpPr>
            <p:spPr>
              <a:xfrm>
                <a:off x="-1014721" y="1843090"/>
                <a:ext cx="5009" cy="3835"/>
              </a:xfrm>
              <a:custGeom>
                <a:avLst/>
                <a:gdLst/>
                <a:ahLst/>
                <a:cxnLst/>
                <a:rect l="l" t="t" r="r" b="b"/>
                <a:pathLst>
                  <a:path w="853" h="653" extrusionOk="0">
                    <a:moveTo>
                      <a:pt x="426" y="1"/>
                    </a:moveTo>
                    <a:cubicBezTo>
                      <a:pt x="0" y="1"/>
                      <a:pt x="0" y="652"/>
                      <a:pt x="426" y="652"/>
                    </a:cubicBezTo>
                    <a:cubicBezTo>
                      <a:pt x="852" y="652"/>
                      <a:pt x="852" y="1"/>
                      <a:pt x="4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9" name="Google Shape;4559;p51"/>
              <p:cNvSpPr/>
              <p:nvPr/>
            </p:nvSpPr>
            <p:spPr>
              <a:xfrm>
                <a:off x="-1012220" y="1834704"/>
                <a:ext cx="6037" cy="4716"/>
              </a:xfrm>
              <a:custGeom>
                <a:avLst/>
                <a:gdLst/>
                <a:ahLst/>
                <a:cxnLst/>
                <a:rect l="l" t="t" r="r" b="b"/>
                <a:pathLst>
                  <a:path w="1028" h="803" extrusionOk="0">
                    <a:moveTo>
                      <a:pt x="502" y="0"/>
                    </a:moveTo>
                    <a:cubicBezTo>
                      <a:pt x="0" y="0"/>
                      <a:pt x="0" y="802"/>
                      <a:pt x="502" y="802"/>
                    </a:cubicBezTo>
                    <a:cubicBezTo>
                      <a:pt x="1028" y="802"/>
                      <a:pt x="1028" y="0"/>
                      <a:pt x="50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0" name="Google Shape;4560;p51"/>
              <p:cNvSpPr/>
              <p:nvPr/>
            </p:nvSpPr>
            <p:spPr>
              <a:xfrm>
                <a:off x="-1021933" y="1843976"/>
                <a:ext cx="5303" cy="4122"/>
              </a:xfrm>
              <a:custGeom>
                <a:avLst/>
                <a:gdLst/>
                <a:ahLst/>
                <a:cxnLst/>
                <a:rect l="l" t="t" r="r" b="b"/>
                <a:pathLst>
                  <a:path w="903" h="702" extrusionOk="0">
                    <a:moveTo>
                      <a:pt x="451" y="0"/>
                    </a:moveTo>
                    <a:cubicBezTo>
                      <a:pt x="0" y="0"/>
                      <a:pt x="0" y="702"/>
                      <a:pt x="451" y="702"/>
                    </a:cubicBezTo>
                    <a:cubicBezTo>
                      <a:pt x="902" y="702"/>
                      <a:pt x="902" y="0"/>
                      <a:pt x="45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1" name="Google Shape;4561;p51"/>
              <p:cNvSpPr/>
              <p:nvPr/>
            </p:nvSpPr>
            <p:spPr>
              <a:xfrm>
                <a:off x="-1018257" y="1836319"/>
                <a:ext cx="4128" cy="3247"/>
              </a:xfrm>
              <a:custGeom>
                <a:avLst/>
                <a:gdLst/>
                <a:ahLst/>
                <a:cxnLst/>
                <a:rect l="l" t="t" r="r" b="b"/>
                <a:pathLst>
                  <a:path w="703" h="553" extrusionOk="0">
                    <a:moveTo>
                      <a:pt x="352" y="1"/>
                    </a:moveTo>
                    <a:cubicBezTo>
                      <a:pt x="1" y="1"/>
                      <a:pt x="1" y="552"/>
                      <a:pt x="352" y="552"/>
                    </a:cubicBezTo>
                    <a:cubicBezTo>
                      <a:pt x="703" y="552"/>
                      <a:pt x="703" y="1"/>
                      <a:pt x="35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2" name="Google Shape;4562;p51"/>
              <p:cNvSpPr/>
              <p:nvPr/>
            </p:nvSpPr>
            <p:spPr>
              <a:xfrm>
                <a:off x="-1034300" y="1815536"/>
                <a:ext cx="13548" cy="11575"/>
              </a:xfrm>
              <a:custGeom>
                <a:avLst/>
                <a:gdLst/>
                <a:ahLst/>
                <a:cxnLst/>
                <a:rect l="l" t="t" r="r" b="b"/>
                <a:pathLst>
                  <a:path w="2307" h="1971" extrusionOk="0">
                    <a:moveTo>
                      <a:pt x="578" y="0"/>
                    </a:moveTo>
                    <a:cubicBezTo>
                      <a:pt x="447" y="0"/>
                      <a:pt x="320" y="32"/>
                      <a:pt x="201" y="106"/>
                    </a:cubicBezTo>
                    <a:cubicBezTo>
                      <a:pt x="76" y="156"/>
                      <a:pt x="1" y="357"/>
                      <a:pt x="76" y="482"/>
                    </a:cubicBezTo>
                    <a:cubicBezTo>
                      <a:pt x="252" y="708"/>
                      <a:pt x="427" y="733"/>
                      <a:pt x="653" y="858"/>
                    </a:cubicBezTo>
                    <a:cubicBezTo>
                      <a:pt x="828" y="933"/>
                      <a:pt x="978" y="1034"/>
                      <a:pt x="1129" y="1159"/>
                    </a:cubicBezTo>
                    <a:cubicBezTo>
                      <a:pt x="1404" y="1410"/>
                      <a:pt x="1630" y="1861"/>
                      <a:pt x="2006" y="1961"/>
                    </a:cubicBezTo>
                    <a:cubicBezTo>
                      <a:pt x="2013" y="1968"/>
                      <a:pt x="2023" y="1971"/>
                      <a:pt x="2035" y="1971"/>
                    </a:cubicBezTo>
                    <a:cubicBezTo>
                      <a:pt x="2068" y="1971"/>
                      <a:pt x="2113" y="1948"/>
                      <a:pt x="2131" y="1911"/>
                    </a:cubicBezTo>
                    <a:cubicBezTo>
                      <a:pt x="2307" y="1485"/>
                      <a:pt x="2006" y="808"/>
                      <a:pt x="1680" y="532"/>
                    </a:cubicBezTo>
                    <a:cubicBezTo>
                      <a:pt x="1398" y="287"/>
                      <a:pt x="973" y="0"/>
                      <a:pt x="57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3" name="Google Shape;4563;p51"/>
              <p:cNvSpPr/>
              <p:nvPr/>
            </p:nvSpPr>
            <p:spPr>
              <a:xfrm>
                <a:off x="-1040185" y="1815101"/>
                <a:ext cx="5303" cy="3007"/>
              </a:xfrm>
              <a:custGeom>
                <a:avLst/>
                <a:gdLst/>
                <a:ahLst/>
                <a:cxnLst/>
                <a:rect l="l" t="t" r="r" b="b"/>
                <a:pathLst>
                  <a:path w="903" h="512" extrusionOk="0">
                    <a:moveTo>
                      <a:pt x="373" y="1"/>
                    </a:moveTo>
                    <a:cubicBezTo>
                      <a:pt x="358" y="1"/>
                      <a:pt x="342" y="2"/>
                      <a:pt x="326" y="5"/>
                    </a:cubicBezTo>
                    <a:cubicBezTo>
                      <a:pt x="126" y="5"/>
                      <a:pt x="0" y="230"/>
                      <a:pt x="151" y="381"/>
                    </a:cubicBezTo>
                    <a:cubicBezTo>
                      <a:pt x="262" y="476"/>
                      <a:pt x="373" y="511"/>
                      <a:pt x="491" y="511"/>
                    </a:cubicBezTo>
                    <a:cubicBezTo>
                      <a:pt x="559" y="511"/>
                      <a:pt x="629" y="499"/>
                      <a:pt x="702" y="481"/>
                    </a:cubicBezTo>
                    <a:cubicBezTo>
                      <a:pt x="903" y="431"/>
                      <a:pt x="853" y="180"/>
                      <a:pt x="702" y="130"/>
                    </a:cubicBezTo>
                    <a:cubicBezTo>
                      <a:pt x="568" y="85"/>
                      <a:pt x="494" y="1"/>
                      <a:pt x="37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4" name="Google Shape;4564;p51"/>
              <p:cNvSpPr/>
              <p:nvPr/>
            </p:nvSpPr>
            <p:spPr>
              <a:xfrm>
                <a:off x="-998132" y="1771821"/>
                <a:ext cx="15098" cy="15298"/>
              </a:xfrm>
              <a:custGeom>
                <a:avLst/>
                <a:gdLst/>
                <a:ahLst/>
                <a:cxnLst/>
                <a:rect l="l" t="t" r="r" b="b"/>
                <a:pathLst>
                  <a:path w="2571" h="2605" extrusionOk="0">
                    <a:moveTo>
                      <a:pt x="1597" y="1"/>
                    </a:moveTo>
                    <a:cubicBezTo>
                      <a:pt x="703" y="1"/>
                      <a:pt x="1" y="1986"/>
                      <a:pt x="834" y="2513"/>
                    </a:cubicBezTo>
                    <a:cubicBezTo>
                      <a:pt x="937" y="2576"/>
                      <a:pt x="1038" y="2605"/>
                      <a:pt x="1136" y="2605"/>
                    </a:cubicBezTo>
                    <a:cubicBezTo>
                      <a:pt x="1970" y="2605"/>
                      <a:pt x="2570" y="535"/>
                      <a:pt x="1987" y="132"/>
                    </a:cubicBezTo>
                    <a:cubicBezTo>
                      <a:pt x="1856" y="41"/>
                      <a:pt x="1725" y="1"/>
                      <a:pt x="1597" y="1"/>
                    </a:cubicBezTo>
                    <a:close/>
                  </a:path>
                </a:pathLst>
              </a:custGeom>
              <a:solidFill>
                <a:srgbClr val="F2A5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5" name="Google Shape;4565;p51"/>
              <p:cNvSpPr/>
              <p:nvPr/>
            </p:nvSpPr>
            <p:spPr>
              <a:xfrm>
                <a:off x="-998572" y="1769513"/>
                <a:ext cx="15227" cy="15251"/>
              </a:xfrm>
              <a:custGeom>
                <a:avLst/>
                <a:gdLst/>
                <a:ahLst/>
                <a:cxnLst/>
                <a:rect l="l" t="t" r="r" b="b"/>
                <a:pathLst>
                  <a:path w="2593" h="2597" extrusionOk="0">
                    <a:moveTo>
                      <a:pt x="1608" y="1"/>
                    </a:moveTo>
                    <a:cubicBezTo>
                      <a:pt x="709" y="1"/>
                      <a:pt x="0" y="1998"/>
                      <a:pt x="859" y="2505"/>
                    </a:cubicBezTo>
                    <a:cubicBezTo>
                      <a:pt x="960" y="2568"/>
                      <a:pt x="1059" y="2597"/>
                      <a:pt x="1155" y="2597"/>
                    </a:cubicBezTo>
                    <a:cubicBezTo>
                      <a:pt x="1974" y="2597"/>
                      <a:pt x="2593" y="527"/>
                      <a:pt x="1987" y="124"/>
                    </a:cubicBezTo>
                    <a:cubicBezTo>
                      <a:pt x="1860" y="39"/>
                      <a:pt x="1732" y="1"/>
                      <a:pt x="160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6" name="Google Shape;4566;p51"/>
              <p:cNvSpPr/>
              <p:nvPr/>
            </p:nvSpPr>
            <p:spPr>
              <a:xfrm>
                <a:off x="-990585" y="1771797"/>
                <a:ext cx="3388" cy="5831"/>
              </a:xfrm>
              <a:custGeom>
                <a:avLst/>
                <a:gdLst/>
                <a:ahLst/>
                <a:cxnLst/>
                <a:rect l="l" t="t" r="r" b="b"/>
                <a:pathLst>
                  <a:path w="577" h="993" extrusionOk="0">
                    <a:moveTo>
                      <a:pt x="379" y="0"/>
                    </a:moveTo>
                    <a:cubicBezTo>
                      <a:pt x="368" y="0"/>
                      <a:pt x="359" y="3"/>
                      <a:pt x="351" y="10"/>
                    </a:cubicBezTo>
                    <a:cubicBezTo>
                      <a:pt x="76" y="161"/>
                      <a:pt x="1" y="612"/>
                      <a:pt x="101" y="888"/>
                    </a:cubicBezTo>
                    <a:cubicBezTo>
                      <a:pt x="116" y="950"/>
                      <a:pt x="189" y="992"/>
                      <a:pt x="266" y="992"/>
                    </a:cubicBezTo>
                    <a:cubicBezTo>
                      <a:pt x="314" y="992"/>
                      <a:pt x="363" y="976"/>
                      <a:pt x="402" y="938"/>
                    </a:cubicBezTo>
                    <a:cubicBezTo>
                      <a:pt x="552" y="787"/>
                      <a:pt x="552" y="687"/>
                      <a:pt x="577" y="487"/>
                    </a:cubicBezTo>
                    <a:cubicBezTo>
                      <a:pt x="577" y="311"/>
                      <a:pt x="552" y="161"/>
                      <a:pt x="452" y="35"/>
                    </a:cubicBezTo>
                    <a:cubicBezTo>
                      <a:pt x="434" y="18"/>
                      <a:pt x="404" y="0"/>
                      <a:pt x="37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7" name="Google Shape;4567;p51"/>
              <p:cNvSpPr/>
              <p:nvPr/>
            </p:nvSpPr>
            <p:spPr>
              <a:xfrm>
                <a:off x="-992353" y="1778651"/>
                <a:ext cx="3465" cy="3236"/>
              </a:xfrm>
              <a:custGeom>
                <a:avLst/>
                <a:gdLst/>
                <a:ahLst/>
                <a:cxnLst/>
                <a:rect l="l" t="t" r="r" b="b"/>
                <a:pathLst>
                  <a:path w="590" h="551" extrusionOk="0">
                    <a:moveTo>
                      <a:pt x="350" y="1"/>
                    </a:moveTo>
                    <a:cubicBezTo>
                      <a:pt x="307" y="1"/>
                      <a:pt x="265" y="15"/>
                      <a:pt x="226" y="46"/>
                    </a:cubicBezTo>
                    <a:cubicBezTo>
                      <a:pt x="151" y="122"/>
                      <a:pt x="101" y="172"/>
                      <a:pt x="76" y="247"/>
                    </a:cubicBezTo>
                    <a:cubicBezTo>
                      <a:pt x="0" y="398"/>
                      <a:pt x="154" y="550"/>
                      <a:pt x="298" y="550"/>
                    </a:cubicBezTo>
                    <a:cubicBezTo>
                      <a:pt x="345" y="550"/>
                      <a:pt x="390" y="534"/>
                      <a:pt x="427" y="498"/>
                    </a:cubicBezTo>
                    <a:cubicBezTo>
                      <a:pt x="477" y="422"/>
                      <a:pt x="527" y="372"/>
                      <a:pt x="552" y="272"/>
                    </a:cubicBezTo>
                    <a:cubicBezTo>
                      <a:pt x="590" y="122"/>
                      <a:pt x="473" y="1"/>
                      <a:pt x="35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568" name="Google Shape;4568;p51"/>
          <p:cNvGrpSpPr/>
          <p:nvPr/>
        </p:nvGrpSpPr>
        <p:grpSpPr>
          <a:xfrm>
            <a:off x="6562032" y="2493448"/>
            <a:ext cx="1738051" cy="2127645"/>
            <a:chOff x="6685957" y="2450061"/>
            <a:chExt cx="1738051" cy="2127645"/>
          </a:xfrm>
        </p:grpSpPr>
        <p:sp>
          <p:nvSpPr>
            <p:cNvPr id="4569" name="Google Shape;4569;p51"/>
            <p:cNvSpPr/>
            <p:nvPr/>
          </p:nvSpPr>
          <p:spPr>
            <a:xfrm>
              <a:off x="6996830" y="4402390"/>
              <a:ext cx="1427169" cy="175316"/>
            </a:xfrm>
            <a:custGeom>
              <a:avLst/>
              <a:gdLst/>
              <a:ahLst/>
              <a:cxnLst/>
              <a:rect l="l" t="t" r="r" b="b"/>
              <a:pathLst>
                <a:path w="11991" h="1473" extrusionOk="0">
                  <a:moveTo>
                    <a:pt x="5996" y="1"/>
                  </a:moveTo>
                  <a:cubicBezTo>
                    <a:pt x="2686" y="1"/>
                    <a:pt x="1" y="331"/>
                    <a:pt x="1" y="741"/>
                  </a:cubicBezTo>
                  <a:cubicBezTo>
                    <a:pt x="1" y="1143"/>
                    <a:pt x="2686" y="1473"/>
                    <a:pt x="5996" y="1473"/>
                  </a:cubicBezTo>
                  <a:cubicBezTo>
                    <a:pt x="9305" y="1473"/>
                    <a:pt x="11991" y="1143"/>
                    <a:pt x="11991" y="741"/>
                  </a:cubicBezTo>
                  <a:cubicBezTo>
                    <a:pt x="11991" y="331"/>
                    <a:pt x="9305" y="1"/>
                    <a:pt x="5996" y="1"/>
                  </a:cubicBezTo>
                  <a:close/>
                </a:path>
              </a:pathLst>
            </a:custGeom>
            <a:solidFill>
              <a:srgbClr val="7F3DEC">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570" name="Google Shape;4570;p51"/>
            <p:cNvGrpSpPr/>
            <p:nvPr/>
          </p:nvGrpSpPr>
          <p:grpSpPr>
            <a:xfrm>
              <a:off x="6685957" y="2450061"/>
              <a:ext cx="1738051" cy="2092632"/>
              <a:chOff x="1610033" y="1062587"/>
              <a:chExt cx="391303" cy="471133"/>
            </a:xfrm>
          </p:grpSpPr>
          <p:sp>
            <p:nvSpPr>
              <p:cNvPr id="4571" name="Google Shape;4571;p51"/>
              <p:cNvSpPr/>
              <p:nvPr/>
            </p:nvSpPr>
            <p:spPr>
              <a:xfrm>
                <a:off x="1633817" y="1256527"/>
                <a:ext cx="112599" cy="215227"/>
              </a:xfrm>
              <a:custGeom>
                <a:avLst/>
                <a:gdLst/>
                <a:ahLst/>
                <a:cxnLst/>
                <a:rect l="l" t="t" r="r" b="b"/>
                <a:pathLst>
                  <a:path w="19174" h="36650" extrusionOk="0">
                    <a:moveTo>
                      <a:pt x="886" y="1"/>
                    </a:moveTo>
                    <a:cubicBezTo>
                      <a:pt x="623" y="1"/>
                      <a:pt x="397" y="190"/>
                      <a:pt x="352" y="460"/>
                    </a:cubicBezTo>
                    <a:cubicBezTo>
                      <a:pt x="352" y="460"/>
                      <a:pt x="352" y="510"/>
                      <a:pt x="327" y="585"/>
                    </a:cubicBezTo>
                    <a:cubicBezTo>
                      <a:pt x="327" y="660"/>
                      <a:pt x="302" y="786"/>
                      <a:pt x="277" y="936"/>
                    </a:cubicBezTo>
                    <a:cubicBezTo>
                      <a:pt x="227" y="1237"/>
                      <a:pt x="176" y="1688"/>
                      <a:pt x="126" y="2239"/>
                    </a:cubicBezTo>
                    <a:cubicBezTo>
                      <a:pt x="76" y="2816"/>
                      <a:pt x="51" y="3492"/>
                      <a:pt x="26" y="4294"/>
                    </a:cubicBezTo>
                    <a:cubicBezTo>
                      <a:pt x="26" y="5071"/>
                      <a:pt x="1" y="5974"/>
                      <a:pt x="51" y="6951"/>
                    </a:cubicBezTo>
                    <a:cubicBezTo>
                      <a:pt x="51" y="7427"/>
                      <a:pt x="101" y="7928"/>
                      <a:pt x="126" y="8455"/>
                    </a:cubicBezTo>
                    <a:cubicBezTo>
                      <a:pt x="176" y="8981"/>
                      <a:pt x="227" y="9507"/>
                      <a:pt x="302" y="10059"/>
                    </a:cubicBezTo>
                    <a:cubicBezTo>
                      <a:pt x="402" y="11187"/>
                      <a:pt x="602" y="12339"/>
                      <a:pt x="853" y="13542"/>
                    </a:cubicBezTo>
                    <a:cubicBezTo>
                      <a:pt x="1104" y="14720"/>
                      <a:pt x="1404" y="15948"/>
                      <a:pt x="1805" y="17177"/>
                    </a:cubicBezTo>
                    <a:cubicBezTo>
                      <a:pt x="2156" y="18405"/>
                      <a:pt x="2658" y="19608"/>
                      <a:pt x="3159" y="20836"/>
                    </a:cubicBezTo>
                    <a:cubicBezTo>
                      <a:pt x="3435" y="21412"/>
                      <a:pt x="3685" y="22014"/>
                      <a:pt x="3986" y="22590"/>
                    </a:cubicBezTo>
                    <a:cubicBezTo>
                      <a:pt x="4312" y="23167"/>
                      <a:pt x="4587" y="23768"/>
                      <a:pt x="4938" y="24319"/>
                    </a:cubicBezTo>
                    <a:cubicBezTo>
                      <a:pt x="5264" y="24871"/>
                      <a:pt x="5590" y="25422"/>
                      <a:pt x="5941" y="25949"/>
                    </a:cubicBezTo>
                    <a:cubicBezTo>
                      <a:pt x="6116" y="26199"/>
                      <a:pt x="6292" y="26475"/>
                      <a:pt x="6467" y="26725"/>
                    </a:cubicBezTo>
                    <a:cubicBezTo>
                      <a:pt x="6643" y="27001"/>
                      <a:pt x="6843" y="27227"/>
                      <a:pt x="7019" y="27477"/>
                    </a:cubicBezTo>
                    <a:cubicBezTo>
                      <a:pt x="7219" y="27728"/>
                      <a:pt x="7394" y="27979"/>
                      <a:pt x="7570" y="28204"/>
                    </a:cubicBezTo>
                    <a:cubicBezTo>
                      <a:pt x="7770" y="28455"/>
                      <a:pt x="7971" y="28680"/>
                      <a:pt x="8146" y="28906"/>
                    </a:cubicBezTo>
                    <a:cubicBezTo>
                      <a:pt x="8522" y="29357"/>
                      <a:pt x="8898" y="29808"/>
                      <a:pt x="9299" y="30209"/>
                    </a:cubicBezTo>
                    <a:cubicBezTo>
                      <a:pt x="9500" y="30435"/>
                      <a:pt x="9675" y="30635"/>
                      <a:pt x="9876" y="30836"/>
                    </a:cubicBezTo>
                    <a:cubicBezTo>
                      <a:pt x="10051" y="31036"/>
                      <a:pt x="10252" y="31237"/>
                      <a:pt x="10452" y="31412"/>
                    </a:cubicBezTo>
                    <a:cubicBezTo>
                      <a:pt x="10828" y="31763"/>
                      <a:pt x="11204" y="32139"/>
                      <a:pt x="11580" y="32465"/>
                    </a:cubicBezTo>
                    <a:cubicBezTo>
                      <a:pt x="11931" y="32791"/>
                      <a:pt x="12307" y="33091"/>
                      <a:pt x="12658" y="33392"/>
                    </a:cubicBezTo>
                    <a:cubicBezTo>
                      <a:pt x="12983" y="33668"/>
                      <a:pt x="13334" y="33969"/>
                      <a:pt x="13660" y="34194"/>
                    </a:cubicBezTo>
                    <a:cubicBezTo>
                      <a:pt x="13961" y="34420"/>
                      <a:pt x="14262" y="34645"/>
                      <a:pt x="14562" y="34871"/>
                    </a:cubicBezTo>
                    <a:cubicBezTo>
                      <a:pt x="14688" y="34971"/>
                      <a:pt x="14813" y="35071"/>
                      <a:pt x="14963" y="35172"/>
                    </a:cubicBezTo>
                    <a:cubicBezTo>
                      <a:pt x="15089" y="35247"/>
                      <a:pt x="15214" y="35347"/>
                      <a:pt x="15339" y="35422"/>
                    </a:cubicBezTo>
                    <a:cubicBezTo>
                      <a:pt x="16292" y="36049"/>
                      <a:pt x="16843" y="36425"/>
                      <a:pt x="16843" y="36425"/>
                    </a:cubicBezTo>
                    <a:cubicBezTo>
                      <a:pt x="16868" y="36425"/>
                      <a:pt x="16868" y="36425"/>
                      <a:pt x="16893" y="36450"/>
                    </a:cubicBezTo>
                    <a:cubicBezTo>
                      <a:pt x="17114" y="36586"/>
                      <a:pt x="17357" y="36649"/>
                      <a:pt x="17598" y="36649"/>
                    </a:cubicBezTo>
                    <a:cubicBezTo>
                      <a:pt x="18070" y="36649"/>
                      <a:pt x="18533" y="36405"/>
                      <a:pt x="18798" y="35974"/>
                    </a:cubicBezTo>
                    <a:cubicBezTo>
                      <a:pt x="19174" y="35322"/>
                      <a:pt x="18974" y="34470"/>
                      <a:pt x="18322" y="34069"/>
                    </a:cubicBezTo>
                    <a:lnTo>
                      <a:pt x="18247" y="34044"/>
                    </a:lnTo>
                    <a:cubicBezTo>
                      <a:pt x="18247" y="34044"/>
                      <a:pt x="17745" y="33718"/>
                      <a:pt x="16818" y="33167"/>
                    </a:cubicBezTo>
                    <a:cubicBezTo>
                      <a:pt x="16693" y="33091"/>
                      <a:pt x="16567" y="33016"/>
                      <a:pt x="16442" y="32941"/>
                    </a:cubicBezTo>
                    <a:cubicBezTo>
                      <a:pt x="16342" y="32866"/>
                      <a:pt x="16192" y="32766"/>
                      <a:pt x="16066" y="32690"/>
                    </a:cubicBezTo>
                    <a:cubicBezTo>
                      <a:pt x="15791" y="32490"/>
                      <a:pt x="15515" y="32289"/>
                      <a:pt x="15214" y="32089"/>
                    </a:cubicBezTo>
                    <a:cubicBezTo>
                      <a:pt x="14888" y="31888"/>
                      <a:pt x="14588" y="31638"/>
                      <a:pt x="14262" y="31387"/>
                    </a:cubicBezTo>
                    <a:cubicBezTo>
                      <a:pt x="13911" y="31111"/>
                      <a:pt x="13560" y="30861"/>
                      <a:pt x="13209" y="30560"/>
                    </a:cubicBezTo>
                    <a:cubicBezTo>
                      <a:pt x="12858" y="30259"/>
                      <a:pt x="12507" y="29959"/>
                      <a:pt x="12131" y="29633"/>
                    </a:cubicBezTo>
                    <a:cubicBezTo>
                      <a:pt x="11931" y="29457"/>
                      <a:pt x="11755" y="29282"/>
                      <a:pt x="11580" y="29106"/>
                    </a:cubicBezTo>
                    <a:cubicBezTo>
                      <a:pt x="11405" y="28931"/>
                      <a:pt x="11204" y="28756"/>
                      <a:pt x="11029" y="28555"/>
                    </a:cubicBezTo>
                    <a:cubicBezTo>
                      <a:pt x="10628" y="28204"/>
                      <a:pt x="10277" y="27803"/>
                      <a:pt x="9901" y="27402"/>
                    </a:cubicBezTo>
                    <a:cubicBezTo>
                      <a:pt x="9725" y="27177"/>
                      <a:pt x="9525" y="26976"/>
                      <a:pt x="9349" y="26776"/>
                    </a:cubicBezTo>
                    <a:cubicBezTo>
                      <a:pt x="9149" y="26550"/>
                      <a:pt x="8973" y="26324"/>
                      <a:pt x="8798" y="26099"/>
                    </a:cubicBezTo>
                    <a:cubicBezTo>
                      <a:pt x="8623" y="25873"/>
                      <a:pt x="8422" y="25648"/>
                      <a:pt x="8247" y="25422"/>
                    </a:cubicBezTo>
                    <a:cubicBezTo>
                      <a:pt x="8071" y="25197"/>
                      <a:pt x="7896" y="24946"/>
                      <a:pt x="7745" y="24720"/>
                    </a:cubicBezTo>
                    <a:cubicBezTo>
                      <a:pt x="7369" y="24244"/>
                      <a:pt x="7044" y="23743"/>
                      <a:pt x="6718" y="23217"/>
                    </a:cubicBezTo>
                    <a:cubicBezTo>
                      <a:pt x="6367" y="22715"/>
                      <a:pt x="6091" y="22189"/>
                      <a:pt x="5790" y="21663"/>
                    </a:cubicBezTo>
                    <a:cubicBezTo>
                      <a:pt x="5465" y="21111"/>
                      <a:pt x="5214" y="20560"/>
                      <a:pt x="4913" y="20009"/>
                    </a:cubicBezTo>
                    <a:cubicBezTo>
                      <a:pt x="4387" y="18881"/>
                      <a:pt x="3886" y="17753"/>
                      <a:pt x="3485" y="16600"/>
                    </a:cubicBezTo>
                    <a:cubicBezTo>
                      <a:pt x="3084" y="15447"/>
                      <a:pt x="2758" y="14294"/>
                      <a:pt x="2457" y="13167"/>
                    </a:cubicBezTo>
                    <a:cubicBezTo>
                      <a:pt x="2181" y="12039"/>
                      <a:pt x="1931" y="10936"/>
                      <a:pt x="1780" y="9858"/>
                    </a:cubicBezTo>
                    <a:cubicBezTo>
                      <a:pt x="1680" y="9332"/>
                      <a:pt x="1630" y="8806"/>
                      <a:pt x="1580" y="8304"/>
                    </a:cubicBezTo>
                    <a:cubicBezTo>
                      <a:pt x="1530" y="7803"/>
                      <a:pt x="1455" y="7327"/>
                      <a:pt x="1430" y="6851"/>
                    </a:cubicBezTo>
                    <a:cubicBezTo>
                      <a:pt x="1354" y="5923"/>
                      <a:pt x="1329" y="5071"/>
                      <a:pt x="1304" y="4294"/>
                    </a:cubicBezTo>
                    <a:cubicBezTo>
                      <a:pt x="1304" y="3542"/>
                      <a:pt x="1304" y="2866"/>
                      <a:pt x="1329" y="2314"/>
                    </a:cubicBezTo>
                    <a:cubicBezTo>
                      <a:pt x="1354" y="1788"/>
                      <a:pt x="1379" y="1362"/>
                      <a:pt x="1404" y="1061"/>
                    </a:cubicBezTo>
                    <a:cubicBezTo>
                      <a:pt x="1430" y="936"/>
                      <a:pt x="1430" y="811"/>
                      <a:pt x="1455" y="735"/>
                    </a:cubicBezTo>
                    <a:cubicBezTo>
                      <a:pt x="1455" y="660"/>
                      <a:pt x="1455" y="635"/>
                      <a:pt x="1455" y="635"/>
                    </a:cubicBezTo>
                    <a:lnTo>
                      <a:pt x="1455" y="610"/>
                    </a:lnTo>
                    <a:cubicBezTo>
                      <a:pt x="1505" y="309"/>
                      <a:pt x="1279" y="59"/>
                      <a:pt x="978" y="9"/>
                    </a:cubicBezTo>
                    <a:cubicBezTo>
                      <a:pt x="947" y="3"/>
                      <a:pt x="917" y="1"/>
                      <a:pt x="88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2" name="Google Shape;4572;p51"/>
              <p:cNvSpPr/>
              <p:nvPr/>
            </p:nvSpPr>
            <p:spPr>
              <a:xfrm>
                <a:off x="1695490" y="1421268"/>
                <a:ext cx="50926" cy="50486"/>
              </a:xfrm>
              <a:custGeom>
                <a:avLst/>
                <a:gdLst/>
                <a:ahLst/>
                <a:cxnLst/>
                <a:rect l="l" t="t" r="r" b="b"/>
                <a:pathLst>
                  <a:path w="8672" h="8597" extrusionOk="0">
                    <a:moveTo>
                      <a:pt x="0" y="1"/>
                    </a:moveTo>
                    <a:lnTo>
                      <a:pt x="0" y="1"/>
                    </a:lnTo>
                    <a:cubicBezTo>
                      <a:pt x="426" y="1580"/>
                      <a:pt x="928" y="3184"/>
                      <a:pt x="1429" y="4738"/>
                    </a:cubicBezTo>
                    <a:cubicBezTo>
                      <a:pt x="1679" y="4938"/>
                      <a:pt x="1930" y="5139"/>
                      <a:pt x="2156" y="5339"/>
                    </a:cubicBezTo>
                    <a:cubicBezTo>
                      <a:pt x="2481" y="5615"/>
                      <a:pt x="2832" y="5916"/>
                      <a:pt x="3158" y="6141"/>
                    </a:cubicBezTo>
                    <a:cubicBezTo>
                      <a:pt x="3459" y="6367"/>
                      <a:pt x="3760" y="6592"/>
                      <a:pt x="4060" y="6818"/>
                    </a:cubicBezTo>
                    <a:cubicBezTo>
                      <a:pt x="4186" y="6918"/>
                      <a:pt x="4311" y="7018"/>
                      <a:pt x="4461" y="7119"/>
                    </a:cubicBezTo>
                    <a:cubicBezTo>
                      <a:pt x="4587" y="7194"/>
                      <a:pt x="4712" y="7294"/>
                      <a:pt x="4837" y="7369"/>
                    </a:cubicBezTo>
                    <a:cubicBezTo>
                      <a:pt x="5790" y="7996"/>
                      <a:pt x="6341" y="8372"/>
                      <a:pt x="6341" y="8372"/>
                    </a:cubicBezTo>
                    <a:cubicBezTo>
                      <a:pt x="6366" y="8372"/>
                      <a:pt x="6366" y="8372"/>
                      <a:pt x="6391" y="8397"/>
                    </a:cubicBezTo>
                    <a:cubicBezTo>
                      <a:pt x="6612" y="8533"/>
                      <a:pt x="6855" y="8596"/>
                      <a:pt x="7096" y="8596"/>
                    </a:cubicBezTo>
                    <a:cubicBezTo>
                      <a:pt x="7568" y="8596"/>
                      <a:pt x="8031" y="8352"/>
                      <a:pt x="8296" y="7921"/>
                    </a:cubicBezTo>
                    <a:cubicBezTo>
                      <a:pt x="8672" y="7269"/>
                      <a:pt x="8472" y="6417"/>
                      <a:pt x="7820" y="6016"/>
                    </a:cubicBezTo>
                    <a:lnTo>
                      <a:pt x="7745" y="5991"/>
                    </a:lnTo>
                    <a:cubicBezTo>
                      <a:pt x="7745" y="5991"/>
                      <a:pt x="7243" y="5665"/>
                      <a:pt x="6316" y="5114"/>
                    </a:cubicBezTo>
                    <a:cubicBezTo>
                      <a:pt x="6191" y="5038"/>
                      <a:pt x="6065" y="4963"/>
                      <a:pt x="5940" y="4888"/>
                    </a:cubicBezTo>
                    <a:cubicBezTo>
                      <a:pt x="5840" y="4813"/>
                      <a:pt x="5690" y="4713"/>
                      <a:pt x="5564" y="4637"/>
                    </a:cubicBezTo>
                    <a:cubicBezTo>
                      <a:pt x="5289" y="4437"/>
                      <a:pt x="5013" y="4236"/>
                      <a:pt x="4712" y="4036"/>
                    </a:cubicBezTo>
                    <a:cubicBezTo>
                      <a:pt x="4386" y="3835"/>
                      <a:pt x="4086" y="3585"/>
                      <a:pt x="3760" y="3334"/>
                    </a:cubicBezTo>
                    <a:cubicBezTo>
                      <a:pt x="3409" y="3058"/>
                      <a:pt x="3058" y="2808"/>
                      <a:pt x="2707" y="2507"/>
                    </a:cubicBezTo>
                    <a:cubicBezTo>
                      <a:pt x="2356" y="2206"/>
                      <a:pt x="2005" y="1906"/>
                      <a:pt x="1629" y="1580"/>
                    </a:cubicBezTo>
                    <a:cubicBezTo>
                      <a:pt x="1429" y="1404"/>
                      <a:pt x="1253" y="1229"/>
                      <a:pt x="1078" y="1053"/>
                    </a:cubicBezTo>
                    <a:cubicBezTo>
                      <a:pt x="903" y="878"/>
                      <a:pt x="702" y="703"/>
                      <a:pt x="527" y="502"/>
                    </a:cubicBezTo>
                    <a:cubicBezTo>
                      <a:pt x="351" y="352"/>
                      <a:pt x="176" y="176"/>
                      <a:pt x="0"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3" name="Google Shape;4573;p51"/>
              <p:cNvSpPr/>
              <p:nvPr/>
            </p:nvSpPr>
            <p:spPr>
              <a:xfrm>
                <a:off x="1610033" y="1203739"/>
                <a:ext cx="54256" cy="69953"/>
              </a:xfrm>
              <a:custGeom>
                <a:avLst/>
                <a:gdLst/>
                <a:ahLst/>
                <a:cxnLst/>
                <a:rect l="l" t="t" r="r" b="b"/>
                <a:pathLst>
                  <a:path w="9239" h="11912" extrusionOk="0">
                    <a:moveTo>
                      <a:pt x="4101" y="0"/>
                    </a:moveTo>
                    <a:cubicBezTo>
                      <a:pt x="4101" y="0"/>
                      <a:pt x="4703" y="2356"/>
                      <a:pt x="2698" y="4587"/>
                    </a:cubicBezTo>
                    <a:cubicBezTo>
                      <a:pt x="1" y="7577"/>
                      <a:pt x="254" y="11911"/>
                      <a:pt x="4653" y="11911"/>
                    </a:cubicBezTo>
                    <a:cubicBezTo>
                      <a:pt x="4751" y="11911"/>
                      <a:pt x="4851" y="11909"/>
                      <a:pt x="4953" y="11905"/>
                    </a:cubicBezTo>
                    <a:cubicBezTo>
                      <a:pt x="7008" y="11805"/>
                      <a:pt x="9239" y="8822"/>
                      <a:pt x="8287" y="5764"/>
                    </a:cubicBezTo>
                    <a:cubicBezTo>
                      <a:pt x="7059" y="1930"/>
                      <a:pt x="4101" y="0"/>
                      <a:pt x="41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4" name="Google Shape;4574;p51"/>
              <p:cNvSpPr/>
              <p:nvPr/>
            </p:nvSpPr>
            <p:spPr>
              <a:xfrm>
                <a:off x="1611595" y="1203739"/>
                <a:ext cx="24823" cy="67264"/>
              </a:xfrm>
              <a:custGeom>
                <a:avLst/>
                <a:gdLst/>
                <a:ahLst/>
                <a:cxnLst/>
                <a:rect l="l" t="t" r="r" b="b"/>
                <a:pathLst>
                  <a:path w="4227" h="11454" extrusionOk="0">
                    <a:moveTo>
                      <a:pt x="3835" y="0"/>
                    </a:moveTo>
                    <a:lnTo>
                      <a:pt x="3835" y="0"/>
                    </a:lnTo>
                    <a:cubicBezTo>
                      <a:pt x="3841" y="25"/>
                      <a:pt x="3846" y="50"/>
                      <a:pt x="3851" y="75"/>
                    </a:cubicBezTo>
                    <a:lnTo>
                      <a:pt x="3851" y="75"/>
                    </a:lnTo>
                    <a:cubicBezTo>
                      <a:pt x="3842" y="26"/>
                      <a:pt x="3835" y="0"/>
                      <a:pt x="3835" y="0"/>
                    </a:cubicBezTo>
                    <a:close/>
                    <a:moveTo>
                      <a:pt x="3851" y="75"/>
                    </a:moveTo>
                    <a:cubicBezTo>
                      <a:pt x="3933" y="492"/>
                      <a:pt x="4227" y="2590"/>
                      <a:pt x="2432" y="4587"/>
                    </a:cubicBezTo>
                    <a:cubicBezTo>
                      <a:pt x="251" y="6993"/>
                      <a:pt x="0" y="10276"/>
                      <a:pt x="2281" y="11454"/>
                    </a:cubicBezTo>
                    <a:cubicBezTo>
                      <a:pt x="1805" y="9574"/>
                      <a:pt x="2432" y="7544"/>
                      <a:pt x="3058" y="6466"/>
                    </a:cubicBezTo>
                    <a:cubicBezTo>
                      <a:pt x="4219" y="4466"/>
                      <a:pt x="4212" y="1783"/>
                      <a:pt x="3851" y="75"/>
                    </a:cubicBezTo>
                    <a:close/>
                  </a:path>
                </a:pathLst>
              </a:custGeom>
              <a:solidFill>
                <a:srgbClr val="4D131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5" name="Google Shape;4575;p51"/>
              <p:cNvSpPr/>
              <p:nvPr/>
            </p:nvSpPr>
            <p:spPr>
              <a:xfrm>
                <a:off x="1617039" y="1203739"/>
                <a:ext cx="41366" cy="69618"/>
              </a:xfrm>
              <a:custGeom>
                <a:avLst/>
                <a:gdLst/>
                <a:ahLst/>
                <a:cxnLst/>
                <a:rect l="l" t="t" r="r" b="b"/>
                <a:pathLst>
                  <a:path w="7044" h="11855" extrusionOk="0">
                    <a:moveTo>
                      <a:pt x="2908" y="0"/>
                    </a:moveTo>
                    <a:cubicBezTo>
                      <a:pt x="2908" y="0"/>
                      <a:pt x="3259" y="1379"/>
                      <a:pt x="2532" y="3033"/>
                    </a:cubicBezTo>
                    <a:cubicBezTo>
                      <a:pt x="1755" y="5389"/>
                      <a:pt x="76" y="7469"/>
                      <a:pt x="1" y="10025"/>
                    </a:cubicBezTo>
                    <a:cubicBezTo>
                      <a:pt x="101" y="10201"/>
                      <a:pt x="201" y="10401"/>
                      <a:pt x="327" y="10577"/>
                    </a:cubicBezTo>
                    <a:cubicBezTo>
                      <a:pt x="753" y="7769"/>
                      <a:pt x="2607" y="5313"/>
                      <a:pt x="3033" y="2632"/>
                    </a:cubicBezTo>
                    <a:lnTo>
                      <a:pt x="3033" y="2632"/>
                    </a:lnTo>
                    <a:cubicBezTo>
                      <a:pt x="3033" y="4236"/>
                      <a:pt x="2733" y="5865"/>
                      <a:pt x="2382" y="7619"/>
                    </a:cubicBezTo>
                    <a:cubicBezTo>
                      <a:pt x="2081" y="9023"/>
                      <a:pt x="1755" y="10351"/>
                      <a:pt x="1830" y="11654"/>
                    </a:cubicBezTo>
                    <a:cubicBezTo>
                      <a:pt x="2081" y="11754"/>
                      <a:pt x="2332" y="11805"/>
                      <a:pt x="2632" y="11855"/>
                    </a:cubicBezTo>
                    <a:cubicBezTo>
                      <a:pt x="2457" y="9574"/>
                      <a:pt x="3109" y="7394"/>
                      <a:pt x="3485" y="5013"/>
                    </a:cubicBezTo>
                    <a:cubicBezTo>
                      <a:pt x="3660" y="3759"/>
                      <a:pt x="3710" y="2531"/>
                      <a:pt x="3459" y="1353"/>
                    </a:cubicBezTo>
                    <a:lnTo>
                      <a:pt x="3459" y="1353"/>
                    </a:lnTo>
                    <a:cubicBezTo>
                      <a:pt x="3710" y="1880"/>
                      <a:pt x="3961" y="2431"/>
                      <a:pt x="4161" y="3008"/>
                    </a:cubicBezTo>
                    <a:cubicBezTo>
                      <a:pt x="4662" y="4386"/>
                      <a:pt x="4612" y="5940"/>
                      <a:pt x="4662" y="7394"/>
                    </a:cubicBezTo>
                    <a:cubicBezTo>
                      <a:pt x="4713" y="8897"/>
                      <a:pt x="4487" y="10326"/>
                      <a:pt x="4612" y="11704"/>
                    </a:cubicBezTo>
                    <a:cubicBezTo>
                      <a:pt x="4788" y="11629"/>
                      <a:pt x="4938" y="11554"/>
                      <a:pt x="5089" y="11454"/>
                    </a:cubicBezTo>
                    <a:cubicBezTo>
                      <a:pt x="4863" y="9474"/>
                      <a:pt x="5114" y="7394"/>
                      <a:pt x="4988" y="5363"/>
                    </a:cubicBezTo>
                    <a:cubicBezTo>
                      <a:pt x="4863" y="3709"/>
                      <a:pt x="4287" y="2331"/>
                      <a:pt x="3560" y="952"/>
                    </a:cubicBezTo>
                    <a:lnTo>
                      <a:pt x="3560" y="952"/>
                    </a:lnTo>
                    <a:cubicBezTo>
                      <a:pt x="4261" y="1930"/>
                      <a:pt x="4913" y="2932"/>
                      <a:pt x="5339" y="4060"/>
                    </a:cubicBezTo>
                    <a:cubicBezTo>
                      <a:pt x="5715" y="5113"/>
                      <a:pt x="6116" y="6165"/>
                      <a:pt x="6442" y="7243"/>
                    </a:cubicBezTo>
                    <a:cubicBezTo>
                      <a:pt x="6668" y="8070"/>
                      <a:pt x="6693" y="8922"/>
                      <a:pt x="6642" y="9800"/>
                    </a:cubicBezTo>
                    <a:cubicBezTo>
                      <a:pt x="6818" y="9499"/>
                      <a:pt x="6943" y="9198"/>
                      <a:pt x="7043" y="8872"/>
                    </a:cubicBezTo>
                    <a:cubicBezTo>
                      <a:pt x="6943" y="7444"/>
                      <a:pt x="6517" y="6065"/>
                      <a:pt x="5966" y="4587"/>
                    </a:cubicBezTo>
                    <a:cubicBezTo>
                      <a:pt x="5314" y="2957"/>
                      <a:pt x="4412" y="1679"/>
                      <a:pt x="3434" y="401"/>
                    </a:cubicBezTo>
                    <a:cubicBezTo>
                      <a:pt x="3109" y="125"/>
                      <a:pt x="2908" y="0"/>
                      <a:pt x="29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6" name="Google Shape;4576;p51"/>
              <p:cNvSpPr/>
              <p:nvPr/>
            </p:nvSpPr>
            <p:spPr>
              <a:xfrm>
                <a:off x="1919203" y="1374799"/>
                <a:ext cx="76249" cy="140823"/>
              </a:xfrm>
              <a:custGeom>
                <a:avLst/>
                <a:gdLst/>
                <a:ahLst/>
                <a:cxnLst/>
                <a:rect l="l" t="t" r="r" b="b"/>
                <a:pathLst>
                  <a:path w="12984" h="23980" extrusionOk="0">
                    <a:moveTo>
                      <a:pt x="8322" y="1"/>
                    </a:moveTo>
                    <a:cubicBezTo>
                      <a:pt x="3917" y="1"/>
                      <a:pt x="1" y="4781"/>
                      <a:pt x="1" y="4781"/>
                    </a:cubicBezTo>
                    <a:lnTo>
                      <a:pt x="2482" y="23979"/>
                    </a:lnTo>
                    <a:cubicBezTo>
                      <a:pt x="12983" y="12701"/>
                      <a:pt x="11078" y="621"/>
                      <a:pt x="10226" y="320"/>
                    </a:cubicBezTo>
                    <a:cubicBezTo>
                      <a:pt x="9588" y="98"/>
                      <a:pt x="8950" y="1"/>
                      <a:pt x="832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7" name="Google Shape;4577;p51"/>
              <p:cNvSpPr/>
              <p:nvPr/>
            </p:nvSpPr>
            <p:spPr>
              <a:xfrm>
                <a:off x="1929063" y="1480733"/>
                <a:ext cx="52993" cy="41648"/>
              </a:xfrm>
              <a:custGeom>
                <a:avLst/>
                <a:gdLst/>
                <a:ahLst/>
                <a:cxnLst/>
                <a:rect l="l" t="t" r="r" b="b"/>
                <a:pathLst>
                  <a:path w="9024" h="7092" extrusionOk="0">
                    <a:moveTo>
                      <a:pt x="1710" y="1"/>
                    </a:moveTo>
                    <a:cubicBezTo>
                      <a:pt x="1147" y="1"/>
                      <a:pt x="574" y="64"/>
                      <a:pt x="1" y="201"/>
                    </a:cubicBezTo>
                    <a:lnTo>
                      <a:pt x="803" y="7043"/>
                    </a:lnTo>
                    <a:cubicBezTo>
                      <a:pt x="803" y="7043"/>
                      <a:pt x="1683" y="7091"/>
                      <a:pt x="2868" y="7091"/>
                    </a:cubicBezTo>
                    <a:cubicBezTo>
                      <a:pt x="5303" y="7091"/>
                      <a:pt x="9024" y="6887"/>
                      <a:pt x="9024" y="5639"/>
                    </a:cubicBezTo>
                    <a:cubicBezTo>
                      <a:pt x="9024" y="2992"/>
                      <a:pt x="5585" y="1"/>
                      <a:pt x="171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8" name="Google Shape;4578;p51"/>
              <p:cNvSpPr/>
              <p:nvPr/>
            </p:nvSpPr>
            <p:spPr>
              <a:xfrm>
                <a:off x="1929063" y="1480709"/>
                <a:ext cx="52993" cy="41636"/>
              </a:xfrm>
              <a:custGeom>
                <a:avLst/>
                <a:gdLst/>
                <a:ahLst/>
                <a:cxnLst/>
                <a:rect l="l" t="t" r="r" b="b"/>
                <a:pathLst>
                  <a:path w="9024" h="7090" extrusionOk="0">
                    <a:moveTo>
                      <a:pt x="1713" y="0"/>
                    </a:moveTo>
                    <a:cubicBezTo>
                      <a:pt x="1149" y="0"/>
                      <a:pt x="575" y="64"/>
                      <a:pt x="1" y="205"/>
                    </a:cubicBezTo>
                    <a:lnTo>
                      <a:pt x="803" y="7047"/>
                    </a:lnTo>
                    <a:cubicBezTo>
                      <a:pt x="803" y="7047"/>
                      <a:pt x="1633" y="7090"/>
                      <a:pt x="2766" y="7090"/>
                    </a:cubicBezTo>
                    <a:cubicBezTo>
                      <a:pt x="5197" y="7090"/>
                      <a:pt x="9024" y="6892"/>
                      <a:pt x="9024" y="5643"/>
                    </a:cubicBezTo>
                    <a:cubicBezTo>
                      <a:pt x="9024" y="5593"/>
                      <a:pt x="9024" y="5543"/>
                      <a:pt x="9024" y="5493"/>
                    </a:cubicBezTo>
                    <a:cubicBezTo>
                      <a:pt x="8472" y="5192"/>
                      <a:pt x="7921" y="4866"/>
                      <a:pt x="7369" y="4541"/>
                    </a:cubicBezTo>
                    <a:cubicBezTo>
                      <a:pt x="6643" y="4190"/>
                      <a:pt x="5715" y="3814"/>
                      <a:pt x="5114" y="3287"/>
                    </a:cubicBezTo>
                    <a:cubicBezTo>
                      <a:pt x="4312" y="2686"/>
                      <a:pt x="3911" y="1408"/>
                      <a:pt x="3585" y="230"/>
                    </a:cubicBezTo>
                    <a:cubicBezTo>
                      <a:pt x="2984" y="83"/>
                      <a:pt x="2356" y="0"/>
                      <a:pt x="1713" y="0"/>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9" name="Google Shape;4579;p51"/>
              <p:cNvSpPr/>
              <p:nvPr/>
            </p:nvSpPr>
            <p:spPr>
              <a:xfrm>
                <a:off x="1692695" y="1374799"/>
                <a:ext cx="76243" cy="140823"/>
              </a:xfrm>
              <a:custGeom>
                <a:avLst/>
                <a:gdLst/>
                <a:ahLst/>
                <a:cxnLst/>
                <a:rect l="l" t="t" r="r" b="b"/>
                <a:pathLst>
                  <a:path w="12983" h="23980" extrusionOk="0">
                    <a:moveTo>
                      <a:pt x="4661" y="1"/>
                    </a:moveTo>
                    <a:cubicBezTo>
                      <a:pt x="4033" y="1"/>
                      <a:pt x="3395" y="98"/>
                      <a:pt x="2757" y="320"/>
                    </a:cubicBezTo>
                    <a:cubicBezTo>
                      <a:pt x="1905" y="621"/>
                      <a:pt x="0" y="12701"/>
                      <a:pt x="10501" y="23979"/>
                    </a:cubicBezTo>
                    <a:lnTo>
                      <a:pt x="12983" y="4781"/>
                    </a:lnTo>
                    <a:cubicBezTo>
                      <a:pt x="12983" y="4781"/>
                      <a:pt x="9066" y="1"/>
                      <a:pt x="46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0" name="Google Shape;4580;p51"/>
              <p:cNvSpPr/>
              <p:nvPr/>
            </p:nvSpPr>
            <p:spPr>
              <a:xfrm>
                <a:off x="1692695" y="1376525"/>
                <a:ext cx="62554" cy="139096"/>
              </a:xfrm>
              <a:custGeom>
                <a:avLst/>
                <a:gdLst/>
                <a:ahLst/>
                <a:cxnLst/>
                <a:rect l="l" t="t" r="r" b="b"/>
                <a:pathLst>
                  <a:path w="10652" h="23686" extrusionOk="0">
                    <a:moveTo>
                      <a:pt x="2857" y="1"/>
                    </a:moveTo>
                    <a:cubicBezTo>
                      <a:pt x="2832" y="1"/>
                      <a:pt x="2807" y="1"/>
                      <a:pt x="2757" y="26"/>
                    </a:cubicBezTo>
                    <a:cubicBezTo>
                      <a:pt x="1905" y="327"/>
                      <a:pt x="0" y="12407"/>
                      <a:pt x="10501" y="23685"/>
                    </a:cubicBezTo>
                    <a:lnTo>
                      <a:pt x="10652" y="22582"/>
                    </a:lnTo>
                    <a:cubicBezTo>
                      <a:pt x="8221" y="18272"/>
                      <a:pt x="3183" y="8347"/>
                      <a:pt x="2857"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1" name="Google Shape;4581;p51"/>
              <p:cNvSpPr/>
              <p:nvPr/>
            </p:nvSpPr>
            <p:spPr>
              <a:xfrm>
                <a:off x="1706084" y="1480733"/>
                <a:ext cx="52993" cy="41648"/>
              </a:xfrm>
              <a:custGeom>
                <a:avLst/>
                <a:gdLst/>
                <a:ahLst/>
                <a:cxnLst/>
                <a:rect l="l" t="t" r="r" b="b"/>
                <a:pathLst>
                  <a:path w="9024" h="7092" extrusionOk="0">
                    <a:moveTo>
                      <a:pt x="7314" y="1"/>
                    </a:moveTo>
                    <a:cubicBezTo>
                      <a:pt x="3439" y="1"/>
                      <a:pt x="1" y="2992"/>
                      <a:pt x="1" y="5639"/>
                    </a:cubicBezTo>
                    <a:cubicBezTo>
                      <a:pt x="1" y="6887"/>
                      <a:pt x="3721" y="7091"/>
                      <a:pt x="6156" y="7091"/>
                    </a:cubicBezTo>
                    <a:cubicBezTo>
                      <a:pt x="7341" y="7091"/>
                      <a:pt x="8221" y="7043"/>
                      <a:pt x="8221" y="7043"/>
                    </a:cubicBezTo>
                    <a:lnTo>
                      <a:pt x="9023" y="201"/>
                    </a:lnTo>
                    <a:cubicBezTo>
                      <a:pt x="8451" y="64"/>
                      <a:pt x="7878" y="1"/>
                      <a:pt x="731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2" name="Google Shape;4582;p51"/>
              <p:cNvSpPr/>
              <p:nvPr/>
            </p:nvSpPr>
            <p:spPr>
              <a:xfrm>
                <a:off x="1728458" y="1480762"/>
                <a:ext cx="30619" cy="41624"/>
              </a:xfrm>
              <a:custGeom>
                <a:avLst/>
                <a:gdLst/>
                <a:ahLst/>
                <a:cxnLst/>
                <a:rect l="l" t="t" r="r" b="b"/>
                <a:pathLst>
                  <a:path w="5214" h="7088" extrusionOk="0">
                    <a:moveTo>
                      <a:pt x="3507" y="1"/>
                    </a:moveTo>
                    <a:cubicBezTo>
                      <a:pt x="2260" y="1"/>
                      <a:pt x="1053" y="305"/>
                      <a:pt x="0" y="822"/>
                    </a:cubicBezTo>
                    <a:cubicBezTo>
                      <a:pt x="176" y="822"/>
                      <a:pt x="326" y="797"/>
                      <a:pt x="502" y="797"/>
                    </a:cubicBezTo>
                    <a:cubicBezTo>
                      <a:pt x="616" y="797"/>
                      <a:pt x="738" y="797"/>
                      <a:pt x="864" y="797"/>
                    </a:cubicBezTo>
                    <a:cubicBezTo>
                      <a:pt x="1845" y="797"/>
                      <a:pt x="3136" y="836"/>
                      <a:pt x="3935" y="1524"/>
                    </a:cubicBezTo>
                    <a:cubicBezTo>
                      <a:pt x="3208" y="3078"/>
                      <a:pt x="2482" y="5133"/>
                      <a:pt x="2457" y="7088"/>
                    </a:cubicBezTo>
                    <a:cubicBezTo>
                      <a:pt x="3584" y="7088"/>
                      <a:pt x="4411" y="7038"/>
                      <a:pt x="4411" y="7038"/>
                    </a:cubicBezTo>
                    <a:lnTo>
                      <a:pt x="5213" y="196"/>
                    </a:lnTo>
                    <a:cubicBezTo>
                      <a:pt x="4643" y="63"/>
                      <a:pt x="4071" y="1"/>
                      <a:pt x="3507"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3" name="Google Shape;4583;p51"/>
              <p:cNvSpPr/>
              <p:nvPr/>
            </p:nvSpPr>
            <p:spPr>
              <a:xfrm>
                <a:off x="1730519" y="1491914"/>
                <a:ext cx="13248" cy="30326"/>
              </a:xfrm>
              <a:custGeom>
                <a:avLst/>
                <a:gdLst/>
                <a:ahLst/>
                <a:cxnLst/>
                <a:rect l="l" t="t" r="r" b="b"/>
                <a:pathLst>
                  <a:path w="2256" h="5164" extrusionOk="0">
                    <a:moveTo>
                      <a:pt x="2206" y="1"/>
                    </a:moveTo>
                    <a:cubicBezTo>
                      <a:pt x="1128" y="653"/>
                      <a:pt x="627" y="1655"/>
                      <a:pt x="326" y="2858"/>
                    </a:cubicBezTo>
                    <a:cubicBezTo>
                      <a:pt x="151" y="3485"/>
                      <a:pt x="0" y="4337"/>
                      <a:pt x="0" y="5139"/>
                    </a:cubicBezTo>
                    <a:cubicBezTo>
                      <a:pt x="301" y="5139"/>
                      <a:pt x="577" y="5164"/>
                      <a:pt x="852" y="5164"/>
                    </a:cubicBezTo>
                    <a:cubicBezTo>
                      <a:pt x="802" y="4638"/>
                      <a:pt x="752" y="4111"/>
                      <a:pt x="802" y="3585"/>
                    </a:cubicBezTo>
                    <a:cubicBezTo>
                      <a:pt x="877" y="2332"/>
                      <a:pt x="1303" y="928"/>
                      <a:pt x="2231" y="51"/>
                    </a:cubicBezTo>
                    <a:cubicBezTo>
                      <a:pt x="2256" y="26"/>
                      <a:pt x="2231" y="1"/>
                      <a:pt x="220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4" name="Google Shape;4584;p51"/>
              <p:cNvSpPr/>
              <p:nvPr/>
            </p:nvSpPr>
            <p:spPr>
              <a:xfrm>
                <a:off x="1709766" y="1492613"/>
                <a:ext cx="19109" cy="27571"/>
              </a:xfrm>
              <a:custGeom>
                <a:avLst/>
                <a:gdLst/>
                <a:ahLst/>
                <a:cxnLst/>
                <a:rect l="l" t="t" r="r" b="b"/>
                <a:pathLst>
                  <a:path w="3254" h="4695" extrusionOk="0">
                    <a:moveTo>
                      <a:pt x="3222" y="0"/>
                    </a:moveTo>
                    <a:cubicBezTo>
                      <a:pt x="3218" y="0"/>
                      <a:pt x="3213" y="2"/>
                      <a:pt x="3208" y="7"/>
                    </a:cubicBezTo>
                    <a:cubicBezTo>
                      <a:pt x="1479" y="408"/>
                      <a:pt x="0" y="2589"/>
                      <a:pt x="251" y="4468"/>
                    </a:cubicBezTo>
                    <a:cubicBezTo>
                      <a:pt x="477" y="4569"/>
                      <a:pt x="727" y="4644"/>
                      <a:pt x="1003" y="4694"/>
                    </a:cubicBezTo>
                    <a:cubicBezTo>
                      <a:pt x="903" y="2864"/>
                      <a:pt x="1329" y="884"/>
                      <a:pt x="3233" y="57"/>
                    </a:cubicBezTo>
                    <a:cubicBezTo>
                      <a:pt x="3254" y="37"/>
                      <a:pt x="3241" y="0"/>
                      <a:pt x="322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5" name="Google Shape;4585;p51"/>
              <p:cNvSpPr/>
              <p:nvPr/>
            </p:nvSpPr>
            <p:spPr>
              <a:xfrm>
                <a:off x="1768932" y="1286735"/>
                <a:ext cx="164847" cy="235652"/>
              </a:xfrm>
              <a:custGeom>
                <a:avLst/>
                <a:gdLst/>
                <a:ahLst/>
                <a:cxnLst/>
                <a:rect l="l" t="t" r="r" b="b"/>
                <a:pathLst>
                  <a:path w="28071" h="40128" extrusionOk="0">
                    <a:moveTo>
                      <a:pt x="13936" y="1"/>
                    </a:moveTo>
                    <a:cubicBezTo>
                      <a:pt x="11582" y="1"/>
                      <a:pt x="9176" y="767"/>
                      <a:pt x="7369" y="2584"/>
                    </a:cubicBezTo>
                    <a:cubicBezTo>
                      <a:pt x="2732" y="7221"/>
                      <a:pt x="1" y="40128"/>
                      <a:pt x="1" y="40128"/>
                    </a:cubicBezTo>
                    <a:lnTo>
                      <a:pt x="28071" y="40078"/>
                    </a:lnTo>
                    <a:cubicBezTo>
                      <a:pt x="28071" y="40078"/>
                      <a:pt x="23685" y="8900"/>
                      <a:pt x="22131" y="4539"/>
                    </a:cubicBezTo>
                    <a:cubicBezTo>
                      <a:pt x="21183" y="1878"/>
                      <a:pt x="17622" y="1"/>
                      <a:pt x="1393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6" name="Google Shape;4586;p51"/>
              <p:cNvSpPr/>
              <p:nvPr/>
            </p:nvSpPr>
            <p:spPr>
              <a:xfrm>
                <a:off x="1798664" y="1371857"/>
                <a:ext cx="102293" cy="150530"/>
              </a:xfrm>
              <a:custGeom>
                <a:avLst/>
                <a:gdLst/>
                <a:ahLst/>
                <a:cxnLst/>
                <a:rect l="l" t="t" r="r" b="b"/>
                <a:pathLst>
                  <a:path w="17419" h="25633" extrusionOk="0">
                    <a:moveTo>
                      <a:pt x="11512" y="1"/>
                    </a:moveTo>
                    <a:cubicBezTo>
                      <a:pt x="10949" y="1"/>
                      <a:pt x="10393" y="175"/>
                      <a:pt x="9875" y="495"/>
                    </a:cubicBezTo>
                    <a:cubicBezTo>
                      <a:pt x="7644" y="1873"/>
                      <a:pt x="2256" y="6911"/>
                      <a:pt x="978" y="11498"/>
                    </a:cubicBezTo>
                    <a:cubicBezTo>
                      <a:pt x="101" y="14706"/>
                      <a:pt x="0" y="21698"/>
                      <a:pt x="50" y="25633"/>
                    </a:cubicBezTo>
                    <a:lnTo>
                      <a:pt x="16015" y="25608"/>
                    </a:lnTo>
                    <a:cubicBezTo>
                      <a:pt x="17419" y="19367"/>
                      <a:pt x="17269" y="11498"/>
                      <a:pt x="16291" y="6736"/>
                    </a:cubicBezTo>
                    <a:cubicBezTo>
                      <a:pt x="15329" y="1905"/>
                      <a:pt x="13377" y="1"/>
                      <a:pt x="1151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7" name="Google Shape;4587;p51"/>
              <p:cNvSpPr/>
              <p:nvPr/>
            </p:nvSpPr>
            <p:spPr>
              <a:xfrm>
                <a:off x="1866010" y="1293018"/>
                <a:ext cx="80136" cy="229368"/>
              </a:xfrm>
              <a:custGeom>
                <a:avLst/>
                <a:gdLst/>
                <a:ahLst/>
                <a:cxnLst/>
                <a:rect l="l" t="t" r="r" b="b"/>
                <a:pathLst>
                  <a:path w="13646" h="39058" extrusionOk="0">
                    <a:moveTo>
                      <a:pt x="1976" y="1"/>
                    </a:moveTo>
                    <a:cubicBezTo>
                      <a:pt x="0" y="1"/>
                      <a:pt x="2342" y="11664"/>
                      <a:pt x="2342" y="11664"/>
                    </a:cubicBezTo>
                    <a:cubicBezTo>
                      <a:pt x="2342" y="11664"/>
                      <a:pt x="5725" y="24522"/>
                      <a:pt x="3796" y="36050"/>
                    </a:cubicBezTo>
                    <a:lnTo>
                      <a:pt x="13044" y="39058"/>
                    </a:lnTo>
                    <a:cubicBezTo>
                      <a:pt x="13044" y="39058"/>
                      <a:pt x="13645" y="28933"/>
                      <a:pt x="11540" y="16928"/>
                    </a:cubicBezTo>
                    <a:cubicBezTo>
                      <a:pt x="9460" y="4948"/>
                      <a:pt x="4923" y="1514"/>
                      <a:pt x="2342" y="110"/>
                    </a:cubicBezTo>
                    <a:cubicBezTo>
                      <a:pt x="2206" y="36"/>
                      <a:pt x="2084" y="1"/>
                      <a:pt x="19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8" name="Google Shape;4588;p51"/>
              <p:cNvSpPr/>
              <p:nvPr/>
            </p:nvSpPr>
            <p:spPr>
              <a:xfrm>
                <a:off x="1881085" y="1367106"/>
                <a:ext cx="23555" cy="140711"/>
              </a:xfrm>
              <a:custGeom>
                <a:avLst/>
                <a:gdLst/>
                <a:ahLst/>
                <a:cxnLst/>
                <a:rect l="l" t="t" r="r" b="b"/>
                <a:pathLst>
                  <a:path w="4011" h="23961" extrusionOk="0">
                    <a:moveTo>
                      <a:pt x="0" y="1"/>
                    </a:moveTo>
                    <a:lnTo>
                      <a:pt x="0" y="1"/>
                    </a:lnTo>
                    <a:cubicBezTo>
                      <a:pt x="702" y="3134"/>
                      <a:pt x="2858" y="13760"/>
                      <a:pt x="1229" y="23434"/>
                    </a:cubicBezTo>
                    <a:lnTo>
                      <a:pt x="2858" y="23961"/>
                    </a:lnTo>
                    <a:cubicBezTo>
                      <a:pt x="2858" y="23961"/>
                      <a:pt x="4011" y="7494"/>
                      <a:pt x="0"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9" name="Google Shape;4589;p51"/>
              <p:cNvSpPr/>
              <p:nvPr/>
            </p:nvSpPr>
            <p:spPr>
              <a:xfrm>
                <a:off x="1854312" y="1487756"/>
                <a:ext cx="97718" cy="45964"/>
              </a:xfrm>
              <a:custGeom>
                <a:avLst/>
                <a:gdLst/>
                <a:ahLst/>
                <a:cxnLst/>
                <a:rect l="l" t="t" r="r" b="b"/>
                <a:pathLst>
                  <a:path w="16640" h="7827" extrusionOk="0">
                    <a:moveTo>
                      <a:pt x="7102" y="1"/>
                    </a:moveTo>
                    <a:cubicBezTo>
                      <a:pt x="1507" y="1"/>
                      <a:pt x="0" y="4651"/>
                      <a:pt x="48" y="5872"/>
                    </a:cubicBezTo>
                    <a:cubicBezTo>
                      <a:pt x="123" y="7100"/>
                      <a:pt x="3582" y="7827"/>
                      <a:pt x="8118" y="7827"/>
                    </a:cubicBezTo>
                    <a:cubicBezTo>
                      <a:pt x="12655" y="7827"/>
                      <a:pt x="16389" y="7050"/>
                      <a:pt x="16514" y="5872"/>
                    </a:cubicBezTo>
                    <a:cubicBezTo>
                      <a:pt x="16640" y="4694"/>
                      <a:pt x="14184" y="483"/>
                      <a:pt x="7918" y="32"/>
                    </a:cubicBezTo>
                    <a:cubicBezTo>
                      <a:pt x="7637" y="11"/>
                      <a:pt x="7365" y="1"/>
                      <a:pt x="710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0" name="Google Shape;4590;p51"/>
              <p:cNvSpPr/>
              <p:nvPr/>
            </p:nvSpPr>
            <p:spPr>
              <a:xfrm>
                <a:off x="1854312" y="1487756"/>
                <a:ext cx="69166" cy="40667"/>
              </a:xfrm>
              <a:custGeom>
                <a:avLst/>
                <a:gdLst/>
                <a:ahLst/>
                <a:cxnLst/>
                <a:rect l="l" t="t" r="r" b="b"/>
                <a:pathLst>
                  <a:path w="11778" h="6925" extrusionOk="0">
                    <a:moveTo>
                      <a:pt x="7102" y="1"/>
                    </a:moveTo>
                    <a:cubicBezTo>
                      <a:pt x="1507" y="1"/>
                      <a:pt x="0" y="4651"/>
                      <a:pt x="48" y="5872"/>
                    </a:cubicBezTo>
                    <a:cubicBezTo>
                      <a:pt x="73" y="6273"/>
                      <a:pt x="499" y="6624"/>
                      <a:pt x="1176" y="6925"/>
                    </a:cubicBezTo>
                    <a:cubicBezTo>
                      <a:pt x="2028" y="5646"/>
                      <a:pt x="3056" y="4519"/>
                      <a:pt x="4384" y="3691"/>
                    </a:cubicBezTo>
                    <a:cubicBezTo>
                      <a:pt x="6539" y="2338"/>
                      <a:pt x="9146" y="1361"/>
                      <a:pt x="11778" y="909"/>
                    </a:cubicBezTo>
                    <a:cubicBezTo>
                      <a:pt x="10700" y="458"/>
                      <a:pt x="9422" y="133"/>
                      <a:pt x="7918" y="32"/>
                    </a:cubicBezTo>
                    <a:cubicBezTo>
                      <a:pt x="7637" y="11"/>
                      <a:pt x="7365" y="1"/>
                      <a:pt x="7102"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1" name="Google Shape;4591;p51"/>
              <p:cNvSpPr/>
              <p:nvPr/>
            </p:nvSpPr>
            <p:spPr>
              <a:xfrm>
                <a:off x="1877109" y="1493823"/>
                <a:ext cx="11780" cy="39164"/>
              </a:xfrm>
              <a:custGeom>
                <a:avLst/>
                <a:gdLst/>
                <a:ahLst/>
                <a:cxnLst/>
                <a:rect l="l" t="t" r="r" b="b"/>
                <a:pathLst>
                  <a:path w="2006" h="6669" extrusionOk="0">
                    <a:moveTo>
                      <a:pt x="1921" y="1"/>
                    </a:moveTo>
                    <a:cubicBezTo>
                      <a:pt x="1897" y="1"/>
                      <a:pt x="1873" y="9"/>
                      <a:pt x="1855" y="27"/>
                    </a:cubicBezTo>
                    <a:cubicBezTo>
                      <a:pt x="753" y="1907"/>
                      <a:pt x="1" y="4288"/>
                      <a:pt x="201" y="6543"/>
                    </a:cubicBezTo>
                    <a:cubicBezTo>
                      <a:pt x="527" y="6593"/>
                      <a:pt x="853" y="6643"/>
                      <a:pt x="1204" y="6668"/>
                    </a:cubicBezTo>
                    <a:cubicBezTo>
                      <a:pt x="1179" y="5866"/>
                      <a:pt x="1154" y="5090"/>
                      <a:pt x="1204" y="4288"/>
                    </a:cubicBezTo>
                    <a:cubicBezTo>
                      <a:pt x="1279" y="2834"/>
                      <a:pt x="1906" y="1506"/>
                      <a:pt x="2006" y="77"/>
                    </a:cubicBezTo>
                    <a:cubicBezTo>
                      <a:pt x="2006" y="28"/>
                      <a:pt x="1964" y="1"/>
                      <a:pt x="192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2" name="Google Shape;4592;p51"/>
              <p:cNvSpPr/>
              <p:nvPr/>
            </p:nvSpPr>
            <p:spPr>
              <a:xfrm>
                <a:off x="1902237" y="1494251"/>
                <a:ext cx="13736" cy="39175"/>
              </a:xfrm>
              <a:custGeom>
                <a:avLst/>
                <a:gdLst/>
                <a:ahLst/>
                <a:cxnLst/>
                <a:rect l="l" t="t" r="r" b="b"/>
                <a:pathLst>
                  <a:path w="2339" h="6671" extrusionOk="0">
                    <a:moveTo>
                      <a:pt x="126" y="1"/>
                    </a:moveTo>
                    <a:cubicBezTo>
                      <a:pt x="59" y="1"/>
                      <a:pt x="1" y="50"/>
                      <a:pt x="33" y="129"/>
                    </a:cubicBezTo>
                    <a:cubicBezTo>
                      <a:pt x="434" y="1508"/>
                      <a:pt x="1010" y="2736"/>
                      <a:pt x="1286" y="4164"/>
                    </a:cubicBezTo>
                    <a:cubicBezTo>
                      <a:pt x="1436" y="5017"/>
                      <a:pt x="1486" y="5844"/>
                      <a:pt x="1486" y="6671"/>
                    </a:cubicBezTo>
                    <a:cubicBezTo>
                      <a:pt x="1762" y="6671"/>
                      <a:pt x="2013" y="6646"/>
                      <a:pt x="2288" y="6646"/>
                    </a:cubicBezTo>
                    <a:cubicBezTo>
                      <a:pt x="2338" y="4340"/>
                      <a:pt x="1386" y="1959"/>
                      <a:pt x="233" y="54"/>
                    </a:cubicBezTo>
                    <a:cubicBezTo>
                      <a:pt x="205" y="17"/>
                      <a:pt x="164" y="1"/>
                      <a:pt x="12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3" name="Google Shape;4593;p51"/>
              <p:cNvSpPr/>
              <p:nvPr/>
            </p:nvSpPr>
            <p:spPr>
              <a:xfrm>
                <a:off x="1753035" y="1293018"/>
                <a:ext cx="80136" cy="229368"/>
              </a:xfrm>
              <a:custGeom>
                <a:avLst/>
                <a:gdLst/>
                <a:ahLst/>
                <a:cxnLst/>
                <a:rect l="l" t="t" r="r" b="b"/>
                <a:pathLst>
                  <a:path w="13646" h="39058" extrusionOk="0">
                    <a:moveTo>
                      <a:pt x="11671" y="1"/>
                    </a:moveTo>
                    <a:cubicBezTo>
                      <a:pt x="11562" y="1"/>
                      <a:pt x="11440" y="36"/>
                      <a:pt x="11304" y="110"/>
                    </a:cubicBezTo>
                    <a:cubicBezTo>
                      <a:pt x="8698" y="1514"/>
                      <a:pt x="4186" y="4948"/>
                      <a:pt x="2081" y="16928"/>
                    </a:cubicBezTo>
                    <a:cubicBezTo>
                      <a:pt x="1" y="28933"/>
                      <a:pt x="577" y="39058"/>
                      <a:pt x="577" y="39058"/>
                    </a:cubicBezTo>
                    <a:lnTo>
                      <a:pt x="9851" y="36050"/>
                    </a:lnTo>
                    <a:cubicBezTo>
                      <a:pt x="7921" y="24522"/>
                      <a:pt x="11304" y="11664"/>
                      <a:pt x="11304" y="11664"/>
                    </a:cubicBezTo>
                    <a:cubicBezTo>
                      <a:pt x="11304" y="11664"/>
                      <a:pt x="13646" y="1"/>
                      <a:pt x="1167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4" name="Google Shape;4594;p51"/>
              <p:cNvSpPr/>
              <p:nvPr/>
            </p:nvSpPr>
            <p:spPr>
              <a:xfrm>
                <a:off x="1801312" y="1341725"/>
                <a:ext cx="21640" cy="152209"/>
              </a:xfrm>
              <a:custGeom>
                <a:avLst/>
                <a:gdLst/>
                <a:ahLst/>
                <a:cxnLst/>
                <a:rect l="l" t="t" r="r" b="b"/>
                <a:pathLst>
                  <a:path w="3685" h="25919" extrusionOk="0">
                    <a:moveTo>
                      <a:pt x="3666" y="1"/>
                    </a:moveTo>
                    <a:cubicBezTo>
                      <a:pt x="3662" y="1"/>
                      <a:pt x="3660" y="4"/>
                      <a:pt x="3660" y="12"/>
                    </a:cubicBezTo>
                    <a:cubicBezTo>
                      <a:pt x="2707" y="3922"/>
                      <a:pt x="1805" y="7781"/>
                      <a:pt x="1279" y="11791"/>
                    </a:cubicBezTo>
                    <a:cubicBezTo>
                      <a:pt x="677" y="16328"/>
                      <a:pt x="0" y="21315"/>
                      <a:pt x="1178" y="25802"/>
                    </a:cubicBezTo>
                    <a:cubicBezTo>
                      <a:pt x="1201" y="25881"/>
                      <a:pt x="1274" y="25919"/>
                      <a:pt x="1346" y="25919"/>
                    </a:cubicBezTo>
                    <a:cubicBezTo>
                      <a:pt x="1433" y="25919"/>
                      <a:pt x="1518" y="25862"/>
                      <a:pt x="1504" y="25751"/>
                    </a:cubicBezTo>
                    <a:cubicBezTo>
                      <a:pt x="677" y="17180"/>
                      <a:pt x="2181" y="8458"/>
                      <a:pt x="3685" y="12"/>
                    </a:cubicBezTo>
                    <a:cubicBezTo>
                      <a:pt x="3685" y="12"/>
                      <a:pt x="3674" y="1"/>
                      <a:pt x="3666"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5" name="Google Shape;4595;p51"/>
              <p:cNvSpPr/>
              <p:nvPr/>
            </p:nvSpPr>
            <p:spPr>
              <a:xfrm>
                <a:off x="1753035" y="1311470"/>
                <a:ext cx="44602" cy="210917"/>
              </a:xfrm>
              <a:custGeom>
                <a:avLst/>
                <a:gdLst/>
                <a:ahLst/>
                <a:cxnLst/>
                <a:rect l="l" t="t" r="r" b="b"/>
                <a:pathLst>
                  <a:path w="7595" h="35916" extrusionOk="0">
                    <a:moveTo>
                      <a:pt x="7595" y="1"/>
                    </a:moveTo>
                    <a:lnTo>
                      <a:pt x="7595" y="1"/>
                    </a:lnTo>
                    <a:cubicBezTo>
                      <a:pt x="5515" y="2432"/>
                      <a:pt x="3359" y="6542"/>
                      <a:pt x="2081" y="13786"/>
                    </a:cubicBezTo>
                    <a:cubicBezTo>
                      <a:pt x="1" y="25791"/>
                      <a:pt x="577" y="35916"/>
                      <a:pt x="577" y="35916"/>
                    </a:cubicBezTo>
                    <a:lnTo>
                      <a:pt x="2708" y="35214"/>
                    </a:lnTo>
                    <a:cubicBezTo>
                      <a:pt x="2131" y="29274"/>
                      <a:pt x="1981" y="23234"/>
                      <a:pt x="2858" y="17369"/>
                    </a:cubicBezTo>
                    <a:cubicBezTo>
                      <a:pt x="3685" y="11555"/>
                      <a:pt x="4637" y="5114"/>
                      <a:pt x="7595"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6" name="Google Shape;4596;p51"/>
              <p:cNvSpPr/>
              <p:nvPr/>
            </p:nvSpPr>
            <p:spPr>
              <a:xfrm>
                <a:off x="1747004" y="1487756"/>
                <a:ext cx="97859" cy="45964"/>
              </a:xfrm>
              <a:custGeom>
                <a:avLst/>
                <a:gdLst/>
                <a:ahLst/>
                <a:cxnLst/>
                <a:rect l="l" t="t" r="r" b="b"/>
                <a:pathLst>
                  <a:path w="16664" h="7827" extrusionOk="0">
                    <a:moveTo>
                      <a:pt x="9560" y="1"/>
                    </a:moveTo>
                    <a:cubicBezTo>
                      <a:pt x="9298" y="1"/>
                      <a:pt x="9027" y="11"/>
                      <a:pt x="8747" y="32"/>
                    </a:cubicBezTo>
                    <a:cubicBezTo>
                      <a:pt x="2481" y="483"/>
                      <a:pt x="0" y="4694"/>
                      <a:pt x="151" y="5872"/>
                    </a:cubicBezTo>
                    <a:cubicBezTo>
                      <a:pt x="276" y="7050"/>
                      <a:pt x="4010" y="7827"/>
                      <a:pt x="8547" y="7827"/>
                    </a:cubicBezTo>
                    <a:cubicBezTo>
                      <a:pt x="13058" y="7827"/>
                      <a:pt x="16542" y="7100"/>
                      <a:pt x="16592" y="5872"/>
                    </a:cubicBezTo>
                    <a:cubicBezTo>
                      <a:pt x="16664" y="4651"/>
                      <a:pt x="15135" y="1"/>
                      <a:pt x="95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7" name="Google Shape;4597;p51"/>
              <p:cNvSpPr/>
              <p:nvPr/>
            </p:nvSpPr>
            <p:spPr>
              <a:xfrm>
                <a:off x="1747004" y="1487727"/>
                <a:ext cx="76389" cy="41577"/>
              </a:xfrm>
              <a:custGeom>
                <a:avLst/>
                <a:gdLst/>
                <a:ahLst/>
                <a:cxnLst/>
                <a:rect l="l" t="t" r="r" b="b"/>
                <a:pathLst>
                  <a:path w="13008" h="7080" extrusionOk="0">
                    <a:moveTo>
                      <a:pt x="9591" y="0"/>
                    </a:moveTo>
                    <a:cubicBezTo>
                      <a:pt x="9319" y="0"/>
                      <a:pt x="9038" y="12"/>
                      <a:pt x="8747" y="37"/>
                    </a:cubicBezTo>
                    <a:cubicBezTo>
                      <a:pt x="2481" y="488"/>
                      <a:pt x="0" y="4699"/>
                      <a:pt x="151" y="5877"/>
                    </a:cubicBezTo>
                    <a:cubicBezTo>
                      <a:pt x="201" y="6353"/>
                      <a:pt x="827" y="6754"/>
                      <a:pt x="1855" y="7080"/>
                    </a:cubicBezTo>
                    <a:cubicBezTo>
                      <a:pt x="3108" y="5551"/>
                      <a:pt x="4737" y="4273"/>
                      <a:pt x="6266" y="3346"/>
                    </a:cubicBezTo>
                    <a:cubicBezTo>
                      <a:pt x="8171" y="2193"/>
                      <a:pt x="10602" y="1140"/>
                      <a:pt x="13008" y="739"/>
                    </a:cubicBezTo>
                    <a:cubicBezTo>
                      <a:pt x="12088" y="300"/>
                      <a:pt x="10959" y="0"/>
                      <a:pt x="9591" y="0"/>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8" name="Google Shape;4598;p51"/>
              <p:cNvSpPr/>
              <p:nvPr/>
            </p:nvSpPr>
            <p:spPr>
              <a:xfrm>
                <a:off x="1773641" y="1500359"/>
                <a:ext cx="12779" cy="32481"/>
              </a:xfrm>
              <a:custGeom>
                <a:avLst/>
                <a:gdLst/>
                <a:ahLst/>
                <a:cxnLst/>
                <a:rect l="l" t="t" r="r" b="b"/>
                <a:pathLst>
                  <a:path w="2176" h="5531" extrusionOk="0">
                    <a:moveTo>
                      <a:pt x="2093" y="0"/>
                    </a:moveTo>
                    <a:cubicBezTo>
                      <a:pt x="2080" y="0"/>
                      <a:pt x="2067" y="5"/>
                      <a:pt x="2056" y="17"/>
                    </a:cubicBezTo>
                    <a:cubicBezTo>
                      <a:pt x="702" y="1570"/>
                      <a:pt x="1" y="3475"/>
                      <a:pt x="76" y="5455"/>
                    </a:cubicBezTo>
                    <a:cubicBezTo>
                      <a:pt x="301" y="5480"/>
                      <a:pt x="552" y="5505"/>
                      <a:pt x="803" y="5530"/>
                    </a:cubicBezTo>
                    <a:cubicBezTo>
                      <a:pt x="828" y="3651"/>
                      <a:pt x="1179" y="1946"/>
                      <a:pt x="2156" y="92"/>
                    </a:cubicBezTo>
                    <a:cubicBezTo>
                      <a:pt x="2175" y="53"/>
                      <a:pt x="2135" y="0"/>
                      <a:pt x="209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9" name="Google Shape;4599;p51"/>
              <p:cNvSpPr/>
              <p:nvPr/>
            </p:nvSpPr>
            <p:spPr>
              <a:xfrm>
                <a:off x="1802974" y="1492296"/>
                <a:ext cx="14241" cy="40837"/>
              </a:xfrm>
              <a:custGeom>
                <a:avLst/>
                <a:gdLst/>
                <a:ahLst/>
                <a:cxnLst/>
                <a:rect l="l" t="t" r="r" b="b"/>
                <a:pathLst>
                  <a:path w="2425" h="6954" extrusionOk="0">
                    <a:moveTo>
                      <a:pt x="33" y="1"/>
                    </a:moveTo>
                    <a:cubicBezTo>
                      <a:pt x="20" y="1"/>
                      <a:pt x="0" y="18"/>
                      <a:pt x="18" y="36"/>
                    </a:cubicBezTo>
                    <a:cubicBezTo>
                      <a:pt x="1246" y="2342"/>
                      <a:pt x="1647" y="4522"/>
                      <a:pt x="1773" y="6954"/>
                    </a:cubicBezTo>
                    <a:cubicBezTo>
                      <a:pt x="1998" y="6928"/>
                      <a:pt x="2224" y="6903"/>
                      <a:pt x="2424" y="6878"/>
                    </a:cubicBezTo>
                    <a:cubicBezTo>
                      <a:pt x="2399" y="4397"/>
                      <a:pt x="1672" y="2116"/>
                      <a:pt x="43" y="11"/>
                    </a:cubicBezTo>
                    <a:cubicBezTo>
                      <a:pt x="43" y="4"/>
                      <a:pt x="39" y="1"/>
                      <a:pt x="3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0" name="Google Shape;4600;p51"/>
              <p:cNvSpPr/>
              <p:nvPr/>
            </p:nvSpPr>
            <p:spPr>
              <a:xfrm>
                <a:off x="1783354" y="1286735"/>
                <a:ext cx="136888" cy="62061"/>
              </a:xfrm>
              <a:custGeom>
                <a:avLst/>
                <a:gdLst/>
                <a:ahLst/>
                <a:cxnLst/>
                <a:rect l="l" t="t" r="r" b="b"/>
                <a:pathLst>
                  <a:path w="23310" h="10568" extrusionOk="0">
                    <a:moveTo>
                      <a:pt x="11503" y="1"/>
                    </a:moveTo>
                    <a:cubicBezTo>
                      <a:pt x="9889" y="1"/>
                      <a:pt x="8248" y="362"/>
                      <a:pt x="6793" y="1180"/>
                    </a:cubicBezTo>
                    <a:cubicBezTo>
                      <a:pt x="6705" y="1105"/>
                      <a:pt x="6611" y="1068"/>
                      <a:pt x="6505" y="1068"/>
                    </a:cubicBezTo>
                    <a:cubicBezTo>
                      <a:pt x="6398" y="1068"/>
                      <a:pt x="6279" y="1105"/>
                      <a:pt x="6141" y="1180"/>
                    </a:cubicBezTo>
                    <a:cubicBezTo>
                      <a:pt x="4512" y="2058"/>
                      <a:pt x="2081" y="3762"/>
                      <a:pt x="1" y="7922"/>
                    </a:cubicBezTo>
                    <a:cubicBezTo>
                      <a:pt x="3785" y="9802"/>
                      <a:pt x="8597" y="10278"/>
                      <a:pt x="12632" y="10529"/>
                    </a:cubicBezTo>
                    <a:cubicBezTo>
                      <a:pt x="13249" y="10555"/>
                      <a:pt x="13866" y="10568"/>
                      <a:pt x="14483" y="10568"/>
                    </a:cubicBezTo>
                    <a:cubicBezTo>
                      <a:pt x="17448" y="10568"/>
                      <a:pt x="20404" y="10261"/>
                      <a:pt x="23309" y="9576"/>
                    </a:cubicBezTo>
                    <a:cubicBezTo>
                      <a:pt x="21455" y="5140"/>
                      <a:pt x="19199" y="2960"/>
                      <a:pt x="17444" y="1782"/>
                    </a:cubicBezTo>
                    <a:cubicBezTo>
                      <a:pt x="17119" y="1581"/>
                      <a:pt x="16768" y="1356"/>
                      <a:pt x="16417" y="1180"/>
                    </a:cubicBezTo>
                    <a:cubicBezTo>
                      <a:pt x="16392" y="1180"/>
                      <a:pt x="16392" y="1180"/>
                      <a:pt x="16392" y="1155"/>
                    </a:cubicBezTo>
                    <a:cubicBezTo>
                      <a:pt x="14971" y="425"/>
                      <a:pt x="13252" y="1"/>
                      <a:pt x="11503"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1" name="Google Shape;4601;p51"/>
              <p:cNvSpPr/>
              <p:nvPr/>
            </p:nvSpPr>
            <p:spPr>
              <a:xfrm>
                <a:off x="1681361" y="1073070"/>
                <a:ext cx="319241" cy="269107"/>
              </a:xfrm>
              <a:custGeom>
                <a:avLst/>
                <a:gdLst/>
                <a:ahLst/>
                <a:cxnLst/>
                <a:rect l="l" t="t" r="r" b="b"/>
                <a:pathLst>
                  <a:path w="54362" h="45825" extrusionOk="0">
                    <a:moveTo>
                      <a:pt x="28917" y="0"/>
                    </a:moveTo>
                    <a:cubicBezTo>
                      <a:pt x="14867" y="0"/>
                      <a:pt x="1132" y="17639"/>
                      <a:pt x="677" y="25083"/>
                    </a:cubicBezTo>
                    <a:cubicBezTo>
                      <a:pt x="0" y="35885"/>
                      <a:pt x="16316" y="44858"/>
                      <a:pt x="25188" y="45735"/>
                    </a:cubicBezTo>
                    <a:cubicBezTo>
                      <a:pt x="25813" y="45794"/>
                      <a:pt x="26497" y="45824"/>
                      <a:pt x="27229" y="45824"/>
                    </a:cubicBezTo>
                    <a:cubicBezTo>
                      <a:pt x="36081" y="45824"/>
                      <a:pt x="51926" y="41426"/>
                      <a:pt x="53083" y="31148"/>
                    </a:cubicBezTo>
                    <a:cubicBezTo>
                      <a:pt x="54361" y="20020"/>
                      <a:pt x="45640" y="1925"/>
                      <a:pt x="30903" y="121"/>
                    </a:cubicBezTo>
                    <a:cubicBezTo>
                      <a:pt x="30241" y="39"/>
                      <a:pt x="29578" y="0"/>
                      <a:pt x="2891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2" name="Google Shape;4602;p51"/>
              <p:cNvSpPr/>
              <p:nvPr/>
            </p:nvSpPr>
            <p:spPr>
              <a:xfrm>
                <a:off x="1683275" y="1073070"/>
                <a:ext cx="184126" cy="232375"/>
              </a:xfrm>
              <a:custGeom>
                <a:avLst/>
                <a:gdLst/>
                <a:ahLst/>
                <a:cxnLst/>
                <a:rect l="l" t="t" r="r" b="b"/>
                <a:pathLst>
                  <a:path w="31354" h="39570" extrusionOk="0">
                    <a:moveTo>
                      <a:pt x="28591" y="0"/>
                    </a:moveTo>
                    <a:cubicBezTo>
                      <a:pt x="14541" y="0"/>
                      <a:pt x="806" y="17639"/>
                      <a:pt x="351" y="25083"/>
                    </a:cubicBezTo>
                    <a:cubicBezTo>
                      <a:pt x="0" y="30697"/>
                      <a:pt x="4261" y="35835"/>
                      <a:pt x="9649" y="39569"/>
                    </a:cubicBezTo>
                    <a:cubicBezTo>
                      <a:pt x="7268" y="36712"/>
                      <a:pt x="4687" y="33579"/>
                      <a:pt x="3935" y="29895"/>
                    </a:cubicBezTo>
                    <a:cubicBezTo>
                      <a:pt x="3083" y="25660"/>
                      <a:pt x="4963" y="21424"/>
                      <a:pt x="7093" y="17890"/>
                    </a:cubicBezTo>
                    <a:cubicBezTo>
                      <a:pt x="9950" y="13103"/>
                      <a:pt x="13709" y="8642"/>
                      <a:pt x="18346" y="5384"/>
                    </a:cubicBezTo>
                    <a:cubicBezTo>
                      <a:pt x="22306" y="2652"/>
                      <a:pt x="26717" y="1248"/>
                      <a:pt x="31354" y="221"/>
                    </a:cubicBezTo>
                    <a:cubicBezTo>
                      <a:pt x="31103" y="196"/>
                      <a:pt x="30827" y="146"/>
                      <a:pt x="30577" y="121"/>
                    </a:cubicBezTo>
                    <a:cubicBezTo>
                      <a:pt x="29915" y="39"/>
                      <a:pt x="29252" y="0"/>
                      <a:pt x="28591" y="0"/>
                    </a:cubicBezTo>
                    <a:close/>
                  </a:path>
                </a:pathLst>
              </a:custGeom>
              <a:solidFill>
                <a:srgbClr val="4D131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3" name="Google Shape;4603;p51"/>
              <p:cNvSpPr/>
              <p:nvPr/>
            </p:nvSpPr>
            <p:spPr>
              <a:xfrm>
                <a:off x="1811172" y="1076717"/>
                <a:ext cx="25352" cy="84382"/>
              </a:xfrm>
              <a:custGeom>
                <a:avLst/>
                <a:gdLst/>
                <a:ahLst/>
                <a:cxnLst/>
                <a:rect l="l" t="t" r="r" b="b"/>
                <a:pathLst>
                  <a:path w="4317" h="14369" extrusionOk="0">
                    <a:moveTo>
                      <a:pt x="2106" y="1"/>
                    </a:moveTo>
                    <a:cubicBezTo>
                      <a:pt x="1956" y="51"/>
                      <a:pt x="1830" y="76"/>
                      <a:pt x="1680" y="126"/>
                    </a:cubicBezTo>
                    <a:cubicBezTo>
                      <a:pt x="1605" y="1780"/>
                      <a:pt x="1805" y="3459"/>
                      <a:pt x="2006" y="5114"/>
                    </a:cubicBezTo>
                    <a:cubicBezTo>
                      <a:pt x="2281" y="7394"/>
                      <a:pt x="2632" y="9650"/>
                      <a:pt x="3184" y="11881"/>
                    </a:cubicBezTo>
                    <a:cubicBezTo>
                      <a:pt x="1555" y="8171"/>
                      <a:pt x="928" y="4437"/>
                      <a:pt x="602" y="452"/>
                    </a:cubicBezTo>
                    <a:cubicBezTo>
                      <a:pt x="427" y="527"/>
                      <a:pt x="276" y="577"/>
                      <a:pt x="101" y="652"/>
                    </a:cubicBezTo>
                    <a:cubicBezTo>
                      <a:pt x="1" y="5339"/>
                      <a:pt x="427" y="10427"/>
                      <a:pt x="3534" y="13961"/>
                    </a:cubicBezTo>
                    <a:cubicBezTo>
                      <a:pt x="3610" y="14036"/>
                      <a:pt x="3685" y="14061"/>
                      <a:pt x="3735" y="14061"/>
                    </a:cubicBezTo>
                    <a:cubicBezTo>
                      <a:pt x="3760" y="14111"/>
                      <a:pt x="3760" y="14136"/>
                      <a:pt x="3785" y="14186"/>
                    </a:cubicBezTo>
                    <a:cubicBezTo>
                      <a:pt x="3824" y="14313"/>
                      <a:pt x="3917" y="14368"/>
                      <a:pt x="4012" y="14368"/>
                    </a:cubicBezTo>
                    <a:cubicBezTo>
                      <a:pt x="4161" y="14368"/>
                      <a:pt x="4317" y="14235"/>
                      <a:pt x="4286" y="14036"/>
                    </a:cubicBezTo>
                    <a:cubicBezTo>
                      <a:pt x="3785" y="11028"/>
                      <a:pt x="3083" y="8046"/>
                      <a:pt x="2607" y="5038"/>
                    </a:cubicBezTo>
                    <a:cubicBezTo>
                      <a:pt x="2331" y="3359"/>
                      <a:pt x="2181" y="1705"/>
                      <a:pt x="2106" y="26"/>
                    </a:cubicBezTo>
                    <a:cubicBezTo>
                      <a:pt x="2106" y="26"/>
                      <a:pt x="2106" y="26"/>
                      <a:pt x="21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4" name="Google Shape;4604;p51"/>
              <p:cNvSpPr/>
              <p:nvPr/>
            </p:nvSpPr>
            <p:spPr>
              <a:xfrm>
                <a:off x="1854887" y="1073774"/>
                <a:ext cx="10159" cy="87858"/>
              </a:xfrm>
              <a:custGeom>
                <a:avLst/>
                <a:gdLst/>
                <a:ahLst/>
                <a:cxnLst/>
                <a:rect l="l" t="t" r="r" b="b"/>
                <a:pathLst>
                  <a:path w="1730" h="14961" extrusionOk="0">
                    <a:moveTo>
                      <a:pt x="1329" y="1"/>
                    </a:moveTo>
                    <a:cubicBezTo>
                      <a:pt x="476" y="4888"/>
                      <a:pt x="0" y="9850"/>
                      <a:pt x="978" y="14788"/>
                    </a:cubicBezTo>
                    <a:cubicBezTo>
                      <a:pt x="999" y="14907"/>
                      <a:pt x="1092" y="14961"/>
                      <a:pt x="1189" y="14961"/>
                    </a:cubicBezTo>
                    <a:cubicBezTo>
                      <a:pt x="1317" y="14961"/>
                      <a:pt x="1454" y="14869"/>
                      <a:pt x="1454" y="14712"/>
                    </a:cubicBezTo>
                    <a:cubicBezTo>
                      <a:pt x="1128" y="9750"/>
                      <a:pt x="1278" y="4938"/>
                      <a:pt x="1730" y="51"/>
                    </a:cubicBezTo>
                    <a:cubicBezTo>
                      <a:pt x="1604" y="26"/>
                      <a:pt x="1479" y="1"/>
                      <a:pt x="135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5" name="Google Shape;4605;p51"/>
              <p:cNvSpPr/>
              <p:nvPr/>
            </p:nvSpPr>
            <p:spPr>
              <a:xfrm>
                <a:off x="1873227" y="1091292"/>
                <a:ext cx="41566" cy="82514"/>
              </a:xfrm>
              <a:custGeom>
                <a:avLst/>
                <a:gdLst/>
                <a:ahLst/>
                <a:cxnLst/>
                <a:rect l="l" t="t" r="r" b="b"/>
                <a:pathLst>
                  <a:path w="7078" h="14051" extrusionOk="0">
                    <a:moveTo>
                      <a:pt x="6526" y="0"/>
                    </a:moveTo>
                    <a:cubicBezTo>
                      <a:pt x="6451" y="125"/>
                      <a:pt x="6351" y="226"/>
                      <a:pt x="6251" y="351"/>
                    </a:cubicBezTo>
                    <a:cubicBezTo>
                      <a:pt x="5273" y="1754"/>
                      <a:pt x="4446" y="3283"/>
                      <a:pt x="3644" y="4762"/>
                    </a:cubicBezTo>
                    <a:cubicBezTo>
                      <a:pt x="2115" y="7619"/>
                      <a:pt x="912" y="10627"/>
                      <a:pt x="60" y="13734"/>
                    </a:cubicBezTo>
                    <a:cubicBezTo>
                      <a:pt x="1" y="13928"/>
                      <a:pt x="153" y="14050"/>
                      <a:pt x="313" y="14050"/>
                    </a:cubicBezTo>
                    <a:cubicBezTo>
                      <a:pt x="422" y="14050"/>
                      <a:pt x="536" y="13992"/>
                      <a:pt x="587" y="13860"/>
                    </a:cubicBezTo>
                    <a:cubicBezTo>
                      <a:pt x="1689" y="10902"/>
                      <a:pt x="2892" y="7995"/>
                      <a:pt x="4271" y="5138"/>
                    </a:cubicBezTo>
                    <a:cubicBezTo>
                      <a:pt x="5073" y="3459"/>
                      <a:pt x="6075" y="1905"/>
                      <a:pt x="7078" y="351"/>
                    </a:cubicBezTo>
                    <a:cubicBezTo>
                      <a:pt x="6902" y="226"/>
                      <a:pt x="6727" y="100"/>
                      <a:pt x="652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6" name="Google Shape;4606;p51"/>
              <p:cNvSpPr/>
              <p:nvPr/>
            </p:nvSpPr>
            <p:spPr>
              <a:xfrm>
                <a:off x="1893675" y="1121312"/>
                <a:ext cx="54826" cy="52988"/>
              </a:xfrm>
              <a:custGeom>
                <a:avLst/>
                <a:gdLst/>
                <a:ahLst/>
                <a:cxnLst/>
                <a:rect l="l" t="t" r="r" b="b"/>
                <a:pathLst>
                  <a:path w="9336" h="9023" extrusionOk="0">
                    <a:moveTo>
                      <a:pt x="8959" y="1"/>
                    </a:moveTo>
                    <a:cubicBezTo>
                      <a:pt x="5526" y="2106"/>
                      <a:pt x="2794" y="5364"/>
                      <a:pt x="212" y="8447"/>
                    </a:cubicBezTo>
                    <a:cubicBezTo>
                      <a:pt x="0" y="8698"/>
                      <a:pt x="203" y="9022"/>
                      <a:pt x="445" y="9022"/>
                    </a:cubicBezTo>
                    <a:cubicBezTo>
                      <a:pt x="518" y="9022"/>
                      <a:pt x="594" y="8993"/>
                      <a:pt x="663" y="8923"/>
                    </a:cubicBezTo>
                    <a:cubicBezTo>
                      <a:pt x="3345" y="5991"/>
                      <a:pt x="6002" y="2683"/>
                      <a:pt x="9335" y="452"/>
                    </a:cubicBezTo>
                    <a:cubicBezTo>
                      <a:pt x="9210" y="302"/>
                      <a:pt x="9085" y="151"/>
                      <a:pt x="895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7" name="Google Shape;4607;p51"/>
              <p:cNvSpPr/>
              <p:nvPr/>
            </p:nvSpPr>
            <p:spPr>
              <a:xfrm>
                <a:off x="1897257" y="1150311"/>
                <a:ext cx="71110" cy="44766"/>
              </a:xfrm>
              <a:custGeom>
                <a:avLst/>
                <a:gdLst/>
                <a:ahLst/>
                <a:cxnLst/>
                <a:rect l="l" t="t" r="r" b="b"/>
                <a:pathLst>
                  <a:path w="12109" h="7623" extrusionOk="0">
                    <a:moveTo>
                      <a:pt x="11833" y="0"/>
                    </a:moveTo>
                    <a:cubicBezTo>
                      <a:pt x="7522" y="1479"/>
                      <a:pt x="3738" y="3985"/>
                      <a:pt x="179" y="7243"/>
                    </a:cubicBezTo>
                    <a:cubicBezTo>
                      <a:pt x="1" y="7402"/>
                      <a:pt x="166" y="7622"/>
                      <a:pt x="354" y="7622"/>
                    </a:cubicBezTo>
                    <a:cubicBezTo>
                      <a:pt x="405" y="7622"/>
                      <a:pt x="457" y="7606"/>
                      <a:pt x="505" y="7569"/>
                    </a:cubicBezTo>
                    <a:cubicBezTo>
                      <a:pt x="4239" y="4637"/>
                      <a:pt x="7898" y="2080"/>
                      <a:pt x="12109" y="476"/>
                    </a:cubicBezTo>
                    <a:cubicBezTo>
                      <a:pt x="12008" y="301"/>
                      <a:pt x="11933" y="151"/>
                      <a:pt x="118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8" name="Google Shape;4608;p51"/>
              <p:cNvSpPr/>
              <p:nvPr/>
            </p:nvSpPr>
            <p:spPr>
              <a:xfrm>
                <a:off x="1901527" y="1168410"/>
                <a:ext cx="76113" cy="28270"/>
              </a:xfrm>
              <a:custGeom>
                <a:avLst/>
                <a:gdLst/>
                <a:ahLst/>
                <a:cxnLst/>
                <a:rect l="l" t="t" r="r" b="b"/>
                <a:pathLst>
                  <a:path w="12961" h="4814" extrusionOk="0">
                    <a:moveTo>
                      <a:pt x="12710" y="1"/>
                    </a:moveTo>
                    <a:cubicBezTo>
                      <a:pt x="8399" y="527"/>
                      <a:pt x="4314" y="2332"/>
                      <a:pt x="354" y="4211"/>
                    </a:cubicBezTo>
                    <a:cubicBezTo>
                      <a:pt x="0" y="4366"/>
                      <a:pt x="232" y="4814"/>
                      <a:pt x="549" y="4814"/>
                    </a:cubicBezTo>
                    <a:cubicBezTo>
                      <a:pt x="592" y="4814"/>
                      <a:pt x="636" y="4806"/>
                      <a:pt x="680" y="4788"/>
                    </a:cubicBezTo>
                    <a:cubicBezTo>
                      <a:pt x="4640" y="3109"/>
                      <a:pt x="8700" y="1229"/>
                      <a:pt x="12961" y="527"/>
                    </a:cubicBezTo>
                    <a:cubicBezTo>
                      <a:pt x="12860" y="352"/>
                      <a:pt x="12785" y="176"/>
                      <a:pt x="1271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9" name="Google Shape;4609;p51"/>
              <p:cNvSpPr/>
              <p:nvPr/>
            </p:nvSpPr>
            <p:spPr>
              <a:xfrm>
                <a:off x="1874413" y="1194020"/>
                <a:ext cx="112793" cy="27207"/>
              </a:xfrm>
              <a:custGeom>
                <a:avLst/>
                <a:gdLst/>
                <a:ahLst/>
                <a:cxnLst/>
                <a:rect l="l" t="t" r="r" b="b"/>
                <a:pathLst>
                  <a:path w="19207" h="4633" extrusionOk="0">
                    <a:moveTo>
                      <a:pt x="18843" y="1"/>
                    </a:moveTo>
                    <a:cubicBezTo>
                      <a:pt x="12572" y="1"/>
                      <a:pt x="6207" y="1696"/>
                      <a:pt x="410" y="3886"/>
                    </a:cubicBezTo>
                    <a:cubicBezTo>
                      <a:pt x="0" y="4022"/>
                      <a:pt x="107" y="4633"/>
                      <a:pt x="486" y="4633"/>
                    </a:cubicBezTo>
                    <a:cubicBezTo>
                      <a:pt x="524" y="4633"/>
                      <a:pt x="566" y="4626"/>
                      <a:pt x="610" y="4612"/>
                    </a:cubicBezTo>
                    <a:cubicBezTo>
                      <a:pt x="6725" y="2758"/>
                      <a:pt x="12891" y="953"/>
                      <a:pt x="19207" y="728"/>
                    </a:cubicBezTo>
                    <a:cubicBezTo>
                      <a:pt x="19132" y="502"/>
                      <a:pt x="19056" y="251"/>
                      <a:pt x="18981" y="1"/>
                    </a:cubicBezTo>
                    <a:cubicBezTo>
                      <a:pt x="18935" y="1"/>
                      <a:pt x="18889" y="1"/>
                      <a:pt x="188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0" name="Google Shape;4610;p51"/>
              <p:cNvSpPr/>
              <p:nvPr/>
            </p:nvSpPr>
            <p:spPr>
              <a:xfrm>
                <a:off x="1889958" y="1226918"/>
                <a:ext cx="103726" cy="10970"/>
              </a:xfrm>
              <a:custGeom>
                <a:avLst/>
                <a:gdLst/>
                <a:ahLst/>
                <a:cxnLst/>
                <a:rect l="l" t="t" r="r" b="b"/>
                <a:pathLst>
                  <a:path w="17663" h="1868" extrusionOk="0">
                    <a:moveTo>
                      <a:pt x="7581" y="1"/>
                    </a:moveTo>
                    <a:cubicBezTo>
                      <a:pt x="5203" y="1"/>
                      <a:pt x="2793" y="194"/>
                      <a:pt x="344" y="564"/>
                    </a:cubicBezTo>
                    <a:cubicBezTo>
                      <a:pt x="0" y="613"/>
                      <a:pt x="90" y="1192"/>
                      <a:pt x="423" y="1192"/>
                    </a:cubicBezTo>
                    <a:cubicBezTo>
                      <a:pt x="430" y="1192"/>
                      <a:pt x="437" y="1191"/>
                      <a:pt x="444" y="1191"/>
                    </a:cubicBezTo>
                    <a:cubicBezTo>
                      <a:pt x="3084" y="990"/>
                      <a:pt x="5735" y="812"/>
                      <a:pt x="8390" y="812"/>
                    </a:cubicBezTo>
                    <a:cubicBezTo>
                      <a:pt x="9718" y="812"/>
                      <a:pt x="11046" y="857"/>
                      <a:pt x="12374" y="965"/>
                    </a:cubicBezTo>
                    <a:cubicBezTo>
                      <a:pt x="14179" y="1091"/>
                      <a:pt x="15933" y="1442"/>
                      <a:pt x="17662" y="1868"/>
                    </a:cubicBezTo>
                    <a:cubicBezTo>
                      <a:pt x="17662" y="1667"/>
                      <a:pt x="17637" y="1442"/>
                      <a:pt x="17637" y="1241"/>
                    </a:cubicBezTo>
                    <a:cubicBezTo>
                      <a:pt x="14343" y="399"/>
                      <a:pt x="10996" y="1"/>
                      <a:pt x="75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1" name="Google Shape;4611;p51"/>
              <p:cNvSpPr/>
              <p:nvPr/>
            </p:nvSpPr>
            <p:spPr>
              <a:xfrm>
                <a:off x="1865452" y="1244371"/>
                <a:ext cx="116751" cy="90067"/>
              </a:xfrm>
              <a:custGeom>
                <a:avLst/>
                <a:gdLst/>
                <a:ahLst/>
                <a:cxnLst/>
                <a:rect l="l" t="t" r="r" b="b"/>
                <a:pathLst>
                  <a:path w="19881" h="15337" extrusionOk="0">
                    <a:moveTo>
                      <a:pt x="324" y="0"/>
                    </a:moveTo>
                    <a:cubicBezTo>
                      <a:pt x="161" y="0"/>
                      <a:pt x="1" y="182"/>
                      <a:pt x="131" y="349"/>
                    </a:cubicBezTo>
                    <a:cubicBezTo>
                      <a:pt x="307" y="650"/>
                      <a:pt x="507" y="926"/>
                      <a:pt x="683" y="1226"/>
                    </a:cubicBezTo>
                    <a:cubicBezTo>
                      <a:pt x="607" y="1352"/>
                      <a:pt x="632" y="1602"/>
                      <a:pt x="833" y="1627"/>
                    </a:cubicBezTo>
                    <a:cubicBezTo>
                      <a:pt x="883" y="1652"/>
                      <a:pt x="908" y="1652"/>
                      <a:pt x="958" y="1652"/>
                    </a:cubicBezTo>
                    <a:cubicBezTo>
                      <a:pt x="2261" y="3733"/>
                      <a:pt x="3289" y="5838"/>
                      <a:pt x="3941" y="8319"/>
                    </a:cubicBezTo>
                    <a:cubicBezTo>
                      <a:pt x="4542" y="10600"/>
                      <a:pt x="5119" y="12956"/>
                      <a:pt x="5545" y="15337"/>
                    </a:cubicBezTo>
                    <a:cubicBezTo>
                      <a:pt x="5695" y="15287"/>
                      <a:pt x="5820" y="15262"/>
                      <a:pt x="5971" y="15211"/>
                    </a:cubicBezTo>
                    <a:cubicBezTo>
                      <a:pt x="5419" y="10575"/>
                      <a:pt x="4367" y="5713"/>
                      <a:pt x="1810" y="1828"/>
                    </a:cubicBezTo>
                    <a:lnTo>
                      <a:pt x="1810" y="1828"/>
                    </a:lnTo>
                    <a:cubicBezTo>
                      <a:pt x="1936" y="1853"/>
                      <a:pt x="2036" y="1878"/>
                      <a:pt x="2136" y="1903"/>
                    </a:cubicBezTo>
                    <a:cubicBezTo>
                      <a:pt x="2111" y="2003"/>
                      <a:pt x="2136" y="2104"/>
                      <a:pt x="2261" y="2179"/>
                    </a:cubicBezTo>
                    <a:cubicBezTo>
                      <a:pt x="4693" y="3282"/>
                      <a:pt x="6973" y="4560"/>
                      <a:pt x="9053" y="6289"/>
                    </a:cubicBezTo>
                    <a:cubicBezTo>
                      <a:pt x="10883" y="7793"/>
                      <a:pt x="12913" y="9748"/>
                      <a:pt x="14116" y="11928"/>
                    </a:cubicBezTo>
                    <a:cubicBezTo>
                      <a:pt x="14241" y="11853"/>
                      <a:pt x="14392" y="11753"/>
                      <a:pt x="14542" y="11678"/>
                    </a:cubicBezTo>
                    <a:cubicBezTo>
                      <a:pt x="13490" y="9572"/>
                      <a:pt x="11710" y="7743"/>
                      <a:pt x="10031" y="6189"/>
                    </a:cubicBezTo>
                    <a:cubicBezTo>
                      <a:pt x="8176" y="4510"/>
                      <a:pt x="6046" y="3156"/>
                      <a:pt x="3740" y="2204"/>
                    </a:cubicBezTo>
                    <a:lnTo>
                      <a:pt x="3740" y="2204"/>
                    </a:lnTo>
                    <a:cubicBezTo>
                      <a:pt x="9254" y="3231"/>
                      <a:pt x="14943" y="4209"/>
                      <a:pt x="19630" y="7216"/>
                    </a:cubicBezTo>
                    <a:cubicBezTo>
                      <a:pt x="19705" y="7091"/>
                      <a:pt x="19780" y="6991"/>
                      <a:pt x="19881" y="6866"/>
                    </a:cubicBezTo>
                    <a:cubicBezTo>
                      <a:pt x="14542" y="3231"/>
                      <a:pt x="7650" y="1978"/>
                      <a:pt x="1359" y="1176"/>
                    </a:cubicBezTo>
                    <a:cubicBezTo>
                      <a:pt x="1084" y="800"/>
                      <a:pt x="808" y="424"/>
                      <a:pt x="482" y="74"/>
                    </a:cubicBezTo>
                    <a:cubicBezTo>
                      <a:pt x="437" y="22"/>
                      <a:pt x="380" y="0"/>
                      <a:pt x="3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2" name="Google Shape;4612;p51"/>
              <p:cNvSpPr/>
              <p:nvPr/>
            </p:nvSpPr>
            <p:spPr>
              <a:xfrm>
                <a:off x="1854887" y="1263409"/>
                <a:ext cx="12955" cy="78093"/>
              </a:xfrm>
              <a:custGeom>
                <a:avLst/>
                <a:gdLst/>
                <a:ahLst/>
                <a:cxnLst/>
                <a:rect l="l" t="t" r="r" b="b"/>
                <a:pathLst>
                  <a:path w="2206" h="13298" extrusionOk="0">
                    <a:moveTo>
                      <a:pt x="2117" y="1"/>
                    </a:moveTo>
                    <a:cubicBezTo>
                      <a:pt x="2084" y="1"/>
                      <a:pt x="2055" y="21"/>
                      <a:pt x="2055" y="65"/>
                    </a:cubicBezTo>
                    <a:cubicBezTo>
                      <a:pt x="1429" y="4300"/>
                      <a:pt x="0" y="8912"/>
                      <a:pt x="376" y="13298"/>
                    </a:cubicBezTo>
                    <a:cubicBezTo>
                      <a:pt x="577" y="13273"/>
                      <a:pt x="777" y="13248"/>
                      <a:pt x="978" y="13223"/>
                    </a:cubicBezTo>
                    <a:cubicBezTo>
                      <a:pt x="727" y="8837"/>
                      <a:pt x="1705" y="4476"/>
                      <a:pt x="2206" y="90"/>
                    </a:cubicBezTo>
                    <a:cubicBezTo>
                      <a:pt x="2206" y="33"/>
                      <a:pt x="2158" y="1"/>
                      <a:pt x="21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3" name="Google Shape;4613;p51"/>
              <p:cNvSpPr/>
              <p:nvPr/>
            </p:nvSpPr>
            <p:spPr>
              <a:xfrm>
                <a:off x="1830158" y="1264372"/>
                <a:ext cx="11369" cy="77570"/>
              </a:xfrm>
              <a:custGeom>
                <a:avLst/>
                <a:gdLst/>
                <a:ahLst/>
                <a:cxnLst/>
                <a:rect l="l" t="t" r="r" b="b"/>
                <a:pathLst>
                  <a:path w="1936" h="13209" extrusionOk="0">
                    <a:moveTo>
                      <a:pt x="1630" y="0"/>
                    </a:moveTo>
                    <a:cubicBezTo>
                      <a:pt x="1530" y="0"/>
                      <a:pt x="1435" y="60"/>
                      <a:pt x="1404" y="201"/>
                    </a:cubicBezTo>
                    <a:cubicBezTo>
                      <a:pt x="753" y="2883"/>
                      <a:pt x="327" y="5565"/>
                      <a:pt x="151" y="8322"/>
                    </a:cubicBezTo>
                    <a:cubicBezTo>
                      <a:pt x="76" y="9826"/>
                      <a:pt x="1" y="11555"/>
                      <a:pt x="201" y="13184"/>
                    </a:cubicBezTo>
                    <a:cubicBezTo>
                      <a:pt x="377" y="13209"/>
                      <a:pt x="552" y="13209"/>
                      <a:pt x="702" y="13209"/>
                    </a:cubicBezTo>
                    <a:cubicBezTo>
                      <a:pt x="552" y="11580"/>
                      <a:pt x="702" y="9826"/>
                      <a:pt x="778" y="8322"/>
                    </a:cubicBezTo>
                    <a:cubicBezTo>
                      <a:pt x="878" y="5640"/>
                      <a:pt x="1404" y="2958"/>
                      <a:pt x="1906" y="327"/>
                    </a:cubicBezTo>
                    <a:cubicBezTo>
                      <a:pt x="1935" y="132"/>
                      <a:pt x="1778" y="0"/>
                      <a:pt x="163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4" name="Google Shape;4614;p51"/>
              <p:cNvSpPr/>
              <p:nvPr/>
            </p:nvSpPr>
            <p:spPr>
              <a:xfrm>
                <a:off x="1810145" y="1266005"/>
                <a:ext cx="19538" cy="72995"/>
              </a:xfrm>
              <a:custGeom>
                <a:avLst/>
                <a:gdLst/>
                <a:ahLst/>
                <a:cxnLst/>
                <a:rect l="l" t="t" r="r" b="b"/>
                <a:pathLst>
                  <a:path w="3327" h="12430" extrusionOk="0">
                    <a:moveTo>
                      <a:pt x="3045" y="0"/>
                    </a:moveTo>
                    <a:cubicBezTo>
                      <a:pt x="2996" y="0"/>
                      <a:pt x="2947" y="22"/>
                      <a:pt x="2907" y="74"/>
                    </a:cubicBezTo>
                    <a:cubicBezTo>
                      <a:pt x="100" y="3583"/>
                      <a:pt x="0" y="7994"/>
                      <a:pt x="75" y="12304"/>
                    </a:cubicBezTo>
                    <a:cubicBezTo>
                      <a:pt x="276" y="12355"/>
                      <a:pt x="451" y="12405"/>
                      <a:pt x="652" y="12430"/>
                    </a:cubicBezTo>
                    <a:cubicBezTo>
                      <a:pt x="652" y="8194"/>
                      <a:pt x="752" y="3984"/>
                      <a:pt x="3233" y="324"/>
                    </a:cubicBezTo>
                    <a:cubicBezTo>
                      <a:pt x="3326" y="176"/>
                      <a:pt x="3185" y="0"/>
                      <a:pt x="30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5" name="Google Shape;4615;p51"/>
              <p:cNvSpPr/>
              <p:nvPr/>
            </p:nvSpPr>
            <p:spPr>
              <a:xfrm>
                <a:off x="1769965" y="1265506"/>
                <a:ext cx="41930" cy="58631"/>
              </a:xfrm>
              <a:custGeom>
                <a:avLst/>
                <a:gdLst/>
                <a:ahLst/>
                <a:cxnLst/>
                <a:rect l="l" t="t" r="r" b="b"/>
                <a:pathLst>
                  <a:path w="7140" h="9984" extrusionOk="0">
                    <a:moveTo>
                      <a:pt x="6817" y="0"/>
                    </a:moveTo>
                    <a:cubicBezTo>
                      <a:pt x="6744" y="0"/>
                      <a:pt x="6670" y="32"/>
                      <a:pt x="6617" y="109"/>
                    </a:cubicBezTo>
                    <a:cubicBezTo>
                      <a:pt x="4461" y="3367"/>
                      <a:pt x="2556" y="6851"/>
                      <a:pt x="0" y="9808"/>
                    </a:cubicBezTo>
                    <a:cubicBezTo>
                      <a:pt x="125" y="9858"/>
                      <a:pt x="276" y="9933"/>
                      <a:pt x="401" y="9983"/>
                    </a:cubicBezTo>
                    <a:cubicBezTo>
                      <a:pt x="3058" y="7126"/>
                      <a:pt x="5038" y="3718"/>
                      <a:pt x="7018" y="359"/>
                    </a:cubicBezTo>
                    <a:cubicBezTo>
                      <a:pt x="7140" y="168"/>
                      <a:pt x="6983" y="0"/>
                      <a:pt x="68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6" name="Google Shape;4616;p51"/>
              <p:cNvSpPr/>
              <p:nvPr/>
            </p:nvSpPr>
            <p:spPr>
              <a:xfrm>
                <a:off x="1743322" y="1260044"/>
                <a:ext cx="50498" cy="48930"/>
              </a:xfrm>
              <a:custGeom>
                <a:avLst/>
                <a:gdLst/>
                <a:ahLst/>
                <a:cxnLst/>
                <a:rect l="l" t="t" r="r" b="b"/>
                <a:pathLst>
                  <a:path w="8599" h="8332" extrusionOk="0">
                    <a:moveTo>
                      <a:pt x="8269" y="0"/>
                    </a:moveTo>
                    <a:cubicBezTo>
                      <a:pt x="8211" y="0"/>
                      <a:pt x="8151" y="25"/>
                      <a:pt x="8096" y="86"/>
                    </a:cubicBezTo>
                    <a:cubicBezTo>
                      <a:pt x="5540" y="2893"/>
                      <a:pt x="2908" y="5675"/>
                      <a:pt x="1" y="8106"/>
                    </a:cubicBezTo>
                    <a:cubicBezTo>
                      <a:pt x="101" y="8182"/>
                      <a:pt x="226" y="8282"/>
                      <a:pt x="327" y="8332"/>
                    </a:cubicBezTo>
                    <a:cubicBezTo>
                      <a:pt x="3309" y="6001"/>
                      <a:pt x="5966" y="3319"/>
                      <a:pt x="8447" y="437"/>
                    </a:cubicBezTo>
                    <a:cubicBezTo>
                      <a:pt x="8599" y="247"/>
                      <a:pt x="8449" y="0"/>
                      <a:pt x="82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7" name="Google Shape;4617;p51"/>
              <p:cNvSpPr/>
              <p:nvPr/>
            </p:nvSpPr>
            <p:spPr>
              <a:xfrm>
                <a:off x="1716243" y="1256574"/>
                <a:ext cx="61591" cy="30472"/>
              </a:xfrm>
              <a:custGeom>
                <a:avLst/>
                <a:gdLst/>
                <a:ahLst/>
                <a:cxnLst/>
                <a:rect l="l" t="t" r="r" b="b"/>
                <a:pathLst>
                  <a:path w="10488" h="5189" extrusionOk="0">
                    <a:moveTo>
                      <a:pt x="10137" y="0"/>
                    </a:moveTo>
                    <a:cubicBezTo>
                      <a:pt x="10101" y="0"/>
                      <a:pt x="10064" y="8"/>
                      <a:pt x="10025" y="26"/>
                    </a:cubicBezTo>
                    <a:cubicBezTo>
                      <a:pt x="6667" y="1504"/>
                      <a:pt x="3384" y="3509"/>
                      <a:pt x="0" y="5013"/>
                    </a:cubicBezTo>
                    <a:cubicBezTo>
                      <a:pt x="50" y="5063"/>
                      <a:pt x="125" y="5138"/>
                      <a:pt x="176" y="5189"/>
                    </a:cubicBezTo>
                    <a:cubicBezTo>
                      <a:pt x="1203" y="4737"/>
                      <a:pt x="2231" y="4211"/>
                      <a:pt x="3258" y="3760"/>
                    </a:cubicBezTo>
                    <a:cubicBezTo>
                      <a:pt x="5614" y="2707"/>
                      <a:pt x="7945" y="1580"/>
                      <a:pt x="10251" y="402"/>
                    </a:cubicBezTo>
                    <a:cubicBezTo>
                      <a:pt x="10488" y="294"/>
                      <a:pt x="10354" y="0"/>
                      <a:pt x="101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8" name="Google Shape;4618;p51"/>
              <p:cNvSpPr/>
              <p:nvPr/>
            </p:nvSpPr>
            <p:spPr>
              <a:xfrm>
                <a:off x="1701374" y="1243578"/>
                <a:ext cx="73612" cy="27571"/>
              </a:xfrm>
              <a:custGeom>
                <a:avLst/>
                <a:gdLst/>
                <a:ahLst/>
                <a:cxnLst/>
                <a:rect l="l" t="t" r="r" b="b"/>
                <a:pathLst>
                  <a:path w="12535" h="4695" extrusionOk="0">
                    <a:moveTo>
                      <a:pt x="12146" y="0"/>
                    </a:moveTo>
                    <a:cubicBezTo>
                      <a:pt x="12125" y="0"/>
                      <a:pt x="12104" y="3"/>
                      <a:pt x="12081" y="8"/>
                    </a:cubicBezTo>
                    <a:cubicBezTo>
                      <a:pt x="7820" y="860"/>
                      <a:pt x="3735" y="2214"/>
                      <a:pt x="1" y="4344"/>
                    </a:cubicBezTo>
                    <a:cubicBezTo>
                      <a:pt x="101" y="4469"/>
                      <a:pt x="176" y="4569"/>
                      <a:pt x="276" y="4695"/>
                    </a:cubicBezTo>
                    <a:cubicBezTo>
                      <a:pt x="4036" y="2765"/>
                      <a:pt x="8096" y="1512"/>
                      <a:pt x="12231" y="509"/>
                    </a:cubicBezTo>
                    <a:cubicBezTo>
                      <a:pt x="12535" y="439"/>
                      <a:pt x="12425" y="0"/>
                      <a:pt x="1214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9" name="Google Shape;4619;p51"/>
              <p:cNvSpPr/>
              <p:nvPr/>
            </p:nvSpPr>
            <p:spPr>
              <a:xfrm>
                <a:off x="1695196" y="1236408"/>
                <a:ext cx="69724" cy="25175"/>
              </a:xfrm>
              <a:custGeom>
                <a:avLst/>
                <a:gdLst/>
                <a:ahLst/>
                <a:cxnLst/>
                <a:rect l="l" t="t" r="r" b="b"/>
                <a:pathLst>
                  <a:path w="11873" h="4287" extrusionOk="0">
                    <a:moveTo>
                      <a:pt x="11525" y="0"/>
                    </a:moveTo>
                    <a:cubicBezTo>
                      <a:pt x="11518" y="0"/>
                      <a:pt x="11511" y="0"/>
                      <a:pt x="11504" y="1"/>
                    </a:cubicBezTo>
                    <a:cubicBezTo>
                      <a:pt x="7318" y="352"/>
                      <a:pt x="3559" y="1881"/>
                      <a:pt x="0" y="3911"/>
                    </a:cubicBezTo>
                    <a:cubicBezTo>
                      <a:pt x="75" y="4036"/>
                      <a:pt x="151" y="4161"/>
                      <a:pt x="226" y="4287"/>
                    </a:cubicBezTo>
                    <a:cubicBezTo>
                      <a:pt x="3810" y="2482"/>
                      <a:pt x="7519" y="1104"/>
                      <a:pt x="11579" y="552"/>
                    </a:cubicBezTo>
                    <a:cubicBezTo>
                      <a:pt x="11873" y="503"/>
                      <a:pt x="11808" y="0"/>
                      <a:pt x="115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0" name="Google Shape;4620;p51"/>
              <p:cNvSpPr/>
              <p:nvPr/>
            </p:nvSpPr>
            <p:spPr>
              <a:xfrm>
                <a:off x="1686658" y="1230717"/>
                <a:ext cx="67416" cy="8498"/>
              </a:xfrm>
              <a:custGeom>
                <a:avLst/>
                <a:gdLst/>
                <a:ahLst/>
                <a:cxnLst/>
                <a:rect l="l" t="t" r="r" b="b"/>
                <a:pathLst>
                  <a:path w="11480" h="1447" extrusionOk="0">
                    <a:moveTo>
                      <a:pt x="9926" y="0"/>
                    </a:moveTo>
                    <a:cubicBezTo>
                      <a:pt x="6562" y="0"/>
                      <a:pt x="3242" y="355"/>
                      <a:pt x="1" y="1221"/>
                    </a:cubicBezTo>
                    <a:cubicBezTo>
                      <a:pt x="26" y="1296"/>
                      <a:pt x="51" y="1371"/>
                      <a:pt x="76" y="1446"/>
                    </a:cubicBezTo>
                    <a:cubicBezTo>
                      <a:pt x="3518" y="639"/>
                      <a:pt x="7072" y="417"/>
                      <a:pt x="10632" y="417"/>
                    </a:cubicBezTo>
                    <a:cubicBezTo>
                      <a:pt x="10831" y="417"/>
                      <a:pt x="11030" y="417"/>
                      <a:pt x="11229" y="419"/>
                    </a:cubicBezTo>
                    <a:cubicBezTo>
                      <a:pt x="11479" y="419"/>
                      <a:pt x="11479" y="43"/>
                      <a:pt x="11229" y="18"/>
                    </a:cubicBezTo>
                    <a:cubicBezTo>
                      <a:pt x="10794" y="6"/>
                      <a:pt x="10359" y="0"/>
                      <a:pt x="992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1" name="Google Shape;4621;p51"/>
              <p:cNvSpPr/>
              <p:nvPr/>
            </p:nvSpPr>
            <p:spPr>
              <a:xfrm>
                <a:off x="1687685" y="1206240"/>
                <a:ext cx="97895" cy="18170"/>
              </a:xfrm>
              <a:custGeom>
                <a:avLst/>
                <a:gdLst/>
                <a:ahLst/>
                <a:cxnLst/>
                <a:rect l="l" t="t" r="r" b="b"/>
                <a:pathLst>
                  <a:path w="16670" h="3094" extrusionOk="0">
                    <a:moveTo>
                      <a:pt x="76" y="0"/>
                    </a:moveTo>
                    <a:cubicBezTo>
                      <a:pt x="51" y="100"/>
                      <a:pt x="26" y="201"/>
                      <a:pt x="1" y="276"/>
                    </a:cubicBezTo>
                    <a:cubicBezTo>
                      <a:pt x="2282" y="326"/>
                      <a:pt x="4562" y="426"/>
                      <a:pt x="6818" y="727"/>
                    </a:cubicBezTo>
                    <a:cubicBezTo>
                      <a:pt x="10076" y="1178"/>
                      <a:pt x="13184" y="2206"/>
                      <a:pt x="16317" y="3083"/>
                    </a:cubicBezTo>
                    <a:cubicBezTo>
                      <a:pt x="16340" y="3090"/>
                      <a:pt x="16362" y="3094"/>
                      <a:pt x="16383" y="3094"/>
                    </a:cubicBezTo>
                    <a:cubicBezTo>
                      <a:pt x="16569" y="3094"/>
                      <a:pt x="16670" y="2822"/>
                      <a:pt x="16467" y="2732"/>
                    </a:cubicBezTo>
                    <a:cubicBezTo>
                      <a:pt x="11204" y="501"/>
                      <a:pt x="5690" y="0"/>
                      <a:pt x="7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2" name="Google Shape;4622;p51"/>
              <p:cNvSpPr/>
              <p:nvPr/>
            </p:nvSpPr>
            <p:spPr>
              <a:xfrm>
                <a:off x="1708733" y="1162819"/>
                <a:ext cx="85879" cy="63341"/>
              </a:xfrm>
              <a:custGeom>
                <a:avLst/>
                <a:gdLst/>
                <a:ahLst/>
                <a:cxnLst/>
                <a:rect l="l" t="t" r="r" b="b"/>
                <a:pathLst>
                  <a:path w="14624" h="10786" extrusionOk="0">
                    <a:moveTo>
                      <a:pt x="402" y="1"/>
                    </a:moveTo>
                    <a:cubicBezTo>
                      <a:pt x="277" y="201"/>
                      <a:pt x="151" y="402"/>
                      <a:pt x="1" y="577"/>
                    </a:cubicBezTo>
                    <a:cubicBezTo>
                      <a:pt x="1956" y="1279"/>
                      <a:pt x="3886" y="2056"/>
                      <a:pt x="5690" y="3058"/>
                    </a:cubicBezTo>
                    <a:cubicBezTo>
                      <a:pt x="9049" y="4963"/>
                      <a:pt x="11405" y="8021"/>
                      <a:pt x="14086" y="10702"/>
                    </a:cubicBezTo>
                    <a:cubicBezTo>
                      <a:pt x="14138" y="10761"/>
                      <a:pt x="14203" y="10786"/>
                      <a:pt x="14266" y="10786"/>
                    </a:cubicBezTo>
                    <a:cubicBezTo>
                      <a:pt x="14447" y="10786"/>
                      <a:pt x="14623" y="10587"/>
                      <a:pt x="14512" y="10402"/>
                    </a:cubicBezTo>
                    <a:cubicBezTo>
                      <a:pt x="12482" y="7294"/>
                      <a:pt x="9750" y="4662"/>
                      <a:pt x="6643" y="2707"/>
                    </a:cubicBezTo>
                    <a:cubicBezTo>
                      <a:pt x="4713" y="1479"/>
                      <a:pt x="2582" y="677"/>
                      <a:pt x="4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3" name="Google Shape;4623;p51"/>
              <p:cNvSpPr/>
              <p:nvPr/>
            </p:nvSpPr>
            <p:spPr>
              <a:xfrm>
                <a:off x="1737584" y="1129411"/>
                <a:ext cx="75432" cy="70769"/>
              </a:xfrm>
              <a:custGeom>
                <a:avLst/>
                <a:gdLst/>
                <a:ahLst/>
                <a:cxnLst/>
                <a:rect l="l" t="t" r="r" b="b"/>
                <a:pathLst>
                  <a:path w="12845" h="12051" extrusionOk="0">
                    <a:moveTo>
                      <a:pt x="276" y="0"/>
                    </a:moveTo>
                    <a:cubicBezTo>
                      <a:pt x="176" y="101"/>
                      <a:pt x="100" y="201"/>
                      <a:pt x="0" y="301"/>
                    </a:cubicBezTo>
                    <a:cubicBezTo>
                      <a:pt x="2005" y="1454"/>
                      <a:pt x="3985" y="2682"/>
                      <a:pt x="5765" y="4186"/>
                    </a:cubicBezTo>
                    <a:cubicBezTo>
                      <a:pt x="8346" y="6341"/>
                      <a:pt x="10351" y="9123"/>
                      <a:pt x="12181" y="11905"/>
                    </a:cubicBezTo>
                    <a:cubicBezTo>
                      <a:pt x="12252" y="12007"/>
                      <a:pt x="12350" y="12050"/>
                      <a:pt x="12444" y="12050"/>
                    </a:cubicBezTo>
                    <a:cubicBezTo>
                      <a:pt x="12652" y="12050"/>
                      <a:pt x="12845" y="11845"/>
                      <a:pt x="12707" y="11604"/>
                    </a:cubicBezTo>
                    <a:cubicBezTo>
                      <a:pt x="10978" y="8597"/>
                      <a:pt x="8898" y="5965"/>
                      <a:pt x="6216" y="3735"/>
                    </a:cubicBezTo>
                    <a:cubicBezTo>
                      <a:pt x="4411" y="2256"/>
                      <a:pt x="2381" y="1078"/>
                      <a:pt x="27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4" name="Google Shape;4624;p51"/>
              <p:cNvSpPr/>
              <p:nvPr/>
            </p:nvSpPr>
            <p:spPr>
              <a:xfrm>
                <a:off x="1784535" y="1092467"/>
                <a:ext cx="33238" cy="79414"/>
              </a:xfrm>
              <a:custGeom>
                <a:avLst/>
                <a:gdLst/>
                <a:ahLst/>
                <a:cxnLst/>
                <a:rect l="l" t="t" r="r" b="b"/>
                <a:pathLst>
                  <a:path w="5660" h="13523" extrusionOk="0">
                    <a:moveTo>
                      <a:pt x="326" y="1"/>
                    </a:moveTo>
                    <a:cubicBezTo>
                      <a:pt x="226" y="51"/>
                      <a:pt x="126" y="101"/>
                      <a:pt x="0" y="176"/>
                    </a:cubicBezTo>
                    <a:cubicBezTo>
                      <a:pt x="727" y="1229"/>
                      <a:pt x="1404" y="2331"/>
                      <a:pt x="1980" y="3484"/>
                    </a:cubicBezTo>
                    <a:cubicBezTo>
                      <a:pt x="3509" y="6567"/>
                      <a:pt x="4211" y="10026"/>
                      <a:pt x="5113" y="13334"/>
                    </a:cubicBezTo>
                    <a:cubicBezTo>
                      <a:pt x="5143" y="13465"/>
                      <a:pt x="5242" y="13523"/>
                      <a:pt x="5345" y="13523"/>
                    </a:cubicBezTo>
                    <a:cubicBezTo>
                      <a:pt x="5498" y="13523"/>
                      <a:pt x="5659" y="13394"/>
                      <a:pt x="5614" y="13184"/>
                    </a:cubicBezTo>
                    <a:cubicBezTo>
                      <a:pt x="4938" y="9750"/>
                      <a:pt x="4010" y="6366"/>
                      <a:pt x="2406" y="3234"/>
                    </a:cubicBezTo>
                    <a:cubicBezTo>
                      <a:pt x="1830" y="2081"/>
                      <a:pt x="1103" y="1028"/>
                      <a:pt x="3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5" name="Google Shape;4625;p51"/>
              <p:cNvSpPr/>
              <p:nvPr/>
            </p:nvSpPr>
            <p:spPr>
              <a:xfrm>
                <a:off x="1864518" y="1076129"/>
                <a:ext cx="14805" cy="61984"/>
              </a:xfrm>
              <a:custGeom>
                <a:avLst/>
                <a:gdLst/>
                <a:ahLst/>
                <a:cxnLst/>
                <a:rect l="l" t="t" r="r" b="b"/>
                <a:pathLst>
                  <a:path w="2521" h="10555" extrusionOk="0">
                    <a:moveTo>
                      <a:pt x="1994" y="1"/>
                    </a:moveTo>
                    <a:cubicBezTo>
                      <a:pt x="1092" y="3434"/>
                      <a:pt x="415" y="6943"/>
                      <a:pt x="14" y="10377"/>
                    </a:cubicBezTo>
                    <a:cubicBezTo>
                      <a:pt x="0" y="10489"/>
                      <a:pt x="105" y="10554"/>
                      <a:pt x="204" y="10554"/>
                    </a:cubicBezTo>
                    <a:cubicBezTo>
                      <a:pt x="281" y="10554"/>
                      <a:pt x="354" y="10515"/>
                      <a:pt x="365" y="10427"/>
                    </a:cubicBezTo>
                    <a:cubicBezTo>
                      <a:pt x="1117" y="7043"/>
                      <a:pt x="1894" y="3585"/>
                      <a:pt x="2521" y="151"/>
                    </a:cubicBezTo>
                    <a:cubicBezTo>
                      <a:pt x="2345" y="101"/>
                      <a:pt x="2170" y="51"/>
                      <a:pt x="19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6" name="Google Shape;4626;p51"/>
              <p:cNvSpPr/>
              <p:nvPr/>
            </p:nvSpPr>
            <p:spPr>
              <a:xfrm>
                <a:off x="1743322" y="1110061"/>
                <a:ext cx="221370" cy="187726"/>
              </a:xfrm>
              <a:custGeom>
                <a:avLst/>
                <a:gdLst/>
                <a:ahLst/>
                <a:cxnLst/>
                <a:rect l="l" t="t" r="r" b="b"/>
                <a:pathLst>
                  <a:path w="37696" h="31967" extrusionOk="0">
                    <a:moveTo>
                      <a:pt x="18541" y="0"/>
                    </a:moveTo>
                    <a:cubicBezTo>
                      <a:pt x="13481" y="0"/>
                      <a:pt x="10073" y="2696"/>
                      <a:pt x="8522" y="4498"/>
                    </a:cubicBezTo>
                    <a:cubicBezTo>
                      <a:pt x="6642" y="6654"/>
                      <a:pt x="1" y="20488"/>
                      <a:pt x="1" y="20488"/>
                    </a:cubicBezTo>
                    <a:cubicBezTo>
                      <a:pt x="1" y="20488"/>
                      <a:pt x="9249" y="29737"/>
                      <a:pt x="12006" y="31466"/>
                    </a:cubicBezTo>
                    <a:cubicBezTo>
                      <a:pt x="12556" y="31814"/>
                      <a:pt x="13537" y="31966"/>
                      <a:pt x="14791" y="31966"/>
                    </a:cubicBezTo>
                    <a:cubicBezTo>
                      <a:pt x="19764" y="31966"/>
                      <a:pt x="29041" y="29577"/>
                      <a:pt x="32883" y="27556"/>
                    </a:cubicBezTo>
                    <a:cubicBezTo>
                      <a:pt x="37695" y="25000"/>
                      <a:pt x="32557" y="12268"/>
                      <a:pt x="30778" y="8082"/>
                    </a:cubicBezTo>
                    <a:cubicBezTo>
                      <a:pt x="28998" y="3922"/>
                      <a:pt x="28497" y="1741"/>
                      <a:pt x="21705" y="338"/>
                    </a:cubicBezTo>
                    <a:cubicBezTo>
                      <a:pt x="20588" y="104"/>
                      <a:pt x="19533" y="0"/>
                      <a:pt x="18541" y="0"/>
                    </a:cubicBezTo>
                    <a:close/>
                  </a:path>
                </a:pathLst>
              </a:custGeom>
              <a:solidFill>
                <a:srgbClr val="4D131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7" name="Google Shape;4627;p51"/>
              <p:cNvSpPr/>
              <p:nvPr/>
            </p:nvSpPr>
            <p:spPr>
              <a:xfrm>
                <a:off x="1738905" y="1115111"/>
                <a:ext cx="207681" cy="190621"/>
              </a:xfrm>
              <a:custGeom>
                <a:avLst/>
                <a:gdLst/>
                <a:ahLst/>
                <a:cxnLst/>
                <a:rect l="l" t="t" r="r" b="b"/>
                <a:pathLst>
                  <a:path w="35365" h="32460" extrusionOk="0">
                    <a:moveTo>
                      <a:pt x="18954" y="1"/>
                    </a:moveTo>
                    <a:cubicBezTo>
                      <a:pt x="16849" y="1"/>
                      <a:pt x="14589" y="492"/>
                      <a:pt x="12382" y="1809"/>
                    </a:cubicBezTo>
                    <a:cubicBezTo>
                      <a:pt x="9500" y="3538"/>
                      <a:pt x="1" y="17423"/>
                      <a:pt x="477" y="21032"/>
                    </a:cubicBezTo>
                    <a:cubicBezTo>
                      <a:pt x="928" y="24666"/>
                      <a:pt x="7520" y="30180"/>
                      <a:pt x="15715" y="32110"/>
                    </a:cubicBezTo>
                    <a:cubicBezTo>
                      <a:pt x="16736" y="32350"/>
                      <a:pt x="17789" y="32459"/>
                      <a:pt x="18852" y="32459"/>
                    </a:cubicBezTo>
                    <a:cubicBezTo>
                      <a:pt x="26320" y="32459"/>
                      <a:pt x="34258" y="27058"/>
                      <a:pt x="34763" y="23789"/>
                    </a:cubicBezTo>
                    <a:cubicBezTo>
                      <a:pt x="35364" y="20054"/>
                      <a:pt x="29500" y="5418"/>
                      <a:pt x="28497" y="3739"/>
                    </a:cubicBezTo>
                    <a:cubicBezTo>
                      <a:pt x="27799" y="2587"/>
                      <a:pt x="23783" y="1"/>
                      <a:pt x="1895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8" name="Google Shape;4628;p51"/>
              <p:cNvSpPr/>
              <p:nvPr/>
            </p:nvSpPr>
            <p:spPr>
              <a:xfrm>
                <a:off x="1738905" y="1115129"/>
                <a:ext cx="112893" cy="147635"/>
              </a:xfrm>
              <a:custGeom>
                <a:avLst/>
                <a:gdLst/>
                <a:ahLst/>
                <a:cxnLst/>
                <a:rect l="l" t="t" r="r" b="b"/>
                <a:pathLst>
                  <a:path w="19224" h="25140" extrusionOk="0">
                    <a:moveTo>
                      <a:pt x="19062" y="0"/>
                    </a:moveTo>
                    <a:cubicBezTo>
                      <a:pt x="16927" y="0"/>
                      <a:pt x="14630" y="486"/>
                      <a:pt x="12382" y="1806"/>
                    </a:cubicBezTo>
                    <a:cubicBezTo>
                      <a:pt x="9500" y="3535"/>
                      <a:pt x="1" y="17420"/>
                      <a:pt x="477" y="21029"/>
                    </a:cubicBezTo>
                    <a:cubicBezTo>
                      <a:pt x="627" y="22257"/>
                      <a:pt x="1480" y="23686"/>
                      <a:pt x="2858" y="25139"/>
                    </a:cubicBezTo>
                    <a:cubicBezTo>
                      <a:pt x="2858" y="24488"/>
                      <a:pt x="2908" y="23836"/>
                      <a:pt x="3033" y="23159"/>
                    </a:cubicBezTo>
                    <a:cubicBezTo>
                      <a:pt x="3835" y="19325"/>
                      <a:pt x="5991" y="15615"/>
                      <a:pt x="7820" y="12182"/>
                    </a:cubicBezTo>
                    <a:cubicBezTo>
                      <a:pt x="10527" y="7219"/>
                      <a:pt x="14061" y="2307"/>
                      <a:pt x="19224" y="1"/>
                    </a:cubicBezTo>
                    <a:cubicBezTo>
                      <a:pt x="19170" y="1"/>
                      <a:pt x="19116" y="0"/>
                      <a:pt x="19062" y="0"/>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9" name="Google Shape;4629;p51"/>
              <p:cNvSpPr/>
              <p:nvPr/>
            </p:nvSpPr>
            <p:spPr>
              <a:xfrm>
                <a:off x="1876668" y="1203886"/>
                <a:ext cx="16420" cy="15315"/>
              </a:xfrm>
              <a:custGeom>
                <a:avLst/>
                <a:gdLst/>
                <a:ahLst/>
                <a:cxnLst/>
                <a:rect l="l" t="t" r="r" b="b"/>
                <a:pathLst>
                  <a:path w="2796" h="2608" extrusionOk="0">
                    <a:moveTo>
                      <a:pt x="1554" y="0"/>
                    </a:moveTo>
                    <a:cubicBezTo>
                      <a:pt x="752" y="0"/>
                      <a:pt x="1" y="2556"/>
                      <a:pt x="1153" y="2607"/>
                    </a:cubicBezTo>
                    <a:cubicBezTo>
                      <a:pt x="1164" y="2607"/>
                      <a:pt x="1174" y="2607"/>
                      <a:pt x="1185" y="2607"/>
                    </a:cubicBezTo>
                    <a:cubicBezTo>
                      <a:pt x="2291" y="2607"/>
                      <a:pt x="2796" y="0"/>
                      <a:pt x="1554" y="0"/>
                    </a:cubicBezTo>
                    <a:close/>
                  </a:path>
                </a:pathLst>
              </a:custGeom>
              <a:solidFill>
                <a:srgbClr val="F2A5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0" name="Google Shape;4630;p51"/>
              <p:cNvSpPr/>
              <p:nvPr/>
            </p:nvSpPr>
            <p:spPr>
              <a:xfrm>
                <a:off x="1802487" y="1193286"/>
                <a:ext cx="16455" cy="15462"/>
              </a:xfrm>
              <a:custGeom>
                <a:avLst/>
                <a:gdLst/>
                <a:ahLst/>
                <a:cxnLst/>
                <a:rect l="l" t="t" r="r" b="b"/>
                <a:pathLst>
                  <a:path w="2802" h="2633" extrusionOk="0">
                    <a:moveTo>
                      <a:pt x="1530" y="1"/>
                    </a:moveTo>
                    <a:cubicBezTo>
                      <a:pt x="728" y="1"/>
                      <a:pt x="1" y="2582"/>
                      <a:pt x="1129" y="2632"/>
                    </a:cubicBezTo>
                    <a:cubicBezTo>
                      <a:pt x="1134" y="2632"/>
                      <a:pt x="1140" y="2632"/>
                      <a:pt x="1145" y="2632"/>
                    </a:cubicBezTo>
                    <a:cubicBezTo>
                      <a:pt x="2287" y="2632"/>
                      <a:pt x="2802" y="1"/>
                      <a:pt x="1530" y="1"/>
                    </a:cubicBezTo>
                    <a:close/>
                  </a:path>
                </a:pathLst>
              </a:custGeom>
              <a:solidFill>
                <a:srgbClr val="F2A5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1" name="Google Shape;4631;p51"/>
              <p:cNvSpPr/>
              <p:nvPr/>
            </p:nvSpPr>
            <p:spPr>
              <a:xfrm>
                <a:off x="1829571" y="1222578"/>
                <a:ext cx="109064" cy="83113"/>
              </a:xfrm>
              <a:custGeom>
                <a:avLst/>
                <a:gdLst/>
                <a:ahLst/>
                <a:cxnLst/>
                <a:rect l="l" t="t" r="r" b="b"/>
                <a:pathLst>
                  <a:path w="18572" h="14153" extrusionOk="0">
                    <a:moveTo>
                      <a:pt x="18472" y="0"/>
                    </a:moveTo>
                    <a:cubicBezTo>
                      <a:pt x="16191" y="1278"/>
                      <a:pt x="14236" y="3183"/>
                      <a:pt x="11930" y="4486"/>
                    </a:cubicBezTo>
                    <a:cubicBezTo>
                      <a:pt x="10752" y="5138"/>
                      <a:pt x="9574" y="5890"/>
                      <a:pt x="8346" y="6567"/>
                    </a:cubicBezTo>
                    <a:cubicBezTo>
                      <a:pt x="7093" y="3459"/>
                      <a:pt x="2983" y="1203"/>
                      <a:pt x="51" y="802"/>
                    </a:cubicBezTo>
                    <a:cubicBezTo>
                      <a:pt x="26" y="802"/>
                      <a:pt x="0" y="827"/>
                      <a:pt x="26" y="852"/>
                    </a:cubicBezTo>
                    <a:cubicBezTo>
                      <a:pt x="2632" y="2882"/>
                      <a:pt x="5765" y="3910"/>
                      <a:pt x="7018" y="7218"/>
                    </a:cubicBezTo>
                    <a:cubicBezTo>
                      <a:pt x="6692" y="7369"/>
                      <a:pt x="6391" y="7494"/>
                      <a:pt x="6066" y="7619"/>
                    </a:cubicBezTo>
                    <a:cubicBezTo>
                      <a:pt x="5526" y="7799"/>
                      <a:pt x="5672" y="8605"/>
                      <a:pt x="6143" y="8605"/>
                    </a:cubicBezTo>
                    <a:cubicBezTo>
                      <a:pt x="6197" y="8605"/>
                      <a:pt x="6255" y="8595"/>
                      <a:pt x="6316" y="8572"/>
                    </a:cubicBezTo>
                    <a:cubicBezTo>
                      <a:pt x="6667" y="8446"/>
                      <a:pt x="6993" y="8321"/>
                      <a:pt x="7319" y="8171"/>
                    </a:cubicBezTo>
                    <a:lnTo>
                      <a:pt x="7319" y="8171"/>
                    </a:lnTo>
                    <a:cubicBezTo>
                      <a:pt x="7494" y="8973"/>
                      <a:pt x="7419" y="9649"/>
                      <a:pt x="7168" y="10226"/>
                    </a:cubicBezTo>
                    <a:cubicBezTo>
                      <a:pt x="7018" y="10201"/>
                      <a:pt x="6843" y="10201"/>
                      <a:pt x="6667" y="10201"/>
                    </a:cubicBezTo>
                    <a:cubicBezTo>
                      <a:pt x="6658" y="10200"/>
                      <a:pt x="6649" y="10200"/>
                      <a:pt x="6640" y="10200"/>
                    </a:cubicBezTo>
                    <a:cubicBezTo>
                      <a:pt x="6131" y="10200"/>
                      <a:pt x="5847" y="10883"/>
                      <a:pt x="6241" y="11228"/>
                    </a:cubicBezTo>
                    <a:cubicBezTo>
                      <a:pt x="6291" y="11253"/>
                      <a:pt x="6316" y="11303"/>
                      <a:pt x="6366" y="11328"/>
                    </a:cubicBezTo>
                    <a:cubicBezTo>
                      <a:pt x="4938" y="12657"/>
                      <a:pt x="2331" y="13183"/>
                      <a:pt x="351" y="13835"/>
                    </a:cubicBezTo>
                    <a:cubicBezTo>
                      <a:pt x="1351" y="14053"/>
                      <a:pt x="2390" y="14152"/>
                      <a:pt x="3430" y="14152"/>
                    </a:cubicBezTo>
                    <a:cubicBezTo>
                      <a:pt x="3825" y="14152"/>
                      <a:pt x="4219" y="14138"/>
                      <a:pt x="4612" y="14110"/>
                    </a:cubicBezTo>
                    <a:cubicBezTo>
                      <a:pt x="5765" y="13559"/>
                      <a:pt x="6767" y="12832"/>
                      <a:pt x="7519" y="11880"/>
                    </a:cubicBezTo>
                    <a:cubicBezTo>
                      <a:pt x="8121" y="12030"/>
                      <a:pt x="8772" y="12080"/>
                      <a:pt x="9424" y="12156"/>
                    </a:cubicBezTo>
                    <a:cubicBezTo>
                      <a:pt x="10101" y="12256"/>
                      <a:pt x="10803" y="12331"/>
                      <a:pt x="11479" y="12331"/>
                    </a:cubicBezTo>
                    <a:cubicBezTo>
                      <a:pt x="11880" y="12156"/>
                      <a:pt x="12281" y="11980"/>
                      <a:pt x="12657" y="11780"/>
                    </a:cubicBezTo>
                    <a:cubicBezTo>
                      <a:pt x="11229" y="11379"/>
                      <a:pt x="9800" y="10752"/>
                      <a:pt x="8346" y="10426"/>
                    </a:cubicBezTo>
                    <a:cubicBezTo>
                      <a:pt x="8547" y="9950"/>
                      <a:pt x="8647" y="9449"/>
                      <a:pt x="8722" y="8922"/>
                    </a:cubicBezTo>
                    <a:cubicBezTo>
                      <a:pt x="8747" y="8446"/>
                      <a:pt x="8722" y="7970"/>
                      <a:pt x="8647" y="7519"/>
                    </a:cubicBezTo>
                    <a:cubicBezTo>
                      <a:pt x="9800" y="6892"/>
                      <a:pt x="10928" y="6165"/>
                      <a:pt x="12031" y="5514"/>
                    </a:cubicBezTo>
                    <a:cubicBezTo>
                      <a:pt x="14437" y="4085"/>
                      <a:pt x="16642" y="2406"/>
                      <a:pt x="18572" y="401"/>
                    </a:cubicBezTo>
                    <a:cubicBezTo>
                      <a:pt x="18547" y="276"/>
                      <a:pt x="18497" y="125"/>
                      <a:pt x="18472" y="0"/>
                    </a:cubicBezTo>
                    <a:close/>
                  </a:path>
                </a:pathLst>
              </a:custGeom>
              <a:solidFill>
                <a:srgbClr val="F2A5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2" name="Google Shape;4632;p51"/>
              <p:cNvSpPr/>
              <p:nvPr/>
            </p:nvSpPr>
            <p:spPr>
              <a:xfrm>
                <a:off x="1804108" y="1187249"/>
                <a:ext cx="65208" cy="86126"/>
              </a:xfrm>
              <a:custGeom>
                <a:avLst/>
                <a:gdLst/>
                <a:ahLst/>
                <a:cxnLst/>
                <a:rect l="l" t="t" r="r" b="b"/>
                <a:pathLst>
                  <a:path w="11104" h="14666" extrusionOk="0">
                    <a:moveTo>
                      <a:pt x="7289" y="1"/>
                    </a:moveTo>
                    <a:cubicBezTo>
                      <a:pt x="6655" y="1"/>
                      <a:pt x="1" y="9001"/>
                      <a:pt x="126" y="10051"/>
                    </a:cubicBezTo>
                    <a:cubicBezTo>
                      <a:pt x="251" y="11104"/>
                      <a:pt x="2958" y="14362"/>
                      <a:pt x="4261" y="14638"/>
                    </a:cubicBezTo>
                    <a:cubicBezTo>
                      <a:pt x="4342" y="14656"/>
                      <a:pt x="4437" y="14665"/>
                      <a:pt x="4544" y="14665"/>
                    </a:cubicBezTo>
                    <a:cubicBezTo>
                      <a:pt x="6185" y="14665"/>
                      <a:pt x="10763" y="12619"/>
                      <a:pt x="10928" y="11655"/>
                    </a:cubicBezTo>
                    <a:cubicBezTo>
                      <a:pt x="11103" y="10603"/>
                      <a:pt x="8823" y="101"/>
                      <a:pt x="7294" y="1"/>
                    </a:cubicBezTo>
                    <a:cubicBezTo>
                      <a:pt x="7292" y="1"/>
                      <a:pt x="7291" y="1"/>
                      <a:pt x="728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3" name="Google Shape;4633;p51"/>
              <p:cNvSpPr/>
              <p:nvPr/>
            </p:nvSpPr>
            <p:spPr>
              <a:xfrm>
                <a:off x="1804255" y="1187548"/>
                <a:ext cx="41953" cy="75949"/>
              </a:xfrm>
              <a:custGeom>
                <a:avLst/>
                <a:gdLst/>
                <a:ahLst/>
                <a:cxnLst/>
                <a:rect l="l" t="t" r="r" b="b"/>
                <a:pathLst>
                  <a:path w="7144" h="12933" extrusionOk="0">
                    <a:moveTo>
                      <a:pt x="7144" y="0"/>
                    </a:moveTo>
                    <a:cubicBezTo>
                      <a:pt x="6066" y="702"/>
                      <a:pt x="1" y="8998"/>
                      <a:pt x="101" y="10000"/>
                    </a:cubicBezTo>
                    <a:cubicBezTo>
                      <a:pt x="176" y="10577"/>
                      <a:pt x="1053" y="11855"/>
                      <a:pt x="2056" y="12933"/>
                    </a:cubicBezTo>
                    <a:cubicBezTo>
                      <a:pt x="2357" y="10075"/>
                      <a:pt x="3134" y="7519"/>
                      <a:pt x="4462" y="4837"/>
                    </a:cubicBezTo>
                    <a:cubicBezTo>
                      <a:pt x="5289" y="3208"/>
                      <a:pt x="6116" y="1554"/>
                      <a:pt x="7144" y="0"/>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4" name="Google Shape;4634;p51"/>
              <p:cNvSpPr/>
              <p:nvPr/>
            </p:nvSpPr>
            <p:spPr>
              <a:xfrm>
                <a:off x="1804989" y="1243548"/>
                <a:ext cx="62413" cy="29803"/>
              </a:xfrm>
              <a:custGeom>
                <a:avLst/>
                <a:gdLst/>
                <a:ahLst/>
                <a:cxnLst/>
                <a:rect l="l" t="t" r="r" b="b"/>
                <a:pathLst>
                  <a:path w="10628" h="5075" extrusionOk="0">
                    <a:moveTo>
                      <a:pt x="3764" y="1"/>
                    </a:moveTo>
                    <a:cubicBezTo>
                      <a:pt x="2185" y="1"/>
                      <a:pt x="853" y="316"/>
                      <a:pt x="1" y="589"/>
                    </a:cubicBezTo>
                    <a:cubicBezTo>
                      <a:pt x="302" y="1742"/>
                      <a:pt x="2858" y="4775"/>
                      <a:pt x="4111" y="5051"/>
                    </a:cubicBezTo>
                    <a:cubicBezTo>
                      <a:pt x="4186" y="5067"/>
                      <a:pt x="4274" y="5074"/>
                      <a:pt x="4374" y="5074"/>
                    </a:cubicBezTo>
                    <a:cubicBezTo>
                      <a:pt x="5837" y="5074"/>
                      <a:pt x="9759" y="3425"/>
                      <a:pt x="10628" y="2369"/>
                    </a:cubicBezTo>
                    <a:cubicBezTo>
                      <a:pt x="8266" y="530"/>
                      <a:pt x="5808" y="1"/>
                      <a:pt x="3764" y="1"/>
                    </a:cubicBezTo>
                    <a:close/>
                  </a:path>
                </a:pathLst>
              </a:custGeom>
              <a:solidFill>
                <a:srgbClr val="6A38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5" name="Google Shape;4635;p51"/>
              <p:cNvSpPr/>
              <p:nvPr/>
            </p:nvSpPr>
            <p:spPr>
              <a:xfrm>
                <a:off x="1809305" y="1245692"/>
                <a:ext cx="15269" cy="5773"/>
              </a:xfrm>
              <a:custGeom>
                <a:avLst/>
                <a:gdLst/>
                <a:ahLst/>
                <a:cxnLst/>
                <a:rect l="l" t="t" r="r" b="b"/>
                <a:pathLst>
                  <a:path w="2600" h="983" extrusionOk="0">
                    <a:moveTo>
                      <a:pt x="1721" y="1"/>
                    </a:moveTo>
                    <a:cubicBezTo>
                      <a:pt x="1089" y="1"/>
                      <a:pt x="361" y="211"/>
                      <a:pt x="93" y="676"/>
                    </a:cubicBezTo>
                    <a:cubicBezTo>
                      <a:pt x="0" y="843"/>
                      <a:pt x="127" y="982"/>
                      <a:pt x="271" y="982"/>
                    </a:cubicBezTo>
                    <a:cubicBezTo>
                      <a:pt x="321" y="982"/>
                      <a:pt x="373" y="965"/>
                      <a:pt x="419" y="926"/>
                    </a:cubicBezTo>
                    <a:cubicBezTo>
                      <a:pt x="619" y="776"/>
                      <a:pt x="1045" y="701"/>
                      <a:pt x="1271" y="651"/>
                    </a:cubicBezTo>
                    <a:cubicBezTo>
                      <a:pt x="1672" y="550"/>
                      <a:pt x="2073" y="625"/>
                      <a:pt x="2449" y="450"/>
                    </a:cubicBezTo>
                    <a:cubicBezTo>
                      <a:pt x="2599" y="375"/>
                      <a:pt x="2549" y="149"/>
                      <a:pt x="2399" y="99"/>
                    </a:cubicBezTo>
                    <a:cubicBezTo>
                      <a:pt x="2212" y="35"/>
                      <a:pt x="1974" y="1"/>
                      <a:pt x="1721" y="1"/>
                    </a:cubicBezTo>
                    <a:close/>
                  </a:path>
                </a:pathLst>
              </a:custGeom>
              <a:solidFill>
                <a:srgbClr val="84422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6" name="Google Shape;4636;p51"/>
              <p:cNvSpPr/>
              <p:nvPr/>
            </p:nvSpPr>
            <p:spPr>
              <a:xfrm>
                <a:off x="1825554" y="1246021"/>
                <a:ext cx="4169" cy="2572"/>
              </a:xfrm>
              <a:custGeom>
                <a:avLst/>
                <a:gdLst/>
                <a:ahLst/>
                <a:cxnLst/>
                <a:rect l="l" t="t" r="r" b="b"/>
                <a:pathLst>
                  <a:path w="710" h="438" extrusionOk="0">
                    <a:moveTo>
                      <a:pt x="399" y="0"/>
                    </a:moveTo>
                    <a:cubicBezTo>
                      <a:pt x="224" y="0"/>
                      <a:pt x="0" y="70"/>
                      <a:pt x="58" y="244"/>
                    </a:cubicBezTo>
                    <a:cubicBezTo>
                      <a:pt x="96" y="377"/>
                      <a:pt x="249" y="438"/>
                      <a:pt x="397" y="438"/>
                    </a:cubicBezTo>
                    <a:cubicBezTo>
                      <a:pt x="445" y="438"/>
                      <a:pt x="492" y="431"/>
                      <a:pt x="534" y="419"/>
                    </a:cubicBezTo>
                    <a:cubicBezTo>
                      <a:pt x="710" y="344"/>
                      <a:pt x="710" y="93"/>
                      <a:pt x="534" y="18"/>
                    </a:cubicBezTo>
                    <a:cubicBezTo>
                      <a:pt x="500" y="7"/>
                      <a:pt x="452" y="0"/>
                      <a:pt x="399" y="0"/>
                    </a:cubicBezTo>
                    <a:close/>
                  </a:path>
                </a:pathLst>
              </a:custGeom>
              <a:solidFill>
                <a:srgbClr val="84422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7" name="Google Shape;4637;p51"/>
              <p:cNvSpPr/>
              <p:nvPr/>
            </p:nvSpPr>
            <p:spPr>
              <a:xfrm>
                <a:off x="1875347" y="1202705"/>
                <a:ext cx="16273" cy="15462"/>
              </a:xfrm>
              <a:custGeom>
                <a:avLst/>
                <a:gdLst/>
                <a:ahLst/>
                <a:cxnLst/>
                <a:rect l="l" t="t" r="r" b="b"/>
                <a:pathLst>
                  <a:path w="2771" h="2633" extrusionOk="0">
                    <a:moveTo>
                      <a:pt x="1529" y="1"/>
                    </a:moveTo>
                    <a:cubicBezTo>
                      <a:pt x="727" y="1"/>
                      <a:pt x="0" y="2582"/>
                      <a:pt x="1128" y="2632"/>
                    </a:cubicBezTo>
                    <a:cubicBezTo>
                      <a:pt x="1138" y="2633"/>
                      <a:pt x="1149" y="2633"/>
                      <a:pt x="1159" y="2633"/>
                    </a:cubicBezTo>
                    <a:cubicBezTo>
                      <a:pt x="2265" y="2633"/>
                      <a:pt x="2770" y="1"/>
                      <a:pt x="152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8" name="Google Shape;4638;p51"/>
              <p:cNvSpPr/>
              <p:nvPr/>
            </p:nvSpPr>
            <p:spPr>
              <a:xfrm>
                <a:off x="1880497" y="1204009"/>
                <a:ext cx="4686" cy="4792"/>
              </a:xfrm>
              <a:custGeom>
                <a:avLst/>
                <a:gdLst/>
                <a:ahLst/>
                <a:cxnLst/>
                <a:rect l="l" t="t" r="r" b="b"/>
                <a:pathLst>
                  <a:path w="798" h="816" extrusionOk="0">
                    <a:moveTo>
                      <a:pt x="634" y="1"/>
                    </a:moveTo>
                    <a:cubicBezTo>
                      <a:pt x="623" y="1"/>
                      <a:pt x="613" y="2"/>
                      <a:pt x="602" y="4"/>
                    </a:cubicBezTo>
                    <a:cubicBezTo>
                      <a:pt x="451" y="54"/>
                      <a:pt x="301" y="104"/>
                      <a:pt x="201" y="230"/>
                    </a:cubicBezTo>
                    <a:cubicBezTo>
                      <a:pt x="100" y="380"/>
                      <a:pt x="0" y="556"/>
                      <a:pt x="100" y="731"/>
                    </a:cubicBezTo>
                    <a:cubicBezTo>
                      <a:pt x="138" y="787"/>
                      <a:pt x="204" y="816"/>
                      <a:pt x="266" y="816"/>
                    </a:cubicBezTo>
                    <a:cubicBezTo>
                      <a:pt x="287" y="816"/>
                      <a:pt x="307" y="812"/>
                      <a:pt x="326" y="806"/>
                    </a:cubicBezTo>
                    <a:cubicBezTo>
                      <a:pt x="602" y="756"/>
                      <a:pt x="652" y="430"/>
                      <a:pt x="752" y="205"/>
                    </a:cubicBezTo>
                    <a:cubicBezTo>
                      <a:pt x="798" y="113"/>
                      <a:pt x="739" y="1"/>
                      <a:pt x="63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9" name="Google Shape;4639;p51"/>
              <p:cNvSpPr/>
              <p:nvPr/>
            </p:nvSpPr>
            <p:spPr>
              <a:xfrm>
                <a:off x="1879170" y="1209359"/>
                <a:ext cx="3095" cy="3312"/>
              </a:xfrm>
              <a:custGeom>
                <a:avLst/>
                <a:gdLst/>
                <a:ahLst/>
                <a:cxnLst/>
                <a:rect l="l" t="t" r="r" b="b"/>
                <a:pathLst>
                  <a:path w="527" h="564" extrusionOk="0">
                    <a:moveTo>
                      <a:pt x="330" y="1"/>
                    </a:moveTo>
                    <a:cubicBezTo>
                      <a:pt x="256" y="1"/>
                      <a:pt x="178" y="33"/>
                      <a:pt x="126" y="96"/>
                    </a:cubicBezTo>
                    <a:cubicBezTo>
                      <a:pt x="101" y="121"/>
                      <a:pt x="76" y="146"/>
                      <a:pt x="76" y="196"/>
                    </a:cubicBezTo>
                    <a:cubicBezTo>
                      <a:pt x="1" y="296"/>
                      <a:pt x="26" y="396"/>
                      <a:pt x="101" y="497"/>
                    </a:cubicBezTo>
                    <a:cubicBezTo>
                      <a:pt x="101" y="497"/>
                      <a:pt x="126" y="497"/>
                      <a:pt x="126" y="522"/>
                    </a:cubicBezTo>
                    <a:cubicBezTo>
                      <a:pt x="155" y="551"/>
                      <a:pt x="210" y="563"/>
                      <a:pt x="266" y="563"/>
                    </a:cubicBezTo>
                    <a:cubicBezTo>
                      <a:pt x="306" y="563"/>
                      <a:pt x="345" y="557"/>
                      <a:pt x="377" y="547"/>
                    </a:cubicBezTo>
                    <a:cubicBezTo>
                      <a:pt x="377" y="547"/>
                      <a:pt x="377" y="522"/>
                      <a:pt x="402" y="522"/>
                    </a:cubicBezTo>
                    <a:cubicBezTo>
                      <a:pt x="477" y="497"/>
                      <a:pt x="527" y="396"/>
                      <a:pt x="527" y="321"/>
                    </a:cubicBezTo>
                    <a:cubicBezTo>
                      <a:pt x="527" y="271"/>
                      <a:pt x="527" y="246"/>
                      <a:pt x="527" y="196"/>
                    </a:cubicBezTo>
                    <a:cubicBezTo>
                      <a:pt x="527" y="64"/>
                      <a:pt x="433" y="1"/>
                      <a:pt x="3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0" name="Google Shape;4640;p51"/>
              <p:cNvSpPr/>
              <p:nvPr/>
            </p:nvSpPr>
            <p:spPr>
              <a:xfrm>
                <a:off x="1801019" y="1192258"/>
                <a:ext cx="16420" cy="15315"/>
              </a:xfrm>
              <a:custGeom>
                <a:avLst/>
                <a:gdLst/>
                <a:ahLst/>
                <a:cxnLst/>
                <a:rect l="l" t="t" r="r" b="b"/>
                <a:pathLst>
                  <a:path w="2796" h="2608" extrusionOk="0">
                    <a:moveTo>
                      <a:pt x="1554" y="0"/>
                    </a:moveTo>
                    <a:cubicBezTo>
                      <a:pt x="752" y="0"/>
                      <a:pt x="0" y="2557"/>
                      <a:pt x="1153" y="2607"/>
                    </a:cubicBezTo>
                    <a:cubicBezTo>
                      <a:pt x="1164" y="2607"/>
                      <a:pt x="1174" y="2607"/>
                      <a:pt x="1185" y="2607"/>
                    </a:cubicBezTo>
                    <a:cubicBezTo>
                      <a:pt x="2291" y="2607"/>
                      <a:pt x="2796" y="0"/>
                      <a:pt x="15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1" name="Google Shape;4641;p51"/>
              <p:cNvSpPr/>
              <p:nvPr/>
            </p:nvSpPr>
            <p:spPr>
              <a:xfrm>
                <a:off x="1806903" y="1192792"/>
                <a:ext cx="4076" cy="4128"/>
              </a:xfrm>
              <a:custGeom>
                <a:avLst/>
                <a:gdLst/>
                <a:ahLst/>
                <a:cxnLst/>
                <a:rect l="l" t="t" r="r" b="b"/>
                <a:pathLst>
                  <a:path w="694" h="703" extrusionOk="0">
                    <a:moveTo>
                      <a:pt x="462" y="1"/>
                    </a:moveTo>
                    <a:cubicBezTo>
                      <a:pt x="443" y="1"/>
                      <a:pt x="423" y="3"/>
                      <a:pt x="402" y="9"/>
                    </a:cubicBezTo>
                    <a:cubicBezTo>
                      <a:pt x="176" y="59"/>
                      <a:pt x="26" y="210"/>
                      <a:pt x="1" y="460"/>
                    </a:cubicBezTo>
                    <a:cubicBezTo>
                      <a:pt x="1" y="599"/>
                      <a:pt x="145" y="702"/>
                      <a:pt x="284" y="702"/>
                    </a:cubicBezTo>
                    <a:cubicBezTo>
                      <a:pt x="345" y="702"/>
                      <a:pt x="406" y="682"/>
                      <a:pt x="452" y="636"/>
                    </a:cubicBezTo>
                    <a:cubicBezTo>
                      <a:pt x="552" y="511"/>
                      <a:pt x="552" y="410"/>
                      <a:pt x="627" y="285"/>
                    </a:cubicBezTo>
                    <a:cubicBezTo>
                      <a:pt x="694" y="153"/>
                      <a:pt x="604" y="1"/>
                      <a:pt x="46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2" name="Google Shape;4642;p51"/>
              <p:cNvSpPr/>
              <p:nvPr/>
            </p:nvSpPr>
            <p:spPr>
              <a:xfrm>
                <a:off x="1805059" y="1197849"/>
                <a:ext cx="3471" cy="4152"/>
              </a:xfrm>
              <a:custGeom>
                <a:avLst/>
                <a:gdLst/>
                <a:ahLst/>
                <a:cxnLst/>
                <a:rect l="l" t="t" r="r" b="b"/>
                <a:pathLst>
                  <a:path w="591" h="707" extrusionOk="0">
                    <a:moveTo>
                      <a:pt x="365" y="1"/>
                    </a:moveTo>
                    <a:cubicBezTo>
                      <a:pt x="290" y="1"/>
                      <a:pt x="240" y="51"/>
                      <a:pt x="164" y="101"/>
                    </a:cubicBezTo>
                    <a:cubicBezTo>
                      <a:pt x="64" y="201"/>
                      <a:pt x="14" y="301"/>
                      <a:pt x="14" y="452"/>
                    </a:cubicBezTo>
                    <a:cubicBezTo>
                      <a:pt x="1" y="625"/>
                      <a:pt x="115" y="706"/>
                      <a:pt x="244" y="706"/>
                    </a:cubicBezTo>
                    <a:cubicBezTo>
                      <a:pt x="358" y="706"/>
                      <a:pt x="482" y="644"/>
                      <a:pt x="540" y="527"/>
                    </a:cubicBezTo>
                    <a:cubicBezTo>
                      <a:pt x="591" y="376"/>
                      <a:pt x="565" y="26"/>
                      <a:pt x="36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3" name="Google Shape;4643;p51"/>
              <p:cNvSpPr/>
              <p:nvPr/>
            </p:nvSpPr>
            <p:spPr>
              <a:xfrm>
                <a:off x="1748619" y="1213493"/>
                <a:ext cx="49235" cy="40191"/>
              </a:xfrm>
              <a:custGeom>
                <a:avLst/>
                <a:gdLst/>
                <a:ahLst/>
                <a:cxnLst/>
                <a:rect l="l" t="t" r="r" b="b"/>
                <a:pathLst>
                  <a:path w="8384" h="6844" extrusionOk="0">
                    <a:moveTo>
                      <a:pt x="33" y="1"/>
                    </a:moveTo>
                    <a:cubicBezTo>
                      <a:pt x="15" y="1"/>
                      <a:pt x="1" y="43"/>
                      <a:pt x="1" y="43"/>
                    </a:cubicBezTo>
                    <a:cubicBezTo>
                      <a:pt x="678" y="1998"/>
                      <a:pt x="1680" y="2499"/>
                      <a:pt x="3159" y="3853"/>
                    </a:cubicBezTo>
                    <a:cubicBezTo>
                      <a:pt x="4562" y="5156"/>
                      <a:pt x="6317" y="6284"/>
                      <a:pt x="8146" y="6835"/>
                    </a:cubicBezTo>
                    <a:cubicBezTo>
                      <a:pt x="8163" y="6841"/>
                      <a:pt x="8179" y="6843"/>
                      <a:pt x="8193" y="6843"/>
                    </a:cubicBezTo>
                    <a:cubicBezTo>
                      <a:pt x="8316" y="6843"/>
                      <a:pt x="8383" y="6677"/>
                      <a:pt x="8272" y="6610"/>
                    </a:cubicBezTo>
                    <a:cubicBezTo>
                      <a:pt x="6417" y="5632"/>
                      <a:pt x="4663" y="4730"/>
                      <a:pt x="3109" y="3327"/>
                    </a:cubicBezTo>
                    <a:cubicBezTo>
                      <a:pt x="1605" y="1998"/>
                      <a:pt x="1179" y="1622"/>
                      <a:pt x="51" y="18"/>
                    </a:cubicBezTo>
                    <a:cubicBezTo>
                      <a:pt x="45" y="6"/>
                      <a:pt x="39" y="1"/>
                      <a:pt x="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4" name="Google Shape;4644;p51"/>
              <p:cNvSpPr/>
              <p:nvPr/>
            </p:nvSpPr>
            <p:spPr>
              <a:xfrm>
                <a:off x="1765426" y="1272153"/>
                <a:ext cx="32211" cy="3459"/>
              </a:xfrm>
              <a:custGeom>
                <a:avLst/>
                <a:gdLst/>
                <a:ahLst/>
                <a:cxnLst/>
                <a:rect l="l" t="t" r="r" b="b"/>
                <a:pathLst>
                  <a:path w="5485" h="589" extrusionOk="0">
                    <a:moveTo>
                      <a:pt x="53" y="1"/>
                    </a:moveTo>
                    <a:cubicBezTo>
                      <a:pt x="0" y="1"/>
                      <a:pt x="21" y="104"/>
                      <a:pt x="21" y="104"/>
                    </a:cubicBezTo>
                    <a:cubicBezTo>
                      <a:pt x="948" y="405"/>
                      <a:pt x="1500" y="505"/>
                      <a:pt x="2452" y="556"/>
                    </a:cubicBezTo>
                    <a:cubicBezTo>
                      <a:pt x="2802" y="574"/>
                      <a:pt x="3159" y="588"/>
                      <a:pt x="3515" y="588"/>
                    </a:cubicBezTo>
                    <a:cubicBezTo>
                      <a:pt x="4153" y="588"/>
                      <a:pt x="4790" y="541"/>
                      <a:pt x="5385" y="380"/>
                    </a:cubicBezTo>
                    <a:cubicBezTo>
                      <a:pt x="5478" y="357"/>
                      <a:pt x="5484" y="202"/>
                      <a:pt x="5403" y="202"/>
                    </a:cubicBezTo>
                    <a:cubicBezTo>
                      <a:pt x="5397" y="202"/>
                      <a:pt x="5391" y="203"/>
                      <a:pt x="5385" y="205"/>
                    </a:cubicBezTo>
                    <a:cubicBezTo>
                      <a:pt x="4473" y="217"/>
                      <a:pt x="3626" y="264"/>
                      <a:pt x="2787" y="264"/>
                    </a:cubicBezTo>
                    <a:cubicBezTo>
                      <a:pt x="1896" y="264"/>
                      <a:pt x="1014" y="211"/>
                      <a:pt x="71" y="4"/>
                    </a:cubicBezTo>
                    <a:cubicBezTo>
                      <a:pt x="64" y="2"/>
                      <a:pt x="58" y="1"/>
                      <a:pt x="5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5" name="Google Shape;4645;p51"/>
              <p:cNvSpPr/>
              <p:nvPr/>
            </p:nvSpPr>
            <p:spPr>
              <a:xfrm>
                <a:off x="1782473" y="1245387"/>
                <a:ext cx="15380" cy="8298"/>
              </a:xfrm>
              <a:custGeom>
                <a:avLst/>
                <a:gdLst/>
                <a:ahLst/>
                <a:cxnLst/>
                <a:rect l="l" t="t" r="r" b="b"/>
                <a:pathLst>
                  <a:path w="2619" h="1413" extrusionOk="0">
                    <a:moveTo>
                      <a:pt x="326" y="1"/>
                    </a:moveTo>
                    <a:cubicBezTo>
                      <a:pt x="226" y="101"/>
                      <a:pt x="101" y="226"/>
                      <a:pt x="0" y="352"/>
                    </a:cubicBezTo>
                    <a:cubicBezTo>
                      <a:pt x="777" y="778"/>
                      <a:pt x="1579" y="1154"/>
                      <a:pt x="2381" y="1404"/>
                    </a:cubicBezTo>
                    <a:cubicBezTo>
                      <a:pt x="2398" y="1410"/>
                      <a:pt x="2414" y="1412"/>
                      <a:pt x="2428" y="1412"/>
                    </a:cubicBezTo>
                    <a:cubicBezTo>
                      <a:pt x="2551" y="1412"/>
                      <a:pt x="2618" y="1246"/>
                      <a:pt x="2507" y="1179"/>
                    </a:cubicBezTo>
                    <a:cubicBezTo>
                      <a:pt x="1755" y="778"/>
                      <a:pt x="1028" y="402"/>
                      <a:pt x="326"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6" name="Google Shape;4646;p51"/>
              <p:cNvSpPr/>
              <p:nvPr/>
            </p:nvSpPr>
            <p:spPr>
              <a:xfrm>
                <a:off x="1776583" y="1273340"/>
                <a:ext cx="21053" cy="2273"/>
              </a:xfrm>
              <a:custGeom>
                <a:avLst/>
                <a:gdLst/>
                <a:ahLst/>
                <a:cxnLst/>
                <a:rect l="l" t="t" r="r" b="b"/>
                <a:pathLst>
                  <a:path w="3585" h="387" extrusionOk="0">
                    <a:moveTo>
                      <a:pt x="3503" y="0"/>
                    </a:moveTo>
                    <a:cubicBezTo>
                      <a:pt x="3497" y="0"/>
                      <a:pt x="3491" y="1"/>
                      <a:pt x="3485" y="3"/>
                    </a:cubicBezTo>
                    <a:cubicBezTo>
                      <a:pt x="2591" y="3"/>
                      <a:pt x="1751" y="56"/>
                      <a:pt x="926" y="56"/>
                    </a:cubicBezTo>
                    <a:cubicBezTo>
                      <a:pt x="616" y="56"/>
                      <a:pt x="308" y="48"/>
                      <a:pt x="1" y="28"/>
                    </a:cubicBezTo>
                    <a:lnTo>
                      <a:pt x="1" y="28"/>
                    </a:lnTo>
                    <a:cubicBezTo>
                      <a:pt x="26" y="128"/>
                      <a:pt x="51" y="228"/>
                      <a:pt x="51" y="329"/>
                    </a:cubicBezTo>
                    <a:cubicBezTo>
                      <a:pt x="226" y="329"/>
                      <a:pt x="377" y="354"/>
                      <a:pt x="552" y="354"/>
                    </a:cubicBezTo>
                    <a:cubicBezTo>
                      <a:pt x="902" y="372"/>
                      <a:pt x="1259" y="386"/>
                      <a:pt x="1615" y="386"/>
                    </a:cubicBezTo>
                    <a:cubicBezTo>
                      <a:pt x="2253" y="386"/>
                      <a:pt x="2890" y="339"/>
                      <a:pt x="3485" y="178"/>
                    </a:cubicBezTo>
                    <a:cubicBezTo>
                      <a:pt x="3578" y="155"/>
                      <a:pt x="3584" y="0"/>
                      <a:pt x="3503" y="0"/>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7" name="Google Shape;4647;p51"/>
              <p:cNvSpPr/>
              <p:nvPr/>
            </p:nvSpPr>
            <p:spPr>
              <a:xfrm>
                <a:off x="1863027" y="1222578"/>
                <a:ext cx="75608" cy="44314"/>
              </a:xfrm>
              <a:custGeom>
                <a:avLst/>
                <a:gdLst/>
                <a:ahLst/>
                <a:cxnLst/>
                <a:rect l="l" t="t" r="r" b="b"/>
                <a:pathLst>
                  <a:path w="12875" h="7546" extrusionOk="0">
                    <a:moveTo>
                      <a:pt x="12775" y="0"/>
                    </a:moveTo>
                    <a:cubicBezTo>
                      <a:pt x="8715" y="2932"/>
                      <a:pt x="4855" y="5539"/>
                      <a:pt x="143" y="7293"/>
                    </a:cubicBezTo>
                    <a:cubicBezTo>
                      <a:pt x="1" y="7341"/>
                      <a:pt x="83" y="7546"/>
                      <a:pt x="199" y="7546"/>
                    </a:cubicBezTo>
                    <a:cubicBezTo>
                      <a:pt x="205" y="7546"/>
                      <a:pt x="212" y="7545"/>
                      <a:pt x="218" y="7544"/>
                    </a:cubicBezTo>
                    <a:cubicBezTo>
                      <a:pt x="2549" y="7093"/>
                      <a:pt x="4629" y="5589"/>
                      <a:pt x="6659" y="4461"/>
                    </a:cubicBezTo>
                    <a:cubicBezTo>
                      <a:pt x="9065" y="3133"/>
                      <a:pt x="10745" y="1855"/>
                      <a:pt x="12825" y="50"/>
                    </a:cubicBezTo>
                    <a:cubicBezTo>
                      <a:pt x="12875" y="25"/>
                      <a:pt x="12775" y="0"/>
                      <a:pt x="1277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8" name="Google Shape;4648;p51"/>
              <p:cNvSpPr/>
              <p:nvPr/>
            </p:nvSpPr>
            <p:spPr>
              <a:xfrm>
                <a:off x="1858980" y="1272882"/>
                <a:ext cx="44925" cy="19773"/>
              </a:xfrm>
              <a:custGeom>
                <a:avLst/>
                <a:gdLst/>
                <a:ahLst/>
                <a:cxnLst/>
                <a:rect l="l" t="t" r="r" b="b"/>
                <a:pathLst>
                  <a:path w="7650" h="3367" extrusionOk="0">
                    <a:moveTo>
                      <a:pt x="177" y="1"/>
                    </a:moveTo>
                    <a:cubicBezTo>
                      <a:pt x="79" y="1"/>
                      <a:pt x="1" y="132"/>
                      <a:pt x="80" y="231"/>
                    </a:cubicBezTo>
                    <a:cubicBezTo>
                      <a:pt x="882" y="1183"/>
                      <a:pt x="2511" y="1685"/>
                      <a:pt x="3639" y="2186"/>
                    </a:cubicBezTo>
                    <a:cubicBezTo>
                      <a:pt x="5343" y="2913"/>
                      <a:pt x="5619" y="3013"/>
                      <a:pt x="7424" y="3364"/>
                    </a:cubicBezTo>
                    <a:cubicBezTo>
                      <a:pt x="7439" y="3366"/>
                      <a:pt x="7453" y="3366"/>
                      <a:pt x="7466" y="3366"/>
                    </a:cubicBezTo>
                    <a:cubicBezTo>
                      <a:pt x="7649" y="3366"/>
                      <a:pt x="7649" y="3214"/>
                      <a:pt x="7649" y="3214"/>
                    </a:cubicBezTo>
                    <a:cubicBezTo>
                      <a:pt x="4717" y="2462"/>
                      <a:pt x="2737" y="1835"/>
                      <a:pt x="256" y="31"/>
                    </a:cubicBezTo>
                    <a:cubicBezTo>
                      <a:pt x="230" y="10"/>
                      <a:pt x="203" y="1"/>
                      <a:pt x="17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9" name="Google Shape;4649;p51"/>
              <p:cNvSpPr/>
              <p:nvPr/>
            </p:nvSpPr>
            <p:spPr>
              <a:xfrm>
                <a:off x="1776143" y="1226841"/>
                <a:ext cx="102869" cy="79731"/>
              </a:xfrm>
              <a:custGeom>
                <a:avLst/>
                <a:gdLst/>
                <a:ahLst/>
                <a:cxnLst/>
                <a:rect l="l" t="t" r="r" b="b"/>
                <a:pathLst>
                  <a:path w="17517" h="13577" extrusionOk="0">
                    <a:moveTo>
                      <a:pt x="8898" y="1"/>
                    </a:moveTo>
                    <a:cubicBezTo>
                      <a:pt x="4437" y="1"/>
                      <a:pt x="828" y="4738"/>
                      <a:pt x="327" y="5815"/>
                    </a:cubicBezTo>
                    <a:cubicBezTo>
                      <a:pt x="1" y="6517"/>
                      <a:pt x="1755" y="12357"/>
                      <a:pt x="7093" y="13334"/>
                    </a:cubicBezTo>
                    <a:cubicBezTo>
                      <a:pt x="8005" y="13502"/>
                      <a:pt x="8843" y="13576"/>
                      <a:pt x="9612" y="13576"/>
                    </a:cubicBezTo>
                    <a:cubicBezTo>
                      <a:pt x="15757" y="13576"/>
                      <a:pt x="17517" y="8795"/>
                      <a:pt x="17495" y="8171"/>
                    </a:cubicBezTo>
                    <a:cubicBezTo>
                      <a:pt x="17469" y="7470"/>
                      <a:pt x="14312" y="1"/>
                      <a:pt x="889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0" name="Google Shape;4650;p51"/>
              <p:cNvSpPr/>
              <p:nvPr/>
            </p:nvSpPr>
            <p:spPr>
              <a:xfrm>
                <a:off x="1799104" y="1226841"/>
                <a:ext cx="79907" cy="79731"/>
              </a:xfrm>
              <a:custGeom>
                <a:avLst/>
                <a:gdLst/>
                <a:ahLst/>
                <a:cxnLst/>
                <a:rect l="l" t="t" r="r" b="b"/>
                <a:pathLst>
                  <a:path w="13607" h="13577" extrusionOk="0">
                    <a:moveTo>
                      <a:pt x="4988" y="1"/>
                    </a:moveTo>
                    <a:cubicBezTo>
                      <a:pt x="4286" y="1"/>
                      <a:pt x="3635" y="126"/>
                      <a:pt x="2983" y="327"/>
                    </a:cubicBezTo>
                    <a:cubicBezTo>
                      <a:pt x="2557" y="753"/>
                      <a:pt x="2231" y="1204"/>
                      <a:pt x="2131" y="1630"/>
                    </a:cubicBezTo>
                    <a:cubicBezTo>
                      <a:pt x="1855" y="2758"/>
                      <a:pt x="3559" y="2482"/>
                      <a:pt x="4136" y="2933"/>
                    </a:cubicBezTo>
                    <a:cubicBezTo>
                      <a:pt x="4913" y="3510"/>
                      <a:pt x="3384" y="3810"/>
                      <a:pt x="2858" y="3936"/>
                    </a:cubicBezTo>
                    <a:cubicBezTo>
                      <a:pt x="878" y="4337"/>
                      <a:pt x="2381" y="5615"/>
                      <a:pt x="4286" y="5916"/>
                    </a:cubicBezTo>
                    <a:cubicBezTo>
                      <a:pt x="4838" y="6066"/>
                      <a:pt x="6366" y="6066"/>
                      <a:pt x="5514" y="6668"/>
                    </a:cubicBezTo>
                    <a:cubicBezTo>
                      <a:pt x="4687" y="7319"/>
                      <a:pt x="3108" y="7094"/>
                      <a:pt x="2081" y="7520"/>
                    </a:cubicBezTo>
                    <a:cubicBezTo>
                      <a:pt x="777" y="8071"/>
                      <a:pt x="126" y="9224"/>
                      <a:pt x="26" y="10627"/>
                    </a:cubicBezTo>
                    <a:cubicBezTo>
                      <a:pt x="0" y="11104"/>
                      <a:pt x="26" y="11580"/>
                      <a:pt x="101" y="12031"/>
                    </a:cubicBezTo>
                    <a:cubicBezTo>
                      <a:pt x="953" y="12633"/>
                      <a:pt x="1980" y="13109"/>
                      <a:pt x="3183" y="13334"/>
                    </a:cubicBezTo>
                    <a:cubicBezTo>
                      <a:pt x="4095" y="13502"/>
                      <a:pt x="4933" y="13576"/>
                      <a:pt x="5702" y="13576"/>
                    </a:cubicBezTo>
                    <a:cubicBezTo>
                      <a:pt x="11847" y="13576"/>
                      <a:pt x="13607" y="8795"/>
                      <a:pt x="13585" y="8171"/>
                    </a:cubicBezTo>
                    <a:cubicBezTo>
                      <a:pt x="13559" y="7470"/>
                      <a:pt x="10402" y="1"/>
                      <a:pt x="4988"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1" name="Google Shape;4651;p51"/>
              <p:cNvSpPr/>
              <p:nvPr/>
            </p:nvSpPr>
            <p:spPr>
              <a:xfrm>
                <a:off x="1787624" y="1257901"/>
                <a:ext cx="80512" cy="10159"/>
              </a:xfrm>
              <a:custGeom>
                <a:avLst/>
                <a:gdLst/>
                <a:ahLst/>
                <a:cxnLst/>
                <a:rect l="l" t="t" r="r" b="b"/>
                <a:pathLst>
                  <a:path w="13710" h="1730" extrusionOk="0">
                    <a:moveTo>
                      <a:pt x="1" y="0"/>
                    </a:moveTo>
                    <a:lnTo>
                      <a:pt x="1" y="0"/>
                    </a:lnTo>
                    <a:cubicBezTo>
                      <a:pt x="1981" y="627"/>
                      <a:pt x="4086" y="777"/>
                      <a:pt x="6116" y="1053"/>
                    </a:cubicBezTo>
                    <a:cubicBezTo>
                      <a:pt x="8547" y="1354"/>
                      <a:pt x="11028" y="1654"/>
                      <a:pt x="13484" y="1729"/>
                    </a:cubicBezTo>
                    <a:cubicBezTo>
                      <a:pt x="13660" y="1729"/>
                      <a:pt x="13710" y="1454"/>
                      <a:pt x="13534" y="1404"/>
                    </a:cubicBezTo>
                    <a:cubicBezTo>
                      <a:pt x="9123" y="451"/>
                      <a:pt x="4462" y="727"/>
                      <a:pt x="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2" name="Google Shape;4652;p51"/>
              <p:cNvSpPr/>
              <p:nvPr/>
            </p:nvSpPr>
            <p:spPr>
              <a:xfrm>
                <a:off x="1787917" y="1268935"/>
                <a:ext cx="73154" cy="10165"/>
              </a:xfrm>
              <a:custGeom>
                <a:avLst/>
                <a:gdLst/>
                <a:ahLst/>
                <a:cxnLst/>
                <a:rect l="l" t="t" r="r" b="b"/>
                <a:pathLst>
                  <a:path w="12457" h="1731" extrusionOk="0">
                    <a:moveTo>
                      <a:pt x="76" y="1"/>
                    </a:moveTo>
                    <a:cubicBezTo>
                      <a:pt x="26" y="1"/>
                      <a:pt x="1" y="76"/>
                      <a:pt x="76" y="101"/>
                    </a:cubicBezTo>
                    <a:cubicBezTo>
                      <a:pt x="3321" y="1075"/>
                      <a:pt x="7146" y="1731"/>
                      <a:pt x="10678" y="1731"/>
                    </a:cubicBezTo>
                    <a:cubicBezTo>
                      <a:pt x="11238" y="1731"/>
                      <a:pt x="11790" y="1714"/>
                      <a:pt x="12332" y="1680"/>
                    </a:cubicBezTo>
                    <a:cubicBezTo>
                      <a:pt x="12457" y="1680"/>
                      <a:pt x="12457" y="1480"/>
                      <a:pt x="12332" y="1480"/>
                    </a:cubicBezTo>
                    <a:cubicBezTo>
                      <a:pt x="8246" y="1028"/>
                      <a:pt x="4086" y="1028"/>
                      <a:pt x="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3" name="Google Shape;4653;p51"/>
              <p:cNvSpPr/>
              <p:nvPr/>
            </p:nvSpPr>
            <p:spPr>
              <a:xfrm>
                <a:off x="1791200" y="1280974"/>
                <a:ext cx="59571" cy="8010"/>
              </a:xfrm>
              <a:custGeom>
                <a:avLst/>
                <a:gdLst/>
                <a:ahLst/>
                <a:cxnLst/>
                <a:rect l="l" t="t" r="r" b="b"/>
                <a:pathLst>
                  <a:path w="10144" h="1364" extrusionOk="0">
                    <a:moveTo>
                      <a:pt x="48" y="1"/>
                    </a:moveTo>
                    <a:cubicBezTo>
                      <a:pt x="13" y="1"/>
                      <a:pt x="0" y="56"/>
                      <a:pt x="43" y="56"/>
                    </a:cubicBezTo>
                    <a:cubicBezTo>
                      <a:pt x="2485" y="969"/>
                      <a:pt x="5241" y="1364"/>
                      <a:pt x="7900" y="1364"/>
                    </a:cubicBezTo>
                    <a:cubicBezTo>
                      <a:pt x="8599" y="1364"/>
                      <a:pt x="9290" y="1336"/>
                      <a:pt x="9968" y="1284"/>
                    </a:cubicBezTo>
                    <a:cubicBezTo>
                      <a:pt x="10144" y="1259"/>
                      <a:pt x="10144" y="1008"/>
                      <a:pt x="9968" y="1008"/>
                    </a:cubicBezTo>
                    <a:cubicBezTo>
                      <a:pt x="6660" y="958"/>
                      <a:pt x="3251" y="983"/>
                      <a:pt x="68" y="6"/>
                    </a:cubicBezTo>
                    <a:cubicBezTo>
                      <a:pt x="61" y="2"/>
                      <a:pt x="54" y="1"/>
                      <a:pt x="4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4" name="Google Shape;4654;p51"/>
              <p:cNvSpPr/>
              <p:nvPr/>
            </p:nvSpPr>
            <p:spPr>
              <a:xfrm>
                <a:off x="1726984" y="1062587"/>
                <a:ext cx="79314" cy="56341"/>
              </a:xfrm>
              <a:custGeom>
                <a:avLst/>
                <a:gdLst/>
                <a:ahLst/>
                <a:cxnLst/>
                <a:rect l="l" t="t" r="r" b="b"/>
                <a:pathLst>
                  <a:path w="13506" h="9594" extrusionOk="0">
                    <a:moveTo>
                      <a:pt x="7689" y="0"/>
                    </a:moveTo>
                    <a:cubicBezTo>
                      <a:pt x="6812" y="0"/>
                      <a:pt x="5898" y="348"/>
                      <a:pt x="5013" y="1179"/>
                    </a:cubicBezTo>
                    <a:cubicBezTo>
                      <a:pt x="1" y="5865"/>
                      <a:pt x="5765" y="9224"/>
                      <a:pt x="7219" y="9575"/>
                    </a:cubicBezTo>
                    <a:cubicBezTo>
                      <a:pt x="7271" y="9587"/>
                      <a:pt x="7333" y="9593"/>
                      <a:pt x="7404" y="9593"/>
                    </a:cubicBezTo>
                    <a:cubicBezTo>
                      <a:pt x="8631" y="9593"/>
                      <a:pt x="12493" y="7836"/>
                      <a:pt x="12682" y="7244"/>
                    </a:cubicBezTo>
                    <a:cubicBezTo>
                      <a:pt x="13506" y="4480"/>
                      <a:pt x="10834" y="0"/>
                      <a:pt x="768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5" name="Google Shape;4655;p51"/>
              <p:cNvSpPr/>
              <p:nvPr/>
            </p:nvSpPr>
            <p:spPr>
              <a:xfrm>
                <a:off x="1756664" y="1081456"/>
                <a:ext cx="34055" cy="25704"/>
              </a:xfrm>
              <a:custGeom>
                <a:avLst/>
                <a:gdLst/>
                <a:ahLst/>
                <a:cxnLst/>
                <a:rect l="l" t="t" r="r" b="b"/>
                <a:pathLst>
                  <a:path w="5799" h="4377" extrusionOk="0">
                    <a:moveTo>
                      <a:pt x="2402" y="0"/>
                    </a:moveTo>
                    <a:cubicBezTo>
                      <a:pt x="2300" y="0"/>
                      <a:pt x="2196" y="7"/>
                      <a:pt x="2090" y="21"/>
                    </a:cubicBezTo>
                    <a:cubicBezTo>
                      <a:pt x="135" y="278"/>
                      <a:pt x="0" y="4376"/>
                      <a:pt x="2837" y="4376"/>
                    </a:cubicBezTo>
                    <a:cubicBezTo>
                      <a:pt x="3601" y="4376"/>
                      <a:pt x="4581" y="4079"/>
                      <a:pt x="5799" y="3329"/>
                    </a:cubicBezTo>
                    <a:cubicBezTo>
                      <a:pt x="5799" y="3329"/>
                      <a:pt x="4674" y="0"/>
                      <a:pt x="240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6" name="Google Shape;4656;p51"/>
              <p:cNvSpPr/>
              <p:nvPr/>
            </p:nvSpPr>
            <p:spPr>
              <a:xfrm>
                <a:off x="1754791" y="1079547"/>
                <a:ext cx="36962" cy="24118"/>
              </a:xfrm>
              <a:custGeom>
                <a:avLst/>
                <a:gdLst/>
                <a:ahLst/>
                <a:cxnLst/>
                <a:rect l="l" t="t" r="r" b="b"/>
                <a:pathLst>
                  <a:path w="6294" h="4107" extrusionOk="0">
                    <a:moveTo>
                      <a:pt x="2363" y="1"/>
                    </a:moveTo>
                    <a:cubicBezTo>
                      <a:pt x="1549" y="1"/>
                      <a:pt x="745" y="392"/>
                      <a:pt x="103" y="1348"/>
                    </a:cubicBezTo>
                    <a:cubicBezTo>
                      <a:pt x="1" y="1512"/>
                      <a:pt x="149" y="1676"/>
                      <a:pt x="302" y="1676"/>
                    </a:cubicBezTo>
                    <a:cubicBezTo>
                      <a:pt x="337" y="1676"/>
                      <a:pt x="371" y="1668"/>
                      <a:pt x="404" y="1649"/>
                    </a:cubicBezTo>
                    <a:cubicBezTo>
                      <a:pt x="1235" y="1154"/>
                      <a:pt x="1852" y="750"/>
                      <a:pt x="2573" y="750"/>
                    </a:cubicBezTo>
                    <a:cubicBezTo>
                      <a:pt x="2983" y="750"/>
                      <a:pt x="3427" y="880"/>
                      <a:pt x="3963" y="1198"/>
                    </a:cubicBezTo>
                    <a:cubicBezTo>
                      <a:pt x="5015" y="1825"/>
                      <a:pt x="5667" y="3003"/>
                      <a:pt x="6143" y="4080"/>
                    </a:cubicBezTo>
                    <a:cubicBezTo>
                      <a:pt x="6152" y="4098"/>
                      <a:pt x="6173" y="4106"/>
                      <a:pt x="6197" y="4106"/>
                    </a:cubicBezTo>
                    <a:cubicBezTo>
                      <a:pt x="6241" y="4106"/>
                      <a:pt x="6293" y="4079"/>
                      <a:pt x="6293" y="4030"/>
                    </a:cubicBezTo>
                    <a:cubicBezTo>
                      <a:pt x="6119" y="2028"/>
                      <a:pt x="4215" y="1"/>
                      <a:pt x="2363" y="1"/>
                    </a:cubicBezTo>
                    <a:close/>
                  </a:path>
                </a:pathLst>
              </a:custGeom>
              <a:solidFill>
                <a:srgbClr val="4D131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7" name="Google Shape;4657;p51"/>
              <p:cNvSpPr/>
              <p:nvPr/>
            </p:nvSpPr>
            <p:spPr>
              <a:xfrm>
                <a:off x="1926268" y="1096067"/>
                <a:ext cx="75068" cy="55865"/>
              </a:xfrm>
              <a:custGeom>
                <a:avLst/>
                <a:gdLst/>
                <a:ahLst/>
                <a:cxnLst/>
                <a:rect l="l" t="t" r="r" b="b"/>
                <a:pathLst>
                  <a:path w="12783" h="9513" extrusionOk="0">
                    <a:moveTo>
                      <a:pt x="5871" y="1"/>
                    </a:moveTo>
                    <a:cubicBezTo>
                      <a:pt x="3020" y="1"/>
                      <a:pt x="1" y="3348"/>
                      <a:pt x="126" y="5979"/>
                    </a:cubicBezTo>
                    <a:cubicBezTo>
                      <a:pt x="176" y="6631"/>
                      <a:pt x="3911" y="9513"/>
                      <a:pt x="4913" y="9513"/>
                    </a:cubicBezTo>
                    <a:cubicBezTo>
                      <a:pt x="6392" y="9513"/>
                      <a:pt x="12783" y="7583"/>
                      <a:pt x="8998" y="1869"/>
                    </a:cubicBezTo>
                    <a:cubicBezTo>
                      <a:pt x="8124" y="536"/>
                      <a:pt x="7011" y="1"/>
                      <a:pt x="587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8" name="Google Shape;4658;p51"/>
              <p:cNvSpPr/>
              <p:nvPr/>
            </p:nvSpPr>
            <p:spPr>
              <a:xfrm>
                <a:off x="1938482" y="1117495"/>
                <a:ext cx="36151" cy="25017"/>
              </a:xfrm>
              <a:custGeom>
                <a:avLst/>
                <a:gdLst/>
                <a:ahLst/>
                <a:cxnLst/>
                <a:rect l="l" t="t" r="r" b="b"/>
                <a:pathLst>
                  <a:path w="6156" h="4260" extrusionOk="0">
                    <a:moveTo>
                      <a:pt x="3522" y="0"/>
                    </a:moveTo>
                    <a:cubicBezTo>
                      <a:pt x="1662" y="0"/>
                      <a:pt x="1" y="2180"/>
                      <a:pt x="1" y="2180"/>
                    </a:cubicBezTo>
                    <a:cubicBezTo>
                      <a:pt x="1259" y="3702"/>
                      <a:pt x="2366" y="4260"/>
                      <a:pt x="3244" y="4260"/>
                    </a:cubicBezTo>
                    <a:cubicBezTo>
                      <a:pt x="5360" y="4260"/>
                      <a:pt x="6156" y="1029"/>
                      <a:pt x="4562" y="250"/>
                    </a:cubicBezTo>
                    <a:cubicBezTo>
                      <a:pt x="4215" y="74"/>
                      <a:pt x="3865" y="0"/>
                      <a:pt x="352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9" name="Google Shape;4659;p51"/>
              <p:cNvSpPr/>
              <p:nvPr/>
            </p:nvSpPr>
            <p:spPr>
              <a:xfrm>
                <a:off x="1936762" y="1116250"/>
                <a:ext cx="39757" cy="16437"/>
              </a:xfrm>
              <a:custGeom>
                <a:avLst/>
                <a:gdLst/>
                <a:ahLst/>
                <a:cxnLst/>
                <a:rect l="l" t="t" r="r" b="b"/>
                <a:pathLst>
                  <a:path w="6770" h="2799" extrusionOk="0">
                    <a:moveTo>
                      <a:pt x="4095" y="0"/>
                    </a:moveTo>
                    <a:cubicBezTo>
                      <a:pt x="2495" y="0"/>
                      <a:pt x="684" y="1158"/>
                      <a:pt x="18" y="2692"/>
                    </a:cubicBezTo>
                    <a:cubicBezTo>
                      <a:pt x="1" y="2746"/>
                      <a:pt x="45" y="2799"/>
                      <a:pt x="91" y="2799"/>
                    </a:cubicBezTo>
                    <a:cubicBezTo>
                      <a:pt x="110" y="2799"/>
                      <a:pt x="129" y="2790"/>
                      <a:pt x="144" y="2768"/>
                    </a:cubicBezTo>
                    <a:cubicBezTo>
                      <a:pt x="946" y="1915"/>
                      <a:pt x="1923" y="1013"/>
                      <a:pt x="3126" y="763"/>
                    </a:cubicBezTo>
                    <a:cubicBezTo>
                      <a:pt x="3407" y="705"/>
                      <a:pt x="3655" y="678"/>
                      <a:pt x="3879" y="678"/>
                    </a:cubicBezTo>
                    <a:cubicBezTo>
                      <a:pt x="5016" y="678"/>
                      <a:pt x="5522" y="1378"/>
                      <a:pt x="6359" y="2342"/>
                    </a:cubicBezTo>
                    <a:cubicBezTo>
                      <a:pt x="6398" y="2388"/>
                      <a:pt x="6453" y="2408"/>
                      <a:pt x="6509" y="2408"/>
                    </a:cubicBezTo>
                    <a:cubicBezTo>
                      <a:pt x="6636" y="2408"/>
                      <a:pt x="6770" y="2305"/>
                      <a:pt x="6735" y="2166"/>
                    </a:cubicBezTo>
                    <a:cubicBezTo>
                      <a:pt x="6322" y="620"/>
                      <a:pt x="5265" y="0"/>
                      <a:pt x="4095" y="0"/>
                    </a:cubicBezTo>
                    <a:close/>
                  </a:path>
                </a:pathLst>
              </a:custGeom>
              <a:solidFill>
                <a:srgbClr val="4D131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660" name="Google Shape;4660;p51"/>
          <p:cNvGrpSpPr/>
          <p:nvPr/>
        </p:nvGrpSpPr>
        <p:grpSpPr>
          <a:xfrm>
            <a:off x="4895691" y="2608402"/>
            <a:ext cx="1540798" cy="2004379"/>
            <a:chOff x="5038641" y="2573327"/>
            <a:chExt cx="1540798" cy="2004379"/>
          </a:xfrm>
        </p:grpSpPr>
        <p:sp>
          <p:nvSpPr>
            <p:cNvPr id="4661" name="Google Shape;4661;p51"/>
            <p:cNvSpPr/>
            <p:nvPr/>
          </p:nvSpPr>
          <p:spPr>
            <a:xfrm>
              <a:off x="5081130" y="4402390"/>
              <a:ext cx="1427169" cy="175316"/>
            </a:xfrm>
            <a:custGeom>
              <a:avLst/>
              <a:gdLst/>
              <a:ahLst/>
              <a:cxnLst/>
              <a:rect l="l" t="t" r="r" b="b"/>
              <a:pathLst>
                <a:path w="11991" h="1473" extrusionOk="0">
                  <a:moveTo>
                    <a:pt x="5996" y="1"/>
                  </a:moveTo>
                  <a:cubicBezTo>
                    <a:pt x="2686" y="1"/>
                    <a:pt x="1" y="331"/>
                    <a:pt x="1" y="741"/>
                  </a:cubicBezTo>
                  <a:cubicBezTo>
                    <a:pt x="1" y="1143"/>
                    <a:pt x="2686" y="1473"/>
                    <a:pt x="5996" y="1473"/>
                  </a:cubicBezTo>
                  <a:cubicBezTo>
                    <a:pt x="9305" y="1473"/>
                    <a:pt x="11991" y="1143"/>
                    <a:pt x="11991" y="741"/>
                  </a:cubicBezTo>
                  <a:cubicBezTo>
                    <a:pt x="11991" y="331"/>
                    <a:pt x="9305" y="1"/>
                    <a:pt x="5996" y="1"/>
                  </a:cubicBezTo>
                  <a:close/>
                </a:path>
              </a:pathLst>
            </a:custGeom>
            <a:solidFill>
              <a:srgbClr val="7F3DEC">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2" name="Google Shape;4662;p51"/>
            <p:cNvSpPr/>
            <p:nvPr/>
          </p:nvSpPr>
          <p:spPr>
            <a:xfrm>
              <a:off x="5072679" y="3877998"/>
              <a:ext cx="495004" cy="581413"/>
            </a:xfrm>
            <a:custGeom>
              <a:avLst/>
              <a:gdLst/>
              <a:ahLst/>
              <a:cxnLst/>
              <a:rect l="l" t="t" r="r" b="b"/>
              <a:pathLst>
                <a:path w="4159" h="4885" extrusionOk="0">
                  <a:moveTo>
                    <a:pt x="1626" y="0"/>
                  </a:moveTo>
                  <a:cubicBezTo>
                    <a:pt x="1471" y="0"/>
                    <a:pt x="1308" y="46"/>
                    <a:pt x="1142" y="152"/>
                  </a:cubicBezTo>
                  <a:cubicBezTo>
                    <a:pt x="0" y="856"/>
                    <a:pt x="946" y="2533"/>
                    <a:pt x="1472" y="3274"/>
                  </a:cubicBezTo>
                  <a:cubicBezTo>
                    <a:pt x="1731" y="3622"/>
                    <a:pt x="2097" y="4005"/>
                    <a:pt x="1990" y="4041"/>
                  </a:cubicBezTo>
                  <a:cubicBezTo>
                    <a:pt x="1874" y="4068"/>
                    <a:pt x="785" y="4773"/>
                    <a:pt x="982" y="4853"/>
                  </a:cubicBezTo>
                  <a:cubicBezTo>
                    <a:pt x="1033" y="4877"/>
                    <a:pt x="1213" y="4885"/>
                    <a:pt x="1451" y="4885"/>
                  </a:cubicBezTo>
                  <a:cubicBezTo>
                    <a:pt x="1752" y="4885"/>
                    <a:pt x="2146" y="4872"/>
                    <a:pt x="2489" y="4862"/>
                  </a:cubicBezTo>
                  <a:cubicBezTo>
                    <a:pt x="2909" y="4844"/>
                    <a:pt x="3248" y="4826"/>
                    <a:pt x="3248" y="4826"/>
                  </a:cubicBezTo>
                  <a:cubicBezTo>
                    <a:pt x="3248" y="4826"/>
                    <a:pt x="3252" y="4827"/>
                    <a:pt x="3260" y="4827"/>
                  </a:cubicBezTo>
                  <a:cubicBezTo>
                    <a:pt x="3372" y="4827"/>
                    <a:pt x="4159" y="4718"/>
                    <a:pt x="3203" y="1543"/>
                  </a:cubicBezTo>
                  <a:cubicBezTo>
                    <a:pt x="3194" y="1516"/>
                    <a:pt x="2926" y="910"/>
                    <a:pt x="2498" y="464"/>
                  </a:cubicBezTo>
                  <a:cubicBezTo>
                    <a:pt x="2256" y="203"/>
                    <a:pt x="1956" y="0"/>
                    <a:pt x="162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3" name="Google Shape;4663;p51"/>
            <p:cNvSpPr/>
            <p:nvPr/>
          </p:nvSpPr>
          <p:spPr>
            <a:xfrm>
              <a:off x="5232995" y="3975593"/>
              <a:ext cx="39396" cy="34159"/>
            </a:xfrm>
            <a:custGeom>
              <a:avLst/>
              <a:gdLst/>
              <a:ahLst/>
              <a:cxnLst/>
              <a:rect l="l" t="t" r="r" b="b"/>
              <a:pathLst>
                <a:path w="331" h="287" extrusionOk="0">
                  <a:moveTo>
                    <a:pt x="161" y="1"/>
                  </a:moveTo>
                  <a:cubicBezTo>
                    <a:pt x="72" y="1"/>
                    <a:pt x="0" y="63"/>
                    <a:pt x="0" y="143"/>
                  </a:cubicBezTo>
                  <a:cubicBezTo>
                    <a:pt x="0" y="224"/>
                    <a:pt x="72" y="286"/>
                    <a:pt x="161" y="286"/>
                  </a:cubicBezTo>
                  <a:cubicBezTo>
                    <a:pt x="259" y="286"/>
                    <a:pt x="330" y="224"/>
                    <a:pt x="330" y="143"/>
                  </a:cubicBezTo>
                  <a:cubicBezTo>
                    <a:pt x="330" y="63"/>
                    <a:pt x="259" y="1"/>
                    <a:pt x="1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4" name="Google Shape;4664;p51"/>
            <p:cNvSpPr/>
            <p:nvPr/>
          </p:nvSpPr>
          <p:spPr>
            <a:xfrm>
              <a:off x="5238231" y="4103061"/>
              <a:ext cx="43680" cy="49988"/>
            </a:xfrm>
            <a:custGeom>
              <a:avLst/>
              <a:gdLst/>
              <a:ahLst/>
              <a:cxnLst/>
              <a:rect l="l" t="t" r="r" b="b"/>
              <a:pathLst>
                <a:path w="367" h="420" extrusionOk="0">
                  <a:moveTo>
                    <a:pt x="188" y="0"/>
                  </a:moveTo>
                  <a:cubicBezTo>
                    <a:pt x="81" y="0"/>
                    <a:pt x="1" y="98"/>
                    <a:pt x="1" y="214"/>
                  </a:cubicBezTo>
                  <a:cubicBezTo>
                    <a:pt x="1" y="321"/>
                    <a:pt x="81" y="419"/>
                    <a:pt x="188" y="419"/>
                  </a:cubicBezTo>
                  <a:cubicBezTo>
                    <a:pt x="286" y="419"/>
                    <a:pt x="367" y="321"/>
                    <a:pt x="367" y="214"/>
                  </a:cubicBezTo>
                  <a:cubicBezTo>
                    <a:pt x="367" y="98"/>
                    <a:pt x="286" y="0"/>
                    <a:pt x="1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5" name="Google Shape;4665;p51"/>
            <p:cNvSpPr/>
            <p:nvPr/>
          </p:nvSpPr>
          <p:spPr>
            <a:xfrm>
              <a:off x="5244658" y="3933103"/>
              <a:ext cx="323020" cy="523569"/>
            </a:xfrm>
            <a:custGeom>
              <a:avLst/>
              <a:gdLst/>
              <a:ahLst/>
              <a:cxnLst/>
              <a:rect l="l" t="t" r="r" b="b"/>
              <a:pathLst>
                <a:path w="2714" h="4399" extrusionOk="0">
                  <a:moveTo>
                    <a:pt x="1053" y="1"/>
                  </a:moveTo>
                  <a:cubicBezTo>
                    <a:pt x="759" y="598"/>
                    <a:pt x="0" y="2392"/>
                    <a:pt x="1044" y="4399"/>
                  </a:cubicBezTo>
                  <a:cubicBezTo>
                    <a:pt x="1464" y="4381"/>
                    <a:pt x="1803" y="4363"/>
                    <a:pt x="1803" y="4363"/>
                  </a:cubicBezTo>
                  <a:cubicBezTo>
                    <a:pt x="1803" y="4363"/>
                    <a:pt x="1807" y="4364"/>
                    <a:pt x="1815" y="4364"/>
                  </a:cubicBezTo>
                  <a:cubicBezTo>
                    <a:pt x="1927" y="4364"/>
                    <a:pt x="2714" y="4255"/>
                    <a:pt x="1758" y="1080"/>
                  </a:cubicBezTo>
                  <a:cubicBezTo>
                    <a:pt x="1749" y="1053"/>
                    <a:pt x="1481" y="447"/>
                    <a:pt x="1053"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6" name="Google Shape;4666;p51"/>
            <p:cNvSpPr/>
            <p:nvPr/>
          </p:nvSpPr>
          <p:spPr>
            <a:xfrm>
              <a:off x="6029096" y="3877998"/>
              <a:ext cx="495123" cy="581413"/>
            </a:xfrm>
            <a:custGeom>
              <a:avLst/>
              <a:gdLst/>
              <a:ahLst/>
              <a:cxnLst/>
              <a:rect l="l" t="t" r="r" b="b"/>
              <a:pathLst>
                <a:path w="4160" h="4885" extrusionOk="0">
                  <a:moveTo>
                    <a:pt x="2538" y="0"/>
                  </a:moveTo>
                  <a:cubicBezTo>
                    <a:pt x="2208" y="0"/>
                    <a:pt x="1910" y="203"/>
                    <a:pt x="1661" y="464"/>
                  </a:cubicBezTo>
                  <a:cubicBezTo>
                    <a:pt x="1233" y="910"/>
                    <a:pt x="966" y="1516"/>
                    <a:pt x="957" y="1543"/>
                  </a:cubicBezTo>
                  <a:cubicBezTo>
                    <a:pt x="1" y="4718"/>
                    <a:pt x="787" y="4827"/>
                    <a:pt x="899" y="4827"/>
                  </a:cubicBezTo>
                  <a:cubicBezTo>
                    <a:pt x="908" y="4827"/>
                    <a:pt x="912" y="4826"/>
                    <a:pt x="912" y="4826"/>
                  </a:cubicBezTo>
                  <a:cubicBezTo>
                    <a:pt x="912" y="4826"/>
                    <a:pt x="1251" y="4844"/>
                    <a:pt x="1670" y="4862"/>
                  </a:cubicBezTo>
                  <a:cubicBezTo>
                    <a:pt x="2014" y="4872"/>
                    <a:pt x="2410" y="4885"/>
                    <a:pt x="2714" y="4885"/>
                  </a:cubicBezTo>
                  <a:cubicBezTo>
                    <a:pt x="2954" y="4885"/>
                    <a:pt x="3136" y="4877"/>
                    <a:pt x="3187" y="4853"/>
                  </a:cubicBezTo>
                  <a:cubicBezTo>
                    <a:pt x="3374" y="4773"/>
                    <a:pt x="2286" y="4068"/>
                    <a:pt x="2179" y="4041"/>
                  </a:cubicBezTo>
                  <a:cubicBezTo>
                    <a:pt x="2063" y="4005"/>
                    <a:pt x="2429" y="3622"/>
                    <a:pt x="2687" y="3274"/>
                  </a:cubicBezTo>
                  <a:cubicBezTo>
                    <a:pt x="3223" y="2533"/>
                    <a:pt x="4159" y="856"/>
                    <a:pt x="3026" y="152"/>
                  </a:cubicBezTo>
                  <a:cubicBezTo>
                    <a:pt x="2857" y="46"/>
                    <a:pt x="2694" y="0"/>
                    <a:pt x="253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7" name="Google Shape;4667;p51"/>
            <p:cNvSpPr/>
            <p:nvPr/>
          </p:nvSpPr>
          <p:spPr>
            <a:xfrm>
              <a:off x="6324495" y="3975593"/>
              <a:ext cx="40467" cy="34159"/>
            </a:xfrm>
            <a:custGeom>
              <a:avLst/>
              <a:gdLst/>
              <a:ahLst/>
              <a:cxnLst/>
              <a:rect l="l" t="t" r="r" b="b"/>
              <a:pathLst>
                <a:path w="340" h="287" extrusionOk="0">
                  <a:moveTo>
                    <a:pt x="170" y="1"/>
                  </a:moveTo>
                  <a:cubicBezTo>
                    <a:pt x="72" y="1"/>
                    <a:pt x="0" y="63"/>
                    <a:pt x="0" y="143"/>
                  </a:cubicBezTo>
                  <a:cubicBezTo>
                    <a:pt x="0" y="224"/>
                    <a:pt x="72" y="286"/>
                    <a:pt x="170" y="286"/>
                  </a:cubicBezTo>
                  <a:cubicBezTo>
                    <a:pt x="259" y="286"/>
                    <a:pt x="339" y="224"/>
                    <a:pt x="339" y="143"/>
                  </a:cubicBezTo>
                  <a:cubicBezTo>
                    <a:pt x="339" y="63"/>
                    <a:pt x="259" y="1"/>
                    <a:pt x="17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8" name="Google Shape;4668;p51"/>
            <p:cNvSpPr/>
            <p:nvPr/>
          </p:nvSpPr>
          <p:spPr>
            <a:xfrm>
              <a:off x="6314854" y="4103061"/>
              <a:ext cx="43680" cy="49988"/>
            </a:xfrm>
            <a:custGeom>
              <a:avLst/>
              <a:gdLst/>
              <a:ahLst/>
              <a:cxnLst/>
              <a:rect l="l" t="t" r="r" b="b"/>
              <a:pathLst>
                <a:path w="367" h="420" extrusionOk="0">
                  <a:moveTo>
                    <a:pt x="188" y="0"/>
                  </a:moveTo>
                  <a:cubicBezTo>
                    <a:pt x="81" y="0"/>
                    <a:pt x="1" y="98"/>
                    <a:pt x="1" y="214"/>
                  </a:cubicBezTo>
                  <a:cubicBezTo>
                    <a:pt x="1" y="321"/>
                    <a:pt x="81" y="419"/>
                    <a:pt x="188" y="419"/>
                  </a:cubicBezTo>
                  <a:cubicBezTo>
                    <a:pt x="286" y="419"/>
                    <a:pt x="367" y="321"/>
                    <a:pt x="367" y="214"/>
                  </a:cubicBezTo>
                  <a:cubicBezTo>
                    <a:pt x="367" y="98"/>
                    <a:pt x="286" y="0"/>
                    <a:pt x="1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9" name="Google Shape;4669;p51"/>
            <p:cNvSpPr/>
            <p:nvPr/>
          </p:nvSpPr>
          <p:spPr>
            <a:xfrm>
              <a:off x="6029096" y="3933103"/>
              <a:ext cx="323139" cy="523569"/>
            </a:xfrm>
            <a:custGeom>
              <a:avLst/>
              <a:gdLst/>
              <a:ahLst/>
              <a:cxnLst/>
              <a:rect l="l" t="t" r="r" b="b"/>
              <a:pathLst>
                <a:path w="2715" h="4399" extrusionOk="0">
                  <a:moveTo>
                    <a:pt x="1661" y="1"/>
                  </a:moveTo>
                  <a:cubicBezTo>
                    <a:pt x="1233" y="447"/>
                    <a:pt x="966" y="1053"/>
                    <a:pt x="957" y="1080"/>
                  </a:cubicBezTo>
                  <a:cubicBezTo>
                    <a:pt x="1" y="4255"/>
                    <a:pt x="787" y="4364"/>
                    <a:pt x="899" y="4364"/>
                  </a:cubicBezTo>
                  <a:cubicBezTo>
                    <a:pt x="908" y="4364"/>
                    <a:pt x="912" y="4363"/>
                    <a:pt x="912" y="4363"/>
                  </a:cubicBezTo>
                  <a:cubicBezTo>
                    <a:pt x="912" y="4363"/>
                    <a:pt x="1251" y="4381"/>
                    <a:pt x="1670" y="4399"/>
                  </a:cubicBezTo>
                  <a:cubicBezTo>
                    <a:pt x="2714" y="2392"/>
                    <a:pt x="1965" y="598"/>
                    <a:pt x="1661"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0" name="Google Shape;4670;p51"/>
            <p:cNvSpPr/>
            <p:nvPr/>
          </p:nvSpPr>
          <p:spPr>
            <a:xfrm>
              <a:off x="5493165" y="4012488"/>
              <a:ext cx="576652" cy="510477"/>
            </a:xfrm>
            <a:custGeom>
              <a:avLst/>
              <a:gdLst/>
              <a:ahLst/>
              <a:cxnLst/>
              <a:rect l="l" t="t" r="r" b="b"/>
              <a:pathLst>
                <a:path w="4845" h="4289" extrusionOk="0">
                  <a:moveTo>
                    <a:pt x="2611" y="1"/>
                  </a:moveTo>
                  <a:cubicBezTo>
                    <a:pt x="2580" y="1"/>
                    <a:pt x="2548" y="1"/>
                    <a:pt x="2516" y="3"/>
                  </a:cubicBezTo>
                  <a:cubicBezTo>
                    <a:pt x="0" y="101"/>
                    <a:pt x="339" y="3785"/>
                    <a:pt x="339" y="3785"/>
                  </a:cubicBezTo>
                  <a:cubicBezTo>
                    <a:pt x="339" y="3785"/>
                    <a:pt x="1149" y="4289"/>
                    <a:pt x="2501" y="4289"/>
                  </a:cubicBezTo>
                  <a:cubicBezTo>
                    <a:pt x="3160" y="4289"/>
                    <a:pt x="3949" y="4169"/>
                    <a:pt x="4835" y="3812"/>
                  </a:cubicBezTo>
                  <a:cubicBezTo>
                    <a:pt x="4835" y="3812"/>
                    <a:pt x="4844" y="3705"/>
                    <a:pt x="4835" y="3518"/>
                  </a:cubicBezTo>
                  <a:cubicBezTo>
                    <a:pt x="4826" y="2697"/>
                    <a:pt x="4639" y="404"/>
                    <a:pt x="3042" y="47"/>
                  </a:cubicBezTo>
                  <a:cubicBezTo>
                    <a:pt x="2909" y="18"/>
                    <a:pt x="2764" y="1"/>
                    <a:pt x="261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1" name="Google Shape;4671;p51"/>
            <p:cNvSpPr/>
            <p:nvPr/>
          </p:nvSpPr>
          <p:spPr>
            <a:xfrm>
              <a:off x="5493165" y="4012488"/>
              <a:ext cx="576652" cy="510477"/>
            </a:xfrm>
            <a:custGeom>
              <a:avLst/>
              <a:gdLst/>
              <a:ahLst/>
              <a:cxnLst/>
              <a:rect l="l" t="t" r="r" b="b"/>
              <a:pathLst>
                <a:path w="4845" h="4289" extrusionOk="0">
                  <a:moveTo>
                    <a:pt x="2611" y="1"/>
                  </a:moveTo>
                  <a:cubicBezTo>
                    <a:pt x="2580" y="1"/>
                    <a:pt x="2548" y="1"/>
                    <a:pt x="2516" y="3"/>
                  </a:cubicBezTo>
                  <a:cubicBezTo>
                    <a:pt x="0" y="101"/>
                    <a:pt x="339" y="3785"/>
                    <a:pt x="339" y="3785"/>
                  </a:cubicBezTo>
                  <a:cubicBezTo>
                    <a:pt x="339" y="3785"/>
                    <a:pt x="1149" y="4289"/>
                    <a:pt x="2501" y="4289"/>
                  </a:cubicBezTo>
                  <a:cubicBezTo>
                    <a:pt x="3160" y="4289"/>
                    <a:pt x="3949" y="4169"/>
                    <a:pt x="4835" y="3812"/>
                  </a:cubicBezTo>
                  <a:cubicBezTo>
                    <a:pt x="4835" y="3812"/>
                    <a:pt x="4844" y="3705"/>
                    <a:pt x="4835" y="3518"/>
                  </a:cubicBezTo>
                  <a:cubicBezTo>
                    <a:pt x="4550" y="3606"/>
                    <a:pt x="4213" y="3675"/>
                    <a:pt x="3869" y="3675"/>
                  </a:cubicBezTo>
                  <a:cubicBezTo>
                    <a:pt x="3375" y="3675"/>
                    <a:pt x="2866" y="3531"/>
                    <a:pt x="2471" y="3090"/>
                  </a:cubicBezTo>
                  <a:cubicBezTo>
                    <a:pt x="1588" y="2117"/>
                    <a:pt x="2551" y="663"/>
                    <a:pt x="3042" y="47"/>
                  </a:cubicBezTo>
                  <a:cubicBezTo>
                    <a:pt x="2909" y="18"/>
                    <a:pt x="2764" y="1"/>
                    <a:pt x="2611"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2" name="Google Shape;4672;p51"/>
            <p:cNvSpPr/>
            <p:nvPr/>
          </p:nvSpPr>
          <p:spPr>
            <a:xfrm>
              <a:off x="5312617" y="3813134"/>
              <a:ext cx="990722" cy="712811"/>
            </a:xfrm>
            <a:custGeom>
              <a:avLst/>
              <a:gdLst/>
              <a:ahLst/>
              <a:cxnLst/>
              <a:rect l="l" t="t" r="r" b="b"/>
              <a:pathLst>
                <a:path w="8324" h="5989" extrusionOk="0">
                  <a:moveTo>
                    <a:pt x="1606" y="1"/>
                  </a:moveTo>
                  <a:cubicBezTo>
                    <a:pt x="1606" y="1"/>
                    <a:pt x="1392" y="322"/>
                    <a:pt x="1169" y="839"/>
                  </a:cubicBezTo>
                  <a:cubicBezTo>
                    <a:pt x="919" y="1410"/>
                    <a:pt x="643" y="2213"/>
                    <a:pt x="589" y="3096"/>
                  </a:cubicBezTo>
                  <a:cubicBezTo>
                    <a:pt x="500" y="4773"/>
                    <a:pt x="803" y="5362"/>
                    <a:pt x="803" y="5362"/>
                  </a:cubicBezTo>
                  <a:cubicBezTo>
                    <a:pt x="803" y="5362"/>
                    <a:pt x="0" y="5558"/>
                    <a:pt x="125" y="5737"/>
                  </a:cubicBezTo>
                  <a:cubicBezTo>
                    <a:pt x="177" y="5803"/>
                    <a:pt x="470" y="5831"/>
                    <a:pt x="808" y="5831"/>
                  </a:cubicBezTo>
                  <a:cubicBezTo>
                    <a:pt x="1342" y="5831"/>
                    <a:pt x="1988" y="5760"/>
                    <a:pt x="1972" y="5657"/>
                  </a:cubicBezTo>
                  <a:cubicBezTo>
                    <a:pt x="1937" y="5482"/>
                    <a:pt x="2107" y="1931"/>
                    <a:pt x="4040" y="1931"/>
                  </a:cubicBezTo>
                  <a:cubicBezTo>
                    <a:pt x="4084" y="1931"/>
                    <a:pt x="4130" y="1933"/>
                    <a:pt x="4175" y="1937"/>
                  </a:cubicBezTo>
                  <a:cubicBezTo>
                    <a:pt x="6245" y="2115"/>
                    <a:pt x="5906" y="5657"/>
                    <a:pt x="6111" y="5764"/>
                  </a:cubicBezTo>
                  <a:cubicBezTo>
                    <a:pt x="6262" y="5845"/>
                    <a:pt x="7297" y="5989"/>
                    <a:pt x="7853" y="5989"/>
                  </a:cubicBezTo>
                  <a:cubicBezTo>
                    <a:pt x="8087" y="5989"/>
                    <a:pt x="8236" y="5963"/>
                    <a:pt x="8199" y="5897"/>
                  </a:cubicBezTo>
                  <a:cubicBezTo>
                    <a:pt x="8065" y="5666"/>
                    <a:pt x="7271" y="5576"/>
                    <a:pt x="7351" y="5478"/>
                  </a:cubicBezTo>
                  <a:cubicBezTo>
                    <a:pt x="7423" y="5389"/>
                    <a:pt x="8324" y="3141"/>
                    <a:pt x="7102" y="928"/>
                  </a:cubicBezTo>
                  <a:cubicBezTo>
                    <a:pt x="6968" y="688"/>
                    <a:pt x="6807" y="438"/>
                    <a:pt x="6611" y="197"/>
                  </a:cubicBezTo>
                  <a:lnTo>
                    <a:pt x="16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3" name="Google Shape;4673;p51"/>
            <p:cNvSpPr/>
            <p:nvPr/>
          </p:nvSpPr>
          <p:spPr>
            <a:xfrm>
              <a:off x="5501615" y="4045694"/>
              <a:ext cx="36182" cy="55344"/>
            </a:xfrm>
            <a:custGeom>
              <a:avLst/>
              <a:gdLst/>
              <a:ahLst/>
              <a:cxnLst/>
              <a:rect l="l" t="t" r="r" b="b"/>
              <a:pathLst>
                <a:path w="304" h="465" extrusionOk="0">
                  <a:moveTo>
                    <a:pt x="152" y="0"/>
                  </a:moveTo>
                  <a:cubicBezTo>
                    <a:pt x="63" y="0"/>
                    <a:pt x="0" y="107"/>
                    <a:pt x="0" y="232"/>
                  </a:cubicBezTo>
                  <a:cubicBezTo>
                    <a:pt x="0" y="366"/>
                    <a:pt x="63" y="464"/>
                    <a:pt x="152" y="464"/>
                  </a:cubicBezTo>
                  <a:cubicBezTo>
                    <a:pt x="232" y="464"/>
                    <a:pt x="304" y="366"/>
                    <a:pt x="304" y="232"/>
                  </a:cubicBezTo>
                  <a:cubicBezTo>
                    <a:pt x="304" y="107"/>
                    <a:pt x="232" y="0"/>
                    <a:pt x="15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4" name="Google Shape;4674;p51"/>
            <p:cNvSpPr/>
            <p:nvPr/>
          </p:nvSpPr>
          <p:spPr>
            <a:xfrm>
              <a:off x="5828672" y="3944767"/>
              <a:ext cx="17020" cy="19281"/>
            </a:xfrm>
            <a:custGeom>
              <a:avLst/>
              <a:gdLst/>
              <a:ahLst/>
              <a:cxnLst/>
              <a:rect l="l" t="t" r="r" b="b"/>
              <a:pathLst>
                <a:path w="143" h="162" extrusionOk="0">
                  <a:moveTo>
                    <a:pt x="71" y="1"/>
                  </a:moveTo>
                  <a:cubicBezTo>
                    <a:pt x="36" y="1"/>
                    <a:pt x="0" y="37"/>
                    <a:pt x="0" y="81"/>
                  </a:cubicBezTo>
                  <a:cubicBezTo>
                    <a:pt x="0" y="126"/>
                    <a:pt x="36" y="161"/>
                    <a:pt x="71" y="161"/>
                  </a:cubicBezTo>
                  <a:cubicBezTo>
                    <a:pt x="116" y="161"/>
                    <a:pt x="143" y="126"/>
                    <a:pt x="143" y="81"/>
                  </a:cubicBezTo>
                  <a:cubicBezTo>
                    <a:pt x="143" y="37"/>
                    <a:pt x="116" y="1"/>
                    <a:pt x="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5" name="Google Shape;4675;p51"/>
            <p:cNvSpPr/>
            <p:nvPr/>
          </p:nvSpPr>
          <p:spPr>
            <a:xfrm>
              <a:off x="6084557" y="4156143"/>
              <a:ext cx="55225" cy="55344"/>
            </a:xfrm>
            <a:custGeom>
              <a:avLst/>
              <a:gdLst/>
              <a:ahLst/>
              <a:cxnLst/>
              <a:rect l="l" t="t" r="r" b="b"/>
              <a:pathLst>
                <a:path w="464" h="465" extrusionOk="0">
                  <a:moveTo>
                    <a:pt x="232" y="0"/>
                  </a:moveTo>
                  <a:cubicBezTo>
                    <a:pt x="98" y="0"/>
                    <a:pt x="0" y="107"/>
                    <a:pt x="0" y="232"/>
                  </a:cubicBezTo>
                  <a:cubicBezTo>
                    <a:pt x="0" y="366"/>
                    <a:pt x="98" y="464"/>
                    <a:pt x="232" y="464"/>
                  </a:cubicBezTo>
                  <a:cubicBezTo>
                    <a:pt x="357" y="464"/>
                    <a:pt x="464" y="366"/>
                    <a:pt x="464" y="232"/>
                  </a:cubicBezTo>
                  <a:cubicBezTo>
                    <a:pt x="464" y="107"/>
                    <a:pt x="357" y="0"/>
                    <a:pt x="23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6" name="Google Shape;4676;p51"/>
            <p:cNvSpPr/>
            <p:nvPr/>
          </p:nvSpPr>
          <p:spPr>
            <a:xfrm>
              <a:off x="5451747" y="3813134"/>
              <a:ext cx="706146" cy="132350"/>
            </a:xfrm>
            <a:custGeom>
              <a:avLst/>
              <a:gdLst/>
              <a:ahLst/>
              <a:cxnLst/>
              <a:rect l="l" t="t" r="r" b="b"/>
              <a:pathLst>
                <a:path w="5933" h="1112" extrusionOk="0">
                  <a:moveTo>
                    <a:pt x="437" y="1"/>
                  </a:moveTo>
                  <a:cubicBezTo>
                    <a:pt x="437" y="1"/>
                    <a:pt x="223" y="322"/>
                    <a:pt x="0" y="839"/>
                  </a:cubicBezTo>
                  <a:cubicBezTo>
                    <a:pt x="500" y="937"/>
                    <a:pt x="1535" y="1071"/>
                    <a:pt x="3238" y="1107"/>
                  </a:cubicBezTo>
                  <a:cubicBezTo>
                    <a:pt x="3380" y="1110"/>
                    <a:pt x="3517" y="1112"/>
                    <a:pt x="3651" y="1112"/>
                  </a:cubicBezTo>
                  <a:cubicBezTo>
                    <a:pt x="4619" y="1112"/>
                    <a:pt x="5376" y="1030"/>
                    <a:pt x="5933" y="928"/>
                  </a:cubicBezTo>
                  <a:cubicBezTo>
                    <a:pt x="5799" y="688"/>
                    <a:pt x="5638" y="438"/>
                    <a:pt x="5442" y="197"/>
                  </a:cubicBezTo>
                  <a:lnTo>
                    <a:pt x="437" y="1"/>
                  </a:ln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7" name="Google Shape;4677;p51"/>
            <p:cNvSpPr/>
            <p:nvPr/>
          </p:nvSpPr>
          <p:spPr>
            <a:xfrm>
              <a:off x="5048281" y="2573327"/>
              <a:ext cx="1522623" cy="1321717"/>
            </a:xfrm>
            <a:custGeom>
              <a:avLst/>
              <a:gdLst/>
              <a:ahLst/>
              <a:cxnLst/>
              <a:rect l="l" t="t" r="r" b="b"/>
              <a:pathLst>
                <a:path w="12793" h="11105" extrusionOk="0">
                  <a:moveTo>
                    <a:pt x="2950" y="1"/>
                  </a:moveTo>
                  <a:cubicBezTo>
                    <a:pt x="2694" y="1"/>
                    <a:pt x="2400" y="83"/>
                    <a:pt x="2061" y="283"/>
                  </a:cubicBezTo>
                  <a:cubicBezTo>
                    <a:pt x="152" y="1408"/>
                    <a:pt x="1490" y="2915"/>
                    <a:pt x="1981" y="3147"/>
                  </a:cubicBezTo>
                  <a:cubicBezTo>
                    <a:pt x="1981" y="3147"/>
                    <a:pt x="1945" y="3183"/>
                    <a:pt x="1882" y="3245"/>
                  </a:cubicBezTo>
                  <a:cubicBezTo>
                    <a:pt x="1472" y="3656"/>
                    <a:pt x="0" y="5342"/>
                    <a:pt x="259" y="7911"/>
                  </a:cubicBezTo>
                  <a:cubicBezTo>
                    <a:pt x="526" y="10632"/>
                    <a:pt x="3854" y="11051"/>
                    <a:pt x="6165" y="11096"/>
                  </a:cubicBezTo>
                  <a:cubicBezTo>
                    <a:pt x="6263" y="11096"/>
                    <a:pt x="6361" y="11105"/>
                    <a:pt x="6450" y="11105"/>
                  </a:cubicBezTo>
                  <a:lnTo>
                    <a:pt x="6495" y="11105"/>
                  </a:lnTo>
                  <a:cubicBezTo>
                    <a:pt x="6584" y="11105"/>
                    <a:pt x="6682" y="11096"/>
                    <a:pt x="6780" y="11096"/>
                  </a:cubicBezTo>
                  <a:cubicBezTo>
                    <a:pt x="9091" y="11051"/>
                    <a:pt x="12418" y="10632"/>
                    <a:pt x="12686" y="7911"/>
                  </a:cubicBezTo>
                  <a:cubicBezTo>
                    <a:pt x="12730" y="7536"/>
                    <a:pt x="12730" y="7170"/>
                    <a:pt x="12695" y="6831"/>
                  </a:cubicBezTo>
                  <a:cubicBezTo>
                    <a:pt x="12498" y="4512"/>
                    <a:pt x="10964" y="3147"/>
                    <a:pt x="10964" y="3147"/>
                  </a:cubicBezTo>
                  <a:cubicBezTo>
                    <a:pt x="11455" y="2915"/>
                    <a:pt x="12793" y="1408"/>
                    <a:pt x="10884" y="283"/>
                  </a:cubicBezTo>
                  <a:cubicBezTo>
                    <a:pt x="10545" y="83"/>
                    <a:pt x="10250" y="1"/>
                    <a:pt x="9995" y="1"/>
                  </a:cubicBezTo>
                  <a:cubicBezTo>
                    <a:pt x="8917" y="1"/>
                    <a:pt x="8531" y="1465"/>
                    <a:pt x="8466" y="1747"/>
                  </a:cubicBezTo>
                  <a:cubicBezTo>
                    <a:pt x="8118" y="1595"/>
                    <a:pt x="7208" y="1515"/>
                    <a:pt x="7101" y="1515"/>
                  </a:cubicBezTo>
                  <a:cubicBezTo>
                    <a:pt x="6976" y="1515"/>
                    <a:pt x="7360" y="1300"/>
                    <a:pt x="7208" y="1131"/>
                  </a:cubicBezTo>
                  <a:cubicBezTo>
                    <a:pt x="7187" y="1108"/>
                    <a:pt x="7155" y="1097"/>
                    <a:pt x="7116" y="1097"/>
                  </a:cubicBezTo>
                  <a:cubicBezTo>
                    <a:pt x="6867" y="1097"/>
                    <a:pt x="6311" y="1491"/>
                    <a:pt x="6165" y="1515"/>
                  </a:cubicBezTo>
                  <a:cubicBezTo>
                    <a:pt x="6162" y="1515"/>
                    <a:pt x="6160" y="1515"/>
                    <a:pt x="6158" y="1515"/>
                  </a:cubicBezTo>
                  <a:cubicBezTo>
                    <a:pt x="6015" y="1515"/>
                    <a:pt x="6679" y="933"/>
                    <a:pt x="6468" y="792"/>
                  </a:cubicBezTo>
                  <a:cubicBezTo>
                    <a:pt x="6455" y="783"/>
                    <a:pt x="6435" y="778"/>
                    <a:pt x="6411" y="778"/>
                  </a:cubicBezTo>
                  <a:cubicBezTo>
                    <a:pt x="6042" y="778"/>
                    <a:pt x="4487" y="1791"/>
                    <a:pt x="4487" y="1791"/>
                  </a:cubicBezTo>
                  <a:cubicBezTo>
                    <a:pt x="4487" y="1791"/>
                    <a:pt x="4143" y="1"/>
                    <a:pt x="295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8" name="Google Shape;4678;p51"/>
            <p:cNvSpPr/>
            <p:nvPr/>
          </p:nvSpPr>
          <p:spPr>
            <a:xfrm>
              <a:off x="5311545" y="2652711"/>
              <a:ext cx="134969" cy="198644"/>
            </a:xfrm>
            <a:custGeom>
              <a:avLst/>
              <a:gdLst/>
              <a:ahLst/>
              <a:cxnLst/>
              <a:rect l="l" t="t" r="r" b="b"/>
              <a:pathLst>
                <a:path w="1134" h="1669" extrusionOk="0">
                  <a:moveTo>
                    <a:pt x="545" y="0"/>
                  </a:moveTo>
                  <a:cubicBezTo>
                    <a:pt x="322" y="0"/>
                    <a:pt x="161" y="268"/>
                    <a:pt x="72" y="821"/>
                  </a:cubicBezTo>
                  <a:cubicBezTo>
                    <a:pt x="9" y="1195"/>
                    <a:pt x="1" y="1561"/>
                    <a:pt x="1" y="1579"/>
                  </a:cubicBezTo>
                  <a:cubicBezTo>
                    <a:pt x="1" y="1633"/>
                    <a:pt x="36" y="1668"/>
                    <a:pt x="90" y="1668"/>
                  </a:cubicBezTo>
                  <a:cubicBezTo>
                    <a:pt x="143" y="1668"/>
                    <a:pt x="179" y="1633"/>
                    <a:pt x="179" y="1579"/>
                  </a:cubicBezTo>
                  <a:cubicBezTo>
                    <a:pt x="197" y="999"/>
                    <a:pt x="331" y="178"/>
                    <a:pt x="545" y="178"/>
                  </a:cubicBezTo>
                  <a:cubicBezTo>
                    <a:pt x="732" y="178"/>
                    <a:pt x="910" y="794"/>
                    <a:pt x="946" y="1552"/>
                  </a:cubicBezTo>
                  <a:cubicBezTo>
                    <a:pt x="946" y="1593"/>
                    <a:pt x="983" y="1634"/>
                    <a:pt x="1031" y="1634"/>
                  </a:cubicBezTo>
                  <a:cubicBezTo>
                    <a:pt x="1035" y="1634"/>
                    <a:pt x="1040" y="1633"/>
                    <a:pt x="1044" y="1633"/>
                  </a:cubicBezTo>
                  <a:cubicBezTo>
                    <a:pt x="1089" y="1633"/>
                    <a:pt x="1133" y="1588"/>
                    <a:pt x="1125" y="1543"/>
                  </a:cubicBezTo>
                  <a:cubicBezTo>
                    <a:pt x="1125" y="1526"/>
                    <a:pt x="1107" y="1169"/>
                    <a:pt x="1035" y="803"/>
                  </a:cubicBezTo>
                  <a:cubicBezTo>
                    <a:pt x="937" y="259"/>
                    <a:pt x="777" y="0"/>
                    <a:pt x="5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9" name="Google Shape;4679;p51"/>
            <p:cNvSpPr/>
            <p:nvPr/>
          </p:nvSpPr>
          <p:spPr>
            <a:xfrm>
              <a:off x="6207620" y="2652711"/>
              <a:ext cx="134969" cy="198644"/>
            </a:xfrm>
            <a:custGeom>
              <a:avLst/>
              <a:gdLst/>
              <a:ahLst/>
              <a:cxnLst/>
              <a:rect l="l" t="t" r="r" b="b"/>
              <a:pathLst>
                <a:path w="1134" h="1669" extrusionOk="0">
                  <a:moveTo>
                    <a:pt x="581" y="0"/>
                  </a:moveTo>
                  <a:cubicBezTo>
                    <a:pt x="358" y="0"/>
                    <a:pt x="197" y="259"/>
                    <a:pt x="90" y="803"/>
                  </a:cubicBezTo>
                  <a:cubicBezTo>
                    <a:pt x="19" y="1169"/>
                    <a:pt x="1" y="1526"/>
                    <a:pt x="1" y="1543"/>
                  </a:cubicBezTo>
                  <a:cubicBezTo>
                    <a:pt x="1" y="1588"/>
                    <a:pt x="37" y="1633"/>
                    <a:pt x="90" y="1633"/>
                  </a:cubicBezTo>
                  <a:cubicBezTo>
                    <a:pt x="94" y="1633"/>
                    <a:pt x="98" y="1634"/>
                    <a:pt x="102" y="1634"/>
                  </a:cubicBezTo>
                  <a:cubicBezTo>
                    <a:pt x="142" y="1634"/>
                    <a:pt x="179" y="1593"/>
                    <a:pt x="179" y="1552"/>
                  </a:cubicBezTo>
                  <a:cubicBezTo>
                    <a:pt x="224" y="794"/>
                    <a:pt x="402" y="178"/>
                    <a:pt x="581" y="178"/>
                  </a:cubicBezTo>
                  <a:cubicBezTo>
                    <a:pt x="795" y="178"/>
                    <a:pt x="929" y="999"/>
                    <a:pt x="947" y="1579"/>
                  </a:cubicBezTo>
                  <a:cubicBezTo>
                    <a:pt x="947" y="1633"/>
                    <a:pt x="991" y="1668"/>
                    <a:pt x="1036" y="1668"/>
                  </a:cubicBezTo>
                  <a:lnTo>
                    <a:pt x="1045" y="1668"/>
                  </a:lnTo>
                  <a:cubicBezTo>
                    <a:pt x="1089" y="1668"/>
                    <a:pt x="1134" y="1633"/>
                    <a:pt x="1134" y="1579"/>
                  </a:cubicBezTo>
                  <a:cubicBezTo>
                    <a:pt x="1125" y="1561"/>
                    <a:pt x="1116" y="1195"/>
                    <a:pt x="1054" y="821"/>
                  </a:cubicBezTo>
                  <a:cubicBezTo>
                    <a:pt x="964" y="268"/>
                    <a:pt x="813" y="0"/>
                    <a:pt x="58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0" name="Google Shape;4680;p51"/>
            <p:cNvSpPr/>
            <p:nvPr/>
          </p:nvSpPr>
          <p:spPr>
            <a:xfrm>
              <a:off x="6137639" y="3597593"/>
              <a:ext cx="223043" cy="173293"/>
            </a:xfrm>
            <a:custGeom>
              <a:avLst/>
              <a:gdLst/>
              <a:ahLst/>
              <a:cxnLst/>
              <a:rect l="l" t="t" r="r" b="b"/>
              <a:pathLst>
                <a:path w="1874" h="1456" extrusionOk="0">
                  <a:moveTo>
                    <a:pt x="1174" y="0"/>
                  </a:moveTo>
                  <a:cubicBezTo>
                    <a:pt x="983" y="0"/>
                    <a:pt x="771" y="65"/>
                    <a:pt x="580" y="197"/>
                  </a:cubicBezTo>
                  <a:cubicBezTo>
                    <a:pt x="170" y="474"/>
                    <a:pt x="0" y="929"/>
                    <a:pt x="196" y="1223"/>
                  </a:cubicBezTo>
                  <a:cubicBezTo>
                    <a:pt x="304" y="1377"/>
                    <a:pt x="487" y="1455"/>
                    <a:pt x="696" y="1455"/>
                  </a:cubicBezTo>
                  <a:cubicBezTo>
                    <a:pt x="886" y="1455"/>
                    <a:pt x="1098" y="1390"/>
                    <a:pt x="1294" y="1259"/>
                  </a:cubicBezTo>
                  <a:cubicBezTo>
                    <a:pt x="1704" y="982"/>
                    <a:pt x="1874" y="518"/>
                    <a:pt x="1677" y="233"/>
                  </a:cubicBezTo>
                  <a:cubicBezTo>
                    <a:pt x="1570" y="79"/>
                    <a:pt x="1384" y="0"/>
                    <a:pt x="117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1" name="Google Shape;4681;p51"/>
            <p:cNvSpPr/>
            <p:nvPr/>
          </p:nvSpPr>
          <p:spPr>
            <a:xfrm>
              <a:off x="6187507" y="3531776"/>
              <a:ext cx="28803" cy="39396"/>
            </a:xfrm>
            <a:custGeom>
              <a:avLst/>
              <a:gdLst/>
              <a:ahLst/>
              <a:cxnLst/>
              <a:rect l="l" t="t" r="r" b="b"/>
              <a:pathLst>
                <a:path w="242" h="331" extrusionOk="0">
                  <a:moveTo>
                    <a:pt x="116" y="1"/>
                  </a:moveTo>
                  <a:cubicBezTo>
                    <a:pt x="54" y="1"/>
                    <a:pt x="0" y="72"/>
                    <a:pt x="0" y="170"/>
                  </a:cubicBezTo>
                  <a:cubicBezTo>
                    <a:pt x="0" y="259"/>
                    <a:pt x="54" y="331"/>
                    <a:pt x="116" y="331"/>
                  </a:cubicBezTo>
                  <a:cubicBezTo>
                    <a:pt x="188" y="331"/>
                    <a:pt x="241" y="259"/>
                    <a:pt x="241" y="170"/>
                  </a:cubicBezTo>
                  <a:cubicBezTo>
                    <a:pt x="241" y="72"/>
                    <a:pt x="188" y="1"/>
                    <a:pt x="11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2" name="Google Shape;4682;p51"/>
            <p:cNvSpPr/>
            <p:nvPr/>
          </p:nvSpPr>
          <p:spPr>
            <a:xfrm>
              <a:off x="6391382" y="3175080"/>
              <a:ext cx="70103" cy="120091"/>
            </a:xfrm>
            <a:custGeom>
              <a:avLst/>
              <a:gdLst/>
              <a:ahLst/>
              <a:cxnLst/>
              <a:rect l="l" t="t" r="r" b="b"/>
              <a:pathLst>
                <a:path w="589" h="1009" extrusionOk="0">
                  <a:moveTo>
                    <a:pt x="295" y="0"/>
                  </a:moveTo>
                  <a:cubicBezTo>
                    <a:pt x="134" y="0"/>
                    <a:pt x="0" y="232"/>
                    <a:pt x="0" y="509"/>
                  </a:cubicBezTo>
                  <a:cubicBezTo>
                    <a:pt x="0" y="785"/>
                    <a:pt x="134" y="1008"/>
                    <a:pt x="295" y="1008"/>
                  </a:cubicBezTo>
                  <a:cubicBezTo>
                    <a:pt x="455" y="1008"/>
                    <a:pt x="589" y="785"/>
                    <a:pt x="589" y="509"/>
                  </a:cubicBezTo>
                  <a:cubicBezTo>
                    <a:pt x="589" y="232"/>
                    <a:pt x="455" y="0"/>
                    <a:pt x="29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3" name="Google Shape;4683;p51"/>
            <p:cNvSpPr/>
            <p:nvPr/>
          </p:nvSpPr>
          <p:spPr>
            <a:xfrm>
              <a:off x="6339372" y="3104979"/>
              <a:ext cx="40467" cy="41538"/>
            </a:xfrm>
            <a:custGeom>
              <a:avLst/>
              <a:gdLst/>
              <a:ahLst/>
              <a:cxnLst/>
              <a:rect l="l" t="t" r="r" b="b"/>
              <a:pathLst>
                <a:path w="340" h="349" extrusionOk="0">
                  <a:moveTo>
                    <a:pt x="170" y="0"/>
                  </a:moveTo>
                  <a:cubicBezTo>
                    <a:pt x="80" y="0"/>
                    <a:pt x="0" y="81"/>
                    <a:pt x="0" y="179"/>
                  </a:cubicBezTo>
                  <a:cubicBezTo>
                    <a:pt x="0" y="268"/>
                    <a:pt x="80" y="348"/>
                    <a:pt x="170" y="348"/>
                  </a:cubicBezTo>
                  <a:cubicBezTo>
                    <a:pt x="259" y="348"/>
                    <a:pt x="339" y="268"/>
                    <a:pt x="339" y="179"/>
                  </a:cubicBezTo>
                  <a:cubicBezTo>
                    <a:pt x="339" y="81"/>
                    <a:pt x="259" y="0"/>
                    <a:pt x="17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4" name="Google Shape;4684;p51"/>
            <p:cNvSpPr/>
            <p:nvPr/>
          </p:nvSpPr>
          <p:spPr>
            <a:xfrm>
              <a:off x="5439964" y="3642224"/>
              <a:ext cx="72364" cy="67008"/>
            </a:xfrm>
            <a:custGeom>
              <a:avLst/>
              <a:gdLst/>
              <a:ahLst/>
              <a:cxnLst/>
              <a:rect l="l" t="t" r="r" b="b"/>
              <a:pathLst>
                <a:path w="608" h="563" extrusionOk="0">
                  <a:moveTo>
                    <a:pt x="304" y="0"/>
                  </a:moveTo>
                  <a:cubicBezTo>
                    <a:pt x="144" y="0"/>
                    <a:pt x="1" y="125"/>
                    <a:pt x="1" y="277"/>
                  </a:cubicBezTo>
                  <a:cubicBezTo>
                    <a:pt x="1" y="438"/>
                    <a:pt x="144" y="562"/>
                    <a:pt x="304" y="562"/>
                  </a:cubicBezTo>
                  <a:cubicBezTo>
                    <a:pt x="474" y="562"/>
                    <a:pt x="608" y="438"/>
                    <a:pt x="608" y="277"/>
                  </a:cubicBezTo>
                  <a:cubicBezTo>
                    <a:pt x="608" y="125"/>
                    <a:pt x="474" y="0"/>
                    <a:pt x="3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5" name="Google Shape;4685;p51"/>
            <p:cNvSpPr/>
            <p:nvPr/>
          </p:nvSpPr>
          <p:spPr>
            <a:xfrm>
              <a:off x="5590758" y="3626276"/>
              <a:ext cx="33088" cy="42609"/>
            </a:xfrm>
            <a:custGeom>
              <a:avLst/>
              <a:gdLst/>
              <a:ahLst/>
              <a:cxnLst/>
              <a:rect l="l" t="t" r="r" b="b"/>
              <a:pathLst>
                <a:path w="278" h="358" extrusionOk="0">
                  <a:moveTo>
                    <a:pt x="135" y="1"/>
                  </a:moveTo>
                  <a:cubicBezTo>
                    <a:pt x="63" y="1"/>
                    <a:pt x="1" y="81"/>
                    <a:pt x="1" y="179"/>
                  </a:cubicBezTo>
                  <a:cubicBezTo>
                    <a:pt x="1" y="277"/>
                    <a:pt x="63" y="357"/>
                    <a:pt x="135" y="357"/>
                  </a:cubicBezTo>
                  <a:cubicBezTo>
                    <a:pt x="215" y="357"/>
                    <a:pt x="277" y="277"/>
                    <a:pt x="277" y="179"/>
                  </a:cubicBezTo>
                  <a:cubicBezTo>
                    <a:pt x="277" y="81"/>
                    <a:pt x="215" y="1"/>
                    <a:pt x="13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6" name="Google Shape;4686;p51"/>
            <p:cNvSpPr/>
            <p:nvPr/>
          </p:nvSpPr>
          <p:spPr>
            <a:xfrm>
              <a:off x="5444249" y="3534989"/>
              <a:ext cx="28803" cy="32969"/>
            </a:xfrm>
            <a:custGeom>
              <a:avLst/>
              <a:gdLst/>
              <a:ahLst/>
              <a:cxnLst/>
              <a:rect l="l" t="t" r="r" b="b"/>
              <a:pathLst>
                <a:path w="242" h="277" extrusionOk="0">
                  <a:moveTo>
                    <a:pt x="117" y="0"/>
                  </a:moveTo>
                  <a:cubicBezTo>
                    <a:pt x="54" y="0"/>
                    <a:pt x="1" y="63"/>
                    <a:pt x="1" y="143"/>
                  </a:cubicBezTo>
                  <a:cubicBezTo>
                    <a:pt x="1" y="215"/>
                    <a:pt x="54" y="277"/>
                    <a:pt x="117" y="277"/>
                  </a:cubicBezTo>
                  <a:cubicBezTo>
                    <a:pt x="188" y="277"/>
                    <a:pt x="242" y="215"/>
                    <a:pt x="242" y="143"/>
                  </a:cubicBezTo>
                  <a:cubicBezTo>
                    <a:pt x="242" y="63"/>
                    <a:pt x="188" y="0"/>
                    <a:pt x="11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7" name="Google Shape;4687;p51"/>
            <p:cNvSpPr/>
            <p:nvPr/>
          </p:nvSpPr>
          <p:spPr>
            <a:xfrm>
              <a:off x="5038641" y="2959539"/>
              <a:ext cx="1524884" cy="935497"/>
            </a:xfrm>
            <a:custGeom>
              <a:avLst/>
              <a:gdLst/>
              <a:ahLst/>
              <a:cxnLst/>
              <a:rect l="l" t="t" r="r" b="b"/>
              <a:pathLst>
                <a:path w="12812" h="7860" extrusionOk="0">
                  <a:moveTo>
                    <a:pt x="1963" y="0"/>
                  </a:moveTo>
                  <a:lnTo>
                    <a:pt x="1963" y="0"/>
                  </a:lnTo>
                  <a:cubicBezTo>
                    <a:pt x="1553" y="411"/>
                    <a:pt x="81" y="2097"/>
                    <a:pt x="340" y="4666"/>
                  </a:cubicBezTo>
                  <a:cubicBezTo>
                    <a:pt x="607" y="7387"/>
                    <a:pt x="3935" y="7806"/>
                    <a:pt x="6246" y="7851"/>
                  </a:cubicBezTo>
                  <a:cubicBezTo>
                    <a:pt x="6344" y="7851"/>
                    <a:pt x="6442" y="7860"/>
                    <a:pt x="6531" y="7860"/>
                  </a:cubicBezTo>
                  <a:lnTo>
                    <a:pt x="6576" y="7860"/>
                  </a:lnTo>
                  <a:cubicBezTo>
                    <a:pt x="6665" y="7860"/>
                    <a:pt x="6763" y="7851"/>
                    <a:pt x="6861" y="7851"/>
                  </a:cubicBezTo>
                  <a:cubicBezTo>
                    <a:pt x="9172" y="7806"/>
                    <a:pt x="12499" y="7387"/>
                    <a:pt x="12767" y="4666"/>
                  </a:cubicBezTo>
                  <a:cubicBezTo>
                    <a:pt x="12811" y="4291"/>
                    <a:pt x="12811" y="3925"/>
                    <a:pt x="12776" y="3586"/>
                  </a:cubicBezTo>
                  <a:lnTo>
                    <a:pt x="12776" y="3586"/>
                  </a:lnTo>
                  <a:cubicBezTo>
                    <a:pt x="11900" y="4571"/>
                    <a:pt x="9949" y="6598"/>
                    <a:pt x="6610" y="6598"/>
                  </a:cubicBezTo>
                  <a:cubicBezTo>
                    <a:pt x="6139" y="6598"/>
                    <a:pt x="5640" y="6557"/>
                    <a:pt x="5113" y="6468"/>
                  </a:cubicBezTo>
                  <a:cubicBezTo>
                    <a:pt x="1" y="5594"/>
                    <a:pt x="1758" y="812"/>
                    <a:pt x="1963" y="0"/>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8" name="Google Shape;4688;p51"/>
            <p:cNvSpPr/>
            <p:nvPr/>
          </p:nvSpPr>
          <p:spPr>
            <a:xfrm>
              <a:off x="5271199" y="2937045"/>
              <a:ext cx="176388" cy="57606"/>
            </a:xfrm>
            <a:custGeom>
              <a:avLst/>
              <a:gdLst/>
              <a:ahLst/>
              <a:cxnLst/>
              <a:rect l="l" t="t" r="r" b="b"/>
              <a:pathLst>
                <a:path w="1482" h="484" extrusionOk="0">
                  <a:moveTo>
                    <a:pt x="111" y="1"/>
                  </a:moveTo>
                  <a:cubicBezTo>
                    <a:pt x="70" y="1"/>
                    <a:pt x="26" y="33"/>
                    <a:pt x="18" y="73"/>
                  </a:cubicBezTo>
                  <a:cubicBezTo>
                    <a:pt x="1" y="127"/>
                    <a:pt x="36" y="171"/>
                    <a:pt x="81" y="180"/>
                  </a:cubicBezTo>
                  <a:lnTo>
                    <a:pt x="1357" y="484"/>
                  </a:lnTo>
                  <a:lnTo>
                    <a:pt x="1383" y="484"/>
                  </a:lnTo>
                  <a:cubicBezTo>
                    <a:pt x="1419" y="484"/>
                    <a:pt x="1464" y="457"/>
                    <a:pt x="1472" y="412"/>
                  </a:cubicBezTo>
                  <a:cubicBezTo>
                    <a:pt x="1481" y="368"/>
                    <a:pt x="1455" y="314"/>
                    <a:pt x="1401" y="305"/>
                  </a:cubicBezTo>
                  <a:lnTo>
                    <a:pt x="125" y="2"/>
                  </a:lnTo>
                  <a:cubicBezTo>
                    <a:pt x="121" y="1"/>
                    <a:pt x="116" y="1"/>
                    <a:pt x="11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9" name="Google Shape;4689;p51"/>
            <p:cNvSpPr/>
            <p:nvPr/>
          </p:nvSpPr>
          <p:spPr>
            <a:xfrm>
              <a:off x="6187507" y="2937045"/>
              <a:ext cx="177459" cy="57606"/>
            </a:xfrm>
            <a:custGeom>
              <a:avLst/>
              <a:gdLst/>
              <a:ahLst/>
              <a:cxnLst/>
              <a:rect l="l" t="t" r="r" b="b"/>
              <a:pathLst>
                <a:path w="1491" h="484" extrusionOk="0">
                  <a:moveTo>
                    <a:pt x="1388" y="1"/>
                  </a:moveTo>
                  <a:cubicBezTo>
                    <a:pt x="1384" y="1"/>
                    <a:pt x="1379" y="1"/>
                    <a:pt x="1374" y="2"/>
                  </a:cubicBezTo>
                  <a:lnTo>
                    <a:pt x="81" y="305"/>
                  </a:lnTo>
                  <a:cubicBezTo>
                    <a:pt x="36" y="314"/>
                    <a:pt x="0" y="359"/>
                    <a:pt x="9" y="412"/>
                  </a:cubicBezTo>
                  <a:cubicBezTo>
                    <a:pt x="18" y="457"/>
                    <a:pt x="63" y="484"/>
                    <a:pt x="99" y="484"/>
                  </a:cubicBezTo>
                  <a:lnTo>
                    <a:pt x="125" y="484"/>
                  </a:lnTo>
                  <a:lnTo>
                    <a:pt x="1410" y="180"/>
                  </a:lnTo>
                  <a:cubicBezTo>
                    <a:pt x="1463" y="171"/>
                    <a:pt x="1490" y="127"/>
                    <a:pt x="1481" y="73"/>
                  </a:cubicBezTo>
                  <a:cubicBezTo>
                    <a:pt x="1473" y="33"/>
                    <a:pt x="1430" y="1"/>
                    <a:pt x="138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0" name="Google Shape;4690;p51"/>
            <p:cNvSpPr/>
            <p:nvPr/>
          </p:nvSpPr>
          <p:spPr>
            <a:xfrm>
              <a:off x="5051375" y="3370150"/>
              <a:ext cx="372890" cy="98072"/>
            </a:xfrm>
            <a:custGeom>
              <a:avLst/>
              <a:gdLst/>
              <a:ahLst/>
              <a:cxnLst/>
              <a:rect l="l" t="t" r="r" b="b"/>
              <a:pathLst>
                <a:path w="3133" h="824" extrusionOk="0">
                  <a:moveTo>
                    <a:pt x="3036" y="1"/>
                  </a:moveTo>
                  <a:cubicBezTo>
                    <a:pt x="3030" y="1"/>
                    <a:pt x="3023" y="2"/>
                    <a:pt x="3016" y="3"/>
                  </a:cubicBezTo>
                  <a:lnTo>
                    <a:pt x="81" y="645"/>
                  </a:lnTo>
                  <a:cubicBezTo>
                    <a:pt x="37" y="654"/>
                    <a:pt x="1" y="698"/>
                    <a:pt x="10" y="752"/>
                  </a:cubicBezTo>
                  <a:cubicBezTo>
                    <a:pt x="19" y="797"/>
                    <a:pt x="63" y="823"/>
                    <a:pt x="99" y="823"/>
                  </a:cubicBezTo>
                  <a:lnTo>
                    <a:pt x="117" y="823"/>
                  </a:lnTo>
                  <a:lnTo>
                    <a:pt x="3052" y="181"/>
                  </a:lnTo>
                  <a:cubicBezTo>
                    <a:pt x="3105" y="172"/>
                    <a:pt x="3132" y="119"/>
                    <a:pt x="3123" y="74"/>
                  </a:cubicBezTo>
                  <a:cubicBezTo>
                    <a:pt x="3115" y="27"/>
                    <a:pt x="3080" y="1"/>
                    <a:pt x="303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1" name="Google Shape;4691;p51"/>
            <p:cNvSpPr/>
            <p:nvPr/>
          </p:nvSpPr>
          <p:spPr>
            <a:xfrm>
              <a:off x="6205597" y="3370150"/>
              <a:ext cx="373842" cy="98072"/>
            </a:xfrm>
            <a:custGeom>
              <a:avLst/>
              <a:gdLst/>
              <a:ahLst/>
              <a:cxnLst/>
              <a:rect l="l" t="t" r="r" b="b"/>
              <a:pathLst>
                <a:path w="3141" h="824" extrusionOk="0">
                  <a:moveTo>
                    <a:pt x="105" y="1"/>
                  </a:moveTo>
                  <a:cubicBezTo>
                    <a:pt x="61" y="1"/>
                    <a:pt x="26" y="27"/>
                    <a:pt x="18" y="74"/>
                  </a:cubicBezTo>
                  <a:cubicBezTo>
                    <a:pt x="0" y="119"/>
                    <a:pt x="36" y="172"/>
                    <a:pt x="80" y="181"/>
                  </a:cubicBezTo>
                  <a:lnTo>
                    <a:pt x="3015" y="823"/>
                  </a:lnTo>
                  <a:lnTo>
                    <a:pt x="3042" y="823"/>
                  </a:lnTo>
                  <a:cubicBezTo>
                    <a:pt x="3078" y="823"/>
                    <a:pt x="3113" y="797"/>
                    <a:pt x="3131" y="752"/>
                  </a:cubicBezTo>
                  <a:cubicBezTo>
                    <a:pt x="3140" y="698"/>
                    <a:pt x="3105" y="654"/>
                    <a:pt x="3060" y="645"/>
                  </a:cubicBezTo>
                  <a:lnTo>
                    <a:pt x="125" y="3"/>
                  </a:lnTo>
                  <a:cubicBezTo>
                    <a:pt x="118" y="2"/>
                    <a:pt x="111" y="1"/>
                    <a:pt x="10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2" name="Google Shape;4692;p51"/>
            <p:cNvSpPr/>
            <p:nvPr/>
          </p:nvSpPr>
          <p:spPr>
            <a:xfrm>
              <a:off x="5386883" y="2920858"/>
              <a:ext cx="862300" cy="518689"/>
            </a:xfrm>
            <a:custGeom>
              <a:avLst/>
              <a:gdLst/>
              <a:ahLst/>
              <a:cxnLst/>
              <a:rect l="l" t="t" r="r" b="b"/>
              <a:pathLst>
                <a:path w="7245" h="4358" extrusionOk="0">
                  <a:moveTo>
                    <a:pt x="1898" y="1"/>
                  </a:moveTo>
                  <a:cubicBezTo>
                    <a:pt x="1076" y="1"/>
                    <a:pt x="526" y="92"/>
                    <a:pt x="411" y="530"/>
                  </a:cubicBezTo>
                  <a:cubicBezTo>
                    <a:pt x="340" y="798"/>
                    <a:pt x="251" y="1199"/>
                    <a:pt x="170" y="1637"/>
                  </a:cubicBezTo>
                  <a:cubicBezTo>
                    <a:pt x="153" y="1735"/>
                    <a:pt x="135" y="1833"/>
                    <a:pt x="117" y="1922"/>
                  </a:cubicBezTo>
                  <a:cubicBezTo>
                    <a:pt x="72" y="2234"/>
                    <a:pt x="28" y="2547"/>
                    <a:pt x="10" y="2823"/>
                  </a:cubicBezTo>
                  <a:cubicBezTo>
                    <a:pt x="1" y="2921"/>
                    <a:pt x="1" y="3019"/>
                    <a:pt x="1" y="3109"/>
                  </a:cubicBezTo>
                  <a:cubicBezTo>
                    <a:pt x="1" y="3287"/>
                    <a:pt x="10" y="3430"/>
                    <a:pt x="46" y="3528"/>
                  </a:cubicBezTo>
                  <a:cubicBezTo>
                    <a:pt x="215" y="4027"/>
                    <a:pt x="563" y="4286"/>
                    <a:pt x="3534" y="4349"/>
                  </a:cubicBezTo>
                  <a:cubicBezTo>
                    <a:pt x="3560" y="4358"/>
                    <a:pt x="3587" y="4358"/>
                    <a:pt x="3623" y="4358"/>
                  </a:cubicBezTo>
                  <a:cubicBezTo>
                    <a:pt x="3650" y="4358"/>
                    <a:pt x="3676" y="4358"/>
                    <a:pt x="3703" y="4349"/>
                  </a:cubicBezTo>
                  <a:cubicBezTo>
                    <a:pt x="6674" y="4286"/>
                    <a:pt x="7022" y="4027"/>
                    <a:pt x="7191" y="3528"/>
                  </a:cubicBezTo>
                  <a:cubicBezTo>
                    <a:pt x="7191" y="3510"/>
                    <a:pt x="7200" y="3501"/>
                    <a:pt x="7200" y="3483"/>
                  </a:cubicBezTo>
                  <a:cubicBezTo>
                    <a:pt x="7236" y="3349"/>
                    <a:pt x="7245" y="3144"/>
                    <a:pt x="7227" y="2903"/>
                  </a:cubicBezTo>
                  <a:cubicBezTo>
                    <a:pt x="7227" y="2814"/>
                    <a:pt x="7218" y="2716"/>
                    <a:pt x="7209" y="2609"/>
                  </a:cubicBezTo>
                  <a:cubicBezTo>
                    <a:pt x="7182" y="2377"/>
                    <a:pt x="7156" y="2136"/>
                    <a:pt x="7111" y="1886"/>
                  </a:cubicBezTo>
                  <a:cubicBezTo>
                    <a:pt x="7093" y="1788"/>
                    <a:pt x="7075" y="1699"/>
                    <a:pt x="7057" y="1601"/>
                  </a:cubicBezTo>
                  <a:cubicBezTo>
                    <a:pt x="6986" y="1182"/>
                    <a:pt x="6897" y="789"/>
                    <a:pt x="6826" y="530"/>
                  </a:cubicBezTo>
                  <a:cubicBezTo>
                    <a:pt x="6714" y="90"/>
                    <a:pt x="6163" y="1"/>
                    <a:pt x="5345" y="1"/>
                  </a:cubicBezTo>
                  <a:cubicBezTo>
                    <a:pt x="4854" y="1"/>
                    <a:pt x="4268" y="33"/>
                    <a:pt x="3623" y="40"/>
                  </a:cubicBezTo>
                  <a:cubicBezTo>
                    <a:pt x="3230" y="40"/>
                    <a:pt x="2865" y="22"/>
                    <a:pt x="2534" y="13"/>
                  </a:cubicBezTo>
                  <a:cubicBezTo>
                    <a:pt x="2308" y="6"/>
                    <a:pt x="2095" y="1"/>
                    <a:pt x="189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3" name="Google Shape;4693;p51"/>
            <p:cNvSpPr/>
            <p:nvPr/>
          </p:nvSpPr>
          <p:spPr>
            <a:xfrm>
              <a:off x="5400689" y="3002028"/>
              <a:ext cx="832545" cy="167818"/>
            </a:xfrm>
            <a:custGeom>
              <a:avLst/>
              <a:gdLst/>
              <a:ahLst/>
              <a:cxnLst/>
              <a:rect l="l" t="t" r="r" b="b"/>
              <a:pathLst>
                <a:path w="6995" h="1410" extrusionOk="0">
                  <a:moveTo>
                    <a:pt x="3025" y="286"/>
                  </a:moveTo>
                  <a:cubicBezTo>
                    <a:pt x="3052" y="286"/>
                    <a:pt x="3052" y="294"/>
                    <a:pt x="3052" y="294"/>
                  </a:cubicBezTo>
                  <a:cubicBezTo>
                    <a:pt x="3070" y="330"/>
                    <a:pt x="3061" y="428"/>
                    <a:pt x="2989" y="553"/>
                  </a:cubicBezTo>
                  <a:cubicBezTo>
                    <a:pt x="2972" y="500"/>
                    <a:pt x="2954" y="437"/>
                    <a:pt x="2963" y="402"/>
                  </a:cubicBezTo>
                  <a:cubicBezTo>
                    <a:pt x="2963" y="286"/>
                    <a:pt x="3007" y="286"/>
                    <a:pt x="3025" y="286"/>
                  </a:cubicBezTo>
                  <a:close/>
                  <a:moveTo>
                    <a:pt x="1000" y="402"/>
                  </a:moveTo>
                  <a:cubicBezTo>
                    <a:pt x="1018" y="402"/>
                    <a:pt x="1036" y="402"/>
                    <a:pt x="1036" y="455"/>
                  </a:cubicBezTo>
                  <a:cubicBezTo>
                    <a:pt x="1036" y="491"/>
                    <a:pt x="1027" y="526"/>
                    <a:pt x="1009" y="571"/>
                  </a:cubicBezTo>
                  <a:cubicBezTo>
                    <a:pt x="1009" y="562"/>
                    <a:pt x="1000" y="562"/>
                    <a:pt x="1000" y="553"/>
                  </a:cubicBezTo>
                  <a:cubicBezTo>
                    <a:pt x="955" y="464"/>
                    <a:pt x="964" y="410"/>
                    <a:pt x="973" y="402"/>
                  </a:cubicBezTo>
                  <a:close/>
                  <a:moveTo>
                    <a:pt x="4783" y="294"/>
                  </a:moveTo>
                  <a:cubicBezTo>
                    <a:pt x="4800" y="294"/>
                    <a:pt x="4818" y="303"/>
                    <a:pt x="4818" y="312"/>
                  </a:cubicBezTo>
                  <a:cubicBezTo>
                    <a:pt x="4845" y="348"/>
                    <a:pt x="4854" y="446"/>
                    <a:pt x="4783" y="589"/>
                  </a:cubicBezTo>
                  <a:cubicBezTo>
                    <a:pt x="4765" y="616"/>
                    <a:pt x="4747" y="642"/>
                    <a:pt x="4729" y="669"/>
                  </a:cubicBezTo>
                  <a:cubicBezTo>
                    <a:pt x="4676" y="580"/>
                    <a:pt x="4649" y="500"/>
                    <a:pt x="4649" y="437"/>
                  </a:cubicBezTo>
                  <a:cubicBezTo>
                    <a:pt x="4640" y="330"/>
                    <a:pt x="4693" y="303"/>
                    <a:pt x="4756" y="303"/>
                  </a:cubicBezTo>
                  <a:cubicBezTo>
                    <a:pt x="4765" y="294"/>
                    <a:pt x="4774" y="294"/>
                    <a:pt x="4783" y="294"/>
                  </a:cubicBezTo>
                  <a:close/>
                  <a:moveTo>
                    <a:pt x="6210" y="321"/>
                  </a:moveTo>
                  <a:cubicBezTo>
                    <a:pt x="6272" y="330"/>
                    <a:pt x="6299" y="357"/>
                    <a:pt x="6308" y="384"/>
                  </a:cubicBezTo>
                  <a:cubicBezTo>
                    <a:pt x="6344" y="446"/>
                    <a:pt x="6344" y="580"/>
                    <a:pt x="6272" y="723"/>
                  </a:cubicBezTo>
                  <a:cubicBezTo>
                    <a:pt x="6156" y="571"/>
                    <a:pt x="6121" y="410"/>
                    <a:pt x="6147" y="348"/>
                  </a:cubicBezTo>
                  <a:cubicBezTo>
                    <a:pt x="6156" y="339"/>
                    <a:pt x="6165" y="321"/>
                    <a:pt x="6201" y="321"/>
                  </a:cubicBezTo>
                  <a:close/>
                  <a:moveTo>
                    <a:pt x="3025" y="0"/>
                  </a:moveTo>
                  <a:cubicBezTo>
                    <a:pt x="2820" y="0"/>
                    <a:pt x="2668" y="161"/>
                    <a:pt x="2668" y="393"/>
                  </a:cubicBezTo>
                  <a:cubicBezTo>
                    <a:pt x="2668" y="517"/>
                    <a:pt x="2704" y="651"/>
                    <a:pt x="2784" y="785"/>
                  </a:cubicBezTo>
                  <a:cubicBezTo>
                    <a:pt x="2713" y="848"/>
                    <a:pt x="2615" y="910"/>
                    <a:pt x="2490" y="955"/>
                  </a:cubicBezTo>
                  <a:cubicBezTo>
                    <a:pt x="2370" y="995"/>
                    <a:pt x="2222" y="1027"/>
                    <a:pt x="2051" y="1027"/>
                  </a:cubicBezTo>
                  <a:cubicBezTo>
                    <a:pt x="2031" y="1027"/>
                    <a:pt x="2011" y="1027"/>
                    <a:pt x="1990" y="1026"/>
                  </a:cubicBezTo>
                  <a:cubicBezTo>
                    <a:pt x="1642" y="1017"/>
                    <a:pt x="1384" y="928"/>
                    <a:pt x="1214" y="803"/>
                  </a:cubicBezTo>
                  <a:cubicBezTo>
                    <a:pt x="1286" y="687"/>
                    <a:pt x="1321" y="571"/>
                    <a:pt x="1321" y="464"/>
                  </a:cubicBezTo>
                  <a:cubicBezTo>
                    <a:pt x="1321" y="268"/>
                    <a:pt x="1205" y="125"/>
                    <a:pt x="1018" y="116"/>
                  </a:cubicBezTo>
                  <a:cubicBezTo>
                    <a:pt x="1007" y="115"/>
                    <a:pt x="997" y="115"/>
                    <a:pt x="987" y="115"/>
                  </a:cubicBezTo>
                  <a:cubicBezTo>
                    <a:pt x="877" y="115"/>
                    <a:pt x="790" y="159"/>
                    <a:pt x="732" y="241"/>
                  </a:cubicBezTo>
                  <a:cubicBezTo>
                    <a:pt x="652" y="366"/>
                    <a:pt x="661" y="535"/>
                    <a:pt x="750" y="705"/>
                  </a:cubicBezTo>
                  <a:cubicBezTo>
                    <a:pt x="777" y="749"/>
                    <a:pt x="804" y="794"/>
                    <a:pt x="839" y="830"/>
                  </a:cubicBezTo>
                  <a:cubicBezTo>
                    <a:pt x="732" y="937"/>
                    <a:pt x="599" y="1017"/>
                    <a:pt x="438" y="1017"/>
                  </a:cubicBezTo>
                  <a:cubicBezTo>
                    <a:pt x="260" y="1017"/>
                    <a:pt x="144" y="990"/>
                    <a:pt x="54" y="955"/>
                  </a:cubicBezTo>
                  <a:cubicBezTo>
                    <a:pt x="37" y="1053"/>
                    <a:pt x="19" y="1151"/>
                    <a:pt x="1" y="1240"/>
                  </a:cubicBezTo>
                  <a:cubicBezTo>
                    <a:pt x="108" y="1276"/>
                    <a:pt x="242" y="1303"/>
                    <a:pt x="411" y="1303"/>
                  </a:cubicBezTo>
                  <a:lnTo>
                    <a:pt x="447" y="1303"/>
                  </a:lnTo>
                  <a:cubicBezTo>
                    <a:pt x="688" y="1303"/>
                    <a:pt x="893" y="1187"/>
                    <a:pt x="1045" y="1035"/>
                  </a:cubicBezTo>
                  <a:cubicBezTo>
                    <a:pt x="1259" y="1187"/>
                    <a:pt x="1571" y="1311"/>
                    <a:pt x="1981" y="1320"/>
                  </a:cubicBezTo>
                  <a:cubicBezTo>
                    <a:pt x="2204" y="1320"/>
                    <a:pt x="2392" y="1294"/>
                    <a:pt x="2543" y="1240"/>
                  </a:cubicBezTo>
                  <a:cubicBezTo>
                    <a:pt x="2722" y="1178"/>
                    <a:pt x="2865" y="1097"/>
                    <a:pt x="2972" y="1008"/>
                  </a:cubicBezTo>
                  <a:cubicBezTo>
                    <a:pt x="3168" y="1195"/>
                    <a:pt x="3471" y="1338"/>
                    <a:pt x="3873" y="1338"/>
                  </a:cubicBezTo>
                  <a:cubicBezTo>
                    <a:pt x="3887" y="1339"/>
                    <a:pt x="3900" y="1339"/>
                    <a:pt x="3914" y="1339"/>
                  </a:cubicBezTo>
                  <a:cubicBezTo>
                    <a:pt x="4252" y="1339"/>
                    <a:pt x="4523" y="1234"/>
                    <a:pt x="4711" y="1088"/>
                  </a:cubicBezTo>
                  <a:cubicBezTo>
                    <a:pt x="4907" y="1258"/>
                    <a:pt x="5184" y="1383"/>
                    <a:pt x="5523" y="1401"/>
                  </a:cubicBezTo>
                  <a:cubicBezTo>
                    <a:pt x="5550" y="1410"/>
                    <a:pt x="5585" y="1410"/>
                    <a:pt x="5612" y="1410"/>
                  </a:cubicBezTo>
                  <a:cubicBezTo>
                    <a:pt x="5889" y="1410"/>
                    <a:pt x="6139" y="1311"/>
                    <a:pt x="6317" y="1142"/>
                  </a:cubicBezTo>
                  <a:cubicBezTo>
                    <a:pt x="6443" y="1213"/>
                    <a:pt x="6578" y="1251"/>
                    <a:pt x="6720" y="1251"/>
                  </a:cubicBezTo>
                  <a:cubicBezTo>
                    <a:pt x="6810" y="1251"/>
                    <a:pt x="6902" y="1236"/>
                    <a:pt x="6995" y="1204"/>
                  </a:cubicBezTo>
                  <a:cubicBezTo>
                    <a:pt x="6977" y="1106"/>
                    <a:pt x="6959" y="1017"/>
                    <a:pt x="6941" y="919"/>
                  </a:cubicBezTo>
                  <a:cubicBezTo>
                    <a:pt x="6941" y="919"/>
                    <a:pt x="6933" y="919"/>
                    <a:pt x="6933" y="928"/>
                  </a:cubicBezTo>
                  <a:cubicBezTo>
                    <a:pt x="6860" y="953"/>
                    <a:pt x="6793" y="964"/>
                    <a:pt x="6732" y="964"/>
                  </a:cubicBezTo>
                  <a:cubicBezTo>
                    <a:pt x="6643" y="964"/>
                    <a:pt x="6568" y="942"/>
                    <a:pt x="6504" y="910"/>
                  </a:cubicBezTo>
                  <a:cubicBezTo>
                    <a:pt x="6629" y="678"/>
                    <a:pt x="6656" y="428"/>
                    <a:pt x="6558" y="250"/>
                  </a:cubicBezTo>
                  <a:cubicBezTo>
                    <a:pt x="6495" y="116"/>
                    <a:pt x="6371" y="45"/>
                    <a:pt x="6219" y="36"/>
                  </a:cubicBezTo>
                  <a:cubicBezTo>
                    <a:pt x="6067" y="36"/>
                    <a:pt x="5942" y="107"/>
                    <a:pt x="5889" y="232"/>
                  </a:cubicBezTo>
                  <a:cubicBezTo>
                    <a:pt x="5800" y="419"/>
                    <a:pt x="5889" y="723"/>
                    <a:pt x="6094" y="955"/>
                  </a:cubicBezTo>
                  <a:cubicBezTo>
                    <a:pt x="5988" y="1036"/>
                    <a:pt x="5838" y="1117"/>
                    <a:pt x="5609" y="1117"/>
                  </a:cubicBezTo>
                  <a:cubicBezTo>
                    <a:pt x="5587" y="1117"/>
                    <a:pt x="5564" y="1117"/>
                    <a:pt x="5541" y="1115"/>
                  </a:cubicBezTo>
                  <a:cubicBezTo>
                    <a:pt x="5282" y="1097"/>
                    <a:pt x="5077" y="1008"/>
                    <a:pt x="4925" y="883"/>
                  </a:cubicBezTo>
                  <a:cubicBezTo>
                    <a:pt x="4970" y="830"/>
                    <a:pt x="5006" y="776"/>
                    <a:pt x="5032" y="723"/>
                  </a:cubicBezTo>
                  <a:cubicBezTo>
                    <a:pt x="5148" y="509"/>
                    <a:pt x="5157" y="286"/>
                    <a:pt x="5059" y="143"/>
                  </a:cubicBezTo>
                  <a:cubicBezTo>
                    <a:pt x="4994" y="56"/>
                    <a:pt x="4900" y="10"/>
                    <a:pt x="4790" y="10"/>
                  </a:cubicBezTo>
                  <a:cubicBezTo>
                    <a:pt x="4765" y="10"/>
                    <a:pt x="4738" y="13"/>
                    <a:pt x="4711" y="18"/>
                  </a:cubicBezTo>
                  <a:cubicBezTo>
                    <a:pt x="4488" y="45"/>
                    <a:pt x="4345" y="214"/>
                    <a:pt x="4354" y="446"/>
                  </a:cubicBezTo>
                  <a:cubicBezTo>
                    <a:pt x="4363" y="580"/>
                    <a:pt x="4417" y="732"/>
                    <a:pt x="4524" y="874"/>
                  </a:cubicBezTo>
                  <a:cubicBezTo>
                    <a:pt x="4371" y="976"/>
                    <a:pt x="4171" y="1053"/>
                    <a:pt x="3922" y="1053"/>
                  </a:cubicBezTo>
                  <a:cubicBezTo>
                    <a:pt x="3909" y="1053"/>
                    <a:pt x="3895" y="1053"/>
                    <a:pt x="3882" y="1053"/>
                  </a:cubicBezTo>
                  <a:cubicBezTo>
                    <a:pt x="3543" y="1053"/>
                    <a:pt x="3311" y="937"/>
                    <a:pt x="3168" y="812"/>
                  </a:cubicBezTo>
                  <a:cubicBezTo>
                    <a:pt x="3195" y="767"/>
                    <a:pt x="3221" y="732"/>
                    <a:pt x="3239" y="714"/>
                  </a:cubicBezTo>
                  <a:cubicBezTo>
                    <a:pt x="3355" y="509"/>
                    <a:pt x="3382" y="294"/>
                    <a:pt x="3302" y="152"/>
                  </a:cubicBezTo>
                  <a:cubicBezTo>
                    <a:pt x="3248" y="54"/>
                    <a:pt x="3150" y="0"/>
                    <a:pt x="30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4" name="Google Shape;4694;p51"/>
            <p:cNvSpPr/>
            <p:nvPr/>
          </p:nvSpPr>
          <p:spPr>
            <a:xfrm>
              <a:off x="5386883" y="3231375"/>
              <a:ext cx="860158" cy="87123"/>
            </a:xfrm>
            <a:custGeom>
              <a:avLst/>
              <a:gdLst/>
              <a:ahLst/>
              <a:cxnLst/>
              <a:rect l="l" t="t" r="r" b="b"/>
              <a:pathLst>
                <a:path w="7227" h="732" extrusionOk="0">
                  <a:moveTo>
                    <a:pt x="7209" y="0"/>
                  </a:moveTo>
                  <a:cubicBezTo>
                    <a:pt x="6060" y="339"/>
                    <a:pt x="4681" y="448"/>
                    <a:pt x="3435" y="448"/>
                  </a:cubicBezTo>
                  <a:cubicBezTo>
                    <a:pt x="3336" y="448"/>
                    <a:pt x="3238" y="447"/>
                    <a:pt x="3141" y="446"/>
                  </a:cubicBezTo>
                  <a:cubicBezTo>
                    <a:pt x="1687" y="419"/>
                    <a:pt x="447" y="277"/>
                    <a:pt x="10" y="214"/>
                  </a:cubicBezTo>
                  <a:cubicBezTo>
                    <a:pt x="1" y="312"/>
                    <a:pt x="1" y="410"/>
                    <a:pt x="1" y="500"/>
                  </a:cubicBezTo>
                  <a:cubicBezTo>
                    <a:pt x="393" y="553"/>
                    <a:pt x="1348" y="669"/>
                    <a:pt x="2508" y="714"/>
                  </a:cubicBezTo>
                  <a:cubicBezTo>
                    <a:pt x="2784" y="732"/>
                    <a:pt x="3088" y="732"/>
                    <a:pt x="3400" y="732"/>
                  </a:cubicBezTo>
                  <a:lnTo>
                    <a:pt x="3427" y="732"/>
                  </a:lnTo>
                  <a:cubicBezTo>
                    <a:pt x="4622" y="732"/>
                    <a:pt x="6032" y="642"/>
                    <a:pt x="7227" y="294"/>
                  </a:cubicBezTo>
                  <a:cubicBezTo>
                    <a:pt x="7227" y="205"/>
                    <a:pt x="7218" y="107"/>
                    <a:pt x="720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5" name="Google Shape;4695;p51"/>
            <p:cNvSpPr/>
            <p:nvPr/>
          </p:nvSpPr>
          <p:spPr>
            <a:xfrm>
              <a:off x="5386883" y="2920858"/>
              <a:ext cx="857063" cy="518689"/>
            </a:xfrm>
            <a:custGeom>
              <a:avLst/>
              <a:gdLst/>
              <a:ahLst/>
              <a:cxnLst/>
              <a:rect l="l" t="t" r="r" b="b"/>
              <a:pathLst>
                <a:path w="7201" h="4358" extrusionOk="0">
                  <a:moveTo>
                    <a:pt x="1898" y="1"/>
                  </a:moveTo>
                  <a:cubicBezTo>
                    <a:pt x="1076" y="1"/>
                    <a:pt x="526" y="92"/>
                    <a:pt x="411" y="530"/>
                  </a:cubicBezTo>
                  <a:cubicBezTo>
                    <a:pt x="340" y="798"/>
                    <a:pt x="251" y="1199"/>
                    <a:pt x="170" y="1637"/>
                  </a:cubicBezTo>
                  <a:cubicBezTo>
                    <a:pt x="153" y="1735"/>
                    <a:pt x="135" y="1833"/>
                    <a:pt x="117" y="1922"/>
                  </a:cubicBezTo>
                  <a:cubicBezTo>
                    <a:pt x="72" y="2234"/>
                    <a:pt x="28" y="2547"/>
                    <a:pt x="10" y="2823"/>
                  </a:cubicBezTo>
                  <a:cubicBezTo>
                    <a:pt x="1" y="2921"/>
                    <a:pt x="1" y="3019"/>
                    <a:pt x="1" y="3109"/>
                  </a:cubicBezTo>
                  <a:cubicBezTo>
                    <a:pt x="1" y="3287"/>
                    <a:pt x="10" y="3430"/>
                    <a:pt x="46" y="3528"/>
                  </a:cubicBezTo>
                  <a:cubicBezTo>
                    <a:pt x="215" y="4027"/>
                    <a:pt x="563" y="4286"/>
                    <a:pt x="3534" y="4349"/>
                  </a:cubicBezTo>
                  <a:cubicBezTo>
                    <a:pt x="3560" y="4358"/>
                    <a:pt x="3587" y="4358"/>
                    <a:pt x="3623" y="4358"/>
                  </a:cubicBezTo>
                  <a:cubicBezTo>
                    <a:pt x="3650" y="4358"/>
                    <a:pt x="3676" y="4358"/>
                    <a:pt x="3703" y="4349"/>
                  </a:cubicBezTo>
                  <a:cubicBezTo>
                    <a:pt x="6674" y="4286"/>
                    <a:pt x="7022" y="4027"/>
                    <a:pt x="7191" y="3528"/>
                  </a:cubicBezTo>
                  <a:cubicBezTo>
                    <a:pt x="7191" y="3510"/>
                    <a:pt x="7200" y="3501"/>
                    <a:pt x="7200" y="3483"/>
                  </a:cubicBezTo>
                  <a:lnTo>
                    <a:pt x="7200" y="3483"/>
                  </a:lnTo>
                  <a:cubicBezTo>
                    <a:pt x="6531" y="3671"/>
                    <a:pt x="5719" y="3804"/>
                    <a:pt x="4783" y="3822"/>
                  </a:cubicBezTo>
                  <a:cubicBezTo>
                    <a:pt x="4769" y="3822"/>
                    <a:pt x="4755" y="3823"/>
                    <a:pt x="4741" y="3823"/>
                  </a:cubicBezTo>
                  <a:cubicBezTo>
                    <a:pt x="4156" y="3823"/>
                    <a:pt x="3722" y="3637"/>
                    <a:pt x="3400" y="3341"/>
                  </a:cubicBezTo>
                  <a:cubicBezTo>
                    <a:pt x="3302" y="3251"/>
                    <a:pt x="3221" y="3153"/>
                    <a:pt x="3141" y="3055"/>
                  </a:cubicBezTo>
                  <a:cubicBezTo>
                    <a:pt x="2909" y="2725"/>
                    <a:pt x="2758" y="2332"/>
                    <a:pt x="2659" y="1922"/>
                  </a:cubicBezTo>
                  <a:cubicBezTo>
                    <a:pt x="2642" y="1824"/>
                    <a:pt x="2624" y="1735"/>
                    <a:pt x="2606" y="1637"/>
                  </a:cubicBezTo>
                  <a:cubicBezTo>
                    <a:pt x="2499" y="1030"/>
                    <a:pt x="2508" y="432"/>
                    <a:pt x="2534" y="13"/>
                  </a:cubicBezTo>
                  <a:cubicBezTo>
                    <a:pt x="2308" y="6"/>
                    <a:pt x="2095" y="1"/>
                    <a:pt x="1898" y="1"/>
                  </a:cubicBezTo>
                  <a:close/>
                </a:path>
              </a:pathLst>
            </a:custGeom>
            <a:solidFill>
              <a:srgbClr val="4D131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WordArt 5"/>
          <p:cNvSpPr>
            <a:spLocks noChangeArrowheads="1" noChangeShapeType="1" noTextEdit="1"/>
          </p:cNvSpPr>
          <p:nvPr/>
        </p:nvSpPr>
        <p:spPr bwMode="auto">
          <a:xfrm>
            <a:off x="1428750" y="1257300"/>
            <a:ext cx="5429250" cy="2686050"/>
          </a:xfrm>
          <a:prstGeom prst="rect">
            <a:avLst/>
          </a:prstGeom>
        </p:spPr>
        <p:txBody>
          <a:bodyPr wrap="none" fromWordArt="1">
            <a:prstTxWarp prst="textWave1">
              <a:avLst>
                <a:gd name="adj1" fmla="val 13005"/>
                <a:gd name="adj2" fmla="val 0"/>
              </a:avLst>
            </a:prstTxWarp>
          </a:bodyPr>
          <a:lstStyle/>
          <a:p>
            <a:pPr algn="ctr"/>
            <a:r>
              <a:rPr lang="en-US" sz="2700" b="1" kern="10">
                <a:ln w="9525">
                  <a:solidFill>
                    <a:srgbClr val="FF00FF"/>
                  </a:solidFill>
                  <a:round/>
                  <a:headEnd/>
                  <a:tailEnd/>
                </a:ln>
                <a:solidFill>
                  <a:srgbClr val="0000FF">
                    <a:alpha val="83136"/>
                  </a:srgbClr>
                </a:solidFill>
                <a:effectLst>
                  <a:outerShdw dist="107763" dir="18900000" algn="ctr" rotWithShape="0">
                    <a:srgbClr val="868686">
                      <a:alpha val="50000"/>
                    </a:srgbClr>
                  </a:outerShdw>
                </a:effectLst>
                <a:latin typeface="VNI-Times" pitchFamily="2" charset="0"/>
              </a:rPr>
              <a:t>GIÔÙI THIEÄU BAØI</a:t>
            </a:r>
          </a:p>
        </p:txBody>
      </p:sp>
    </p:spTree>
    <p:extLst>
      <p:ext uri="{BB962C8B-B14F-4D97-AF65-F5344CB8AC3E}">
        <p14:creationId xmlns:p14="http://schemas.microsoft.com/office/powerpoint/2010/main" val="37288384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afterEffect">
                                  <p:stCondLst>
                                    <p:cond delay="0"/>
                                  </p:stCondLst>
                                  <p:childTnLst>
                                    <p:set>
                                      <p:cBhvr>
                                        <p:cTn id="6" dur="1" fill="hold">
                                          <p:stCondLst>
                                            <p:cond delay="0"/>
                                          </p:stCondLst>
                                        </p:cTn>
                                        <p:tgtEl>
                                          <p:spTgt spid="61445"/>
                                        </p:tgtEl>
                                        <p:attrNameLst>
                                          <p:attrName>style.visibility</p:attrName>
                                        </p:attrNameLst>
                                      </p:cBhvr>
                                      <p:to>
                                        <p:strVal val="visible"/>
                                      </p:to>
                                    </p:set>
                                    <p:anim calcmode="lin" valueType="num">
                                      <p:cBhvr>
                                        <p:cTn id="7" dur="500" decel="50000" fill="hold">
                                          <p:stCondLst>
                                            <p:cond delay="0"/>
                                          </p:stCondLst>
                                        </p:cTn>
                                        <p:tgtEl>
                                          <p:spTgt spid="6144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144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1445"/>
                                        </p:tgtEl>
                                        <p:attrNameLst>
                                          <p:attrName>ppt_w</p:attrName>
                                        </p:attrNameLst>
                                      </p:cBhvr>
                                      <p:tavLst>
                                        <p:tav tm="0">
                                          <p:val>
                                            <p:strVal val="#ppt_w*.05"/>
                                          </p:val>
                                        </p:tav>
                                        <p:tav tm="100000">
                                          <p:val>
                                            <p:strVal val="#ppt_w"/>
                                          </p:val>
                                        </p:tav>
                                      </p:tavLst>
                                    </p:anim>
                                    <p:anim calcmode="lin" valueType="num">
                                      <p:cBhvr>
                                        <p:cTn id="10" dur="1000" fill="hold"/>
                                        <p:tgtEl>
                                          <p:spTgt spid="6144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144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144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144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1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Cau ho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143000"/>
            <a:ext cx="6286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5" name="WordArt 15"/>
          <p:cNvSpPr>
            <a:spLocks noChangeArrowheads="1" noChangeShapeType="1" noTextEdit="1"/>
          </p:cNvSpPr>
          <p:nvPr/>
        </p:nvSpPr>
        <p:spPr bwMode="auto">
          <a:xfrm>
            <a:off x="2743200" y="228600"/>
            <a:ext cx="3343275" cy="1128713"/>
          </a:xfrm>
          <a:prstGeom prst="rect">
            <a:avLst/>
          </a:prstGeom>
        </p:spPr>
        <p:txBody>
          <a:bodyPr wrap="none" fromWordArt="1">
            <a:prstTxWarp prst="textDeflate">
              <a:avLst>
                <a:gd name="adj" fmla="val 28500"/>
              </a:avLst>
            </a:prstTxWarp>
          </a:bodyPr>
          <a:lstStyle/>
          <a:p>
            <a:pPr algn="ctr"/>
            <a:r>
              <a:rPr lang="en-US" sz="4050" kern="10">
                <a:ln w="12700">
                  <a:solidFill>
                    <a:srgbClr val="FF6600"/>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VnHelvetIns" panose="020B7200000000000000" pitchFamily="34" charset="0"/>
              </a:rPr>
              <a:t>KiÓm tra bµi cò:</a:t>
            </a:r>
          </a:p>
        </p:txBody>
      </p:sp>
      <p:sp>
        <p:nvSpPr>
          <p:cNvPr id="9" name="Text Box 12"/>
          <p:cNvSpPr txBox="1">
            <a:spLocks noChangeArrowheads="1"/>
          </p:cNvSpPr>
          <p:nvPr/>
        </p:nvSpPr>
        <p:spPr bwMode="auto">
          <a:xfrm>
            <a:off x="1600200" y="1657350"/>
            <a:ext cx="6000750" cy="7386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100" b="1">
                <a:solidFill>
                  <a:srgbClr val="FF0066"/>
                </a:solidFill>
                <a:latin typeface="Times New Roman" panose="02020603050405020304" pitchFamily="18" charset="0"/>
                <a:cs typeface="Times New Roman" panose="02020603050405020304" pitchFamily="18" charset="0"/>
              </a:rPr>
              <a:t>Với hàng xóm láng giềng, chúng ta cần chú ý những điều gì?</a:t>
            </a:r>
          </a:p>
        </p:txBody>
      </p:sp>
      <p:sp>
        <p:nvSpPr>
          <p:cNvPr id="4111" name="Text Box 15"/>
          <p:cNvSpPr txBox="1">
            <a:spLocks noChangeArrowheads="1"/>
          </p:cNvSpPr>
          <p:nvPr/>
        </p:nvSpPr>
        <p:spPr bwMode="auto">
          <a:xfrm>
            <a:off x="1314450" y="2851548"/>
            <a:ext cx="65151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FontTx/>
              <a:buChar char="-"/>
            </a:pPr>
            <a:r>
              <a:rPr lang="en-US" altLang="en-US" sz="1800"/>
              <a:t>Biết bày tỏ sự thân thiện, quan tâm giúp đỡ những việc vừa sức.</a:t>
            </a:r>
          </a:p>
          <a:p>
            <a:pPr eaLnBrk="1" hangingPunct="1">
              <a:spcBef>
                <a:spcPct val="50000"/>
              </a:spcBef>
              <a:buFontTx/>
              <a:buChar char="-"/>
            </a:pPr>
            <a:r>
              <a:rPr lang="en-US" altLang="en-US" sz="1800"/>
              <a:t>Chủ động thăm hỏi , động viên khi hàng xóm ốm đau hoặc có chuyện không vui.</a:t>
            </a:r>
          </a:p>
          <a:p>
            <a:pPr eaLnBrk="1" hangingPunct="1">
              <a:spcBef>
                <a:spcPct val="50000"/>
              </a:spcBef>
              <a:buFontTx/>
              <a:buChar char="-"/>
            </a:pPr>
            <a:r>
              <a:rPr lang="en-US" altLang="en-US" sz="1800"/>
              <a:t>Không làm phiền hàng xóm trong giờ nghỉ trưa, đêm khuya hay khi nhà có khách.</a:t>
            </a:r>
          </a:p>
        </p:txBody>
      </p:sp>
    </p:spTree>
    <p:extLst>
      <p:ext uri="{BB962C8B-B14F-4D97-AF65-F5344CB8AC3E}">
        <p14:creationId xmlns:p14="http://schemas.microsoft.com/office/powerpoint/2010/main" val="34809880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71695"/>
                                        </p:tgtEl>
                                        <p:attrNameLst>
                                          <p:attrName>style.visibility</p:attrName>
                                        </p:attrNameLst>
                                      </p:cBhvr>
                                      <p:to>
                                        <p:strVal val="visible"/>
                                      </p:to>
                                    </p:set>
                                    <p:anim to="" calcmode="lin" valueType="num">
                                      <p:cBhvr>
                                        <p:cTn id="7" dur="1" fill="hold"/>
                                        <p:tgtEl>
                                          <p:spTgt spid="71695"/>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edge">
                                      <p:cBhvr>
                                        <p:cTn id="12" dur="20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nodeType="clickEffect">
                                  <p:stCondLst>
                                    <p:cond delay="0"/>
                                  </p:stCondLst>
                                  <p:childTnLst>
                                    <p:set>
                                      <p:cBhvr>
                                        <p:cTn id="16" dur="1" fill="hold">
                                          <p:stCondLst>
                                            <p:cond delay="0"/>
                                          </p:stCondLst>
                                        </p:cTn>
                                        <p:tgtEl>
                                          <p:spTgt spid="4111">
                                            <p:txEl>
                                              <p:pRg st="0" end="0"/>
                                            </p:txEl>
                                          </p:spTgt>
                                        </p:tgtEl>
                                        <p:attrNameLst>
                                          <p:attrName>style.visibility</p:attrName>
                                        </p:attrNameLst>
                                      </p:cBhvr>
                                      <p:to>
                                        <p:strVal val="visible"/>
                                      </p:to>
                                    </p:set>
                                    <p:animEffect transition="in" filter="fade">
                                      <p:cBhvr>
                                        <p:cTn id="17" dur="800" decel="100000"/>
                                        <p:tgtEl>
                                          <p:spTgt spid="4111">
                                            <p:txEl>
                                              <p:pRg st="0" end="0"/>
                                            </p:txEl>
                                          </p:spTgt>
                                        </p:tgtEl>
                                      </p:cBhvr>
                                    </p:animEffect>
                                    <p:anim calcmode="lin" valueType="num">
                                      <p:cBhvr>
                                        <p:cTn id="18" dur="800" decel="100000" fill="hold"/>
                                        <p:tgtEl>
                                          <p:spTgt spid="4111">
                                            <p:txEl>
                                              <p:pRg st="0" end="0"/>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4111">
                                            <p:txEl>
                                              <p:pRg st="0" end="0"/>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4111">
                                            <p:txEl>
                                              <p:pRg st="0" end="0"/>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4111">
                                            <p:txEl>
                                              <p:pRg st="0" end="0"/>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4111">
                                            <p:txEl>
                                              <p:pRg st="0" end="0"/>
                                            </p:txEl>
                                          </p:spTgt>
                                        </p:tgtEl>
                                        <p:attrNameLst>
                                          <p:attrName>ppt_y</p:attrName>
                                        </p:attrNameLst>
                                      </p:cBhvr>
                                      <p:tavLst>
                                        <p:tav tm="0">
                                          <p:val>
                                            <p:strVal val="#ppt_y+0.1"/>
                                          </p:val>
                                        </p:tav>
                                        <p:tav tm="100000">
                                          <p:val>
                                            <p:strVal val="#ppt_y"/>
                                          </p:val>
                                        </p:tav>
                                      </p:tavLst>
                                    </p:anim>
                                  </p:childTnLst>
                                </p:cTn>
                              </p:par>
                              <p:par>
                                <p:cTn id="23" presetID="30" presetClass="entr" presetSubtype="0" fill="hold" nodeType="withEffect">
                                  <p:stCondLst>
                                    <p:cond delay="0"/>
                                  </p:stCondLst>
                                  <p:childTnLst>
                                    <p:set>
                                      <p:cBhvr>
                                        <p:cTn id="24" dur="1" fill="hold">
                                          <p:stCondLst>
                                            <p:cond delay="0"/>
                                          </p:stCondLst>
                                        </p:cTn>
                                        <p:tgtEl>
                                          <p:spTgt spid="4111">
                                            <p:txEl>
                                              <p:pRg st="1" end="1"/>
                                            </p:txEl>
                                          </p:spTgt>
                                        </p:tgtEl>
                                        <p:attrNameLst>
                                          <p:attrName>style.visibility</p:attrName>
                                        </p:attrNameLst>
                                      </p:cBhvr>
                                      <p:to>
                                        <p:strVal val="visible"/>
                                      </p:to>
                                    </p:set>
                                    <p:animEffect transition="in" filter="fade">
                                      <p:cBhvr>
                                        <p:cTn id="25" dur="800" decel="100000"/>
                                        <p:tgtEl>
                                          <p:spTgt spid="4111">
                                            <p:txEl>
                                              <p:pRg st="1" end="1"/>
                                            </p:txEl>
                                          </p:spTgt>
                                        </p:tgtEl>
                                      </p:cBhvr>
                                    </p:animEffect>
                                    <p:anim calcmode="lin" valueType="num">
                                      <p:cBhvr>
                                        <p:cTn id="26" dur="800" decel="100000" fill="hold"/>
                                        <p:tgtEl>
                                          <p:spTgt spid="4111">
                                            <p:txEl>
                                              <p:pRg st="1" end="1"/>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4111">
                                            <p:txEl>
                                              <p:pRg st="1" end="1"/>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4111">
                                            <p:txEl>
                                              <p:pRg st="1" end="1"/>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111">
                                            <p:txEl>
                                              <p:pRg st="1" end="1"/>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111">
                                            <p:txEl>
                                              <p:pRg st="1" end="1"/>
                                            </p:txEl>
                                          </p:spTgt>
                                        </p:tgtEl>
                                        <p:attrNameLst>
                                          <p:attrName>ppt_y</p:attrName>
                                        </p:attrNameLst>
                                      </p:cBhvr>
                                      <p:tavLst>
                                        <p:tav tm="0">
                                          <p:val>
                                            <p:strVal val="#ppt_y+0.1"/>
                                          </p:val>
                                        </p:tav>
                                        <p:tav tm="100000">
                                          <p:val>
                                            <p:strVal val="#ppt_y"/>
                                          </p:val>
                                        </p:tav>
                                      </p:tavLst>
                                    </p:anim>
                                  </p:childTnLst>
                                </p:cTn>
                              </p:par>
                              <p:par>
                                <p:cTn id="31" presetID="30" presetClass="entr" presetSubtype="0" fill="hold" nodeType="withEffect">
                                  <p:stCondLst>
                                    <p:cond delay="0"/>
                                  </p:stCondLst>
                                  <p:childTnLst>
                                    <p:set>
                                      <p:cBhvr>
                                        <p:cTn id="32" dur="1" fill="hold">
                                          <p:stCondLst>
                                            <p:cond delay="0"/>
                                          </p:stCondLst>
                                        </p:cTn>
                                        <p:tgtEl>
                                          <p:spTgt spid="4111">
                                            <p:txEl>
                                              <p:pRg st="2" end="2"/>
                                            </p:txEl>
                                          </p:spTgt>
                                        </p:tgtEl>
                                        <p:attrNameLst>
                                          <p:attrName>style.visibility</p:attrName>
                                        </p:attrNameLst>
                                      </p:cBhvr>
                                      <p:to>
                                        <p:strVal val="visible"/>
                                      </p:to>
                                    </p:set>
                                    <p:animEffect transition="in" filter="fade">
                                      <p:cBhvr>
                                        <p:cTn id="33" dur="800" decel="100000"/>
                                        <p:tgtEl>
                                          <p:spTgt spid="4111">
                                            <p:txEl>
                                              <p:pRg st="2" end="2"/>
                                            </p:txEl>
                                          </p:spTgt>
                                        </p:tgtEl>
                                      </p:cBhvr>
                                    </p:animEffect>
                                    <p:anim calcmode="lin" valueType="num">
                                      <p:cBhvr>
                                        <p:cTn id="34" dur="800" decel="100000" fill="hold"/>
                                        <p:tgtEl>
                                          <p:spTgt spid="4111">
                                            <p:txEl>
                                              <p:pRg st="2" end="2"/>
                                            </p:txEl>
                                          </p:spTgt>
                                        </p:tgtEl>
                                        <p:attrNameLst>
                                          <p:attrName>style.rotation</p:attrName>
                                        </p:attrNameLst>
                                      </p:cBhvr>
                                      <p:tavLst>
                                        <p:tav tm="0">
                                          <p:val>
                                            <p:fltVal val="-90"/>
                                          </p:val>
                                        </p:tav>
                                        <p:tav tm="100000">
                                          <p:val>
                                            <p:fltVal val="0"/>
                                          </p:val>
                                        </p:tav>
                                      </p:tavLst>
                                    </p:anim>
                                    <p:anim calcmode="lin" valueType="num">
                                      <p:cBhvr>
                                        <p:cTn id="35" dur="800" decel="100000" fill="hold"/>
                                        <p:tgtEl>
                                          <p:spTgt spid="4111">
                                            <p:txEl>
                                              <p:pRg st="2" end="2"/>
                                            </p:txEl>
                                          </p:spTgt>
                                        </p:tgtEl>
                                        <p:attrNameLst>
                                          <p:attrName>ppt_x</p:attrName>
                                        </p:attrNameLst>
                                      </p:cBhvr>
                                      <p:tavLst>
                                        <p:tav tm="0">
                                          <p:val>
                                            <p:strVal val="#ppt_x+0.4"/>
                                          </p:val>
                                        </p:tav>
                                        <p:tav tm="100000">
                                          <p:val>
                                            <p:strVal val="#ppt_x-0.05"/>
                                          </p:val>
                                        </p:tav>
                                      </p:tavLst>
                                    </p:anim>
                                    <p:anim calcmode="lin" valueType="num">
                                      <p:cBhvr>
                                        <p:cTn id="36" dur="800" decel="100000" fill="hold"/>
                                        <p:tgtEl>
                                          <p:spTgt spid="4111">
                                            <p:txEl>
                                              <p:pRg st="2" end="2"/>
                                            </p:txEl>
                                          </p:spTgt>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4111">
                                            <p:txEl>
                                              <p:pRg st="2" end="2"/>
                                            </p:txEl>
                                          </p:spTgt>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4111">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1314450" y="2228850"/>
            <a:ext cx="6172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1800"/>
              <a:t>   III. Lời khuyên:</a:t>
            </a:r>
          </a:p>
        </p:txBody>
      </p:sp>
      <p:sp>
        <p:nvSpPr>
          <p:cNvPr id="4099" name="Text Box 4"/>
          <p:cNvSpPr txBox="1">
            <a:spLocks noChangeArrowheads="1"/>
          </p:cNvSpPr>
          <p:nvPr/>
        </p:nvSpPr>
        <p:spPr bwMode="auto">
          <a:xfrm>
            <a:off x="152400" y="400050"/>
            <a:ext cx="7620000" cy="143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b="1"/>
              <a:t>GIÁO DỤC NẾP SỐNG THANH LỊCH –VĂN MINH</a:t>
            </a:r>
          </a:p>
          <a:p>
            <a:pPr eaLnBrk="1" hangingPunct="1"/>
            <a:endParaRPr lang="en-US" altLang="en-US" sz="1800"/>
          </a:p>
          <a:p>
            <a:pPr eaLnBrk="1" hangingPunct="1"/>
            <a:endParaRPr lang="en-US" altLang="en-US" sz="1800"/>
          </a:p>
          <a:p>
            <a:pPr eaLnBrk="1" hangingPunct="1">
              <a:spcBef>
                <a:spcPct val="50000"/>
              </a:spcBef>
            </a:pPr>
            <a:endParaRPr lang="en-US" altLang="en-US" sz="1800"/>
          </a:p>
        </p:txBody>
      </p:sp>
      <p:sp>
        <p:nvSpPr>
          <p:cNvPr id="88069" name="Text Box 5"/>
          <p:cNvSpPr txBox="1">
            <a:spLocks noChangeArrowheads="1"/>
          </p:cNvSpPr>
          <p:nvPr/>
        </p:nvSpPr>
        <p:spPr bwMode="auto">
          <a:xfrm>
            <a:off x="152400" y="857250"/>
            <a:ext cx="8248650" cy="1673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defRPr/>
            </a:pPr>
            <a:r>
              <a:rPr lang="en-US" altLang="en-US" sz="2400" b="1">
                <a:effectLst>
                  <a:outerShdw blurRad="38100" dist="38100" dir="2700000" algn="tl">
                    <a:srgbClr val="000000"/>
                  </a:outerShdw>
                </a:effectLst>
              </a:rPr>
              <a:t>            NÓI TRUYỆN VỚI THẦY CÔ GIÁO  (trang 18)</a:t>
            </a:r>
          </a:p>
          <a:p>
            <a:pPr eaLnBrk="1" hangingPunct="1">
              <a:defRPr/>
            </a:pPr>
            <a:endParaRPr lang="en-US" altLang="en-US" sz="1050" b="1">
              <a:effectLst>
                <a:outerShdw blurRad="38100" dist="38100" dir="2700000" algn="tl">
                  <a:srgbClr val="000000"/>
                </a:outerShdw>
              </a:effectLst>
            </a:endParaRPr>
          </a:p>
          <a:p>
            <a:pPr eaLnBrk="1" hangingPunct="1">
              <a:defRPr/>
            </a:pPr>
            <a:endParaRPr lang="en-US" altLang="en-US" sz="1050" b="1">
              <a:effectLst>
                <a:outerShdw blurRad="38100" dist="38100" dir="2700000" algn="tl">
                  <a:srgbClr val="000000"/>
                </a:outerShdw>
              </a:effectLst>
            </a:endParaRPr>
          </a:p>
          <a:p>
            <a:pPr eaLnBrk="1" hangingPunct="1">
              <a:defRPr/>
            </a:pPr>
            <a:endParaRPr lang="en-US" altLang="en-US" sz="1050" b="1">
              <a:effectLst>
                <a:outerShdw blurRad="38100" dist="38100" dir="2700000" algn="tl">
                  <a:srgbClr val="000000"/>
                </a:outerShdw>
              </a:effectLst>
            </a:endParaRPr>
          </a:p>
          <a:p>
            <a:pPr eaLnBrk="1" hangingPunct="1">
              <a:defRPr/>
            </a:pPr>
            <a:r>
              <a:rPr lang="en-US" altLang="en-US" sz="1050" b="1">
                <a:effectLst>
                  <a:outerShdw blurRad="38100" dist="38100" dir="2700000" algn="tl">
                    <a:srgbClr val="000000"/>
                  </a:outerShdw>
                </a:effectLst>
              </a:rPr>
              <a:t>                                       </a:t>
            </a:r>
          </a:p>
          <a:p>
            <a:pPr eaLnBrk="1" hangingPunct="1">
              <a:defRPr/>
            </a:pPr>
            <a:endParaRPr lang="en-US" altLang="en-US" sz="1050"/>
          </a:p>
          <a:p>
            <a:pPr eaLnBrk="1" hangingPunct="1">
              <a:defRPr/>
            </a:pPr>
            <a:endParaRPr lang="en-US" altLang="en-US" sz="1050"/>
          </a:p>
          <a:p>
            <a:pPr eaLnBrk="1" hangingPunct="1">
              <a:spcBef>
                <a:spcPct val="50000"/>
              </a:spcBef>
              <a:defRPr/>
            </a:pPr>
            <a:endParaRPr lang="en-US" altLang="en-US" sz="1050"/>
          </a:p>
        </p:txBody>
      </p:sp>
      <p:sp>
        <p:nvSpPr>
          <p:cNvPr id="4101" name="Text Box 6"/>
          <p:cNvSpPr txBox="1">
            <a:spLocks noChangeArrowheads="1"/>
          </p:cNvSpPr>
          <p:nvPr/>
        </p:nvSpPr>
        <p:spPr bwMode="auto">
          <a:xfrm>
            <a:off x="1143000" y="1314450"/>
            <a:ext cx="6629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1800"/>
              <a:t>      I.( Hoạt động 1) :Tìm hiểu nội dung “Chuyện của Giang”</a:t>
            </a:r>
          </a:p>
          <a:p>
            <a:pPr eaLnBrk="1" hangingPunct="1">
              <a:spcBef>
                <a:spcPct val="50000"/>
              </a:spcBef>
            </a:pPr>
            <a:r>
              <a:rPr lang="en-US" altLang="en-US" sz="1800"/>
              <a:t>      II.(Hoạt động 2) : Trao đổi , thực hành</a:t>
            </a:r>
          </a:p>
          <a:p>
            <a:pPr eaLnBrk="1" hangingPunct="1">
              <a:spcBef>
                <a:spcPct val="50000"/>
              </a:spcBef>
            </a:pPr>
            <a:endParaRPr lang="en-US" altLang="en-US" sz="1800"/>
          </a:p>
        </p:txBody>
      </p:sp>
    </p:spTree>
    <p:extLst>
      <p:ext uri="{BB962C8B-B14F-4D97-AF65-F5344CB8AC3E}">
        <p14:creationId xmlns:p14="http://schemas.microsoft.com/office/powerpoint/2010/main" val="40226959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88066">
                                            <p:txEl>
                                              <p:pRg st="0" end="0"/>
                                            </p:txEl>
                                          </p:spTgt>
                                        </p:tgtEl>
                                        <p:attrNameLst>
                                          <p:attrName>style.visibility</p:attrName>
                                        </p:attrNameLst>
                                      </p:cBhvr>
                                      <p:to>
                                        <p:strVal val="visible"/>
                                      </p:to>
                                    </p:set>
                                    <p:animEffect transition="in" filter="wedge">
                                      <p:cBhvr>
                                        <p:cTn id="7" dur="2000"/>
                                        <p:tgtEl>
                                          <p:spTgt spid="880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7"/>
          <p:cNvSpPr txBox="1">
            <a:spLocks noChangeArrowheads="1"/>
          </p:cNvSpPr>
          <p:nvPr/>
        </p:nvSpPr>
        <p:spPr bwMode="auto">
          <a:xfrm>
            <a:off x="1143000" y="914401"/>
            <a:ext cx="1771650" cy="5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500" b="1">
              <a:latin typeface="Arial" panose="020B0604020202020204" pitchFamily="34" charset="0"/>
            </a:endParaRPr>
          </a:p>
          <a:p>
            <a:pPr eaLnBrk="1" hangingPunct="1">
              <a:spcBef>
                <a:spcPct val="0"/>
              </a:spcBef>
              <a:buClrTx/>
              <a:buSzTx/>
              <a:buFontTx/>
              <a:buNone/>
            </a:pPr>
            <a:endParaRPr lang="en-US" altLang="en-US" sz="1350">
              <a:latin typeface="Arial" panose="020B0604020202020204" pitchFamily="34" charset="0"/>
            </a:endParaRPr>
          </a:p>
        </p:txBody>
      </p:sp>
      <p:sp>
        <p:nvSpPr>
          <p:cNvPr id="6161" name="Rectangle 17"/>
          <p:cNvSpPr>
            <a:spLocks noGrp="1" noChangeArrowheads="1"/>
          </p:cNvSpPr>
          <p:nvPr>
            <p:ph type="body" idx="1"/>
          </p:nvPr>
        </p:nvSpPr>
        <p:spPr>
          <a:xfrm>
            <a:off x="1828800" y="1885950"/>
            <a:ext cx="6172200" cy="3086100"/>
          </a:xfrm>
        </p:spPr>
        <p:txBody>
          <a:bodyPr/>
          <a:lstStyle/>
          <a:p>
            <a:pPr eaLnBrk="1" hangingPunct="1">
              <a:defRPr/>
            </a:pPr>
            <a:r>
              <a:rPr lang="en-US" altLang="en-US"/>
              <a:t>(Ảnh chụp trong sgk)</a:t>
            </a:r>
          </a:p>
          <a:p>
            <a:pPr eaLnBrk="1" hangingPunct="1">
              <a:defRPr/>
            </a:pPr>
            <a:endParaRPr lang="en-US" altLang="en-US"/>
          </a:p>
          <a:p>
            <a:pPr eaLnBrk="1" hangingPunct="1">
              <a:defRPr/>
            </a:pPr>
            <a:r>
              <a:rPr lang="en-US" altLang="en-US"/>
              <a:t>Đọc truyện: truyện của Giang</a:t>
            </a:r>
          </a:p>
          <a:p>
            <a:pPr eaLnBrk="1" hangingPunct="1">
              <a:defRPr/>
            </a:pPr>
            <a:endParaRPr lang="en-US" altLang="en-US"/>
          </a:p>
          <a:p>
            <a:pPr eaLnBrk="1" hangingPunct="1">
              <a:defRPr/>
            </a:pPr>
            <a:endParaRPr lang="en-US" alt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5830" y="114300"/>
            <a:ext cx="6620870" cy="5029200"/>
          </a:xfrm>
          <a:prstGeom prst="rect">
            <a:avLst/>
          </a:prstGeom>
        </p:spPr>
      </p:pic>
    </p:spTree>
    <p:extLst>
      <p:ext uri="{BB962C8B-B14F-4D97-AF65-F5344CB8AC3E}">
        <p14:creationId xmlns:p14="http://schemas.microsoft.com/office/powerpoint/2010/main" val="147915289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14300"/>
            <a:ext cx="8839200" cy="5524589"/>
          </a:xfrm>
          <a:prstGeom prst="rect">
            <a:avLst/>
          </a:prstGeom>
        </p:spPr>
        <p:txBody>
          <a:bodyPr wrap="square">
            <a:spAutoFit/>
          </a:bodyPr>
          <a:lstStyle/>
          <a:p>
            <a:pPr algn="ctr">
              <a:spcAft>
                <a:spcPts val="375"/>
              </a:spcAft>
            </a:pPr>
            <a:r>
              <a:rPr lang="vi-VN" sz="2000" b="1">
                <a:solidFill>
                  <a:srgbClr val="002060"/>
                </a:solidFill>
                <a:latin typeface="Times New Roman" panose="02020603050405020304" pitchFamily="18" charset="0"/>
                <a:cs typeface="Times New Roman" panose="02020603050405020304" pitchFamily="18" charset="0"/>
              </a:rPr>
              <a:t>Đọc truyện</a:t>
            </a:r>
            <a:r>
              <a:rPr lang="en-US" sz="2000" b="1">
                <a:solidFill>
                  <a:srgbClr val="002060"/>
                </a:solidFill>
                <a:latin typeface="Times New Roman" panose="02020603050405020304" pitchFamily="18" charset="0"/>
                <a:cs typeface="Times New Roman" panose="02020603050405020304" pitchFamily="18" charset="0"/>
              </a:rPr>
              <a:t>: </a:t>
            </a:r>
            <a:r>
              <a:rPr lang="vi-VN" sz="2000" b="1">
                <a:solidFill>
                  <a:srgbClr val="002060"/>
                </a:solidFill>
                <a:latin typeface="Times New Roman" panose="02020603050405020304" pitchFamily="18" charset="0"/>
                <a:cs typeface="Times New Roman" panose="02020603050405020304" pitchFamily="18" charset="0"/>
              </a:rPr>
              <a:t>CHUYỆN CỦA GI</a:t>
            </a:r>
            <a:r>
              <a:rPr lang="en-US" sz="2000" b="1">
                <a:solidFill>
                  <a:srgbClr val="002060"/>
                </a:solidFill>
                <a:latin typeface="Times New Roman" panose="02020603050405020304" pitchFamily="18" charset="0"/>
                <a:cs typeface="Times New Roman" panose="02020603050405020304" pitchFamily="18" charset="0"/>
              </a:rPr>
              <a:t>A</a:t>
            </a:r>
            <a:r>
              <a:rPr lang="vi-VN" sz="2000" b="1">
                <a:solidFill>
                  <a:srgbClr val="002060"/>
                </a:solidFill>
                <a:latin typeface="Times New Roman" panose="02020603050405020304" pitchFamily="18" charset="0"/>
                <a:cs typeface="Times New Roman" panose="02020603050405020304" pitchFamily="18" charset="0"/>
              </a:rPr>
              <a:t>NG</a:t>
            </a:r>
          </a:p>
          <a:p>
            <a:pPr>
              <a:spcAft>
                <a:spcPts val="375"/>
              </a:spcAft>
            </a:pPr>
            <a:r>
              <a:rPr lang="en-US" sz="1200" b="1">
                <a:solidFill>
                  <a:srgbClr val="002060"/>
                </a:solidFill>
                <a:latin typeface="+mj-lt"/>
                <a:cs typeface="Times New Roman" panose="02020603050405020304" pitchFamily="18" charset="0"/>
              </a:rPr>
              <a:t>   </a:t>
            </a:r>
          </a:p>
          <a:p>
            <a:pPr>
              <a:spcAft>
                <a:spcPts val="375"/>
              </a:spcAft>
            </a:pPr>
            <a:r>
              <a:rPr lang="en-US" sz="1200" b="1">
                <a:solidFill>
                  <a:srgbClr val="002060"/>
                </a:solidFill>
                <a:latin typeface="+mj-lt"/>
                <a:cs typeface="Times New Roman" panose="02020603050405020304" pitchFamily="18" charset="0"/>
              </a:rPr>
              <a:t> </a:t>
            </a:r>
            <a:r>
              <a:rPr lang="vi-VN" sz="1200" b="1">
                <a:solidFill>
                  <a:srgbClr val="002060"/>
                </a:solidFill>
                <a:latin typeface="+mj-lt"/>
                <a:cs typeface="Times New Roman" panose="02020603050405020304" pitchFamily="18" charset="0"/>
              </a:rPr>
              <a:t>Sau khi biết bơi với những động tác cơ bản, Giang được bố đưa đến bể bơi Bốn Mùa để tập. Trong một buổi tập, Giang nhìn thấy một chú bơi rất nhanh. Khi chú dừng lại, Giang nhận ra đó chính là thầy Quang, thầy giáo dạy môn Thể dục ở trường</a:t>
            </a:r>
            <a:r>
              <a:rPr lang="en-US" sz="1200" b="1">
                <a:solidFill>
                  <a:srgbClr val="002060"/>
                </a:solidFill>
                <a:latin typeface="+mj-lt"/>
                <a:cs typeface="Times New Roman" panose="02020603050405020304" pitchFamily="18" charset="0"/>
              </a:rPr>
              <a:t>.</a:t>
            </a:r>
            <a:r>
              <a:rPr lang="vi-VN" sz="1200" b="1">
                <a:solidFill>
                  <a:srgbClr val="002060"/>
                </a:solidFill>
                <a:latin typeface="+mj-lt"/>
                <a:cs typeface="Times New Roman" panose="02020603050405020304" pitchFamily="18" charset="0"/>
              </a:rPr>
              <a:t> Giang chạy tới chào thầy :</a:t>
            </a:r>
          </a:p>
          <a:p>
            <a:pPr>
              <a:spcAft>
                <a:spcPts val="375"/>
              </a:spcAft>
            </a:pPr>
            <a:r>
              <a:rPr lang="en-US" sz="1200" b="1">
                <a:solidFill>
                  <a:srgbClr val="002060"/>
                </a:solidFill>
                <a:latin typeface="+mj-lt"/>
                <a:cs typeface="Times New Roman" panose="02020603050405020304" pitchFamily="18" charset="0"/>
              </a:rPr>
              <a:t>   - </a:t>
            </a:r>
            <a:r>
              <a:rPr lang="vi-VN" sz="1200" b="1">
                <a:solidFill>
                  <a:srgbClr val="002060"/>
                </a:solidFill>
                <a:latin typeface="+mj-lt"/>
                <a:cs typeface="Times New Roman" panose="02020603050405020304" pitchFamily="18" charset="0"/>
              </a:rPr>
              <a:t>Con chào thầy ạ!</a:t>
            </a:r>
            <a:endParaRPr lang="en-US" sz="1200" b="1">
              <a:solidFill>
                <a:srgbClr val="002060"/>
              </a:solidFill>
              <a:latin typeface="+mj-lt"/>
              <a:cs typeface="Times New Roman" panose="02020603050405020304" pitchFamily="18" charset="0"/>
            </a:endParaRPr>
          </a:p>
          <a:p>
            <a:pPr>
              <a:spcAft>
                <a:spcPts val="375"/>
              </a:spcAft>
            </a:pPr>
            <a:r>
              <a:rPr lang="en-US" sz="1200" b="1">
                <a:solidFill>
                  <a:srgbClr val="002060"/>
                </a:solidFill>
                <a:latin typeface="+mj-lt"/>
                <a:cs typeface="Times New Roman" panose="02020603050405020304" pitchFamily="18" charset="0"/>
              </a:rPr>
              <a:t>   </a:t>
            </a:r>
            <a:r>
              <a:rPr lang="vi-VN" sz="1200" b="1">
                <a:solidFill>
                  <a:srgbClr val="002060"/>
                </a:solidFill>
                <a:latin typeface="+mj-lt"/>
                <a:cs typeface="Times New Roman" panose="02020603050405020304" pitchFamily="18" charset="0"/>
              </a:rPr>
              <a:t>Thầy chào Giang:</a:t>
            </a:r>
            <a:endParaRPr lang="en-US" sz="1200" b="1">
              <a:solidFill>
                <a:srgbClr val="002060"/>
              </a:solidFill>
              <a:latin typeface="+mj-lt"/>
              <a:cs typeface="Times New Roman" panose="02020603050405020304" pitchFamily="18" charset="0"/>
            </a:endParaRPr>
          </a:p>
          <a:p>
            <a:pPr>
              <a:spcAft>
                <a:spcPts val="375"/>
              </a:spcAft>
            </a:pPr>
            <a:r>
              <a:rPr lang="vi-VN" sz="1200" b="1">
                <a:solidFill>
                  <a:srgbClr val="002060"/>
                </a:solidFill>
                <a:latin typeface="+mj-lt"/>
                <a:cs typeface="Times New Roman" panose="02020603050405020304" pitchFamily="18" charset="0"/>
              </a:rPr>
              <a:t> </a:t>
            </a:r>
            <a:r>
              <a:rPr lang="en-US" sz="1200" b="1">
                <a:solidFill>
                  <a:srgbClr val="002060"/>
                </a:solidFill>
                <a:latin typeface="+mj-lt"/>
                <a:cs typeface="Times New Roman" panose="02020603050405020304" pitchFamily="18" charset="0"/>
              </a:rPr>
              <a:t>  </a:t>
            </a:r>
            <a:r>
              <a:rPr lang="vi-VN" sz="1200" b="1">
                <a:solidFill>
                  <a:srgbClr val="002060"/>
                </a:solidFill>
                <a:latin typeface="+mj-lt"/>
                <a:cs typeface="Times New Roman" panose="02020603050405020304" pitchFamily="18" charset="0"/>
              </a:rPr>
              <a:t>– Thầy chào con. </a:t>
            </a:r>
            <a:endParaRPr lang="en-US" sz="1200" b="1">
              <a:solidFill>
                <a:srgbClr val="002060"/>
              </a:solidFill>
              <a:latin typeface="+mj-lt"/>
              <a:cs typeface="Times New Roman" panose="02020603050405020304" pitchFamily="18" charset="0"/>
            </a:endParaRPr>
          </a:p>
          <a:p>
            <a:pPr>
              <a:spcAft>
                <a:spcPts val="375"/>
              </a:spcAft>
            </a:pPr>
            <a:r>
              <a:rPr lang="en-US" sz="1200" b="1">
                <a:solidFill>
                  <a:srgbClr val="002060"/>
                </a:solidFill>
                <a:latin typeface="+mj-lt"/>
                <a:cs typeface="Times New Roman" panose="02020603050405020304" pitchFamily="18" charset="0"/>
              </a:rPr>
              <a:t>   </a:t>
            </a:r>
            <a:r>
              <a:rPr lang="vi-VN" sz="1200" b="1">
                <a:solidFill>
                  <a:srgbClr val="002060"/>
                </a:solidFill>
                <a:latin typeface="+mj-lt"/>
                <a:cs typeface="Times New Roman" panose="02020603050405020304" pitchFamily="18" charset="0"/>
              </a:rPr>
              <a:t>Giang hồ hởi nói chuyện với thầy : </a:t>
            </a:r>
            <a:endParaRPr lang="en-US" sz="1200" b="1">
              <a:solidFill>
                <a:srgbClr val="002060"/>
              </a:solidFill>
              <a:latin typeface="+mj-lt"/>
              <a:cs typeface="Times New Roman" panose="02020603050405020304" pitchFamily="18" charset="0"/>
            </a:endParaRPr>
          </a:p>
          <a:p>
            <a:pPr>
              <a:spcAft>
                <a:spcPts val="375"/>
              </a:spcAft>
            </a:pPr>
            <a:r>
              <a:rPr lang="en-US" sz="1200" b="1">
                <a:solidFill>
                  <a:srgbClr val="002060"/>
                </a:solidFill>
                <a:latin typeface="+mj-lt"/>
                <a:cs typeface="Times New Roman" panose="02020603050405020304" pitchFamily="18" charset="0"/>
              </a:rPr>
              <a:t>    </a:t>
            </a:r>
            <a:r>
              <a:rPr lang="vi-VN" sz="1200" b="1">
                <a:solidFill>
                  <a:srgbClr val="002060"/>
                </a:solidFill>
                <a:latin typeface="+mj-lt"/>
                <a:cs typeface="Times New Roman" panose="02020603050405020304" pitchFamily="18" charset="0"/>
              </a:rPr>
              <a:t>– Thầy thường tới bơi ở đây ạ ?</a:t>
            </a:r>
          </a:p>
          <a:p>
            <a:pPr>
              <a:spcAft>
                <a:spcPts val="375"/>
              </a:spcAft>
            </a:pPr>
            <a:r>
              <a:rPr lang="en-US" sz="1200" b="1">
                <a:solidFill>
                  <a:srgbClr val="002060"/>
                </a:solidFill>
                <a:latin typeface="+mj-lt"/>
                <a:cs typeface="Times New Roman" panose="02020603050405020304" pitchFamily="18" charset="0"/>
              </a:rPr>
              <a:t>   </a:t>
            </a:r>
            <a:r>
              <a:rPr lang="vi-VN" sz="1200" b="1">
                <a:solidFill>
                  <a:srgbClr val="002060"/>
                </a:solidFill>
                <a:latin typeface="+mj-lt"/>
                <a:cs typeface="Times New Roman" panose="02020603050405020304" pitchFamily="18" charset="0"/>
              </a:rPr>
              <a:t>Thầy Quang rất vui khi gặp Giang, một học sinh lớp 4 ở trường. Thầy lấy khăn lau khô mặt rồi nheo mắt cười :</a:t>
            </a:r>
            <a:endParaRPr lang="en-US" sz="1200" b="1">
              <a:solidFill>
                <a:srgbClr val="002060"/>
              </a:solidFill>
              <a:latin typeface="+mj-lt"/>
              <a:cs typeface="Times New Roman" panose="02020603050405020304" pitchFamily="18" charset="0"/>
            </a:endParaRPr>
          </a:p>
          <a:p>
            <a:r>
              <a:rPr lang="en-US" sz="1200" b="1">
                <a:solidFill>
                  <a:srgbClr val="002060"/>
                </a:solidFill>
                <a:latin typeface="+mj-lt"/>
                <a:cs typeface="Times New Roman" panose="02020603050405020304" pitchFamily="18" charset="0"/>
              </a:rPr>
              <a:t>   </a:t>
            </a:r>
            <a:r>
              <a:rPr lang="vi-VN" sz="1200" b="1">
                <a:solidFill>
                  <a:srgbClr val="002060"/>
                </a:solidFill>
                <a:latin typeface="+mj-lt"/>
                <a:cs typeface="Times New Roman" panose="02020603050405020304" pitchFamily="18" charset="0"/>
              </a:rPr>
              <a:t>- Bể bơi ở đây được mở quanh năm nên thấy thường xuyên bơi ở đây, Con đã biết bơi chưa ?</a:t>
            </a:r>
          </a:p>
          <a:p>
            <a:r>
              <a:rPr lang="en-US" sz="1200" b="1">
                <a:solidFill>
                  <a:srgbClr val="002060"/>
                </a:solidFill>
                <a:latin typeface="+mj-lt"/>
                <a:cs typeface="Times New Roman" panose="02020603050405020304" pitchFamily="18" charset="0"/>
              </a:rPr>
              <a:t>   </a:t>
            </a:r>
            <a:r>
              <a:rPr lang="vi-VN" sz="1200" b="1">
                <a:solidFill>
                  <a:srgbClr val="002060"/>
                </a:solidFill>
                <a:latin typeface="+mj-lt"/>
                <a:cs typeface="Times New Roman" panose="02020603050405020304" pitchFamily="18" charset="0"/>
              </a:rPr>
              <a:t>Giang kể với thầy : </a:t>
            </a:r>
            <a:endParaRPr lang="en-US" sz="1200" b="1">
              <a:solidFill>
                <a:srgbClr val="002060"/>
              </a:solidFill>
              <a:latin typeface="+mj-lt"/>
              <a:cs typeface="Times New Roman" panose="02020603050405020304" pitchFamily="18" charset="0"/>
            </a:endParaRPr>
          </a:p>
          <a:p>
            <a:r>
              <a:rPr lang="en-US" sz="1200" b="1">
                <a:solidFill>
                  <a:srgbClr val="002060"/>
                </a:solidFill>
                <a:latin typeface="+mj-lt"/>
                <a:cs typeface="Times New Roman" panose="02020603050405020304" pitchFamily="18" charset="0"/>
              </a:rPr>
              <a:t>   </a:t>
            </a:r>
            <a:r>
              <a:rPr lang="vi-VN" sz="1200" b="1">
                <a:solidFill>
                  <a:srgbClr val="002060"/>
                </a:solidFill>
                <a:latin typeface="+mj-lt"/>
                <a:cs typeface="Times New Roman" panose="02020603050405020304" pitchFamily="18" charset="0"/>
              </a:rPr>
              <a:t>- Con mới biết bơi thôi. Con xuống bơi cho thầy xem nhé !</a:t>
            </a:r>
            <a:endParaRPr lang="en-US" sz="1200" b="1">
              <a:solidFill>
                <a:srgbClr val="002060"/>
              </a:solidFill>
              <a:latin typeface="+mj-lt"/>
              <a:cs typeface="Times New Roman" panose="02020603050405020304" pitchFamily="18" charset="0"/>
            </a:endParaRPr>
          </a:p>
          <a:p>
            <a:r>
              <a:rPr lang="en-US" sz="1200" b="1">
                <a:solidFill>
                  <a:srgbClr val="002060"/>
                </a:solidFill>
                <a:latin typeface="+mj-lt"/>
                <a:cs typeface="Times New Roman" panose="02020603050405020304" pitchFamily="18" charset="0"/>
              </a:rPr>
              <a:t>  </a:t>
            </a:r>
            <a:r>
              <a:rPr lang="vi-VN" sz="1200" b="1">
                <a:solidFill>
                  <a:srgbClr val="002060"/>
                </a:solidFill>
                <a:latin typeface="+mj-lt"/>
                <a:cs typeface="Times New Roman" panose="02020603050405020304" pitchFamily="18" charset="0"/>
              </a:rPr>
              <a:t> - Thế con đã khởi động chưa ? </a:t>
            </a:r>
            <a:endParaRPr lang="en-US" sz="1200" b="1">
              <a:solidFill>
                <a:srgbClr val="002060"/>
              </a:solidFill>
              <a:latin typeface="+mj-lt"/>
              <a:cs typeface="Times New Roman" panose="02020603050405020304" pitchFamily="18" charset="0"/>
            </a:endParaRPr>
          </a:p>
          <a:p>
            <a:r>
              <a:rPr lang="en-US" sz="1200" b="1">
                <a:solidFill>
                  <a:srgbClr val="002060"/>
                </a:solidFill>
                <a:latin typeface="+mj-lt"/>
                <a:cs typeface="Times New Roman" panose="02020603050405020304" pitchFamily="18" charset="0"/>
              </a:rPr>
              <a:t>   </a:t>
            </a:r>
            <a:r>
              <a:rPr lang="vi-VN" sz="1200" b="1">
                <a:solidFill>
                  <a:srgbClr val="002060"/>
                </a:solidFill>
                <a:latin typeface="+mj-lt"/>
                <a:cs typeface="Times New Roman" panose="02020603050405020304" pitchFamily="18" charset="0"/>
              </a:rPr>
              <a:t>- Dạ, chưa ạ. Con quên mất ạ.</a:t>
            </a:r>
          </a:p>
          <a:p>
            <a:r>
              <a:rPr lang="en-US" sz="1200" b="1">
                <a:solidFill>
                  <a:srgbClr val="002060"/>
                </a:solidFill>
                <a:latin typeface="+mj-lt"/>
                <a:cs typeface="Times New Roman" panose="02020603050405020304" pitchFamily="18" charset="0"/>
              </a:rPr>
              <a:t>   </a:t>
            </a:r>
            <a:r>
              <a:rPr lang="vi-VN" sz="1200" b="1">
                <a:solidFill>
                  <a:srgbClr val="002060"/>
                </a:solidFill>
                <a:latin typeface="+mj-lt"/>
                <a:cs typeface="Times New Roman" panose="02020603050405020304" pitchFamily="18" charset="0"/>
              </a:rPr>
              <a:t>- Con phải khởi động thật kĩ rồi mới được xuống nước bơi nhé. Nếu không sẽ rất nguy hiểm đấy.</a:t>
            </a:r>
          </a:p>
          <a:p>
            <a:r>
              <a:rPr lang="en-US" sz="1200" b="1">
                <a:solidFill>
                  <a:srgbClr val="002060"/>
                </a:solidFill>
                <a:latin typeface="+mj-lt"/>
                <a:cs typeface="Times New Roman" panose="02020603050405020304" pitchFamily="18" charset="0"/>
              </a:rPr>
              <a:t>   </a:t>
            </a:r>
            <a:r>
              <a:rPr lang="vi-VN" sz="1200" b="1">
                <a:solidFill>
                  <a:srgbClr val="002060"/>
                </a:solidFill>
                <a:latin typeface="+mj-lt"/>
                <a:cs typeface="Times New Roman" panose="02020603050405020304" pitchFamily="18" charset="0"/>
              </a:rPr>
              <a:t>Giang nhảy nhảy tại chỗ để khởi động. Thấy vậy, thầy liền lại gần Giang và nói:</a:t>
            </a:r>
          </a:p>
          <a:p>
            <a:r>
              <a:rPr lang="en-US" sz="1200" b="1">
                <a:solidFill>
                  <a:srgbClr val="002060"/>
                </a:solidFill>
                <a:latin typeface="+mj-lt"/>
                <a:cs typeface="Times New Roman" panose="02020603050405020304" pitchFamily="18" charset="0"/>
              </a:rPr>
              <a:t>   </a:t>
            </a:r>
            <a:r>
              <a:rPr lang="vi-VN" sz="1200" b="1">
                <a:solidFill>
                  <a:srgbClr val="002060"/>
                </a:solidFill>
                <a:latin typeface="+mj-lt"/>
                <a:cs typeface="Times New Roman" panose="02020603050405020304" pitchFamily="18" charset="0"/>
              </a:rPr>
              <a:t>- Con khởi động thế chưa đúng đâu. Để thầy chỉ cho con nhé!</a:t>
            </a:r>
          </a:p>
          <a:p>
            <a:r>
              <a:rPr lang="en-US" sz="1200" b="1">
                <a:solidFill>
                  <a:srgbClr val="002060"/>
                </a:solidFill>
                <a:latin typeface="+mj-lt"/>
                <a:cs typeface="Times New Roman" panose="02020603050405020304" pitchFamily="18" charset="0"/>
              </a:rPr>
              <a:t>   </a:t>
            </a:r>
            <a:r>
              <a:rPr lang="vi-VN" sz="1200" b="1">
                <a:solidFill>
                  <a:srgbClr val="002060"/>
                </a:solidFill>
                <a:latin typeface="+mj-lt"/>
                <a:cs typeface="Times New Roman" panose="02020603050405020304" pitchFamily="18" charset="0"/>
              </a:rPr>
              <a:t>– Vâng ạ!</a:t>
            </a:r>
            <a:endParaRPr lang="en-US" sz="1200" b="1">
              <a:solidFill>
                <a:srgbClr val="002060"/>
              </a:solidFill>
              <a:latin typeface="+mj-lt"/>
              <a:cs typeface="Times New Roman" panose="02020603050405020304" pitchFamily="18" charset="0"/>
            </a:endParaRPr>
          </a:p>
          <a:p>
            <a:r>
              <a:rPr lang="en-US" sz="1200" b="1">
                <a:solidFill>
                  <a:srgbClr val="002060"/>
                </a:solidFill>
                <a:latin typeface="+mj-lt"/>
                <a:cs typeface="Times New Roman" panose="02020603050405020304" pitchFamily="18" charset="0"/>
              </a:rPr>
              <a:t>   </a:t>
            </a:r>
            <a:r>
              <a:rPr lang="vi-VN" sz="1200" b="1">
                <a:solidFill>
                  <a:srgbClr val="002060"/>
                </a:solidFill>
                <a:latin typeface="+mj-lt"/>
                <a:cs typeface="Times New Roman" panose="02020603050405020304" pitchFamily="18" charset="0"/>
              </a:rPr>
              <a:t> Sau đó, thỉnh thoảng Giang lại gặp thầy ở bể bơi. Lần nào Giang cũng được thầy dặn dò những điều cần lưu ý hoặc dạy thêm cho Giang những kiểu bơi khác.</a:t>
            </a:r>
          </a:p>
          <a:p>
            <a:r>
              <a:rPr lang="en-US" sz="1200" b="1">
                <a:solidFill>
                  <a:srgbClr val="002060"/>
                </a:solidFill>
                <a:latin typeface="+mj-lt"/>
                <a:cs typeface="Times New Roman" panose="02020603050405020304" pitchFamily="18" charset="0"/>
              </a:rPr>
              <a:t>    </a:t>
            </a:r>
            <a:r>
              <a:rPr lang="vi-VN" sz="1200" b="1">
                <a:solidFill>
                  <a:srgbClr val="002060"/>
                </a:solidFill>
                <a:latin typeface="+mj-lt"/>
                <a:cs typeface="Times New Roman" panose="02020603050405020304" pitchFamily="18" charset="0"/>
              </a:rPr>
              <a:t>Giang rất vui khi kể cho các bạn cùng lớp nghe chuyện này.</a:t>
            </a:r>
          </a:p>
          <a:p>
            <a:br>
              <a:rPr lang="vi-VN" sz="900"/>
            </a:br>
            <a:endParaRPr lang="vi-VN" sz="900">
              <a:solidFill>
                <a:srgbClr val="FF0000"/>
              </a:solidFill>
            </a:endParaRPr>
          </a:p>
          <a:p>
            <a:br>
              <a:rPr lang="vi-VN" sz="1050"/>
            </a:br>
            <a:endParaRPr lang="en-US" sz="1050"/>
          </a:p>
        </p:txBody>
      </p:sp>
    </p:spTree>
    <p:extLst>
      <p:ext uri="{BB962C8B-B14F-4D97-AF65-F5344CB8AC3E}">
        <p14:creationId xmlns:p14="http://schemas.microsoft.com/office/powerpoint/2010/main" val="418273558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Text Box 19"/>
          <p:cNvSpPr txBox="1">
            <a:spLocks noChangeArrowheads="1"/>
          </p:cNvSpPr>
          <p:nvPr/>
        </p:nvSpPr>
        <p:spPr bwMode="auto">
          <a:xfrm>
            <a:off x="228600" y="132271"/>
            <a:ext cx="8686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b="1">
                <a:cs typeface="Times New Roman" panose="02020603050405020304" pitchFamily="18" charset="0"/>
              </a:rPr>
              <a:t>  </a:t>
            </a:r>
            <a:r>
              <a:rPr lang="en-US" altLang="en-US" b="1">
                <a:solidFill>
                  <a:srgbClr val="FF0066"/>
                </a:solidFill>
                <a:cs typeface="Times New Roman" panose="02020603050405020304" pitchFamily="18" charset="0"/>
              </a:rPr>
              <a:t>1, Giang đã gặp ai ở bể bơi ? Cuộc trò truyện đã diễn ra như thế nào ?</a:t>
            </a:r>
          </a:p>
        </p:txBody>
      </p:sp>
      <p:sp>
        <p:nvSpPr>
          <p:cNvPr id="7188" name="Text Box 20"/>
          <p:cNvSpPr txBox="1">
            <a:spLocks noChangeArrowheads="1"/>
          </p:cNvSpPr>
          <p:nvPr/>
        </p:nvSpPr>
        <p:spPr bwMode="auto">
          <a:xfrm>
            <a:off x="1885950" y="1028700"/>
            <a:ext cx="55435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1350" b="1">
                <a:cs typeface="Times New Roman" panose="02020603050405020304" pitchFamily="18" charset="0"/>
              </a:rPr>
              <a:t>-   Giang đã gặp thầy Quang thầy giáo dạy môn thể dục ở trường.</a:t>
            </a:r>
          </a:p>
        </p:txBody>
      </p:sp>
      <p:sp>
        <p:nvSpPr>
          <p:cNvPr id="7189" name="Text Box 21"/>
          <p:cNvSpPr txBox="1">
            <a:spLocks noChangeArrowheads="1"/>
          </p:cNvSpPr>
          <p:nvPr/>
        </p:nvSpPr>
        <p:spPr bwMode="auto">
          <a:xfrm>
            <a:off x="1716670" y="1457325"/>
            <a:ext cx="55626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1350" b="1">
                <a:cs typeface="Times New Roman" panose="02020603050405020304" pitchFamily="18" charset="0"/>
              </a:rPr>
              <a:t>   -   Giang chào thầy giáo Quang</a:t>
            </a:r>
          </a:p>
        </p:txBody>
      </p:sp>
      <p:sp>
        <p:nvSpPr>
          <p:cNvPr id="7190" name="Text Box 22"/>
          <p:cNvSpPr txBox="1">
            <a:spLocks noChangeArrowheads="1"/>
          </p:cNvSpPr>
          <p:nvPr/>
        </p:nvSpPr>
        <p:spPr bwMode="auto">
          <a:xfrm>
            <a:off x="1752600" y="2228850"/>
            <a:ext cx="57912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1350" b="1">
                <a:cs typeface="Times New Roman" panose="02020603050405020304" pitchFamily="18" charset="0"/>
              </a:rPr>
              <a:t>   -   Thầy Quang chào Giang</a:t>
            </a:r>
          </a:p>
        </p:txBody>
      </p:sp>
      <p:sp>
        <p:nvSpPr>
          <p:cNvPr id="7192" name="Text Box 24"/>
          <p:cNvSpPr txBox="1">
            <a:spLocks noChangeArrowheads="1"/>
          </p:cNvSpPr>
          <p:nvPr/>
        </p:nvSpPr>
        <p:spPr bwMode="auto">
          <a:xfrm>
            <a:off x="1676400" y="1885950"/>
            <a:ext cx="55816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1350">
                <a:latin typeface="Tahoma" panose="020B0604030504040204" pitchFamily="34" charset="0"/>
              </a:rPr>
              <a:t>    </a:t>
            </a:r>
            <a:r>
              <a:rPr lang="en-US" altLang="en-US" sz="1350" b="1">
                <a:cs typeface="Times New Roman" panose="02020603050405020304" pitchFamily="18" charset="0"/>
              </a:rPr>
              <a:t>-  Giang hồ hởi nói truyện với thầy</a:t>
            </a:r>
          </a:p>
        </p:txBody>
      </p:sp>
      <p:sp>
        <p:nvSpPr>
          <p:cNvPr id="8199" name="Text Box 25"/>
          <p:cNvSpPr txBox="1">
            <a:spLocks noChangeArrowheads="1"/>
          </p:cNvSpPr>
          <p:nvPr/>
        </p:nvSpPr>
        <p:spPr bwMode="auto">
          <a:xfrm>
            <a:off x="2914650" y="2000250"/>
            <a:ext cx="1714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en-US" altLang="en-US" sz="1350">
              <a:latin typeface="Tahoma" panose="020B0604030504040204" pitchFamily="34" charset="0"/>
            </a:endParaRPr>
          </a:p>
        </p:txBody>
      </p:sp>
      <p:sp>
        <p:nvSpPr>
          <p:cNvPr id="7194" name="Text Box 26"/>
          <p:cNvSpPr txBox="1">
            <a:spLocks noChangeArrowheads="1"/>
          </p:cNvSpPr>
          <p:nvPr/>
        </p:nvSpPr>
        <p:spPr bwMode="auto">
          <a:xfrm>
            <a:off x="1981200" y="2686050"/>
            <a:ext cx="40767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1350" b="1">
                <a:cs typeface="Times New Roman" panose="02020603050405020304" pitchFamily="18" charset="0"/>
              </a:rPr>
              <a:t>-   Thầy Quang rất vui vẻ khi gặp Giang</a:t>
            </a:r>
          </a:p>
        </p:txBody>
      </p:sp>
      <p:sp>
        <p:nvSpPr>
          <p:cNvPr id="7195" name="Text Box 27"/>
          <p:cNvSpPr txBox="1">
            <a:spLocks noChangeArrowheads="1"/>
          </p:cNvSpPr>
          <p:nvPr/>
        </p:nvSpPr>
        <p:spPr bwMode="auto">
          <a:xfrm>
            <a:off x="1752600" y="3143250"/>
            <a:ext cx="58674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1350">
                <a:latin typeface="Tahoma" panose="020B0604030504040204" pitchFamily="34" charset="0"/>
              </a:rPr>
              <a:t>   </a:t>
            </a:r>
            <a:r>
              <a:rPr lang="en-US" altLang="en-US" sz="1350" b="1">
                <a:cs typeface="Times New Roman" panose="02020603050405020304" pitchFamily="18" charset="0"/>
              </a:rPr>
              <a:t>-   Giang kể với thầy về việc mình mới biết bơi và còn bơi cho thầy xem</a:t>
            </a:r>
          </a:p>
        </p:txBody>
      </p:sp>
      <p:sp>
        <p:nvSpPr>
          <p:cNvPr id="7196" name="Text Box 28"/>
          <p:cNvSpPr txBox="1">
            <a:spLocks noChangeArrowheads="1"/>
          </p:cNvSpPr>
          <p:nvPr/>
        </p:nvSpPr>
        <p:spPr bwMode="auto">
          <a:xfrm>
            <a:off x="1543050" y="3657600"/>
            <a:ext cx="5143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1350">
                <a:latin typeface="Tahoma" panose="020B0604030504040204" pitchFamily="34" charset="0"/>
              </a:rPr>
              <a:t>      </a:t>
            </a:r>
            <a:r>
              <a:rPr lang="en-US" altLang="en-US" sz="1350" b="1">
                <a:cs typeface="Times New Roman" panose="02020603050405020304" pitchFamily="18" charset="0"/>
              </a:rPr>
              <a:t>-   Thầy Quang căn dặn về kỹ thuật bơi cho Giang</a:t>
            </a:r>
          </a:p>
        </p:txBody>
      </p:sp>
    </p:spTree>
    <p:extLst>
      <p:ext uri="{BB962C8B-B14F-4D97-AF65-F5344CB8AC3E}">
        <p14:creationId xmlns:p14="http://schemas.microsoft.com/office/powerpoint/2010/main" val="23031792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188"/>
                                        </p:tgtEl>
                                        <p:attrNameLst>
                                          <p:attrName>style.visibility</p:attrName>
                                        </p:attrNameLst>
                                      </p:cBhvr>
                                      <p:to>
                                        <p:strVal val="visible"/>
                                      </p:to>
                                    </p:set>
                                    <p:anim calcmode="lin" valueType="num">
                                      <p:cBhvr>
                                        <p:cTn id="7" dur="1000" fill="hold"/>
                                        <p:tgtEl>
                                          <p:spTgt spid="7188"/>
                                        </p:tgtEl>
                                        <p:attrNameLst>
                                          <p:attrName>ppt_w</p:attrName>
                                        </p:attrNameLst>
                                      </p:cBhvr>
                                      <p:tavLst>
                                        <p:tav tm="0">
                                          <p:val>
                                            <p:strVal val="#ppt_w*0.70"/>
                                          </p:val>
                                        </p:tav>
                                        <p:tav tm="100000">
                                          <p:val>
                                            <p:strVal val="#ppt_w"/>
                                          </p:val>
                                        </p:tav>
                                      </p:tavLst>
                                    </p:anim>
                                    <p:anim calcmode="lin" valueType="num">
                                      <p:cBhvr>
                                        <p:cTn id="8" dur="1000" fill="hold"/>
                                        <p:tgtEl>
                                          <p:spTgt spid="7188"/>
                                        </p:tgtEl>
                                        <p:attrNameLst>
                                          <p:attrName>ppt_h</p:attrName>
                                        </p:attrNameLst>
                                      </p:cBhvr>
                                      <p:tavLst>
                                        <p:tav tm="0">
                                          <p:val>
                                            <p:strVal val="#ppt_h"/>
                                          </p:val>
                                        </p:tav>
                                        <p:tav tm="100000">
                                          <p:val>
                                            <p:strVal val="#ppt_h"/>
                                          </p:val>
                                        </p:tav>
                                      </p:tavLst>
                                    </p:anim>
                                    <p:animEffect transition="in" filter="fade">
                                      <p:cBhvr>
                                        <p:cTn id="9" dur="1000"/>
                                        <p:tgtEl>
                                          <p:spTgt spid="718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189"/>
                                        </p:tgtEl>
                                        <p:attrNameLst>
                                          <p:attrName>style.visibility</p:attrName>
                                        </p:attrNameLst>
                                      </p:cBhvr>
                                      <p:to>
                                        <p:strVal val="visible"/>
                                      </p:to>
                                    </p:set>
                                    <p:anim calcmode="lin" valueType="num">
                                      <p:cBhvr>
                                        <p:cTn id="14" dur="1000" fill="hold"/>
                                        <p:tgtEl>
                                          <p:spTgt spid="7189"/>
                                        </p:tgtEl>
                                        <p:attrNameLst>
                                          <p:attrName>ppt_w</p:attrName>
                                        </p:attrNameLst>
                                      </p:cBhvr>
                                      <p:tavLst>
                                        <p:tav tm="0">
                                          <p:val>
                                            <p:strVal val="#ppt_w*0.70"/>
                                          </p:val>
                                        </p:tav>
                                        <p:tav tm="100000">
                                          <p:val>
                                            <p:strVal val="#ppt_w"/>
                                          </p:val>
                                        </p:tav>
                                      </p:tavLst>
                                    </p:anim>
                                    <p:anim calcmode="lin" valueType="num">
                                      <p:cBhvr>
                                        <p:cTn id="15" dur="1000" fill="hold"/>
                                        <p:tgtEl>
                                          <p:spTgt spid="7189"/>
                                        </p:tgtEl>
                                        <p:attrNameLst>
                                          <p:attrName>ppt_h</p:attrName>
                                        </p:attrNameLst>
                                      </p:cBhvr>
                                      <p:tavLst>
                                        <p:tav tm="0">
                                          <p:val>
                                            <p:strVal val="#ppt_h"/>
                                          </p:val>
                                        </p:tav>
                                        <p:tav tm="100000">
                                          <p:val>
                                            <p:strVal val="#ppt_h"/>
                                          </p:val>
                                        </p:tav>
                                      </p:tavLst>
                                    </p:anim>
                                    <p:animEffect transition="in" filter="fade">
                                      <p:cBhvr>
                                        <p:cTn id="16" dur="1000"/>
                                        <p:tgtEl>
                                          <p:spTgt spid="718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0" presetClass="entr" presetSubtype="0" fill="hold" nodeType="clickEffect">
                                  <p:stCondLst>
                                    <p:cond delay="0"/>
                                  </p:stCondLst>
                                  <p:iterate type="lt">
                                    <p:tmPct val="10000"/>
                                  </p:iterate>
                                  <p:childTnLst>
                                    <p:set>
                                      <p:cBhvr>
                                        <p:cTn id="20" dur="1" fill="hold">
                                          <p:stCondLst>
                                            <p:cond delay="0"/>
                                          </p:stCondLst>
                                        </p:cTn>
                                        <p:tgtEl>
                                          <p:spTgt spid="7192">
                                            <p:txEl>
                                              <p:pRg st="0" end="0"/>
                                            </p:txEl>
                                          </p:spTgt>
                                        </p:tgtEl>
                                        <p:attrNameLst>
                                          <p:attrName>style.visibility</p:attrName>
                                        </p:attrNameLst>
                                      </p:cBhvr>
                                      <p:to>
                                        <p:strVal val="visible"/>
                                      </p:to>
                                    </p:set>
                                    <p:animEffect transition="in" filter="fade">
                                      <p:cBhvr>
                                        <p:cTn id="21" dur="1000"/>
                                        <p:tgtEl>
                                          <p:spTgt spid="7192">
                                            <p:txEl>
                                              <p:pRg st="0" end="0"/>
                                            </p:txEl>
                                          </p:spTgt>
                                        </p:tgtEl>
                                      </p:cBhvr>
                                    </p:animEffect>
                                    <p:anim calcmode="lin" valueType="num">
                                      <p:cBhvr>
                                        <p:cTn id="22" dur="1000" fill="hold"/>
                                        <p:tgtEl>
                                          <p:spTgt spid="7192">
                                            <p:txEl>
                                              <p:pRg st="0" end="0"/>
                                            </p:txEl>
                                          </p:spTgt>
                                        </p:tgtEl>
                                        <p:attrNameLst>
                                          <p:attrName>ppt_x</p:attrName>
                                        </p:attrNameLst>
                                      </p:cBhvr>
                                      <p:tavLst>
                                        <p:tav tm="0">
                                          <p:val>
                                            <p:strVal val="#ppt_x-.1"/>
                                          </p:val>
                                        </p:tav>
                                        <p:tav tm="100000">
                                          <p:val>
                                            <p:strVal val="#ppt_x"/>
                                          </p:val>
                                        </p:tav>
                                      </p:tavLst>
                                    </p:anim>
                                    <p:anim calcmode="lin" valueType="num">
                                      <p:cBhvr>
                                        <p:cTn id="23" dur="1000" fill="hold"/>
                                        <p:tgtEl>
                                          <p:spTgt spid="719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0" presetClass="entr" presetSubtype="0" fill="hold" nodeType="clickEffect">
                                  <p:stCondLst>
                                    <p:cond delay="0"/>
                                  </p:stCondLst>
                                  <p:iterate type="lt">
                                    <p:tmPct val="10000"/>
                                  </p:iterate>
                                  <p:childTnLst>
                                    <p:set>
                                      <p:cBhvr>
                                        <p:cTn id="27" dur="1" fill="hold">
                                          <p:stCondLst>
                                            <p:cond delay="0"/>
                                          </p:stCondLst>
                                        </p:cTn>
                                        <p:tgtEl>
                                          <p:spTgt spid="7190">
                                            <p:txEl>
                                              <p:pRg st="0" end="0"/>
                                            </p:txEl>
                                          </p:spTgt>
                                        </p:tgtEl>
                                        <p:attrNameLst>
                                          <p:attrName>style.visibility</p:attrName>
                                        </p:attrNameLst>
                                      </p:cBhvr>
                                      <p:to>
                                        <p:strVal val="visible"/>
                                      </p:to>
                                    </p:set>
                                    <p:animEffect transition="in" filter="fade">
                                      <p:cBhvr>
                                        <p:cTn id="28" dur="1000"/>
                                        <p:tgtEl>
                                          <p:spTgt spid="7190">
                                            <p:txEl>
                                              <p:pRg st="0" end="0"/>
                                            </p:txEl>
                                          </p:spTgt>
                                        </p:tgtEl>
                                      </p:cBhvr>
                                    </p:animEffect>
                                    <p:anim calcmode="lin" valueType="num">
                                      <p:cBhvr>
                                        <p:cTn id="29" dur="1000" fill="hold"/>
                                        <p:tgtEl>
                                          <p:spTgt spid="7190">
                                            <p:txEl>
                                              <p:pRg st="0" end="0"/>
                                            </p:txEl>
                                          </p:spTgt>
                                        </p:tgtEl>
                                        <p:attrNameLst>
                                          <p:attrName>ppt_x</p:attrName>
                                        </p:attrNameLst>
                                      </p:cBhvr>
                                      <p:tavLst>
                                        <p:tav tm="0">
                                          <p:val>
                                            <p:strVal val="#ppt_x-.1"/>
                                          </p:val>
                                        </p:tav>
                                        <p:tav tm="100000">
                                          <p:val>
                                            <p:strVal val="#ppt_x"/>
                                          </p:val>
                                        </p:tav>
                                      </p:tavLst>
                                    </p:anim>
                                    <p:anim calcmode="lin" valueType="num">
                                      <p:cBhvr>
                                        <p:cTn id="30" dur="1000" fill="hold"/>
                                        <p:tgtEl>
                                          <p:spTgt spid="719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nodeType="clickEffect">
                                  <p:stCondLst>
                                    <p:cond delay="0"/>
                                  </p:stCondLst>
                                  <p:childTnLst>
                                    <p:set>
                                      <p:cBhvr>
                                        <p:cTn id="34" dur="1" fill="hold">
                                          <p:stCondLst>
                                            <p:cond delay="0"/>
                                          </p:stCondLst>
                                        </p:cTn>
                                        <p:tgtEl>
                                          <p:spTgt spid="7194">
                                            <p:txEl>
                                              <p:pRg st="0" end="0"/>
                                            </p:txEl>
                                          </p:spTgt>
                                        </p:tgtEl>
                                        <p:attrNameLst>
                                          <p:attrName>style.visibility</p:attrName>
                                        </p:attrNameLst>
                                      </p:cBhvr>
                                      <p:to>
                                        <p:strVal val="visible"/>
                                      </p:to>
                                    </p:set>
                                    <p:anim calcmode="lin" valueType="num">
                                      <p:cBhvr>
                                        <p:cTn id="35" dur="1000" fill="hold"/>
                                        <p:tgtEl>
                                          <p:spTgt spid="7194">
                                            <p:txEl>
                                              <p:pRg st="0" end="0"/>
                                            </p:txEl>
                                          </p:spTgt>
                                        </p:tgtEl>
                                        <p:attrNameLst>
                                          <p:attrName>ppt_w</p:attrName>
                                        </p:attrNameLst>
                                      </p:cBhvr>
                                      <p:tavLst>
                                        <p:tav tm="0">
                                          <p:val>
                                            <p:strVal val="#ppt_w*0.70"/>
                                          </p:val>
                                        </p:tav>
                                        <p:tav tm="100000">
                                          <p:val>
                                            <p:strVal val="#ppt_w"/>
                                          </p:val>
                                        </p:tav>
                                      </p:tavLst>
                                    </p:anim>
                                    <p:anim calcmode="lin" valueType="num">
                                      <p:cBhvr>
                                        <p:cTn id="36" dur="1000" fill="hold"/>
                                        <p:tgtEl>
                                          <p:spTgt spid="7194">
                                            <p:txEl>
                                              <p:pRg st="0" end="0"/>
                                            </p:txEl>
                                          </p:spTgt>
                                        </p:tgtEl>
                                        <p:attrNameLst>
                                          <p:attrName>ppt_h</p:attrName>
                                        </p:attrNameLst>
                                      </p:cBhvr>
                                      <p:tavLst>
                                        <p:tav tm="0">
                                          <p:val>
                                            <p:strVal val="#ppt_h"/>
                                          </p:val>
                                        </p:tav>
                                        <p:tav tm="100000">
                                          <p:val>
                                            <p:strVal val="#ppt_h"/>
                                          </p:val>
                                        </p:tav>
                                      </p:tavLst>
                                    </p:anim>
                                    <p:animEffect transition="in" filter="fade">
                                      <p:cBhvr>
                                        <p:cTn id="37" dur="1000"/>
                                        <p:tgtEl>
                                          <p:spTgt spid="7194">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nodeType="clickEffect">
                                  <p:stCondLst>
                                    <p:cond delay="0"/>
                                  </p:stCondLst>
                                  <p:childTnLst>
                                    <p:set>
                                      <p:cBhvr>
                                        <p:cTn id="41" dur="1" fill="hold">
                                          <p:stCondLst>
                                            <p:cond delay="0"/>
                                          </p:stCondLst>
                                        </p:cTn>
                                        <p:tgtEl>
                                          <p:spTgt spid="7195">
                                            <p:txEl>
                                              <p:pRg st="0" end="0"/>
                                            </p:txEl>
                                          </p:spTgt>
                                        </p:tgtEl>
                                        <p:attrNameLst>
                                          <p:attrName>style.visibility</p:attrName>
                                        </p:attrNameLst>
                                      </p:cBhvr>
                                      <p:to>
                                        <p:strVal val="visible"/>
                                      </p:to>
                                    </p:set>
                                    <p:anim calcmode="lin" valueType="num">
                                      <p:cBhvr>
                                        <p:cTn id="42" dur="1000" fill="hold"/>
                                        <p:tgtEl>
                                          <p:spTgt spid="7195">
                                            <p:txEl>
                                              <p:pRg st="0" end="0"/>
                                            </p:txEl>
                                          </p:spTgt>
                                        </p:tgtEl>
                                        <p:attrNameLst>
                                          <p:attrName>ppt_w</p:attrName>
                                        </p:attrNameLst>
                                      </p:cBhvr>
                                      <p:tavLst>
                                        <p:tav tm="0">
                                          <p:val>
                                            <p:strVal val="#ppt_w*0.70"/>
                                          </p:val>
                                        </p:tav>
                                        <p:tav tm="100000">
                                          <p:val>
                                            <p:strVal val="#ppt_w"/>
                                          </p:val>
                                        </p:tav>
                                      </p:tavLst>
                                    </p:anim>
                                    <p:anim calcmode="lin" valueType="num">
                                      <p:cBhvr>
                                        <p:cTn id="43" dur="1000" fill="hold"/>
                                        <p:tgtEl>
                                          <p:spTgt spid="7195">
                                            <p:txEl>
                                              <p:pRg st="0" end="0"/>
                                            </p:txEl>
                                          </p:spTgt>
                                        </p:tgtEl>
                                        <p:attrNameLst>
                                          <p:attrName>ppt_h</p:attrName>
                                        </p:attrNameLst>
                                      </p:cBhvr>
                                      <p:tavLst>
                                        <p:tav tm="0">
                                          <p:val>
                                            <p:strVal val="#ppt_h"/>
                                          </p:val>
                                        </p:tav>
                                        <p:tav tm="100000">
                                          <p:val>
                                            <p:strVal val="#ppt_h"/>
                                          </p:val>
                                        </p:tav>
                                      </p:tavLst>
                                    </p:anim>
                                    <p:animEffect transition="in" filter="fade">
                                      <p:cBhvr>
                                        <p:cTn id="44" dur="1000"/>
                                        <p:tgtEl>
                                          <p:spTgt spid="7195">
                                            <p:txEl>
                                              <p:pRg st="0" end="0"/>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nodeType="clickEffect">
                                  <p:stCondLst>
                                    <p:cond delay="0"/>
                                  </p:stCondLst>
                                  <p:childTnLst>
                                    <p:set>
                                      <p:cBhvr>
                                        <p:cTn id="48" dur="1" fill="hold">
                                          <p:stCondLst>
                                            <p:cond delay="0"/>
                                          </p:stCondLst>
                                        </p:cTn>
                                        <p:tgtEl>
                                          <p:spTgt spid="7196">
                                            <p:txEl>
                                              <p:pRg st="0" end="0"/>
                                            </p:txEl>
                                          </p:spTgt>
                                        </p:tgtEl>
                                        <p:attrNameLst>
                                          <p:attrName>style.visibility</p:attrName>
                                        </p:attrNameLst>
                                      </p:cBhvr>
                                      <p:to>
                                        <p:strVal val="visible"/>
                                      </p:to>
                                    </p:set>
                                    <p:anim calcmode="lin" valueType="num">
                                      <p:cBhvr>
                                        <p:cTn id="49" dur="1000" fill="hold"/>
                                        <p:tgtEl>
                                          <p:spTgt spid="7196">
                                            <p:txEl>
                                              <p:pRg st="0" end="0"/>
                                            </p:txEl>
                                          </p:spTgt>
                                        </p:tgtEl>
                                        <p:attrNameLst>
                                          <p:attrName>ppt_w</p:attrName>
                                        </p:attrNameLst>
                                      </p:cBhvr>
                                      <p:tavLst>
                                        <p:tav tm="0">
                                          <p:val>
                                            <p:strVal val="#ppt_w*0.70"/>
                                          </p:val>
                                        </p:tav>
                                        <p:tav tm="100000">
                                          <p:val>
                                            <p:strVal val="#ppt_w"/>
                                          </p:val>
                                        </p:tav>
                                      </p:tavLst>
                                    </p:anim>
                                    <p:anim calcmode="lin" valueType="num">
                                      <p:cBhvr>
                                        <p:cTn id="50" dur="1000" fill="hold"/>
                                        <p:tgtEl>
                                          <p:spTgt spid="7196">
                                            <p:txEl>
                                              <p:pRg st="0" end="0"/>
                                            </p:txEl>
                                          </p:spTgt>
                                        </p:tgtEl>
                                        <p:attrNameLst>
                                          <p:attrName>ppt_h</p:attrName>
                                        </p:attrNameLst>
                                      </p:cBhvr>
                                      <p:tavLst>
                                        <p:tav tm="0">
                                          <p:val>
                                            <p:strVal val="#ppt_h"/>
                                          </p:val>
                                        </p:tav>
                                        <p:tav tm="100000">
                                          <p:val>
                                            <p:strVal val="#ppt_h"/>
                                          </p:val>
                                        </p:tav>
                                      </p:tavLst>
                                    </p:anim>
                                    <p:animEffect transition="in" filter="fade">
                                      <p:cBhvr>
                                        <p:cTn id="51" dur="1000"/>
                                        <p:tgtEl>
                                          <p:spTgt spid="719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p:bldP spid="718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2"/>
          <p:cNvSpPr txBox="1">
            <a:spLocks noChangeArrowheads="1"/>
          </p:cNvSpPr>
          <p:nvPr/>
        </p:nvSpPr>
        <p:spPr bwMode="auto">
          <a:xfrm>
            <a:off x="1066800" y="342900"/>
            <a:ext cx="65913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1800" b="1">
                <a:solidFill>
                  <a:schemeClr val="bg2"/>
                </a:solidFill>
              </a:rPr>
              <a:t>2, Nhận xét về thái độ của Giang khi trò truyện với thầy giáo ?</a:t>
            </a:r>
          </a:p>
        </p:txBody>
      </p:sp>
      <p:sp>
        <p:nvSpPr>
          <p:cNvPr id="8205" name="Text Box 13"/>
          <p:cNvSpPr txBox="1">
            <a:spLocks noChangeArrowheads="1"/>
          </p:cNvSpPr>
          <p:nvPr/>
        </p:nvSpPr>
        <p:spPr bwMode="auto">
          <a:xfrm>
            <a:off x="990600" y="1200150"/>
            <a:ext cx="70866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1800"/>
              <a:t>Giang có thái độ kính trọng,lễ phép ,lễ độ , cởi mở với thầy giáo Quang.</a:t>
            </a:r>
          </a:p>
          <a:p>
            <a:pPr eaLnBrk="1" hangingPunct="1">
              <a:spcBef>
                <a:spcPct val="50000"/>
              </a:spcBef>
            </a:pPr>
            <a:endParaRPr lang="en-US" altLang="en-US" sz="1800" b="1">
              <a:solidFill>
                <a:srgbClr val="FF0066"/>
              </a:solidFill>
            </a:endParaRPr>
          </a:p>
          <a:p>
            <a:pPr eaLnBrk="1" hangingPunct="1">
              <a:spcBef>
                <a:spcPct val="50000"/>
              </a:spcBef>
            </a:pPr>
            <a:r>
              <a:rPr lang="en-US" altLang="en-US" sz="1800" b="1">
                <a:solidFill>
                  <a:srgbClr val="FF0066"/>
                </a:solidFill>
              </a:rPr>
              <a:t>(?) Vậy qua câu chuyện này các con rút ra được lời khuyên gì?</a:t>
            </a:r>
          </a:p>
          <a:p>
            <a:pPr eaLnBrk="1" hangingPunct="1">
              <a:spcBef>
                <a:spcPct val="50000"/>
              </a:spcBef>
            </a:pPr>
            <a:r>
              <a:rPr lang="en-US" altLang="en-US" sz="1800"/>
              <a:t> </a:t>
            </a:r>
          </a:p>
          <a:p>
            <a:pPr eaLnBrk="1" hangingPunct="1">
              <a:spcBef>
                <a:spcPct val="50000"/>
              </a:spcBef>
            </a:pPr>
            <a:r>
              <a:rPr lang="en-US" altLang="en-US" sz="1800"/>
              <a:t>Học trò phải có thái độ kính trọng, lễ phép. Tin cậy cởi mở, chia sẻ cùng thầy, cô trong hoàn cảnh thích hợp.</a:t>
            </a:r>
          </a:p>
        </p:txBody>
      </p:sp>
      <p:sp>
        <p:nvSpPr>
          <p:cNvPr id="9220" name="Text Box 16"/>
          <p:cNvSpPr txBox="1">
            <a:spLocks noChangeArrowheads="1"/>
          </p:cNvSpPr>
          <p:nvPr/>
        </p:nvSpPr>
        <p:spPr bwMode="auto">
          <a:xfrm>
            <a:off x="1371600" y="1371600"/>
            <a:ext cx="6629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en-US" altLang="en-US" sz="1800"/>
          </a:p>
        </p:txBody>
      </p:sp>
    </p:spTree>
    <p:extLst>
      <p:ext uri="{BB962C8B-B14F-4D97-AF65-F5344CB8AC3E}">
        <p14:creationId xmlns:p14="http://schemas.microsoft.com/office/powerpoint/2010/main" val="39870706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8205">
                                            <p:txEl>
                                              <p:pRg st="0" end="0"/>
                                            </p:txEl>
                                          </p:spTgt>
                                        </p:tgtEl>
                                        <p:attrNameLst>
                                          <p:attrName>style.visibility</p:attrName>
                                        </p:attrNameLst>
                                      </p:cBhvr>
                                      <p:to>
                                        <p:strVal val="visible"/>
                                      </p:to>
                                    </p:set>
                                    <p:anim calcmode="lin" valueType="num">
                                      <p:cBhvr>
                                        <p:cTn id="7" dur="1000" fill="hold"/>
                                        <p:tgtEl>
                                          <p:spTgt spid="820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820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820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4" presetClass="entr" presetSubtype="0" fill="hold" nodeType="clickEffect">
                                  <p:stCondLst>
                                    <p:cond delay="0"/>
                                  </p:stCondLst>
                                  <p:childTnLst>
                                    <p:set>
                                      <p:cBhvr>
                                        <p:cTn id="13" dur="1" fill="hold">
                                          <p:stCondLst>
                                            <p:cond delay="0"/>
                                          </p:stCondLst>
                                        </p:cTn>
                                        <p:tgtEl>
                                          <p:spTgt spid="8205">
                                            <p:txEl>
                                              <p:pRg st="2" end="2"/>
                                            </p:txEl>
                                          </p:spTgt>
                                        </p:tgtEl>
                                        <p:attrNameLst>
                                          <p:attrName>style.visibility</p:attrName>
                                        </p:attrNameLst>
                                      </p:cBhvr>
                                      <p:to>
                                        <p:strVal val="visible"/>
                                      </p:to>
                                    </p:set>
                                    <p:anim to="" calcmode="lin" valueType="num">
                                      <p:cBhvr>
                                        <p:cTn id="14" dur="1" fill="hold"/>
                                        <p:tgtEl>
                                          <p:spTgt spid="8205">
                                            <p:txEl>
                                              <p:pRg st="2" end="2"/>
                                            </p:txEl>
                                          </p:spTgt>
                                        </p:tgtEl>
                                        <p:attrNameLst>
                                          <p:attrName/>
                                        </p:attrNameLst>
                                      </p:cBhvr>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nodeType="clickEffect">
                                  <p:stCondLst>
                                    <p:cond delay="0"/>
                                  </p:stCondLst>
                                  <p:childTnLst>
                                    <p:set>
                                      <p:cBhvr>
                                        <p:cTn id="18" dur="1" fill="hold">
                                          <p:stCondLst>
                                            <p:cond delay="0"/>
                                          </p:stCondLst>
                                        </p:cTn>
                                        <p:tgtEl>
                                          <p:spTgt spid="8205">
                                            <p:txEl>
                                              <p:pRg st="3" end="3"/>
                                            </p:txEl>
                                          </p:spTgt>
                                        </p:tgtEl>
                                        <p:attrNameLst>
                                          <p:attrName>style.visibility</p:attrName>
                                        </p:attrNameLst>
                                      </p:cBhvr>
                                      <p:to>
                                        <p:strVal val="visible"/>
                                      </p:to>
                                    </p:set>
                                    <p:anim calcmode="lin" valueType="num">
                                      <p:cBhvr>
                                        <p:cTn id="19" dur="1000" fill="hold"/>
                                        <p:tgtEl>
                                          <p:spTgt spid="8205">
                                            <p:txEl>
                                              <p:pRg st="3" end="3"/>
                                            </p:txEl>
                                          </p:spTgt>
                                        </p:tgtEl>
                                        <p:attrNameLst>
                                          <p:attrName>ppt_w</p:attrName>
                                        </p:attrNameLst>
                                      </p:cBhvr>
                                      <p:tavLst>
                                        <p:tav tm="0">
                                          <p:val>
                                            <p:strVal val="#ppt_w*0.70"/>
                                          </p:val>
                                        </p:tav>
                                        <p:tav tm="100000">
                                          <p:val>
                                            <p:strVal val="#ppt_w"/>
                                          </p:val>
                                        </p:tav>
                                      </p:tavLst>
                                    </p:anim>
                                    <p:anim calcmode="lin" valueType="num">
                                      <p:cBhvr>
                                        <p:cTn id="20" dur="1000" fill="hold"/>
                                        <p:tgtEl>
                                          <p:spTgt spid="8205">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820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8205">
                                            <p:txEl>
                                              <p:pRg st="4" end="4"/>
                                            </p:txEl>
                                          </p:spTgt>
                                        </p:tgtEl>
                                        <p:attrNameLst>
                                          <p:attrName>style.visibility</p:attrName>
                                        </p:attrNameLst>
                                      </p:cBhvr>
                                      <p:to>
                                        <p:strVal val="visible"/>
                                      </p:to>
                                    </p:set>
                                    <p:anim calcmode="lin" valueType="num">
                                      <p:cBhvr>
                                        <p:cTn id="26" dur="1000" fill="hold"/>
                                        <p:tgtEl>
                                          <p:spTgt spid="8205">
                                            <p:txEl>
                                              <p:pRg st="4" end="4"/>
                                            </p:txEl>
                                          </p:spTgt>
                                        </p:tgtEl>
                                        <p:attrNameLst>
                                          <p:attrName>ppt_w</p:attrName>
                                        </p:attrNameLst>
                                      </p:cBhvr>
                                      <p:tavLst>
                                        <p:tav tm="0">
                                          <p:val>
                                            <p:strVal val="#ppt_w*0.70"/>
                                          </p:val>
                                        </p:tav>
                                        <p:tav tm="100000">
                                          <p:val>
                                            <p:strVal val="#ppt_w"/>
                                          </p:val>
                                        </p:tav>
                                      </p:tavLst>
                                    </p:anim>
                                    <p:anim calcmode="lin" valueType="num">
                                      <p:cBhvr>
                                        <p:cTn id="27" dur="1000" fill="hold"/>
                                        <p:tgtEl>
                                          <p:spTgt spid="8205">
                                            <p:txEl>
                                              <p:pRg st="4" end="4"/>
                                            </p:txEl>
                                          </p:spTgt>
                                        </p:tgtEl>
                                        <p:attrNameLst>
                                          <p:attrName>ppt_h</p:attrName>
                                        </p:attrNameLst>
                                      </p:cBhvr>
                                      <p:tavLst>
                                        <p:tav tm="0">
                                          <p:val>
                                            <p:strVal val="#ppt_h"/>
                                          </p:val>
                                        </p:tav>
                                        <p:tav tm="100000">
                                          <p:val>
                                            <p:strVal val="#ppt_h"/>
                                          </p:val>
                                        </p:tav>
                                      </p:tavLst>
                                    </p:anim>
                                    <p:animEffect transition="in" filter="fade">
                                      <p:cBhvr>
                                        <p:cTn id="28" dur="1000"/>
                                        <p:tgtEl>
                                          <p:spTgt spid="820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1371600" y="1314450"/>
            <a:ext cx="6629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en-US" altLang="en-US" sz="1800"/>
          </a:p>
        </p:txBody>
      </p:sp>
      <p:sp>
        <p:nvSpPr>
          <p:cNvPr id="102405" name="Text Box 5"/>
          <p:cNvSpPr txBox="1">
            <a:spLocks noChangeArrowheads="1"/>
          </p:cNvSpPr>
          <p:nvPr/>
        </p:nvSpPr>
        <p:spPr bwMode="auto">
          <a:xfrm>
            <a:off x="228600" y="321870"/>
            <a:ext cx="86868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a:t>                    </a:t>
            </a:r>
            <a:r>
              <a:rPr lang="en-US" altLang="en-US" sz="4400" b="1">
                <a:solidFill>
                  <a:srgbClr val="FF0066"/>
                </a:solidFill>
              </a:rPr>
              <a:t>Liên hệ bản thân</a:t>
            </a:r>
          </a:p>
          <a:p>
            <a:pPr eaLnBrk="1" hangingPunct="1">
              <a:spcBef>
                <a:spcPct val="50000"/>
              </a:spcBef>
            </a:pPr>
            <a:endParaRPr lang="en-US" altLang="en-US" sz="1800"/>
          </a:p>
          <a:p>
            <a:pPr eaLnBrk="1" hangingPunct="1">
              <a:spcBef>
                <a:spcPct val="50000"/>
              </a:spcBef>
            </a:pPr>
            <a:r>
              <a:rPr lang="en-US" altLang="en-US" sz="2800" b="1"/>
              <a:t>1,Bạn đã bao giờ chia sẻ với thầy, cô giáo của mình điều gì chưa? Nếu có thì là điều gì?</a:t>
            </a:r>
          </a:p>
          <a:p>
            <a:pPr eaLnBrk="1" hangingPunct="1">
              <a:spcBef>
                <a:spcPct val="50000"/>
              </a:spcBef>
            </a:pPr>
            <a:endParaRPr lang="en-US" altLang="en-US" sz="2800" b="1"/>
          </a:p>
          <a:p>
            <a:pPr eaLnBrk="1" hangingPunct="1">
              <a:spcBef>
                <a:spcPct val="50000"/>
              </a:spcBef>
            </a:pPr>
            <a:r>
              <a:rPr lang="en-US" altLang="en-US" sz="2800" b="1"/>
              <a:t>2,Khi trò truyện với thầy giáo ,cô giáo Bạn đã tỏ thái độ như thế nào?</a:t>
            </a:r>
          </a:p>
          <a:p>
            <a:pPr eaLnBrk="1" hangingPunct="1">
              <a:spcBef>
                <a:spcPct val="50000"/>
              </a:spcBef>
            </a:pPr>
            <a:endParaRPr lang="en-US" altLang="en-US" sz="1800"/>
          </a:p>
        </p:txBody>
      </p:sp>
    </p:spTree>
    <p:extLst>
      <p:ext uri="{BB962C8B-B14F-4D97-AF65-F5344CB8AC3E}">
        <p14:creationId xmlns:p14="http://schemas.microsoft.com/office/powerpoint/2010/main" val="15475851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02405">
                                            <p:txEl>
                                              <p:pRg st="2" end="2"/>
                                            </p:txEl>
                                          </p:spTgt>
                                        </p:tgtEl>
                                        <p:attrNameLst>
                                          <p:attrName>style.visibility</p:attrName>
                                        </p:attrNameLst>
                                      </p:cBhvr>
                                      <p:to>
                                        <p:strVal val="visible"/>
                                      </p:to>
                                    </p:set>
                                    <p:anim calcmode="lin" valueType="num">
                                      <p:cBhvr>
                                        <p:cTn id="7" dur="1000" fill="hold"/>
                                        <p:tgtEl>
                                          <p:spTgt spid="102405">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102405">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102405">
                                            <p:txEl>
                                              <p:pRg st="2" end="2"/>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102405">
                                            <p:txEl>
                                              <p:pRg st="4" end="4"/>
                                            </p:txEl>
                                          </p:spTgt>
                                        </p:tgtEl>
                                        <p:attrNameLst>
                                          <p:attrName>style.visibility</p:attrName>
                                        </p:attrNameLst>
                                      </p:cBhvr>
                                      <p:to>
                                        <p:strVal val="visible"/>
                                      </p:to>
                                    </p:set>
                                    <p:anim calcmode="lin" valueType="num">
                                      <p:cBhvr>
                                        <p:cTn id="14" dur="1000" fill="hold"/>
                                        <p:tgtEl>
                                          <p:spTgt spid="102405">
                                            <p:txEl>
                                              <p:pRg st="4" end="4"/>
                                            </p:txEl>
                                          </p:spTgt>
                                        </p:tgtEl>
                                        <p:attrNameLst>
                                          <p:attrName>ppt_w</p:attrName>
                                        </p:attrNameLst>
                                      </p:cBhvr>
                                      <p:tavLst>
                                        <p:tav tm="0">
                                          <p:val>
                                            <p:strVal val="#ppt_w*0.70"/>
                                          </p:val>
                                        </p:tav>
                                        <p:tav tm="100000">
                                          <p:val>
                                            <p:strVal val="#ppt_w"/>
                                          </p:val>
                                        </p:tav>
                                      </p:tavLst>
                                    </p:anim>
                                    <p:anim calcmode="lin" valueType="num">
                                      <p:cBhvr>
                                        <p:cTn id="15" dur="1000" fill="hold"/>
                                        <p:tgtEl>
                                          <p:spTgt spid="102405">
                                            <p:txEl>
                                              <p:pRg st="4" end="4"/>
                                            </p:txEl>
                                          </p:spTgt>
                                        </p:tgtEl>
                                        <p:attrNameLst>
                                          <p:attrName>ppt_h</p:attrName>
                                        </p:attrNameLst>
                                      </p:cBhvr>
                                      <p:tavLst>
                                        <p:tav tm="0">
                                          <p:val>
                                            <p:strVal val="#ppt_h"/>
                                          </p:val>
                                        </p:tav>
                                        <p:tav tm="100000">
                                          <p:val>
                                            <p:strVal val="#ppt_h"/>
                                          </p:val>
                                        </p:tav>
                                      </p:tavLst>
                                    </p:anim>
                                    <p:animEffect transition="in" filter="fade">
                                      <p:cBhvr>
                                        <p:cTn id="16" dur="1000"/>
                                        <p:tgtEl>
                                          <p:spTgt spid="10240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vid Outbreak for Kids by Slidesgo">
  <a:themeElements>
    <a:clrScheme name="Simple Light">
      <a:dk1>
        <a:srgbClr val="322F46"/>
      </a:dk1>
      <a:lt1>
        <a:srgbClr val="EBECF3"/>
      </a:lt1>
      <a:dk2>
        <a:srgbClr val="FC476C"/>
      </a:dk2>
      <a:lt2>
        <a:srgbClr val="AFB9E6"/>
      </a:lt2>
      <a:accent1>
        <a:srgbClr val="3CB3B3"/>
      </a:accent1>
      <a:accent2>
        <a:srgbClr val="F8B047"/>
      </a:accent2>
      <a:accent3>
        <a:srgbClr val="FCEED9"/>
      </a:accent3>
      <a:accent4>
        <a:srgbClr val="7F3DEC"/>
      </a:accent4>
      <a:accent5>
        <a:srgbClr val="7CE6CD"/>
      </a:accent5>
      <a:accent6>
        <a:srgbClr val="B6695E"/>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2108</TotalTime>
  <Words>1356</Words>
  <Application>Microsoft Office PowerPoint</Application>
  <PresentationFormat>On-screen Show (16:9)</PresentationFormat>
  <Paragraphs>110</Paragraphs>
  <Slides>18</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.VnHelvetIns</vt:lpstr>
      <vt:lpstr>Raleway</vt:lpstr>
      <vt:lpstr>Arial</vt:lpstr>
      <vt:lpstr>VNI-Times</vt:lpstr>
      <vt:lpstr>Tahoma</vt:lpstr>
      <vt:lpstr>UTM Cookies</vt:lpstr>
      <vt:lpstr>Titan One</vt:lpstr>
      <vt:lpstr>Times New Roman</vt:lpstr>
      <vt:lpstr>Assistant</vt:lpstr>
      <vt:lpstr>Covid Outbreak for Kids by Slidesgo</vt:lpstr>
      <vt:lpstr>Hoạt động ngoài giờ chính khoá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XIN CHÀO VÀ HẸN GẶP LẠI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SINH HOẠT LỚP</dc:title>
  <dc:creator>Thanh Tuyen</dc:creator>
  <cp:lastModifiedBy>GVCB Hoàng Hương Duyên</cp:lastModifiedBy>
  <cp:revision>208</cp:revision>
  <dcterms:modified xsi:type="dcterms:W3CDTF">2022-12-02T05:37:01Z</dcterms:modified>
</cp:coreProperties>
</file>