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0" r:id="rId3"/>
    <p:sldMasterId id="2147483736" r:id="rId4"/>
    <p:sldMasterId id="2147483748" r:id="rId5"/>
    <p:sldMasterId id="2147483760" r:id="rId6"/>
  </p:sldMasterIdLst>
  <p:notesMasterIdLst>
    <p:notesMasterId r:id="rId29"/>
  </p:notesMasterIdLst>
  <p:sldIdLst>
    <p:sldId id="431" r:id="rId7"/>
    <p:sldId id="453" r:id="rId8"/>
    <p:sldId id="454" r:id="rId9"/>
    <p:sldId id="344" r:id="rId10"/>
    <p:sldId id="448" r:id="rId11"/>
    <p:sldId id="458" r:id="rId12"/>
    <p:sldId id="464" r:id="rId13"/>
    <p:sldId id="443" r:id="rId14"/>
    <p:sldId id="392" r:id="rId15"/>
    <p:sldId id="461" r:id="rId16"/>
    <p:sldId id="394" r:id="rId17"/>
    <p:sldId id="459" r:id="rId18"/>
    <p:sldId id="460" r:id="rId19"/>
    <p:sldId id="279" r:id="rId20"/>
    <p:sldId id="440" r:id="rId21"/>
    <p:sldId id="439" r:id="rId22"/>
    <p:sldId id="452" r:id="rId23"/>
    <p:sldId id="451" r:id="rId24"/>
    <p:sldId id="463" r:id="rId25"/>
    <p:sldId id="456" r:id="rId26"/>
    <p:sldId id="455" r:id="rId27"/>
    <p:sldId id="427" r:id="rId28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等线 Light" panose="02010600030101010101" pitchFamily="2" charset="-122"/>
      <p:regular r:id="rId31"/>
    </p:embeddedFon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.VnTimeH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tamaran" panose="020B0604020202020204" charset="0"/>
      <p:regular r:id="rId44"/>
      <p:bold r:id="rId45"/>
    </p:embeddedFont>
    <p:embeddedFont>
      <p:font typeface="Century Schoolbook" panose="02040604050505020304" pitchFamily="18" charset="0"/>
      <p:regular r:id="rId46"/>
      <p:bold r:id="rId47"/>
      <p:italic r:id="rId48"/>
      <p:boldItalic r:id="rId49"/>
    </p:embeddedFont>
    <p:embeddedFont>
      <p:font typeface="Comfortaa" panose="020B0604020202020204" charset="0"/>
      <p:regular r:id="rId50"/>
      <p:bold r:id="rId51"/>
    </p:embeddedFont>
    <p:embeddedFont>
      <p:font typeface="Roboto Slab Light" pitchFamily="2" charset="0"/>
      <p:regular r:id="rId52"/>
      <p:bold r:id="rId53"/>
    </p:embeddedFont>
    <p:embeddedFont>
      <p:font typeface="UTM Edwardian" panose="02040603050506020204" pitchFamily="18" charset="0"/>
      <p:bold r:id="rId54"/>
    </p:embeddedFont>
    <p:embeddedFont>
      <p:font typeface="Vibur" panose="020B0604020202020204" charset="0"/>
      <p:regular r:id="rId55"/>
    </p:embeddedFont>
    <p:embeddedFont>
      <p:font typeface="VNI-Times" pitchFamily="2" charset="0"/>
      <p:regular r:id="rId56"/>
      <p:bold r:id="rId57"/>
      <p:italic r:id="rId58"/>
      <p:boldItalic r:id="rId59"/>
    </p:embeddedFont>
    <p:embeddedFont>
      <p:font typeface="Wingdings 2" panose="05020102010507070707" pitchFamily="18" charset="2"/>
      <p:regular r:id="rId60"/>
    </p:embeddedFont>
    <p:embeddedFont>
      <p:font typeface="Wingdings 3" panose="05040102010807070707" pitchFamily="18" charset="2"/>
      <p:regular r:id="rId61"/>
    </p:embeddedFont>
    <p:embeddedFont>
      <p:font typeface="Work Sans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0F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BF0DD6-D75E-4945-881E-A0065C25CA95}">
  <a:tblStyle styleId="{8BBF0DD6-D75E-4945-881E-A0065C25CA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2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463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7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E190109-202A-4557-A11A-7E707B103BA6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9535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E190109-202A-4557-A11A-7E707B103BA6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41875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7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D21A4-093D-4BF9-827A-60C2C33E93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49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ED21A4-093D-4BF9-827A-60C2C33E93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1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A51B20-00FE-4861-8DC8-EF8E9252D90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C5F0052-E8EA-4996-8631-023DDBE23FDB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13372"/>
      </p:ext>
    </p:extLst>
  </p:cSld>
  <p:clrMapOvr>
    <a:masterClrMapping/>
  </p:clrMapOvr>
  <p:transition spd="slow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1pPr>
            <a:lvl2pPr marL="342559" indent="0">
              <a:buNone/>
              <a:defRPr sz="1498">
                <a:solidFill>
                  <a:schemeClr val="tx1">
                    <a:tint val="75000"/>
                  </a:schemeClr>
                </a:solidFill>
              </a:defRPr>
            </a:lvl2pPr>
            <a:lvl3pPr marL="685118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3pPr>
            <a:lvl4pPr marL="102767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023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27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5354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397913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0472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5FACE26-9290-494C-8B48-0956A599146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5D379F2-56C0-43FC-A50A-F51EB0AE4608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75393"/>
      </p:ext>
    </p:extLst>
  </p:cSld>
  <p:clrMapOvr>
    <a:masterClrMapping/>
  </p:clrMapOvr>
  <p:transition spd="slow"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0363BDF-0B8C-4B53-A8D9-61CA455111AC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9BB2022-44E0-4250-BE26-F2D34BB489C4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61011"/>
      </p:ext>
    </p:extLst>
  </p:cSld>
  <p:clrMapOvr>
    <a:masterClrMapping/>
  </p:clrMapOvr>
  <p:transition spd="slow" advClick="0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559" indent="0">
              <a:buNone/>
              <a:defRPr sz="1498" b="1"/>
            </a:lvl2pPr>
            <a:lvl3pPr marL="685118" indent="0">
              <a:buNone/>
              <a:defRPr sz="1348" b="1"/>
            </a:lvl3pPr>
            <a:lvl4pPr marL="1027677" indent="0">
              <a:buNone/>
              <a:defRPr sz="1199" b="1"/>
            </a:lvl4pPr>
            <a:lvl5pPr marL="1370236" indent="0">
              <a:buNone/>
              <a:defRPr sz="1199" b="1"/>
            </a:lvl5pPr>
            <a:lvl6pPr marL="1712795" indent="0">
              <a:buNone/>
              <a:defRPr sz="1199" b="1"/>
            </a:lvl6pPr>
            <a:lvl7pPr marL="2055354" indent="0">
              <a:buNone/>
              <a:defRPr sz="1199" b="1"/>
            </a:lvl7pPr>
            <a:lvl8pPr marL="2397913" indent="0">
              <a:buNone/>
              <a:defRPr sz="1199" b="1"/>
            </a:lvl8pPr>
            <a:lvl9pPr marL="2740472" indent="0">
              <a:buNone/>
              <a:defRPr sz="11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559" indent="0">
              <a:buNone/>
              <a:defRPr sz="1498" b="1"/>
            </a:lvl2pPr>
            <a:lvl3pPr marL="685118" indent="0">
              <a:buNone/>
              <a:defRPr sz="1348" b="1"/>
            </a:lvl3pPr>
            <a:lvl4pPr marL="1027677" indent="0">
              <a:buNone/>
              <a:defRPr sz="1199" b="1"/>
            </a:lvl4pPr>
            <a:lvl5pPr marL="1370236" indent="0">
              <a:buNone/>
              <a:defRPr sz="1199" b="1"/>
            </a:lvl5pPr>
            <a:lvl6pPr marL="1712795" indent="0">
              <a:buNone/>
              <a:defRPr sz="1199" b="1"/>
            </a:lvl6pPr>
            <a:lvl7pPr marL="2055354" indent="0">
              <a:buNone/>
              <a:defRPr sz="1199" b="1"/>
            </a:lvl7pPr>
            <a:lvl8pPr marL="2397913" indent="0">
              <a:buNone/>
              <a:defRPr sz="1199" b="1"/>
            </a:lvl8pPr>
            <a:lvl9pPr marL="2740472" indent="0">
              <a:buNone/>
              <a:defRPr sz="11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F075B02-AE16-48F2-A247-BB953DF7563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44CA62-E08D-49BE-9090-193F89B6EA5F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93130"/>
      </p:ext>
    </p:extLst>
  </p:cSld>
  <p:clrMapOvr>
    <a:masterClrMapping/>
  </p:clrMapOvr>
  <p:transition spd="slow" advClick="0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24DD1C6-130D-4F69-A2A0-63CFD2C320FA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C72C1E0-EC27-4F30-AA31-4BCF4F195A9B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13072"/>
      </p:ext>
    </p:extLst>
  </p:cSld>
  <p:clrMapOvr>
    <a:masterClrMapping/>
  </p:clrMapOvr>
  <p:transition spd="slow"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928289B-23CD-47A0-8D92-06FD6A97FD6E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5699A5D-DD7B-4332-B0F3-D9287F7998C6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36318"/>
      </p:ext>
    </p:extLst>
  </p:cSld>
  <p:clrMapOvr>
    <a:masterClrMapping/>
  </p:clrMapOvr>
  <p:transition spd="slow" advClick="0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98"/>
            </a:lvl1pPr>
            <a:lvl2pPr>
              <a:defRPr sz="2098"/>
            </a:lvl2pPr>
            <a:lvl3pPr>
              <a:defRPr sz="1798"/>
            </a:lvl3pPr>
            <a:lvl4pPr>
              <a:defRPr sz="1498"/>
            </a:lvl4pPr>
            <a:lvl5pPr>
              <a:defRPr sz="1498"/>
            </a:lvl5pPr>
            <a:lvl6pPr>
              <a:defRPr sz="1498"/>
            </a:lvl6pPr>
            <a:lvl7pPr>
              <a:defRPr sz="1498"/>
            </a:lvl7pPr>
            <a:lvl8pPr>
              <a:defRPr sz="1498"/>
            </a:lvl8pPr>
            <a:lvl9pPr>
              <a:defRPr sz="149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9"/>
            </a:lvl1pPr>
            <a:lvl2pPr marL="342559" indent="0">
              <a:buNone/>
              <a:defRPr sz="1049"/>
            </a:lvl2pPr>
            <a:lvl3pPr marL="685118" indent="0">
              <a:buNone/>
              <a:defRPr sz="899"/>
            </a:lvl3pPr>
            <a:lvl4pPr marL="1027677" indent="0">
              <a:buNone/>
              <a:defRPr sz="749"/>
            </a:lvl4pPr>
            <a:lvl5pPr marL="1370236" indent="0">
              <a:buNone/>
              <a:defRPr sz="749"/>
            </a:lvl5pPr>
            <a:lvl6pPr marL="1712795" indent="0">
              <a:buNone/>
              <a:defRPr sz="749"/>
            </a:lvl6pPr>
            <a:lvl7pPr marL="2055354" indent="0">
              <a:buNone/>
              <a:defRPr sz="749"/>
            </a:lvl7pPr>
            <a:lvl8pPr marL="2397913" indent="0">
              <a:buNone/>
              <a:defRPr sz="749"/>
            </a:lvl8pPr>
            <a:lvl9pPr marL="2740472" indent="0">
              <a:buNone/>
              <a:defRPr sz="74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84A8BBE-AF0C-42DA-B66E-0AFF458D6AF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FFA5ECC-EBAB-44FE-AB08-BBABE452F4F7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12184"/>
      </p:ext>
    </p:extLst>
  </p:cSld>
  <p:clrMapOvr>
    <a:masterClrMapping/>
  </p:clrMapOvr>
  <p:transition spd="slow" advClick="0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398"/>
            </a:lvl1pPr>
            <a:lvl2pPr marL="342559" indent="0">
              <a:buNone/>
              <a:defRPr sz="2098"/>
            </a:lvl2pPr>
            <a:lvl3pPr marL="685118" indent="0">
              <a:buNone/>
              <a:defRPr sz="1798"/>
            </a:lvl3pPr>
            <a:lvl4pPr marL="1027677" indent="0">
              <a:buNone/>
              <a:defRPr sz="1498"/>
            </a:lvl4pPr>
            <a:lvl5pPr marL="1370236" indent="0">
              <a:buNone/>
              <a:defRPr sz="1498"/>
            </a:lvl5pPr>
            <a:lvl6pPr marL="1712795" indent="0">
              <a:buNone/>
              <a:defRPr sz="1498"/>
            </a:lvl6pPr>
            <a:lvl7pPr marL="2055354" indent="0">
              <a:buNone/>
              <a:defRPr sz="1498"/>
            </a:lvl7pPr>
            <a:lvl8pPr marL="2397913" indent="0">
              <a:buNone/>
              <a:defRPr sz="1498"/>
            </a:lvl8pPr>
            <a:lvl9pPr marL="2740472" indent="0">
              <a:buNone/>
              <a:defRPr sz="149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9"/>
            </a:lvl1pPr>
            <a:lvl2pPr marL="342559" indent="0">
              <a:buNone/>
              <a:defRPr sz="1049"/>
            </a:lvl2pPr>
            <a:lvl3pPr marL="685118" indent="0">
              <a:buNone/>
              <a:defRPr sz="899"/>
            </a:lvl3pPr>
            <a:lvl4pPr marL="1027677" indent="0">
              <a:buNone/>
              <a:defRPr sz="749"/>
            </a:lvl4pPr>
            <a:lvl5pPr marL="1370236" indent="0">
              <a:buNone/>
              <a:defRPr sz="749"/>
            </a:lvl5pPr>
            <a:lvl6pPr marL="1712795" indent="0">
              <a:buNone/>
              <a:defRPr sz="749"/>
            </a:lvl6pPr>
            <a:lvl7pPr marL="2055354" indent="0">
              <a:buNone/>
              <a:defRPr sz="749"/>
            </a:lvl7pPr>
            <a:lvl8pPr marL="2397913" indent="0">
              <a:buNone/>
              <a:defRPr sz="749"/>
            </a:lvl8pPr>
            <a:lvl9pPr marL="2740472" indent="0">
              <a:buNone/>
              <a:defRPr sz="74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EA6D05-4131-46BE-9B64-991CBCB14E3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855F106-6E5C-4A32-876D-FB419A1CD12C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07770"/>
      </p:ext>
    </p:extLst>
  </p:cSld>
  <p:clrMapOvr>
    <a:masterClrMapping/>
  </p:clrMapOvr>
  <p:transition spd="slow" advClick="0" advTm="4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E290530-79B5-4F29-AC4B-752675BBF9EA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525EEAC-434F-456D-9BE4-8B2CE8EBCD8D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08279"/>
      </p:ext>
    </p:extLst>
  </p:cSld>
  <p:clrMapOvr>
    <a:masterClrMapping/>
  </p:clrMapOvr>
  <p:transition spd="slow" advClick="0" advTm="4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DB6B8A5-D19A-4E62-96C1-96D0230E8F3D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1F8EA3D-38B0-4C7A-BB70-8627D8349737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88349"/>
      </p:ext>
    </p:extLst>
  </p:cSld>
  <p:clrMapOvr>
    <a:masterClrMapping/>
  </p:clrMapOvr>
  <p:transition spd="slow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25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315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527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5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17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192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0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255000" y="1907800"/>
            <a:ext cx="2937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255001" y="2585850"/>
            <a:ext cx="27873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8069369" y="226063"/>
            <a:ext cx="1130209" cy="811073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1999164" y="3379352"/>
            <a:ext cx="1415632" cy="2385312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8168563" y="3756793"/>
            <a:ext cx="1277992" cy="1010253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049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434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38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061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622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95422-CC09-4C0F-BE16-52A06F8D4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ED923D-C092-4984-8B22-7B9A997A1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66068-6392-43FB-9B7B-F30995B03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DABE4EF-7265-45A7-9DB8-EA1C7856CFA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556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6" y="0"/>
            <a:ext cx="104775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4" y="0"/>
            <a:ext cx="230187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3650456"/>
            <a:ext cx="641350" cy="48101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4125516"/>
            <a:ext cx="138112" cy="102394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4341019"/>
            <a:ext cx="274638" cy="20597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1" y="3371850"/>
            <a:ext cx="365125" cy="27384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213" y="833438"/>
            <a:ext cx="1714500" cy="381000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276" y="3088085"/>
            <a:ext cx="2743200" cy="384175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3696891"/>
            <a:ext cx="609600" cy="388144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FC54F8E-E828-4E25-8B41-2C4D5A287B05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2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7262791-B1C4-45FE-8DA5-17CD71B94557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19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6" y="0"/>
            <a:ext cx="104775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4" y="0"/>
            <a:ext cx="230187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3650456"/>
            <a:ext cx="642938" cy="48101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4125516"/>
            <a:ext cx="138112" cy="102394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4343400"/>
            <a:ext cx="274638" cy="20597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1" y="3359944"/>
            <a:ext cx="365125" cy="27384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225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8625" y="829866"/>
            <a:ext cx="1714500" cy="381000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FFF39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276" y="3085704"/>
            <a:ext cx="2743200" cy="384175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FFF39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3696891"/>
            <a:ext cx="609600" cy="388144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E5B0B83-F721-4B92-90F2-F318F75308A2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40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0583041-47CA-4C63-9540-0E33E8C3F0F8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16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6F1F865-8D86-45D2-A9DE-2210941E57D7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99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7C52B7B-F64A-4EAF-8AA2-AEC2F21ABF87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27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63C8E55-2C97-4A00-A6E8-252B9AC91939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6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6" y="4286251"/>
            <a:ext cx="549275" cy="411956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/>
          <a:lstStyle>
            <a:lvl1pPr algn="l">
              <a:buNone/>
              <a:defRPr sz="15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750"/>
              </a:spcAft>
              <a:buNone/>
              <a:defRPr sz="9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E2954A2-D430-4A61-8347-B8956424B81E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49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6" y="4286251"/>
            <a:ext cx="549275" cy="411956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75"/>
              </a:spcBef>
              <a:spcAft>
                <a:spcPts val="300"/>
              </a:spcAft>
              <a:buFontTx/>
              <a:buNone/>
              <a:defRPr sz="9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D3F09D8-A187-4D6E-99F9-A5370811B1B2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0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6CE633C-B505-4449-8544-2D41B1CA40F6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00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4F2078F-180E-4215-B6DA-ADC278B5DEAF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24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231B513-2EBA-40CA-BD6C-541922F865F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52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7A80E75C-B455-43EA-A060-8298A0FF7F04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488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E6868A23-FAFC-4FF6-8D98-DDE304B476EC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20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4BC4EF7-82A5-4739-A407-4090FC67A732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42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725E34E-41E8-4B68-B78B-B27FB5C48F73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95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98F54BA-C8F3-418E-A7F4-DAE1AEDAB672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5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D2BC3F9-24CC-4DF8-8CFB-883AC0CCEDCD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71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F7D1F98-0487-4974-A1DB-ECBF179D36C9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36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6E3DDB58-0F2B-41D1-85DC-AFAA2BDFBEF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90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58DC899-831E-44FC-B2CF-428884A3F997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24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A47BB693-9FE4-4A77-B510-ECF338E3E3C0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50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429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72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500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389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22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602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83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442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249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95422-CC09-4C0F-BE16-52A06F8D4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ED923D-C092-4984-8B22-7B9A997A1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66068-6392-43FB-9B7B-F30995B03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DABE4EF-7265-45A7-9DB8-EA1C7856CFA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84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95422-CC09-4C0F-BE16-52A06F8D4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ED923D-C092-4984-8B22-7B9A997A1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66068-6392-43FB-9B7B-F30995B03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4EF-7265-45A7-9DB8-EA1C7856C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90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98"/>
            </a:lvl1pPr>
            <a:lvl2pPr marL="342559" indent="0" algn="ctr">
              <a:buNone/>
              <a:defRPr sz="1498"/>
            </a:lvl2pPr>
            <a:lvl3pPr marL="685118" indent="0" algn="ctr">
              <a:buNone/>
              <a:defRPr sz="1348"/>
            </a:lvl3pPr>
            <a:lvl4pPr marL="1027677" indent="0" algn="ctr">
              <a:buNone/>
              <a:defRPr sz="1199"/>
            </a:lvl4pPr>
            <a:lvl5pPr marL="1370236" indent="0" algn="ctr">
              <a:buNone/>
              <a:defRPr sz="1199"/>
            </a:lvl5pPr>
            <a:lvl6pPr marL="1712795" indent="0" algn="ctr">
              <a:buNone/>
              <a:defRPr sz="1199"/>
            </a:lvl6pPr>
            <a:lvl7pPr marL="2055354" indent="0" algn="ctr">
              <a:buNone/>
              <a:defRPr sz="1199"/>
            </a:lvl7pPr>
            <a:lvl8pPr marL="2397913" indent="0" algn="ctr">
              <a:buNone/>
              <a:defRPr sz="1199"/>
            </a:lvl8pPr>
            <a:lvl9pPr marL="2740472" indent="0" algn="ctr">
              <a:buNone/>
              <a:defRPr sz="119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D869BD6-6D8E-4F9A-BC91-93CB10DC68B6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035754F-6B42-4905-831D-332EB6543008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86933"/>
      </p:ext>
    </p:extLst>
  </p:cSld>
  <p:clrMapOvr>
    <a:masterClrMapping/>
  </p:clrMapOvr>
  <p:transition spd="slow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E350-C8DA-48EA-825C-9B3355324890}"/>
              </a:ext>
            </a:extLst>
          </p:cNvPr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128FD-025A-4502-9842-DE578E237680}"/>
              </a:ext>
            </a:extLst>
          </p:cNvPr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096475-D180-4803-B771-21ACD816E9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78" r:id="rId5"/>
    <p:sldLayoutId id="2147483679" r:id="rId6"/>
    <p:sldLayoutId id="2147483680" r:id="rId7"/>
    <p:sldLayoutId id="21474836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953" y="273599"/>
            <a:ext cx="7886095" cy="99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953" y="1369609"/>
            <a:ext cx="7886095" cy="326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53" y="4767402"/>
            <a:ext cx="2056997" cy="273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36FC10C-E534-44EE-8D9A-6D724D8E0F3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2022/12/2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648" y="4767402"/>
            <a:ext cx="3086705" cy="273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051" y="4767402"/>
            <a:ext cx="2056997" cy="27359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63">
                <a:solidFill>
                  <a:srgbClr val="898989"/>
                </a:solidFill>
              </a:defRPr>
            </a:lvl1pPr>
          </a:lstStyle>
          <a:p>
            <a:pPr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617ED07-9A66-42C2-8E15-FB120F6EC496}" type="slidenum">
              <a:rPr lang="zh-CN" altLang="en-US" kern="1200" smtClean="0">
                <a:latin typeface="Calibri" panose="020F0502020204030204" pitchFamily="34" charset="0"/>
                <a:cs typeface="Arial" panose="020B0604020202020204" pitchFamily="34" charset="0"/>
              </a:rPr>
              <a:pPr defTabSz="46442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zh-CN" altLang="en-US" kern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7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Click="0" advTm="4000"/>
  <p:txStyles>
    <p:titleStyle>
      <a:lvl1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5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2pPr>
      <a:lvl3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3pPr>
      <a:lvl4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4pPr>
      <a:lvl5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5pPr>
      <a:lvl6pPr marL="232212" algn="l" defTabSz="684542" rtl="0" fontAlgn="base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6pPr>
      <a:lvl7pPr marL="464424" algn="l" defTabSz="684542" rtl="0" fontAlgn="base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7pPr>
      <a:lvl8pPr marL="696636" algn="l" defTabSz="684542" rtl="0" fontAlgn="base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8pPr>
      <a:lvl9pPr marL="928848" algn="l" defTabSz="684542" rtl="0" fontAlgn="base">
        <a:lnSpc>
          <a:spcPct val="90000"/>
        </a:lnSpc>
        <a:spcBef>
          <a:spcPct val="0"/>
        </a:spcBef>
        <a:spcAft>
          <a:spcPct val="0"/>
        </a:spcAft>
        <a:defRPr sz="3251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170934" indent="-170934" algn="l" defTabSz="684542" rtl="0" eaLnBrk="0" fontAlgn="base" hangingPunct="0">
        <a:lnSpc>
          <a:spcPct val="90000"/>
        </a:lnSpc>
        <a:spcBef>
          <a:spcPts val="749"/>
        </a:spcBef>
        <a:spcAft>
          <a:spcPct val="0"/>
        </a:spcAft>
        <a:buFont typeface="Arial" panose="020B0604020202020204" pitchFamily="34" charset="0"/>
        <a:buChar char="•"/>
        <a:defRPr sz="2082" kern="1200">
          <a:solidFill>
            <a:schemeClr val="tx1"/>
          </a:solidFill>
          <a:latin typeface="+mn-lt"/>
          <a:ea typeface="+mn-ea"/>
          <a:cs typeface="+mn-cs"/>
        </a:defRPr>
      </a:lvl1pPr>
      <a:lvl2pPr marL="513608" indent="-17093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856281" indent="-17093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73" kern="1200">
          <a:solidFill>
            <a:schemeClr val="tx1"/>
          </a:solidFill>
          <a:latin typeface="+mn-lt"/>
          <a:ea typeface="+mn-ea"/>
          <a:cs typeface="+mn-cs"/>
        </a:defRPr>
      </a:lvl3pPr>
      <a:lvl4pPr marL="1198955" indent="-17093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4pPr>
      <a:lvl5pPr marL="1540823" indent="-17093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21" kern="1200">
          <a:solidFill>
            <a:schemeClr val="tx1"/>
          </a:solidFill>
          <a:latin typeface="+mn-lt"/>
          <a:ea typeface="+mn-ea"/>
          <a:cs typeface="+mn-cs"/>
        </a:defRPr>
      </a:lvl5pPr>
      <a:lvl6pPr marL="1884074" indent="-171280" algn="l" defTabSz="6851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226633" indent="-171280" algn="l" defTabSz="6851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569192" indent="-171280" algn="l" defTabSz="6851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911751" indent="-171280" algn="l" defTabSz="6851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1pPr>
      <a:lvl2pPr marL="342559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2pPr>
      <a:lvl3pPr marL="685118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7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6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712795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4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397913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740472" algn="l" defTabSz="68511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E350-C8DA-48EA-825C-9B3355324890}"/>
              </a:ext>
            </a:extLst>
          </p:cNvPr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/>
                <a:sym typeface="Arial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128FD-025A-4502-9842-DE578E237680}"/>
              </a:ext>
            </a:extLst>
          </p:cNvPr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/>
                <a:sym typeface="Arial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096475-D180-4803-B771-21ACD816E97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27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7467600" cy="365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465" y="763389"/>
            <a:ext cx="150852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89813" y="2757091"/>
            <a:ext cx="24003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575F6D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6" y="4286251"/>
            <a:ext cx="549275" cy="411956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4300538"/>
            <a:ext cx="609600" cy="390525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5CD3FAB-FB26-451D-86C1-0952D6B81F71}" type="slidenum">
              <a:rPr lang="en-US" kern="1200" smtClean="0">
                <a:latin typeface="Arial" charset="0"/>
                <a:ea typeface="+mn-ea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7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5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Century Schoolbook" pitchFamily="18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2047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6922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922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566" indent="-136922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05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09400DC-C877-448E-B848-17F60B037CC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3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E350-C8DA-48EA-825C-9B3355324890}"/>
              </a:ext>
            </a:extLst>
          </p:cNvPr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/>
                <a:sym typeface="Arial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128FD-025A-4502-9842-DE578E237680}"/>
              </a:ext>
            </a:extLst>
          </p:cNvPr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/>
                <a:sym typeface="Arial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096475-D180-4803-B771-21ACD816E97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0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media" Target="../media/media2.mp3"/><Relationship Id="rId7" Type="http://schemas.openxmlformats.org/officeDocument/2006/relationships/notesSlide" Target="../notesSlides/notesSlide6.xml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9.xml"/><Relationship Id="rId5" Type="http://schemas.openxmlformats.org/officeDocument/2006/relationships/audio" Target="../media/media3.m4a"/><Relationship Id="rId10" Type="http://schemas.openxmlformats.org/officeDocument/2006/relationships/image" Target="../media/image45.png"/><Relationship Id="rId4" Type="http://schemas.microsoft.com/office/2007/relationships/media" Target="../media/media3.m4a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7.jpeg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10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9" y="893344"/>
            <a:ext cx="6031724" cy="4250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5561" y="1993412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17D92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60" y="2458082"/>
            <a:ext cx="3257640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16922" y="2145518"/>
            <a:ext cx="1185826" cy="1166193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412829" y="3018422"/>
            <a:ext cx="700493" cy="700837"/>
          </a:xfrm>
          <a:prstGeom prst="rect">
            <a:avLst/>
          </a:prstGeom>
        </p:spPr>
      </p:pic>
      <p:pic>
        <p:nvPicPr>
          <p:cNvPr id="11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22401">
            <a:off x="5433217" y="3028228"/>
            <a:ext cx="694881" cy="681226"/>
          </a:xfrm>
          <a:prstGeom prst="rect">
            <a:avLst/>
          </a:prstGeom>
        </p:spPr>
      </p:pic>
      <p:grpSp>
        <p:nvGrpSpPr>
          <p:cNvPr id="12" name="Google Shape;5066;p83"/>
          <p:cNvGrpSpPr/>
          <p:nvPr/>
        </p:nvGrpSpPr>
        <p:grpSpPr>
          <a:xfrm>
            <a:off x="4449439" y="4565963"/>
            <a:ext cx="761914" cy="547715"/>
            <a:chOff x="3492863" y="1518141"/>
            <a:chExt cx="848362" cy="609928"/>
          </a:xfrm>
        </p:grpSpPr>
        <p:sp>
          <p:nvSpPr>
            <p:cNvPr id="13" name="Google Shape;5067;p83"/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068;p83"/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69;p83"/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70;p83"/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71;p83"/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72;p83"/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73;p83"/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74;p83"/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75;p83"/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76;p83"/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77;p83"/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78;p83"/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79;p83"/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80;p83"/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81;p83"/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82;p83"/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83;p83"/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84;p83"/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85;p83"/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86;p83"/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87;p83"/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88;p83"/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89;p83"/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90;p83"/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91;p83"/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92;p83"/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93;p83"/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94;p83"/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95;p83"/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96;p83"/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97;p83"/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98;p83"/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99;p83"/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00;p83"/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01;p83"/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02;p83"/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03;p83"/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04;p83"/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05;p83"/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06;p83"/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07;p83"/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08;p83"/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109;p83"/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110;p83"/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111;p83"/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112;p83"/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113;p83"/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114;p83"/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115;p83"/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116;p83"/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117;p83"/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118;p83"/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119;p83"/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120;p83"/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121;p83"/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122;p83"/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123;p83"/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124;p83"/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125;p83"/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126;p83"/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127;p83"/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128;p83"/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129;p83"/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0;p83"/>
          <p:cNvGrpSpPr/>
          <p:nvPr/>
        </p:nvGrpSpPr>
        <p:grpSpPr>
          <a:xfrm>
            <a:off x="5718453" y="4323759"/>
            <a:ext cx="584632" cy="670739"/>
            <a:chOff x="2469339" y="1413575"/>
            <a:chExt cx="650965" cy="746925"/>
          </a:xfrm>
        </p:grpSpPr>
        <p:sp>
          <p:nvSpPr>
            <p:cNvPr id="77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188;p83"/>
          <p:cNvGrpSpPr/>
          <p:nvPr/>
        </p:nvGrpSpPr>
        <p:grpSpPr>
          <a:xfrm>
            <a:off x="3320395" y="4276805"/>
            <a:ext cx="662688" cy="633116"/>
            <a:chOff x="2323026" y="2460425"/>
            <a:chExt cx="737878" cy="705029"/>
          </a:xfrm>
        </p:grpSpPr>
        <p:sp>
          <p:nvSpPr>
            <p:cNvPr id="135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5567;p83"/>
          <p:cNvGrpSpPr/>
          <p:nvPr/>
        </p:nvGrpSpPr>
        <p:grpSpPr>
          <a:xfrm>
            <a:off x="2154084" y="4448822"/>
            <a:ext cx="630051" cy="628575"/>
            <a:chOff x="1353138" y="3612312"/>
            <a:chExt cx="701538" cy="699972"/>
          </a:xfrm>
        </p:grpSpPr>
        <p:sp>
          <p:nvSpPr>
            <p:cNvPr id="218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5786;p83"/>
          <p:cNvGrpSpPr/>
          <p:nvPr/>
        </p:nvGrpSpPr>
        <p:grpSpPr>
          <a:xfrm>
            <a:off x="1191254" y="2723431"/>
            <a:ext cx="716214" cy="719141"/>
            <a:chOff x="852275" y="1768528"/>
            <a:chExt cx="927979" cy="931771"/>
          </a:xfrm>
        </p:grpSpPr>
        <p:sp>
          <p:nvSpPr>
            <p:cNvPr id="272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650081" cy="2127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4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05 -0.02654 L -1.66667E-6 -1.728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32" y="0"/>
            <a:ext cx="4257674" cy="51435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0006" y="1464469"/>
            <a:ext cx="2193132" cy="1121569"/>
          </a:xfrm>
          <a:prstGeom prst="wedgeEllipseCallout">
            <a:avLst>
              <a:gd name="adj1" fmla="val 63408"/>
              <a:gd name="adj2" fmla="val 10772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200" dirty="0">
              <a:solidFill>
                <a:srgbClr val="CC10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450806" y="1900238"/>
            <a:ext cx="2600325" cy="1371600"/>
          </a:xfrm>
          <a:prstGeom prst="wedgeEllipseCallout">
            <a:avLst>
              <a:gd name="adj1" fmla="val -86323"/>
              <a:gd name="adj2" fmla="val 6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8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AC8C8C-FA6C-4379-A0F1-2941542C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794"/>
            <a:ext cx="9144000" cy="466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279E88-EB72-4AEB-9CFE-705C0DD6EDE7}"/>
              </a:ext>
            </a:extLst>
          </p:cNvPr>
          <p:cNvSpPr txBox="1"/>
          <p:nvPr/>
        </p:nvSpPr>
        <p:spPr>
          <a:xfrm>
            <a:off x="4222376" y="4638140"/>
            <a:ext cx="69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BE4436-D397-4C4B-A5DD-BE90735C628A}"/>
              </a:ext>
            </a:extLst>
          </p:cNvPr>
          <p:cNvSpPr/>
          <p:nvPr/>
        </p:nvSpPr>
        <p:spPr>
          <a:xfrm>
            <a:off x="4123763" y="4681835"/>
            <a:ext cx="546847" cy="374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4C4AB-1225-4FB6-9E8B-8C85D7C283C6}"/>
              </a:ext>
            </a:extLst>
          </p:cNvPr>
          <p:cNvSpPr txBox="1"/>
          <p:nvPr/>
        </p:nvSpPr>
        <p:spPr>
          <a:xfrm>
            <a:off x="0" y="-54637"/>
            <a:ext cx="927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8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0"/>
    </mc:Choice>
    <mc:Fallback xmlns="">
      <p:transition spd="slow" advTm="2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8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426150"/>
              </p:ext>
            </p:extLst>
          </p:nvPr>
        </p:nvGraphicFramePr>
        <p:xfrm>
          <a:off x="907474" y="692728"/>
          <a:ext cx="6934200" cy="4056742"/>
        </p:xfrm>
        <a:graphic>
          <a:graphicData uri="http://schemas.openxmlformats.org/drawingml/2006/table">
            <a:tbl>
              <a:tblPr/>
              <a:tblGrid>
                <a:gridCol w="3007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giai đoạn của dây chuyền sản xuất nước sạch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Tác dụng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1.Trạm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đợt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một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Dàn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khư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sắt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lắng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lọc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Sát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trùng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chứa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6.Trạm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đợt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70564" y="152400"/>
            <a:ext cx="318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9"/>
    </mc:Choice>
    <mc:Fallback xmlns="">
      <p:transition spd="slow" advTm="3202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68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250627"/>
              </p:ext>
            </p:extLst>
          </p:nvPr>
        </p:nvGraphicFramePr>
        <p:xfrm>
          <a:off x="872836" y="192932"/>
          <a:ext cx="7128164" cy="4870904"/>
        </p:xfrm>
        <a:graphic>
          <a:graphicData uri="http://schemas.openxmlformats.org/drawingml/2006/table">
            <a:tbl>
              <a:tblPr/>
              <a:tblGrid>
                <a:gridCol w="2672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chuyền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Tác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dụng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6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1.Trạm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đợt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một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Dàn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khư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sắt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lắng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6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lọc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Sát trùng</a:t>
                      </a: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5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chứa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7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6.Trạm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đợt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88939" y="658417"/>
            <a:ext cx="31021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Lấy nước từ nguồn.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84972" y="1371600"/>
            <a:ext cx="421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Loại chất sắt và những chất không hòa tan trong nước.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00450" y="2286000"/>
            <a:ext cx="41421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Tiếp tục loại các chất không tan trong nước.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91093" y="3028950"/>
            <a:ext cx="1669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Khử trùng.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43300" y="3399235"/>
            <a:ext cx="4457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Nước đã được khử sắt, sát trùng và lọai trừ các chất bẩn khác.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74256" y="4271754"/>
            <a:ext cx="4194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phối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nước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sạch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người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dùng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0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4"/>
    </mc:Choice>
    <mc:Fallback xmlns="">
      <p:transition spd="slow" advTm="4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Untitled-1">
            <a:extLst>
              <a:ext uri="{FF2B5EF4-FFF2-40B4-BE49-F238E27FC236}">
                <a16:creationId xmlns:a16="http://schemas.microsoft.com/office/drawing/2014/main" id="{DF1973FE-1E9A-4D1E-8AAE-4051851CB6F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510"/>
            <a:ext cx="9318172" cy="4585665"/>
          </a:xfrm>
          <a:noFill/>
        </p:spPr>
      </p:pic>
      <p:sp>
        <p:nvSpPr>
          <p:cNvPr id="23555" name="Text Box 10">
            <a:extLst>
              <a:ext uri="{FF2B5EF4-FFF2-40B4-BE49-F238E27FC236}">
                <a16:creationId xmlns:a16="http://schemas.microsoft.com/office/drawing/2014/main" id="{B5FF1B56-81D2-4EBA-9A19-E00B319FF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897" y="2228850"/>
            <a:ext cx="446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56" name="Text Box 11">
            <a:extLst>
              <a:ext uri="{FF2B5EF4-FFF2-40B4-BE49-F238E27FC236}">
                <a16:creationId xmlns:a16="http://schemas.microsoft.com/office/drawing/2014/main" id="{4B207EB3-48BE-4022-9C45-3EF6DCB66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504" y="1885950"/>
            <a:ext cx="296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557" name="Text Box 12">
            <a:extLst>
              <a:ext uri="{FF2B5EF4-FFF2-40B4-BE49-F238E27FC236}">
                <a16:creationId xmlns:a16="http://schemas.microsoft.com/office/drawing/2014/main" id="{FE76B4F1-F18B-48E5-A97C-7B43F742C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827" y="2546942"/>
            <a:ext cx="594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558" name="Text Box 15">
            <a:extLst>
              <a:ext uri="{FF2B5EF4-FFF2-40B4-BE49-F238E27FC236}">
                <a16:creationId xmlns:a16="http://schemas.microsoft.com/office/drawing/2014/main" id="{B2C78415-1073-4B8D-9C24-57E0A282A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4" y="2424426"/>
            <a:ext cx="520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559" name="Text Box 16">
            <a:extLst>
              <a:ext uri="{FF2B5EF4-FFF2-40B4-BE49-F238E27FC236}">
                <a16:creationId xmlns:a16="http://schemas.microsoft.com/office/drawing/2014/main" id="{7199B43D-AA30-47D2-8A67-F18982118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542" y="2546943"/>
            <a:ext cx="66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560" name="Text Box 17">
            <a:extLst>
              <a:ext uri="{FF2B5EF4-FFF2-40B4-BE49-F238E27FC236}">
                <a16:creationId xmlns:a16="http://schemas.microsoft.com/office/drawing/2014/main" id="{2E37E1B3-F8ED-4BAC-94D0-B90186F8E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466" y="2381086"/>
            <a:ext cx="371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561" name="Rectangle 1">
            <a:extLst>
              <a:ext uri="{FF2B5EF4-FFF2-40B4-BE49-F238E27FC236}">
                <a16:creationId xmlns:a16="http://schemas.microsoft.com/office/drawing/2014/main" id="{AE2123CD-02AA-4034-A72D-8C85164AF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114" y="6519"/>
            <a:ext cx="63081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dirty="0" err="1">
                <a:solidFill>
                  <a:srgbClr val="CC0000"/>
                </a:solidFill>
              </a:rPr>
              <a:t>Các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giai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đoạn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của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dây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chuyền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sản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xuất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nước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sạch</a:t>
            </a:r>
            <a:r>
              <a:rPr lang="en-US" altLang="vi-VN" sz="2100" dirty="0">
                <a:solidFill>
                  <a:srgbClr val="CC0000"/>
                </a:solidFill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803096" y="4024579"/>
            <a:ext cx="7321365" cy="895923"/>
          </a:xfrm>
          <a:prstGeom prst="cloudCallout">
            <a:avLst>
              <a:gd name="adj1" fmla="val -3111"/>
              <a:gd name="adj2" fmla="val -6775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6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109887" y="417196"/>
            <a:ext cx="5806440" cy="3575304"/>
          </a:xfrm>
          <a:prstGeom prst="wedgeEllipseCallout">
            <a:avLst>
              <a:gd name="adj1" fmla="val 70461"/>
              <a:gd name="adj2" fmla="val 5851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25" y="3226187"/>
            <a:ext cx="1917313" cy="1917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5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8"/>
    </mc:Choice>
    <mc:Fallback xmlns="">
      <p:transition spd="slow" advTm="3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128839" y="426731"/>
            <a:ext cx="5743574" cy="1811644"/>
          </a:xfrm>
          <a:prstGeom prst="cloudCallout">
            <a:avLst>
              <a:gd name="adj1" fmla="val -54137"/>
              <a:gd name="adj2" fmla="val -194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8731" y="2330672"/>
            <a:ext cx="4837176" cy="13898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Cloud 6"/>
          <p:cNvSpPr/>
          <p:nvPr/>
        </p:nvSpPr>
        <p:spPr>
          <a:xfrm>
            <a:off x="177096" y="-78723"/>
            <a:ext cx="6698811" cy="197645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43" y="486461"/>
            <a:ext cx="850983" cy="846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92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09"/>
    </mc:Choice>
    <mc:Fallback xmlns="">
      <p:transition spd="slow" advTm="8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73532" y="2774917"/>
            <a:ext cx="5119749" cy="11595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71718" y="699228"/>
            <a:ext cx="5407726" cy="10154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3807196" y="1714640"/>
            <a:ext cx="689842" cy="1060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5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4"/>
    </mc:Choice>
    <mc:Fallback xmlns="">
      <p:transition spd="slow" advTm="4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ivi Samsung 32 inch UA32N4000 giá rẻ, chính hãng, trả góp 0% - Siêu thị  điện máy H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0" y="788749"/>
            <a:ext cx="7287339" cy="43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5" y="1021143"/>
            <a:ext cx="6632285" cy="329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9504" y="87597"/>
            <a:ext cx="7159927" cy="7009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1766" y="1475100"/>
            <a:ext cx="5155405" cy="2424341"/>
            <a:chOff x="3793331" y="709165"/>
            <a:chExt cx="4386262" cy="34889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3331" y="709165"/>
              <a:ext cx="4386262" cy="2757488"/>
            </a:xfrm>
            <a:prstGeom prst="rect">
              <a:avLst/>
            </a:prstGeom>
          </p:spPr>
        </p:pic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086A65B-DEF9-4275-BB6C-446222C8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331" y="3398045"/>
              <a:ext cx="4386262" cy="800100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99CC"/>
                </a:gs>
                <a:gs pos="50000">
                  <a:schemeClr val="bg1"/>
                </a:gs>
                <a:gs pos="100000">
                  <a:srgbClr val="FF99CC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vl="0" algn="ctr">
                <a:defRPr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1.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Lọc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đơn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giản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bằng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bể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53068" y="1410932"/>
            <a:ext cx="5194103" cy="2507742"/>
            <a:chOff x="1980008" y="1160579"/>
            <a:chExt cx="2633697" cy="24037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0183" y="1160579"/>
              <a:ext cx="2619375" cy="1743075"/>
            </a:xfrm>
            <a:prstGeom prst="rect">
              <a:avLst/>
            </a:prstGeom>
          </p:spPr>
        </p:pic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04650820-67EE-47BE-BA68-C62D957D3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008" y="2764269"/>
              <a:ext cx="2633697" cy="800100"/>
            </a:xfrm>
            <a:prstGeom prst="horizontalScroll">
              <a:avLst>
                <a:gd name="adj" fmla="val 1250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vl="0" algn="ctr">
                <a:defRPr/>
              </a:pPr>
              <a:r>
                <a:rPr lang="en-US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+mj-lt"/>
                </a:rPr>
                <a:t>1. </a:t>
              </a:r>
              <a:r>
                <a:rPr lang="vi-V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+mj-lt"/>
                </a:rPr>
                <a:t>Dùng máy lọc nước.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15003" y="1439653"/>
            <a:ext cx="5272420" cy="2459788"/>
            <a:chOff x="1360632" y="1090099"/>
            <a:chExt cx="4346562" cy="24607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0632" y="1090099"/>
              <a:ext cx="4346562" cy="1952625"/>
            </a:xfrm>
            <a:prstGeom prst="rect">
              <a:avLst/>
            </a:prstGeom>
          </p:spPr>
        </p:pic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D71BC1FB-9430-44F1-A15C-1E5EBC7D2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006" y="2750792"/>
              <a:ext cx="4286250" cy="800100"/>
            </a:xfrm>
            <a:prstGeom prst="horizontalScroll">
              <a:avLst>
                <a:gd name="adj" fmla="val 12500"/>
              </a:avLst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endParaRP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B4D4A001-C54F-411B-9DDB-F065BAD0F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409" y="2893788"/>
              <a:ext cx="3829050" cy="33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2. </a:t>
              </a:r>
              <a:r>
                <a:rPr kumimoji="0" lang="en-US" altLang="en-US" sz="2000" b="1" i="0" u="none" strike="noStrike" kern="0" normalizeH="0" baseline="0" noProof="0" dirty="0" err="1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Khử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000" b="1" i="0" u="none" strike="noStrike" kern="0" normalizeH="0" baseline="0" noProof="0" dirty="0" err="1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phèn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000" b="1" i="0" u="none" strike="noStrike" kern="0" normalizeH="0" baseline="0" noProof="0" dirty="0" err="1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chua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000" b="1" i="0" u="none" strike="noStrike" kern="0" normalizeH="0" baseline="0" noProof="0" dirty="0" err="1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hoặc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000" b="1" i="0" u="none" strike="noStrike" kern="0" normalizeH="0" baseline="0" noProof="0" dirty="0" err="1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cloramin</a:t>
              </a:r>
              <a:r>
                <a:rPr kumimoji="0" lang="en-US" altLang="en-US" sz="2000" b="1" i="0" u="none" strike="noStrike" kern="0" normalizeH="0" baseline="0" noProof="0" dirty="0">
                  <a:ln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B.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702" y="1439653"/>
            <a:ext cx="5480833" cy="2498707"/>
            <a:chOff x="569273" y="696140"/>
            <a:chExt cx="4115103" cy="2725715"/>
          </a:xfrm>
        </p:grpSpPr>
        <p:sp>
          <p:nvSpPr>
            <p:cNvPr id="39" name="AutoShape 17">
              <a:extLst>
                <a:ext uri="{FF2B5EF4-FFF2-40B4-BE49-F238E27FC236}">
                  <a16:creationId xmlns:a16="http://schemas.microsoft.com/office/drawing/2014/main" id="{FAE74EA1-775C-4E19-920D-8F4F466BC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73" y="2621755"/>
              <a:ext cx="3979967" cy="800100"/>
            </a:xfrm>
            <a:prstGeom prst="horizontalScroll">
              <a:avLst>
                <a:gd name="adj" fmla="val 1250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81692" y="696140"/>
              <a:ext cx="4002684" cy="2486469"/>
              <a:chOff x="616808" y="707644"/>
              <a:chExt cx="4002684" cy="2486469"/>
            </a:xfrm>
          </p:grpSpPr>
          <p:pic>
            <p:nvPicPr>
              <p:cNvPr id="38" name="Picture 2" descr="Dây chuyền Sản xuất nước tinh khiết JIMEI VN | JIMEI VIỆT NAM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808" y="707644"/>
                <a:ext cx="3865561" cy="2030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 Box 24">
                <a:extLst>
                  <a:ext uri="{FF2B5EF4-FFF2-40B4-BE49-F238E27FC236}">
                    <a16:creationId xmlns:a16="http://schemas.microsoft.com/office/drawing/2014/main" id="{8BA6AB24-D6B0-4AAD-BC67-62AF0FB1C5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167" y="2757653"/>
                <a:ext cx="3942325" cy="436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        3.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Sản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xuất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nước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sạch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từ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nhà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máy</a:t>
                </a:r>
                <a:r>
                  <a: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660347" y="1421249"/>
            <a:ext cx="5298259" cy="2459479"/>
            <a:chOff x="1575749" y="1352802"/>
            <a:chExt cx="4286250" cy="235813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0914" y="1376869"/>
              <a:ext cx="1962613" cy="190110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3528" y="1352802"/>
              <a:ext cx="2266486" cy="1979950"/>
            </a:xfrm>
            <a:prstGeom prst="rect">
              <a:avLst/>
            </a:prstGeom>
          </p:spPr>
        </p:pic>
        <p:sp>
          <p:nvSpPr>
            <p:cNvPr id="46" name="AutoShape 17">
              <a:extLst>
                <a:ext uri="{FF2B5EF4-FFF2-40B4-BE49-F238E27FC236}">
                  <a16:creationId xmlns:a16="http://schemas.microsoft.com/office/drawing/2014/main" id="{3A813126-69E2-4263-A405-66397EA61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749" y="3083392"/>
              <a:ext cx="4286250" cy="627540"/>
            </a:xfrm>
            <a:prstGeom prst="horizontalScroll">
              <a:avLst>
                <a:gd name="adj" fmla="val 1250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endParaRP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5A66624B-83EA-43C5-8725-C156C4FB5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915" y="3188877"/>
              <a:ext cx="3829050" cy="44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en-US" sz="24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</a:rPr>
                <a:t>4. Đ</a:t>
              </a:r>
              <a:r>
                <a:rPr kumimoji="0" lang="en-US" altLang="en-US" sz="2400" b="1" i="0" u="none" strike="noStrike" kern="0" normalizeH="0" baseline="0" noProof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un </a:t>
              </a:r>
              <a:r>
                <a:rPr kumimoji="0" lang="en-US" altLang="en-US" sz="2400" b="1" i="0" u="none" strike="noStrike" kern="0" normalizeH="0" baseline="0" noProof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sôi</a:t>
              </a:r>
              <a:r>
                <a:rPr kumimoji="0" lang="en-US" altLang="en-US" sz="2400" b="1" i="0" u="none" strike="noStrike" kern="0" normalizeH="0" baseline="0" noProof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, </a:t>
              </a:r>
              <a:r>
                <a:rPr kumimoji="0" lang="en-US" altLang="en-US" sz="2400" b="1" i="0" u="none" strike="noStrike" kern="0" normalizeH="0" baseline="0" noProof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chưng</a:t>
              </a:r>
              <a:r>
                <a:rPr kumimoji="0" lang="en-US" altLang="en-US" sz="2400" b="1" i="0" u="none" strike="noStrike" kern="0" normalizeH="0" baseline="0" noProof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altLang="en-US" sz="2400" b="1" i="0" u="none" strike="noStrike" kern="0" normalizeH="0" baseline="0" noProof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cất</a:t>
              </a:r>
              <a:r>
                <a:rPr kumimoji="0" lang="en-US" altLang="en-US" sz="2400" b="1" i="0" u="none" strike="noStrike" kern="0" normalizeH="0" baseline="0" noProof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837CB26-B6DC-4ABD-A514-8794C97CA2E4}"/>
              </a:ext>
            </a:extLst>
          </p:cNvPr>
          <p:cNvSpPr txBox="1"/>
          <p:nvPr/>
        </p:nvSpPr>
        <p:spPr>
          <a:xfrm>
            <a:off x="2084848" y="1818773"/>
            <a:ext cx="4523554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760" y="5782625"/>
            <a:ext cx="4107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vi-V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40077" y="1475100"/>
            <a:ext cx="5318529" cy="2427588"/>
            <a:chOff x="1890436" y="-179529"/>
            <a:chExt cx="5699877" cy="2615963"/>
          </a:xfrm>
        </p:grpSpPr>
        <p:grpSp>
          <p:nvGrpSpPr>
            <p:cNvPr id="6" name="Group 5"/>
            <p:cNvGrpSpPr/>
            <p:nvPr/>
          </p:nvGrpSpPr>
          <p:grpSpPr>
            <a:xfrm>
              <a:off x="1890436" y="-179529"/>
              <a:ext cx="5699877" cy="2615963"/>
              <a:chOff x="746521" y="1007929"/>
              <a:chExt cx="4291888" cy="2538348"/>
            </a:xfrm>
          </p:grpSpPr>
          <p:sp>
            <p:nvSpPr>
              <p:cNvPr id="27" name="AutoShape 17">
                <a:extLst>
                  <a:ext uri="{FF2B5EF4-FFF2-40B4-BE49-F238E27FC236}">
                    <a16:creationId xmlns:a16="http://schemas.microsoft.com/office/drawing/2014/main" id="{D71BC1FB-9430-44F1-A15C-1E5EBC7D2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521" y="2746177"/>
                <a:ext cx="4286250" cy="800100"/>
              </a:xfrm>
              <a:prstGeom prst="horizontalScroll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/>
                  <a:sym typeface="Arial"/>
                </a:endParaRPr>
              </a:p>
            </p:txBody>
          </p:sp>
          <p:pic>
            <p:nvPicPr>
              <p:cNvPr id="1026" name="Picture 2" descr="HỆ THỐNG LỌC NƯỚC SINH HOẠT 2M3/H VAN TỰ ĐỘ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159" y="1007929"/>
                <a:ext cx="4286250" cy="1847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3100604" y="1808911"/>
              <a:ext cx="37369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latin typeface="Times New Roman" panose="02020603050405020304" pitchFamily="18" charset="0"/>
                </a:rPr>
                <a:t>1.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Lọc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bằng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bình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lọc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96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1"/>
    </mc:Choice>
    <mc:Fallback xmlns="">
      <p:transition spd="slow" advTm="7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410.81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2325" y="4572025"/>
            <a:ext cx="487362" cy="4873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5609" y="1572329"/>
            <a:ext cx="7728516" cy="30000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92894" y="835844"/>
            <a:ext cx="2466419" cy="736146"/>
          </a:xfrm>
          <a:prstGeom prst="wedgeEllipseCallout">
            <a:avLst>
              <a:gd name="adj1" fmla="val 20849"/>
              <a:gd name="adj2" fmla="val 828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97286" y="966551"/>
            <a:ext cx="5589389" cy="7110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0179" name="Group 51"/>
          <p:cNvGrpSpPr>
            <a:grpSpLocks/>
          </p:cNvGrpSpPr>
          <p:nvPr/>
        </p:nvGrpSpPr>
        <p:grpSpPr bwMode="auto">
          <a:xfrm>
            <a:off x="1144192" y="0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502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50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27463" y="3432806"/>
            <a:ext cx="4485319" cy="72136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58" y="2045789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1855591"/>
            <a:ext cx="1229234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1955" y="18973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97295" y="196076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8172" y="1747474"/>
            <a:ext cx="4528143" cy="72049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29467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66" y="2696502"/>
            <a:ext cx="1224508" cy="6543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25850" y="2814585"/>
            <a:ext cx="661836" cy="50017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66863" y="285774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5433" y="4233304"/>
            <a:ext cx="4527349" cy="7322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368974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3" y="350936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04675" y="359152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631158" y="364532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532460" y="2592459"/>
            <a:ext cx="4513855" cy="75040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44326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4" y="4230291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0182" y="432077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635324" y="4370189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178124" y="764977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1497295" y="1015603"/>
            <a:ext cx="53221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0202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826889"/>
            <a:ext cx="6858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3" name="WordArt 30"/>
          <p:cNvSpPr>
            <a:spLocks noChangeArrowheads="1" noChangeShapeType="1" noTextEdit="1"/>
          </p:cNvSpPr>
          <p:nvPr/>
        </p:nvSpPr>
        <p:spPr bwMode="auto">
          <a:xfrm>
            <a:off x="2532460" y="192287"/>
            <a:ext cx="4480322" cy="571500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b="1" kern="10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kern="10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204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8" y="-15478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42" y="26194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Group 48"/>
          <p:cNvGrpSpPr>
            <a:grpSpLocks/>
          </p:cNvGrpSpPr>
          <p:nvPr/>
        </p:nvGrpSpPr>
        <p:grpSpPr bwMode="auto">
          <a:xfrm>
            <a:off x="7326542" y="502920"/>
            <a:ext cx="1965325" cy="1638300"/>
            <a:chOff x="2544" y="856"/>
            <a:chExt cx="1728" cy="1440"/>
          </a:xfrm>
        </p:grpSpPr>
        <p:pic>
          <p:nvPicPr>
            <p:cNvPr id="85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87" name="Group 51"/>
          <p:cNvGrpSpPr>
            <a:grpSpLocks/>
          </p:cNvGrpSpPr>
          <p:nvPr/>
        </p:nvGrpSpPr>
        <p:grpSpPr bwMode="auto">
          <a:xfrm>
            <a:off x="7646686" y="691244"/>
            <a:ext cx="1219200" cy="1219200"/>
            <a:chOff x="1488" y="2496"/>
            <a:chExt cx="1248" cy="1248"/>
          </a:xfrm>
        </p:grpSpPr>
        <p:pic>
          <p:nvPicPr>
            <p:cNvPr id="88" name="Picture 52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05s</a:t>
              </a:r>
            </a:p>
          </p:txBody>
        </p: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7630120" y="712470"/>
            <a:ext cx="1219200" cy="1219200"/>
            <a:chOff x="4176" y="2496"/>
            <a:chExt cx="1248" cy="1248"/>
          </a:xfrm>
        </p:grpSpPr>
        <p:pic>
          <p:nvPicPr>
            <p:cNvPr id="91" name="Picture 55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04s</a:t>
              </a:r>
            </a:p>
          </p:txBody>
        </p:sp>
      </p:grpSp>
      <p:grpSp>
        <p:nvGrpSpPr>
          <p:cNvPr id="93" name="Group 57"/>
          <p:cNvGrpSpPr>
            <a:grpSpLocks/>
          </p:cNvGrpSpPr>
          <p:nvPr/>
        </p:nvGrpSpPr>
        <p:grpSpPr bwMode="auto">
          <a:xfrm>
            <a:off x="7659178" y="664964"/>
            <a:ext cx="1219200" cy="1219200"/>
            <a:chOff x="4198" y="2364"/>
            <a:chExt cx="1248" cy="1248"/>
          </a:xfrm>
        </p:grpSpPr>
        <p:pic>
          <p:nvPicPr>
            <p:cNvPr id="94" name="Picture 58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" y="236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4507" y="261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03s</a:t>
              </a:r>
            </a:p>
          </p:txBody>
        </p:sp>
      </p:grpSp>
      <p:grpSp>
        <p:nvGrpSpPr>
          <p:cNvPr id="96" name="Group 60"/>
          <p:cNvGrpSpPr>
            <a:grpSpLocks/>
          </p:cNvGrpSpPr>
          <p:nvPr/>
        </p:nvGrpSpPr>
        <p:grpSpPr bwMode="auto">
          <a:xfrm>
            <a:off x="7659178" y="678104"/>
            <a:ext cx="1219200" cy="1219200"/>
            <a:chOff x="136" y="1154"/>
            <a:chExt cx="1248" cy="1248"/>
          </a:xfrm>
        </p:grpSpPr>
        <p:pic>
          <p:nvPicPr>
            <p:cNvPr id="97" name="Picture 61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02s</a:t>
              </a:r>
            </a:p>
          </p:txBody>
        </p:sp>
      </p:grpSp>
      <p:grpSp>
        <p:nvGrpSpPr>
          <p:cNvPr id="99" name="Group 60"/>
          <p:cNvGrpSpPr>
            <a:grpSpLocks/>
          </p:cNvGrpSpPr>
          <p:nvPr/>
        </p:nvGrpSpPr>
        <p:grpSpPr bwMode="auto">
          <a:xfrm>
            <a:off x="7659178" y="664964"/>
            <a:ext cx="1219200" cy="1219200"/>
            <a:chOff x="171" y="1154"/>
            <a:chExt cx="1248" cy="1248"/>
          </a:xfrm>
        </p:grpSpPr>
        <p:pic>
          <p:nvPicPr>
            <p:cNvPr id="100" name="Picture 61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01s</a:t>
              </a:r>
            </a:p>
          </p:txBody>
        </p:sp>
      </p:grpSp>
      <p:grpSp>
        <p:nvGrpSpPr>
          <p:cNvPr id="102" name="Group 66"/>
          <p:cNvGrpSpPr>
            <a:grpSpLocks/>
          </p:cNvGrpSpPr>
          <p:nvPr/>
        </p:nvGrpSpPr>
        <p:grpSpPr bwMode="auto">
          <a:xfrm>
            <a:off x="7316969" y="366214"/>
            <a:ext cx="1952625" cy="1679575"/>
            <a:chOff x="4293" y="864"/>
            <a:chExt cx="1632" cy="1360"/>
          </a:xfrm>
        </p:grpSpPr>
        <p:pic>
          <p:nvPicPr>
            <p:cNvPr id="103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" y="864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Oval 68"/>
            <p:cNvSpPr>
              <a:spLocks noChangeArrowheads="1"/>
            </p:cNvSpPr>
            <p:nvPr/>
          </p:nvSpPr>
          <p:spPr bwMode="auto">
            <a:xfrm>
              <a:off x="4739" y="1221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en-US" sz="1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8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3"/>
    </mc:Choice>
    <mc:Fallback xmlns="">
      <p:transition spd="slow" advTm="5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835C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835C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7" grpId="0" animBg="1"/>
      <p:bldP spid="8" grpId="0"/>
      <p:bldP spid="9" grpId="0" animBg="1"/>
      <p:bldP spid="13" grpId="0" animBg="1"/>
      <p:bldP spid="15" grpId="0"/>
      <p:bldP spid="16" grpId="0" animBg="1"/>
      <p:bldP spid="19" grpId="0" animBg="1"/>
      <p:bldP spid="20" grpId="0"/>
      <p:bldP spid="61467" grpId="0" animBg="1"/>
      <p:bldP spid="6146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8889"/>
              </p:ext>
            </p:extLst>
          </p:nvPr>
        </p:nvGraphicFramePr>
        <p:xfrm>
          <a:off x="314324" y="785814"/>
          <a:ext cx="8372475" cy="25908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778228">
                  <a:extLst>
                    <a:ext uri="{9D8B030D-6E8A-4147-A177-3AD203B41FA5}">
                      <a16:colId xmlns:a16="http://schemas.microsoft.com/office/drawing/2014/main" val="3120551063"/>
                    </a:ext>
                  </a:extLst>
                </a:gridCol>
                <a:gridCol w="1630735">
                  <a:extLst>
                    <a:ext uri="{9D8B030D-6E8A-4147-A177-3AD203B41FA5}">
                      <a16:colId xmlns:a16="http://schemas.microsoft.com/office/drawing/2014/main" val="1510521339"/>
                    </a:ext>
                  </a:extLst>
                </a:gridCol>
                <a:gridCol w="1481756">
                  <a:extLst>
                    <a:ext uri="{9D8B030D-6E8A-4147-A177-3AD203B41FA5}">
                      <a16:colId xmlns:a16="http://schemas.microsoft.com/office/drawing/2014/main" val="1793640290"/>
                    </a:ext>
                  </a:extLst>
                </a:gridCol>
                <a:gridCol w="1481756">
                  <a:extLst>
                    <a:ext uri="{9D8B030D-6E8A-4147-A177-3AD203B41FA5}">
                      <a16:colId xmlns:a16="http://schemas.microsoft.com/office/drawing/2014/main" val="231132069"/>
                    </a:ext>
                  </a:extLst>
                </a:gridCol>
              </a:tblGrid>
              <a:tr h="940967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064741"/>
                  </a:ext>
                </a:extLst>
              </a:tr>
              <a:tr h="643975"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một số cách làm sạch nước</a:t>
                      </a:r>
                      <a:r>
                        <a:rPr lang="vi-VN" sz="2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46085"/>
                  </a:ext>
                </a:extLst>
              </a:tr>
              <a:tr h="686822"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đun sôi nước trước khi uống.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6432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66372" y="4228220"/>
            <a:ext cx="534339" cy="441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11" y="4240925"/>
            <a:ext cx="655782" cy="44521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693" y="4252397"/>
            <a:ext cx="504734" cy="393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4656" y="125802"/>
            <a:ext cx="360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" y="3839190"/>
            <a:ext cx="859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9"/>
    </mc:Choice>
    <mc:Fallback xmlns="">
      <p:transition spd="slow" advTm="2000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4" b="11664"/>
          <a:stretch>
            <a:fillRect/>
          </a:stretch>
        </p:blipFill>
        <p:spPr bwMode="auto">
          <a:xfrm>
            <a:off x="6368546" y="3501068"/>
            <a:ext cx="2771422" cy="16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椭圆 16"/>
          <p:cNvSpPr/>
          <p:nvPr/>
        </p:nvSpPr>
        <p:spPr>
          <a:xfrm>
            <a:off x="1357892" y="774801"/>
            <a:ext cx="442686" cy="443492"/>
          </a:xfrm>
          <a:prstGeom prst="ellipse">
            <a:avLst/>
          </a:prstGeom>
          <a:solidFill>
            <a:srgbClr val="5A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118">
              <a:buClrTx/>
              <a:defRPr/>
            </a:pPr>
            <a:endParaRPr lang="zh-CN" altLang="en-US" sz="1049" kern="1200">
              <a:solidFill>
                <a:prstClr val="black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57352" name="1"/>
          <p:cNvSpPr txBox="1">
            <a:spLocks noChangeArrowheads="1"/>
          </p:cNvSpPr>
          <p:nvPr/>
        </p:nvSpPr>
        <p:spPr bwMode="auto">
          <a:xfrm>
            <a:off x="629275" y="1289737"/>
            <a:ext cx="2055868" cy="60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1109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47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字魂58号-创中黑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3047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8号-创中黑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47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字魂58号-创中黑" pitchFamily="2" charset="-122"/>
                <a:cs typeface="Times New Roman" panose="02020603050405020304" pitchFamily="18" charset="0"/>
              </a:rPr>
              <a:t>dò</a:t>
            </a:r>
            <a:endParaRPr lang="zh-CN" altLang="en-US" sz="3047" b="1" kern="1200" dirty="0">
              <a:solidFill>
                <a:srgbClr val="C00000"/>
              </a:solidFill>
              <a:latin typeface="Times New Roman" panose="02020603050405020304" pitchFamily="18" charset="0"/>
              <a:ea typeface="字魂58号-创中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6037" y="1594532"/>
            <a:ext cx="406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6037" y="2422036"/>
            <a:ext cx="445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6037" y="3021689"/>
            <a:ext cx="37290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67100"/>
      </p:ext>
    </p:extLst>
  </p:cSld>
  <p:clrMapOvr>
    <a:masterClrMapping/>
  </p:clrMapOvr>
  <p:transition spd="slow" advTm="15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  <p:bldP spid="3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图片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4" b="11664"/>
          <a:stretch>
            <a:fillRect/>
          </a:stretch>
        </p:blipFill>
        <p:spPr bwMode="auto">
          <a:xfrm>
            <a:off x="6372578" y="3503386"/>
            <a:ext cx="2771422" cy="16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1"/>
          <p:cNvSpPr txBox="1">
            <a:spLocks noChangeArrowheads="1"/>
          </p:cNvSpPr>
          <p:nvPr/>
        </p:nvSpPr>
        <p:spPr bwMode="auto">
          <a:xfrm>
            <a:off x="3819677" y="1934331"/>
            <a:ext cx="3687435" cy="121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1109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zh-CN" sz="3047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字魂58号-创中黑" pitchFamily="2" charset="-122"/>
                <a:cs typeface="Times New Roman" panose="02020603050405020304" pitchFamily="18" charset="0"/>
              </a:rPr>
              <a:t>CHÚC CÁC EM HỌC TỐT !!!</a:t>
            </a:r>
            <a:endParaRPr lang="zh-CN" altLang="en-US" sz="3047" b="1" kern="1200" dirty="0">
              <a:solidFill>
                <a:srgbClr val="002060"/>
              </a:solidFill>
              <a:latin typeface="Times New Roman" panose="02020603050405020304" pitchFamily="18" charset="0"/>
              <a:ea typeface="字魂58号-创中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椭圆 16"/>
          <p:cNvSpPr/>
          <p:nvPr/>
        </p:nvSpPr>
        <p:spPr>
          <a:xfrm>
            <a:off x="1357892" y="774801"/>
            <a:ext cx="442686" cy="443492"/>
          </a:xfrm>
          <a:prstGeom prst="ellipse">
            <a:avLst/>
          </a:prstGeom>
          <a:solidFill>
            <a:srgbClr val="5A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118">
              <a:buClrTx/>
              <a:defRPr/>
            </a:pPr>
            <a:endParaRPr lang="zh-CN" altLang="en-US" sz="1049" kern="1200">
              <a:solidFill>
                <a:prstClr val="black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57352" name="1"/>
          <p:cNvSpPr txBox="1">
            <a:spLocks noChangeArrowheads="1"/>
          </p:cNvSpPr>
          <p:nvPr/>
        </p:nvSpPr>
        <p:spPr bwMode="auto">
          <a:xfrm>
            <a:off x="3186692" y="378883"/>
            <a:ext cx="4954210" cy="121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793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793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1109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zh-CN" sz="3047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8号-创中黑" pitchFamily="2" charset="-122"/>
                <a:cs typeface="Times New Roman" panose="02020603050405020304" pitchFamily="18" charset="0"/>
              </a:rPr>
              <a:t>TIẾT HỌC ĐẾN ĐÂY LÀ KẾT THÚC</a:t>
            </a:r>
            <a:endParaRPr lang="zh-CN" altLang="en-US" sz="3047" b="1" kern="1200" dirty="0">
              <a:solidFill>
                <a:srgbClr val="C00000"/>
              </a:solidFill>
              <a:latin typeface="Times New Roman" panose="02020603050405020304" pitchFamily="18" charset="0"/>
              <a:ea typeface="字魂58号-创中黑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Trai-Dat-Nay-La-Cua-Chung-Minh-Vu-Dang-Quoc-V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831" end="1172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1200" y="4756540"/>
            <a:ext cx="402691" cy="4026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006226"/>
      </p:ext>
    </p:extLst>
  </p:cSld>
  <p:clrMapOvr>
    <a:masterClrMapping/>
  </p:clrMapOvr>
  <p:transition spd="slow" advTm="18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219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7350" grpId="0"/>
      <p:bldP spid="57352" grpId="0"/>
    </p:bldLst>
  </p:timing>
  <p:extLst>
    <p:ext uri="{E180D4A7-C9FB-4DFB-919C-405C955672EB}">
      <p14:showEvtLst xmlns:p14="http://schemas.microsoft.com/office/powerpoint/2010/main">
        <p14:playEvt time="2437" objId="2"/>
        <p14:stopEvt time="1814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27674" y="926307"/>
            <a:ext cx="5296255" cy="7804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sức khoẻ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người?</a:t>
            </a: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179" name="Group 51"/>
          <p:cNvGrpSpPr>
            <a:grpSpLocks/>
          </p:cNvGrpSpPr>
          <p:nvPr/>
        </p:nvGrpSpPr>
        <p:grpSpPr bwMode="auto">
          <a:xfrm>
            <a:off x="1144192" y="0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502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50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57218" y="2591810"/>
            <a:ext cx="5909682" cy="72136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62" y="204801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1855591"/>
            <a:ext cx="1229234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1955" y="18973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97295" y="196076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8171" y="1747473"/>
            <a:ext cx="5848729" cy="74254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5433" y="4233304"/>
            <a:ext cx="5881467" cy="7322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7" y="2857681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98" y="2668372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4430" y="275052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560913" y="2804327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3" y="4424887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4" y="4230291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0182" y="432077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635324" y="4370189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178124" y="764977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1497295" y="1015603"/>
            <a:ext cx="53221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0202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826889"/>
            <a:ext cx="6858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3" name="WordArt 30"/>
          <p:cNvSpPr>
            <a:spLocks noChangeArrowheads="1" noChangeShapeType="1" noTextEdit="1"/>
          </p:cNvSpPr>
          <p:nvPr/>
        </p:nvSpPr>
        <p:spPr bwMode="auto">
          <a:xfrm>
            <a:off x="2532460" y="192287"/>
            <a:ext cx="4480322" cy="571500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b="1" kern="10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kern="10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b="1" kern="10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204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8" y="-15478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05" y="32589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48"/>
          <p:cNvGrpSpPr>
            <a:grpSpLocks/>
          </p:cNvGrpSpPr>
          <p:nvPr/>
        </p:nvGrpSpPr>
        <p:grpSpPr bwMode="auto">
          <a:xfrm>
            <a:off x="7530708" y="546345"/>
            <a:ext cx="1965325" cy="1638300"/>
            <a:chOff x="2544" y="856"/>
            <a:chExt cx="1728" cy="1440"/>
          </a:xfrm>
        </p:grpSpPr>
        <p:pic>
          <p:nvPicPr>
            <p:cNvPr id="57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9" name="Group 51"/>
          <p:cNvGrpSpPr>
            <a:grpSpLocks/>
          </p:cNvGrpSpPr>
          <p:nvPr/>
        </p:nvGrpSpPr>
        <p:grpSpPr bwMode="auto">
          <a:xfrm>
            <a:off x="7878704" y="789680"/>
            <a:ext cx="1219200" cy="1219200"/>
            <a:chOff x="1488" y="2496"/>
            <a:chExt cx="1248" cy="1248"/>
          </a:xfrm>
        </p:grpSpPr>
        <p:pic>
          <p:nvPicPr>
            <p:cNvPr id="60" name="Picture 52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05s</a:t>
              </a:r>
            </a:p>
          </p:txBody>
        </p:sp>
      </p:grpSp>
      <p:grpSp>
        <p:nvGrpSpPr>
          <p:cNvPr id="62" name="Group 54"/>
          <p:cNvGrpSpPr>
            <a:grpSpLocks/>
          </p:cNvGrpSpPr>
          <p:nvPr/>
        </p:nvGrpSpPr>
        <p:grpSpPr bwMode="auto">
          <a:xfrm>
            <a:off x="7903770" y="837768"/>
            <a:ext cx="1219200" cy="1219200"/>
            <a:chOff x="4176" y="2496"/>
            <a:chExt cx="1248" cy="1248"/>
          </a:xfrm>
        </p:grpSpPr>
        <p:pic>
          <p:nvPicPr>
            <p:cNvPr id="63" name="Picture 55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04s</a:t>
              </a:r>
            </a:p>
          </p:txBody>
        </p:sp>
      </p:grpSp>
      <p:grpSp>
        <p:nvGrpSpPr>
          <p:cNvPr id="65" name="Group 57"/>
          <p:cNvGrpSpPr>
            <a:grpSpLocks/>
          </p:cNvGrpSpPr>
          <p:nvPr/>
        </p:nvGrpSpPr>
        <p:grpSpPr bwMode="auto">
          <a:xfrm>
            <a:off x="7919053" y="852485"/>
            <a:ext cx="1219200" cy="1219200"/>
            <a:chOff x="4198" y="2364"/>
            <a:chExt cx="1248" cy="1248"/>
          </a:xfrm>
        </p:grpSpPr>
        <p:pic>
          <p:nvPicPr>
            <p:cNvPr id="66" name="Picture 58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" y="236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4507" y="261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03s</a:t>
              </a:r>
            </a:p>
          </p:txBody>
        </p:sp>
      </p:grpSp>
      <p:grpSp>
        <p:nvGrpSpPr>
          <p:cNvPr id="68" name="Group 60"/>
          <p:cNvGrpSpPr>
            <a:grpSpLocks/>
          </p:cNvGrpSpPr>
          <p:nvPr/>
        </p:nvGrpSpPr>
        <p:grpSpPr bwMode="auto">
          <a:xfrm>
            <a:off x="7921592" y="820903"/>
            <a:ext cx="1219200" cy="1219200"/>
            <a:chOff x="136" y="1154"/>
            <a:chExt cx="1248" cy="1248"/>
          </a:xfrm>
        </p:grpSpPr>
        <p:pic>
          <p:nvPicPr>
            <p:cNvPr id="69" name="Picture 61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02s</a:t>
              </a:r>
            </a:p>
          </p:txBody>
        </p:sp>
      </p:grpSp>
      <p:grpSp>
        <p:nvGrpSpPr>
          <p:cNvPr id="77" name="Group 60"/>
          <p:cNvGrpSpPr>
            <a:grpSpLocks/>
          </p:cNvGrpSpPr>
          <p:nvPr/>
        </p:nvGrpSpPr>
        <p:grpSpPr bwMode="auto">
          <a:xfrm>
            <a:off x="7927482" y="789321"/>
            <a:ext cx="1219200" cy="1219200"/>
            <a:chOff x="171" y="1154"/>
            <a:chExt cx="1248" cy="1248"/>
          </a:xfrm>
        </p:grpSpPr>
        <p:pic>
          <p:nvPicPr>
            <p:cNvPr id="78" name="Picture 61" descr="dong_ho_treo_tuong_0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01s</a:t>
              </a:r>
            </a:p>
          </p:txBody>
        </p:sp>
      </p:grpSp>
      <p:grpSp>
        <p:nvGrpSpPr>
          <p:cNvPr id="74" name="Group 66"/>
          <p:cNvGrpSpPr>
            <a:grpSpLocks/>
          </p:cNvGrpSpPr>
          <p:nvPr/>
        </p:nvGrpSpPr>
        <p:grpSpPr bwMode="auto">
          <a:xfrm>
            <a:off x="7532625" y="546345"/>
            <a:ext cx="1952625" cy="1679575"/>
            <a:chOff x="4181" y="804"/>
            <a:chExt cx="1632" cy="1360"/>
          </a:xfrm>
        </p:grpSpPr>
        <p:pic>
          <p:nvPicPr>
            <p:cNvPr id="75" name="Picture 8" descr="pi1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" y="804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Oval 68"/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en-US" sz="1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7" y="369446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4" y="3477248"/>
            <a:ext cx="1224508" cy="6543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19250" y="3596445"/>
            <a:ext cx="661836" cy="50017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73" name="WordArt 226"/>
          <p:cNvSpPr>
            <a:spLocks noChangeArrowheads="1" noChangeShapeType="1" noTextEdit="1"/>
          </p:cNvSpPr>
          <p:nvPr/>
        </p:nvSpPr>
        <p:spPr bwMode="auto">
          <a:xfrm>
            <a:off x="1560263" y="36396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80" name="AutoShape 51"/>
          <p:cNvSpPr>
            <a:spLocks noChangeArrowheads="1"/>
          </p:cNvSpPr>
          <p:nvPr/>
        </p:nvSpPr>
        <p:spPr bwMode="auto">
          <a:xfrm>
            <a:off x="2547939" y="3366980"/>
            <a:ext cx="5840394" cy="75040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2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8"/>
    </mc:Choice>
    <mc:Fallback xmlns="">
      <p:transition spd="slow" advTm="5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9" grpId="0" animBg="1"/>
      <p:bldP spid="13" grpId="0" animBg="1"/>
      <p:bldP spid="15" grpId="0"/>
      <p:bldP spid="19" grpId="0" animBg="1"/>
      <p:bldP spid="20" grpId="0"/>
      <p:bldP spid="61467" grpId="0" animBg="1"/>
      <p:bldP spid="61467" grpId="1" animBg="1"/>
      <p:bldP spid="72" grpId="0" animBg="1"/>
      <p:bldP spid="73" grpId="0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3483396" y="714348"/>
            <a:ext cx="2542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6442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lang="en-US" alt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altLang="en-US" sz="3200" b="1" kern="120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154" y="1501007"/>
            <a:ext cx="806169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7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8"/>
    </mc:Choice>
    <mc:Fallback xmlns="">
      <p:transition spd="slow" advTm="2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 rot="13923649">
            <a:off x="4140340" y="1421050"/>
            <a:ext cx="526473" cy="1228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evel 3"/>
          <p:cNvSpPr/>
          <p:nvPr/>
        </p:nvSpPr>
        <p:spPr>
          <a:xfrm>
            <a:off x="4888920" y="785082"/>
            <a:ext cx="3321631" cy="1648691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Nêu được một số cách làm sạch nước. Biết đun sôi nước trước khi uống.</a:t>
            </a:r>
          </a:p>
        </p:txBody>
      </p:sp>
      <p:sp>
        <p:nvSpPr>
          <p:cNvPr id="5" name="Bevel 4"/>
          <p:cNvSpPr/>
          <p:nvPr/>
        </p:nvSpPr>
        <p:spPr>
          <a:xfrm>
            <a:off x="4862944" y="2461483"/>
            <a:ext cx="3373584" cy="1648692"/>
          </a:xfrm>
          <a:prstGeom prst="beve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000" b="1" dirty="0">
                <a:solidFill>
                  <a:srgbClr val="002060"/>
                </a:solidFill>
                <a:cs typeface="Times New Roman" pitchFamily="18" charset="0"/>
              </a:rPr>
              <a:t>Biết phải diệt hết các vi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cs typeface="Times New Roman" pitchFamily="18" charset="0"/>
              </a:rPr>
              <a:t>khuẩn và loại bỏ các chất độc còn tồn trong nước.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rot="18682221">
            <a:off x="4159389" y="2145617"/>
            <a:ext cx="526473" cy="1135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vel 7"/>
          <p:cNvSpPr/>
          <p:nvPr/>
        </p:nvSpPr>
        <p:spPr>
          <a:xfrm>
            <a:off x="1413163" y="1768760"/>
            <a:ext cx="2649682" cy="100445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Mục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tiêu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551617"/>
      </p:ext>
    </p:extLst>
  </p:cSld>
  <p:clrMapOvr>
    <a:masterClrMapping/>
  </p:clrMapOvr>
  <p:transition advTm="18978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4">
            <a:extLst>
              <a:ext uri="{FF2B5EF4-FFF2-40B4-BE49-F238E27FC236}">
                <a16:creationId xmlns:a16="http://schemas.microsoft.com/office/drawing/2014/main" id="{0E3E752B-985F-462F-BDC8-2C4F8E582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0595">
            <a:off x="5844885" y="4061713"/>
            <a:ext cx="892017" cy="1191288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9BBD6B0A-A283-411A-B72C-A275E5260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0744">
            <a:off x="5285551" y="4189603"/>
            <a:ext cx="583718" cy="964878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22401">
            <a:off x="6313952" y="2553760"/>
            <a:ext cx="694881" cy="6812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39218" y="1366758"/>
            <a:ext cx="6188797" cy="3624342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6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200" b="1" dirty="0">
              <a:solidFill>
                <a:srgbClr val="7030A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TM Edwardian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32636" y="0"/>
            <a:ext cx="6139864" cy="1050501"/>
          </a:xfrm>
          <a:prstGeom prst="roundRect">
            <a:avLst/>
          </a:prstGeom>
          <a:solidFill>
            <a:srgbClr val="CDBBFC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490"/>
            <a:ext cx="2586586" cy="147890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 bwMode="auto">
          <a:xfrm>
            <a:off x="77297" y="25458"/>
            <a:ext cx="2819401" cy="1150084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normalizeH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normalizeH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normalizeH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8961"/>
            <a:ext cx="701101" cy="701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1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4"/>
    </mc:Choice>
    <mc:Fallback xmlns="">
      <p:transition spd="slow" advTm="3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7 L 0.07135 0.06327 C 0.08628 0.07747 0.10868 0.0858 0.13212 0.0858 C 0.15868 0.0858 0.18021 0.07747 0.19514 0.06327 L 0.26701 4.93827E-7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ock Arc 13"/>
          <p:cNvSpPr/>
          <p:nvPr/>
        </p:nvSpPr>
        <p:spPr>
          <a:xfrm>
            <a:off x="-3234585" y="-320013"/>
            <a:ext cx="5684139" cy="5650971"/>
          </a:xfrm>
          <a:prstGeom prst="blockArc">
            <a:avLst>
              <a:gd name="adj1" fmla="val 18900000"/>
              <a:gd name="adj2" fmla="val 2700000"/>
              <a:gd name="adj3" fmla="val 382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292330" y="238233"/>
            <a:ext cx="6699270" cy="1258966"/>
          </a:xfrm>
          <a:custGeom>
            <a:avLst/>
            <a:gdLst>
              <a:gd name="connsiteX0" fmla="*/ 0 w 6755767"/>
              <a:gd name="connsiteY0" fmla="*/ 0 h 1258966"/>
              <a:gd name="connsiteX1" fmla="*/ 6755767 w 6755767"/>
              <a:gd name="connsiteY1" fmla="*/ 0 h 1258966"/>
              <a:gd name="connsiteX2" fmla="*/ 6755767 w 6755767"/>
              <a:gd name="connsiteY2" fmla="*/ 1258966 h 1258966"/>
              <a:gd name="connsiteX3" fmla="*/ 0 w 6755767"/>
              <a:gd name="connsiteY3" fmla="*/ 1258966 h 1258966"/>
              <a:gd name="connsiteX4" fmla="*/ 0 w 6755767"/>
              <a:gd name="connsiteY4" fmla="*/ 0 h 125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5767" h="1258966">
                <a:moveTo>
                  <a:pt x="0" y="0"/>
                </a:moveTo>
                <a:lnTo>
                  <a:pt x="6755767" y="0"/>
                </a:lnTo>
                <a:lnTo>
                  <a:pt x="6755767" y="1258966"/>
                </a:lnTo>
                <a:lnTo>
                  <a:pt x="0" y="12589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alt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1510731" y="268635"/>
            <a:ext cx="1055297" cy="10491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2318147" y="1584716"/>
            <a:ext cx="6673453" cy="839311"/>
          </a:xfrm>
          <a:custGeom>
            <a:avLst/>
            <a:gdLst>
              <a:gd name="connsiteX0" fmla="*/ 0 w 6574466"/>
              <a:gd name="connsiteY0" fmla="*/ 0 h 839311"/>
              <a:gd name="connsiteX1" fmla="*/ 6574466 w 6574466"/>
              <a:gd name="connsiteY1" fmla="*/ 0 h 839311"/>
              <a:gd name="connsiteX2" fmla="*/ 6574466 w 6574466"/>
              <a:gd name="connsiteY2" fmla="*/ 839311 h 839311"/>
              <a:gd name="connsiteX3" fmla="*/ 0 w 6574466"/>
              <a:gd name="connsiteY3" fmla="*/ 839311 h 839311"/>
              <a:gd name="connsiteX4" fmla="*/ 0 w 6574466"/>
              <a:gd name="connsiteY4" fmla="*/ 0 h 83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4466" h="839311">
                <a:moveTo>
                  <a:pt x="0" y="0"/>
                </a:moveTo>
                <a:lnTo>
                  <a:pt x="6574466" y="0"/>
                </a:lnTo>
                <a:lnTo>
                  <a:pt x="6574466" y="839311"/>
                </a:lnTo>
                <a:lnTo>
                  <a:pt x="0" y="8393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marL="0" marR="0" lvl="0" indent="0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…</a:t>
            </a:r>
          </a:p>
          <a:p>
            <a:pPr marL="0" marR="0" lvl="0" indent="0" algn="just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88588" y="1401529"/>
            <a:ext cx="1097880" cy="105385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255892" y="2596137"/>
            <a:ext cx="6772146" cy="1119416"/>
          </a:xfrm>
          <a:custGeom>
            <a:avLst/>
            <a:gdLst>
              <a:gd name="connsiteX0" fmla="*/ 0 w 6543906"/>
              <a:gd name="connsiteY0" fmla="*/ 0 h 1367154"/>
              <a:gd name="connsiteX1" fmla="*/ 6543906 w 6543906"/>
              <a:gd name="connsiteY1" fmla="*/ 0 h 1367154"/>
              <a:gd name="connsiteX2" fmla="*/ 6543906 w 6543906"/>
              <a:gd name="connsiteY2" fmla="*/ 1367154 h 1367154"/>
              <a:gd name="connsiteX3" fmla="*/ 0 w 6543906"/>
              <a:gd name="connsiteY3" fmla="*/ 1367154 h 1367154"/>
              <a:gd name="connsiteX4" fmla="*/ 0 w 6543906"/>
              <a:gd name="connsiteY4" fmla="*/ 0 h 13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906" h="1367154">
                <a:moveTo>
                  <a:pt x="0" y="0"/>
                </a:moveTo>
                <a:lnTo>
                  <a:pt x="6543906" y="0"/>
                </a:lnTo>
                <a:lnTo>
                  <a:pt x="6543906" y="1367154"/>
                </a:lnTo>
                <a:lnTo>
                  <a:pt x="0" y="13671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phèn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21963" y="2631276"/>
            <a:ext cx="1121922" cy="10491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0" y="1075134"/>
            <a:ext cx="1815703" cy="299323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648" y="1847642"/>
            <a:ext cx="172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D17D9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090" y="372405"/>
            <a:ext cx="112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1233" y="1529018"/>
            <a:ext cx="1211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trùng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2858" y="2929169"/>
            <a:ext cx="98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876"/>
            <a:ext cx="788624" cy="78862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178874" y="3943528"/>
            <a:ext cx="6812725" cy="874591"/>
          </a:xfrm>
          <a:custGeom>
            <a:avLst/>
            <a:gdLst>
              <a:gd name="connsiteX0" fmla="*/ 0 w 6543906"/>
              <a:gd name="connsiteY0" fmla="*/ 0 h 1367154"/>
              <a:gd name="connsiteX1" fmla="*/ 6543906 w 6543906"/>
              <a:gd name="connsiteY1" fmla="*/ 0 h 1367154"/>
              <a:gd name="connsiteX2" fmla="*/ 6543906 w 6543906"/>
              <a:gd name="connsiteY2" fmla="*/ 1367154 h 1367154"/>
              <a:gd name="connsiteX3" fmla="*/ 0 w 6543906"/>
              <a:gd name="connsiteY3" fmla="*/ 1367154 h 1367154"/>
              <a:gd name="connsiteX4" fmla="*/ 0 w 6543906"/>
              <a:gd name="connsiteY4" fmla="*/ 0 h 13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906" h="1367154">
                <a:moveTo>
                  <a:pt x="0" y="0"/>
                </a:moveTo>
                <a:lnTo>
                  <a:pt x="6543906" y="0"/>
                </a:lnTo>
                <a:lnTo>
                  <a:pt x="6543906" y="1367154"/>
                </a:lnTo>
                <a:lnTo>
                  <a:pt x="0" y="13671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3" name="Oval 22"/>
          <p:cNvSpPr/>
          <p:nvPr/>
        </p:nvSpPr>
        <p:spPr>
          <a:xfrm>
            <a:off x="1275881" y="3814436"/>
            <a:ext cx="1135718" cy="10491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1271418" y="4163618"/>
            <a:ext cx="1294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8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8"/>
    </mc:Choice>
    <mc:Fallback xmlns="">
      <p:transition spd="slow" advTm="5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8" grpId="0" animBg="1"/>
      <p:bldP spid="9" grpId="0"/>
      <p:bldP spid="10" grpId="0"/>
      <p:bldP spid="11" grpId="0"/>
      <p:bldP spid="12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E668-9C01-4C84-A89D-F8879763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605" y="1157912"/>
            <a:ext cx="6801877" cy="646500"/>
          </a:xfrm>
        </p:spPr>
        <p:txBody>
          <a:bodyPr/>
          <a:lstStyle/>
          <a:p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1. 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CÁCH LỌC NƯỚC ĐƠN GIẢN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F61CA-5C12-4ACC-AC11-07B593D425A3}"/>
              </a:ext>
            </a:extLst>
          </p:cNvPr>
          <p:cNvSpPr txBox="1"/>
          <p:nvPr/>
        </p:nvSpPr>
        <p:spPr>
          <a:xfrm>
            <a:off x="3530734" y="1751492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B8795-0B3F-4338-9A66-B36E2D52B799}"/>
              </a:ext>
            </a:extLst>
          </p:cNvPr>
          <p:cNvSpPr txBox="1"/>
          <p:nvPr/>
        </p:nvSpPr>
        <p:spPr>
          <a:xfrm>
            <a:off x="3686496" y="2322185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3E09E-78B4-456D-8E23-7E39E51E6095}"/>
              </a:ext>
            </a:extLst>
          </p:cNvPr>
          <p:cNvSpPr txBox="1"/>
          <p:nvPr/>
        </p:nvSpPr>
        <p:spPr>
          <a:xfrm>
            <a:off x="3686496" y="2884912"/>
            <a:ext cx="6131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32413-EE57-4117-86AA-FCF457751C19}"/>
              </a:ext>
            </a:extLst>
          </p:cNvPr>
          <p:cNvSpPr txBox="1"/>
          <p:nvPr/>
        </p:nvSpPr>
        <p:spPr>
          <a:xfrm>
            <a:off x="3686496" y="3587017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1FE50-0007-4E24-8897-9E55A1DA46E9}"/>
              </a:ext>
            </a:extLst>
          </p:cNvPr>
          <p:cNvSpPr txBox="1"/>
          <p:nvPr/>
        </p:nvSpPr>
        <p:spPr>
          <a:xfrm>
            <a:off x="3686496" y="4257799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0030" y="185738"/>
            <a:ext cx="5800725" cy="600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8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3"/>
    </mc:Choice>
    <mc:Fallback xmlns="">
      <p:transition spd="slow" advTm="3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171" y="1370399"/>
            <a:ext cx="2002148" cy="38231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57589" y="140392"/>
            <a:ext cx="5586412" cy="1845571"/>
            <a:chOff x="3829606" y="376136"/>
            <a:chExt cx="5272089" cy="1648027"/>
          </a:xfrm>
        </p:grpSpPr>
        <p:sp>
          <p:nvSpPr>
            <p:cNvPr id="10" name="Rectangular Callout 9"/>
            <p:cNvSpPr/>
            <p:nvPr/>
          </p:nvSpPr>
          <p:spPr>
            <a:xfrm>
              <a:off x="4279662" y="528636"/>
              <a:ext cx="4371975" cy="1343025"/>
            </a:xfrm>
            <a:prstGeom prst="wedgeRectCallout">
              <a:avLst>
                <a:gd name="adj1" fmla="val -38373"/>
                <a:gd name="adj2" fmla="val 89966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105E668-9C01-4C84-A89D-F887976358D4}"/>
                </a:ext>
              </a:extLst>
            </p:cNvPr>
            <p:cNvSpPr txBox="1">
              <a:spLocks/>
            </p:cNvSpPr>
            <p:nvPr/>
          </p:nvSpPr>
          <p:spPr>
            <a:xfrm>
              <a:off x="3829606" y="376136"/>
              <a:ext cx="5272089" cy="1648027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/>
                <a:buNone/>
                <a:defRPr sz="3500" b="0" i="0" u="none" strike="noStrike" cap="none">
                  <a:solidFill>
                    <a:schemeClr val="dk1"/>
                  </a:solidFill>
                  <a:latin typeface="Vibur"/>
                  <a:ea typeface="Vibur"/>
                  <a:cs typeface="Vibur"/>
                  <a:sym typeface="Vibur"/>
                </a:defRPr>
              </a:lvl9pPr>
            </a:lstStyle>
            <a:p>
              <a:pPr algn="ctr">
                <a:buClr>
                  <a:srgbClr val="000000"/>
                </a:buClr>
                <a:buSzTx/>
              </a:pP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Quan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sát</a:t>
              </a:r>
              <a:b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</a:b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Nhận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xét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độ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trong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của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nước</a:t>
              </a:r>
              <a:b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</a:b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trước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khi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lọc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sau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khi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lọc</a:t>
              </a:r>
              <a:br>
                <a:rPr lang="en-US" alt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</a:b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6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spd="slow" advTm="1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1|6|4.8|4.9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6.6|1.9|26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9.5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1.8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5.1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4|7.8|4.6|9.7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.8|3.9|4.4|9.7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1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3|1.9|9.5|3.5|7.6|3.5|9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.1|10.1|0.7|1.3|2.7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1067</Words>
  <Application>Microsoft Office PowerPoint</Application>
  <PresentationFormat>On-screen Show (16:9)</PresentationFormat>
  <Paragraphs>157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Calibri</vt:lpstr>
      <vt:lpstr>Vibur</vt:lpstr>
      <vt:lpstr>等线 Light</vt:lpstr>
      <vt:lpstr>Wingdings 2</vt:lpstr>
      <vt:lpstr>Arial</vt:lpstr>
      <vt:lpstr>Comfortaa</vt:lpstr>
      <vt:lpstr>等线</vt:lpstr>
      <vt:lpstr>Roboto Slab Light</vt:lpstr>
      <vt:lpstr>Wingdings</vt:lpstr>
      <vt:lpstr>.VnTimeH</vt:lpstr>
      <vt:lpstr>UTM Ong Do Gia</vt:lpstr>
      <vt:lpstr>Century Schoolbook</vt:lpstr>
      <vt:lpstr>Catamaran</vt:lpstr>
      <vt:lpstr>VNI-Times</vt:lpstr>
      <vt:lpstr>Times New Roman</vt:lpstr>
      <vt:lpstr>Work Sans</vt:lpstr>
      <vt:lpstr>UTM Edwardian</vt:lpstr>
      <vt:lpstr>.VnTime</vt:lpstr>
      <vt:lpstr>字魂35号-经典雅黑</vt:lpstr>
      <vt:lpstr>Wingdings 3</vt:lpstr>
      <vt:lpstr>Learning the Days of the Week by Slidesgo </vt:lpstr>
      <vt:lpstr>Office 主题​​</vt:lpstr>
      <vt:lpstr>1_Learning the Days of the Week by Slidesgo </vt:lpstr>
      <vt:lpstr>Oriel</vt:lpstr>
      <vt:lpstr>Default Design</vt:lpstr>
      <vt:lpstr>2_Learning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CÁCH LỌC NƯỚC ĐƠN GIẢN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Uong Khi Bi Benh</dc:title>
  <dc:subject>Khoa hoc 4</dc:subject>
  <dc:creator>KTUTS</dc:creator>
  <cp:keywords>BichHa</cp:keywords>
  <cp:lastModifiedBy>ADMIN</cp:lastModifiedBy>
  <cp:revision>357</cp:revision>
  <dcterms:modified xsi:type="dcterms:W3CDTF">2022-12-02T06:36:02Z</dcterms:modified>
</cp:coreProperties>
</file>