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  <p:sldMasterId id="2147483651" r:id="rId2"/>
  </p:sldMasterIdLst>
  <p:notesMasterIdLst>
    <p:notesMasterId r:id="rId25"/>
  </p:notesMasterIdLst>
  <p:handoutMasterIdLst>
    <p:handoutMasterId r:id="rId26"/>
  </p:handoutMasterIdLst>
  <p:sldIdLst>
    <p:sldId id="3242" r:id="rId3"/>
    <p:sldId id="3192" r:id="rId4"/>
    <p:sldId id="3250" r:id="rId5"/>
    <p:sldId id="3251" r:id="rId6"/>
    <p:sldId id="3247" r:id="rId7"/>
    <p:sldId id="3248" r:id="rId8"/>
    <p:sldId id="3257" r:id="rId9"/>
    <p:sldId id="3256" r:id="rId10"/>
    <p:sldId id="3258" r:id="rId11"/>
    <p:sldId id="3249" r:id="rId12"/>
    <p:sldId id="302" r:id="rId13"/>
    <p:sldId id="3176" r:id="rId14"/>
    <p:sldId id="324" r:id="rId15"/>
    <p:sldId id="325" r:id="rId16"/>
    <p:sldId id="326" r:id="rId17"/>
    <p:sldId id="3252" r:id="rId18"/>
    <p:sldId id="3253" r:id="rId19"/>
    <p:sldId id="3254" r:id="rId20"/>
    <p:sldId id="329" r:id="rId21"/>
    <p:sldId id="331" r:id="rId22"/>
    <p:sldId id="336" r:id="rId23"/>
    <p:sldId id="327" r:id="rId24"/>
  </p:sldIdLst>
  <p:sldSz cx="12858750" cy="7232650"/>
  <p:notesSz cx="6858000" cy="9144000"/>
  <p:custDataLst>
    <p:tags r:id="rId2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40080" indent="-18288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955" indent="-55435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>
          <p15:clr>
            <a:srgbClr val="A4A3A4"/>
          </p15:clr>
        </p15:guide>
        <p15:guide id="2" pos="4050">
          <p15:clr>
            <a:srgbClr val="A4A3A4"/>
          </p15:clr>
        </p15:guide>
        <p15:guide id="3" orient="horz" pos="4183">
          <p15:clr>
            <a:srgbClr val="A4A3A4"/>
          </p15:clr>
        </p15:guide>
        <p15:guide id="4" pos="7588">
          <p15:clr>
            <a:srgbClr val="A4A3A4"/>
          </p15:clr>
        </p15:guide>
        <p15:guide id="5" pos="376">
          <p15:clr>
            <a:srgbClr val="A4A3A4"/>
          </p15:clr>
        </p15:guide>
        <p15:guide id="6" pos="135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D5E"/>
    <a:srgbClr val="FFFFFF"/>
    <a:srgbClr val="BD8769"/>
    <a:srgbClr val="F16904"/>
    <a:srgbClr val="EC206C"/>
    <a:srgbClr val="BC148E"/>
    <a:srgbClr val="0A1A3B"/>
    <a:srgbClr val="CE000D"/>
    <a:srgbClr val="FE67BE"/>
    <a:srgbClr val="8400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1" autoAdjust="0"/>
    <p:restoredTop sz="92986" autoAdjust="0"/>
  </p:normalViewPr>
  <p:slideViewPr>
    <p:cSldViewPr>
      <p:cViewPr varScale="1">
        <p:scale>
          <a:sx n="70" d="100"/>
          <a:sy n="70" d="100"/>
        </p:scale>
        <p:origin x="522" y="60"/>
      </p:cViewPr>
      <p:guideLst>
        <p:guide orient="horz" pos="328"/>
        <p:guide pos="4050"/>
        <p:guide orient="horz" pos="4183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2" d="100"/>
        <a:sy n="132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38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pPr/>
              <a:t>2022/11/24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3465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2022/11/24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18227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9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31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3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530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3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7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965" algn="l" defTabSz="914400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928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96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392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9947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3883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9250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6952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073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286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8AECE9-5176-4E57-B4C4-570EB4C2C336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912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65240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6707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82084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9991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5624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879C1-A645-4CC0-9421-8D9E6ABF3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528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4406" y="2246819"/>
            <a:ext cx="10929938" cy="155033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8813" y="4098502"/>
            <a:ext cx="9001125" cy="1848344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2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4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464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28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08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92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751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57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1632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0315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752" y="4647657"/>
            <a:ext cx="10929938" cy="1436485"/>
          </a:xfrm>
        </p:spPr>
        <p:txBody>
          <a:bodyPr anchor="t"/>
          <a:lstStyle>
            <a:lvl1pPr algn="l">
              <a:defRPr sz="421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5752" y="3065506"/>
            <a:ext cx="10929938" cy="1582142"/>
          </a:xfrm>
        </p:spPr>
        <p:txBody>
          <a:bodyPr anchor="b"/>
          <a:lstStyle>
            <a:lvl1pPr marL="0" indent="0">
              <a:buNone/>
              <a:defRPr sz="2109">
                <a:solidFill>
                  <a:schemeClr val="tx1">
                    <a:tint val="75000"/>
                  </a:schemeClr>
                </a:solidFill>
              </a:defRPr>
            </a:lvl1pPr>
            <a:lvl2pPr marL="482163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2pPr>
            <a:lvl3pPr marL="964326" indent="0">
              <a:buNone/>
              <a:defRPr sz="1687">
                <a:solidFill>
                  <a:schemeClr val="tx1">
                    <a:tint val="75000"/>
                  </a:schemeClr>
                </a:solidFill>
              </a:defRPr>
            </a:lvl3pPr>
            <a:lvl4pPr marL="1446489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4pPr>
            <a:lvl5pPr marL="1928652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5pPr>
            <a:lvl6pPr marL="2410816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6pPr>
            <a:lvl7pPr marL="2892979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7pPr>
            <a:lvl8pPr marL="3375142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8pPr>
            <a:lvl9pPr marL="3857305" indent="0">
              <a:buNone/>
              <a:defRPr sz="14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71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2938" y="1687625"/>
            <a:ext cx="5679281" cy="4773215"/>
          </a:xfrm>
        </p:spPr>
        <p:txBody>
          <a:bodyPr/>
          <a:lstStyle>
            <a:lvl1pPr>
              <a:defRPr sz="2953"/>
            </a:lvl1pPr>
            <a:lvl2pPr>
              <a:defRPr sz="2531"/>
            </a:lvl2pPr>
            <a:lvl3pPr>
              <a:defRPr sz="2109"/>
            </a:lvl3pPr>
            <a:lvl4pPr>
              <a:defRPr sz="1898"/>
            </a:lvl4pPr>
            <a:lvl5pPr>
              <a:defRPr sz="1898"/>
            </a:lvl5pPr>
            <a:lvl6pPr>
              <a:defRPr sz="1898"/>
            </a:lvl6pPr>
            <a:lvl7pPr>
              <a:defRPr sz="1898"/>
            </a:lvl7pPr>
            <a:lvl8pPr>
              <a:defRPr sz="1898"/>
            </a:lvl8pPr>
            <a:lvl9pPr>
              <a:defRPr sz="18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6531" y="1687625"/>
            <a:ext cx="5679281" cy="4773215"/>
          </a:xfrm>
        </p:spPr>
        <p:txBody>
          <a:bodyPr/>
          <a:lstStyle>
            <a:lvl1pPr>
              <a:defRPr sz="2953"/>
            </a:lvl1pPr>
            <a:lvl2pPr>
              <a:defRPr sz="2531"/>
            </a:lvl2pPr>
            <a:lvl3pPr>
              <a:defRPr sz="2109"/>
            </a:lvl3pPr>
            <a:lvl4pPr>
              <a:defRPr sz="1898"/>
            </a:lvl4pPr>
            <a:lvl5pPr>
              <a:defRPr sz="1898"/>
            </a:lvl5pPr>
            <a:lvl6pPr>
              <a:defRPr sz="1898"/>
            </a:lvl6pPr>
            <a:lvl7pPr>
              <a:defRPr sz="1898"/>
            </a:lvl7pPr>
            <a:lvl8pPr>
              <a:defRPr sz="1898"/>
            </a:lvl8pPr>
            <a:lvl9pPr>
              <a:defRPr sz="1898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513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78132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8" y="1618976"/>
            <a:ext cx="5681514" cy="67471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2938" y="2293688"/>
            <a:ext cx="5681514" cy="4167145"/>
          </a:xfrm>
        </p:spPr>
        <p:txBody>
          <a:bodyPr/>
          <a:lstStyle>
            <a:lvl1pPr>
              <a:defRPr sz="2531"/>
            </a:lvl1pPr>
            <a:lvl2pPr>
              <a:defRPr sz="2109"/>
            </a:lvl2pPr>
            <a:lvl3pPr>
              <a:defRPr sz="1898"/>
            </a:lvl3pPr>
            <a:lvl4pPr>
              <a:defRPr sz="1687"/>
            </a:lvl4pPr>
            <a:lvl5pPr>
              <a:defRPr sz="1687"/>
            </a:lvl5pPr>
            <a:lvl6pPr>
              <a:defRPr sz="1687"/>
            </a:lvl6pPr>
            <a:lvl7pPr>
              <a:defRPr sz="1687"/>
            </a:lvl7pPr>
            <a:lvl8pPr>
              <a:defRPr sz="1687"/>
            </a:lvl8pPr>
            <a:lvl9pPr>
              <a:defRPr sz="168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2073" y="1618976"/>
            <a:ext cx="5683746" cy="674712"/>
          </a:xfrm>
        </p:spPr>
        <p:txBody>
          <a:bodyPr anchor="b"/>
          <a:lstStyle>
            <a:lvl1pPr marL="0" indent="0">
              <a:buNone/>
              <a:defRPr sz="2531" b="1"/>
            </a:lvl1pPr>
            <a:lvl2pPr marL="482163" indent="0">
              <a:buNone/>
              <a:defRPr sz="2109" b="1"/>
            </a:lvl2pPr>
            <a:lvl3pPr marL="964326" indent="0">
              <a:buNone/>
              <a:defRPr sz="1898" b="1"/>
            </a:lvl3pPr>
            <a:lvl4pPr marL="1446489" indent="0">
              <a:buNone/>
              <a:defRPr sz="1687" b="1"/>
            </a:lvl4pPr>
            <a:lvl5pPr marL="1928652" indent="0">
              <a:buNone/>
              <a:defRPr sz="1687" b="1"/>
            </a:lvl5pPr>
            <a:lvl6pPr marL="2410816" indent="0">
              <a:buNone/>
              <a:defRPr sz="1687" b="1"/>
            </a:lvl6pPr>
            <a:lvl7pPr marL="2892979" indent="0">
              <a:buNone/>
              <a:defRPr sz="1687" b="1"/>
            </a:lvl7pPr>
            <a:lvl8pPr marL="3375142" indent="0">
              <a:buNone/>
              <a:defRPr sz="1687" b="1"/>
            </a:lvl8pPr>
            <a:lvl9pPr marL="3857305" indent="0">
              <a:buNone/>
              <a:defRPr sz="168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2073" y="2293688"/>
            <a:ext cx="5683746" cy="4167145"/>
          </a:xfrm>
        </p:spPr>
        <p:txBody>
          <a:bodyPr/>
          <a:lstStyle>
            <a:lvl1pPr>
              <a:defRPr sz="2531"/>
            </a:lvl1pPr>
            <a:lvl2pPr>
              <a:defRPr sz="2109"/>
            </a:lvl2pPr>
            <a:lvl3pPr>
              <a:defRPr sz="1898"/>
            </a:lvl3pPr>
            <a:lvl4pPr>
              <a:defRPr sz="1687"/>
            </a:lvl4pPr>
            <a:lvl5pPr>
              <a:defRPr sz="1687"/>
            </a:lvl5pPr>
            <a:lvl6pPr>
              <a:defRPr sz="1687"/>
            </a:lvl6pPr>
            <a:lvl7pPr>
              <a:defRPr sz="1687"/>
            </a:lvl7pPr>
            <a:lvl8pPr>
              <a:defRPr sz="1687"/>
            </a:lvl8pPr>
            <a:lvl9pPr>
              <a:defRPr sz="168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8626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83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95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054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1682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13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3764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41" y="287967"/>
            <a:ext cx="4230440" cy="1225532"/>
          </a:xfrm>
        </p:spPr>
        <p:txBody>
          <a:bodyPr anchor="b"/>
          <a:lstStyle>
            <a:lvl1pPr algn="l">
              <a:defRPr sz="210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7414" y="287977"/>
            <a:ext cx="7188399" cy="6172866"/>
          </a:xfrm>
        </p:spPr>
        <p:txBody>
          <a:bodyPr/>
          <a:lstStyle>
            <a:lvl1pPr>
              <a:defRPr sz="3375"/>
            </a:lvl1pPr>
            <a:lvl2pPr>
              <a:defRPr sz="2953"/>
            </a:lvl2pPr>
            <a:lvl3pPr>
              <a:defRPr sz="2531"/>
            </a:lvl3pPr>
            <a:lvl4pPr>
              <a:defRPr sz="2109"/>
            </a:lvl4pPr>
            <a:lvl5pPr>
              <a:defRPr sz="2109"/>
            </a:lvl5pPr>
            <a:lvl6pPr>
              <a:defRPr sz="2109"/>
            </a:lvl6pPr>
            <a:lvl7pPr>
              <a:defRPr sz="2109"/>
            </a:lvl7pPr>
            <a:lvl8pPr>
              <a:defRPr sz="2109"/>
            </a:lvl8pPr>
            <a:lvl9pPr>
              <a:defRPr sz="210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2941" y="1513503"/>
            <a:ext cx="4230440" cy="4947334"/>
          </a:xfrm>
        </p:spPr>
        <p:txBody>
          <a:bodyPr/>
          <a:lstStyle>
            <a:lvl1pPr marL="0" indent="0">
              <a:buNone/>
              <a:defRPr sz="1476"/>
            </a:lvl1pPr>
            <a:lvl2pPr marL="482163" indent="0">
              <a:buNone/>
              <a:defRPr sz="1266"/>
            </a:lvl2pPr>
            <a:lvl3pPr marL="964326" indent="0">
              <a:buNone/>
              <a:defRPr sz="1055"/>
            </a:lvl3pPr>
            <a:lvl4pPr marL="1446489" indent="0">
              <a:buNone/>
              <a:defRPr sz="949"/>
            </a:lvl4pPr>
            <a:lvl5pPr marL="1928652" indent="0">
              <a:buNone/>
              <a:defRPr sz="949"/>
            </a:lvl5pPr>
            <a:lvl6pPr marL="2410816" indent="0">
              <a:buNone/>
              <a:defRPr sz="949"/>
            </a:lvl6pPr>
            <a:lvl7pPr marL="2892979" indent="0">
              <a:buNone/>
              <a:defRPr sz="949"/>
            </a:lvl7pPr>
            <a:lvl8pPr marL="3375142" indent="0">
              <a:buNone/>
              <a:defRPr sz="949"/>
            </a:lvl8pPr>
            <a:lvl9pPr marL="3857305" indent="0">
              <a:buNone/>
              <a:defRPr sz="9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040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405" y="5062855"/>
            <a:ext cx="7715250" cy="597699"/>
          </a:xfrm>
        </p:spPr>
        <p:txBody>
          <a:bodyPr anchor="b"/>
          <a:lstStyle>
            <a:lvl1pPr algn="l">
              <a:defRPr sz="210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20405" y="646251"/>
            <a:ext cx="7715250" cy="4339590"/>
          </a:xfrm>
        </p:spPr>
        <p:txBody>
          <a:bodyPr/>
          <a:lstStyle>
            <a:lvl1pPr marL="0" indent="0">
              <a:buNone/>
              <a:defRPr sz="3375"/>
            </a:lvl1pPr>
            <a:lvl2pPr marL="482163" indent="0">
              <a:buNone/>
              <a:defRPr sz="2953"/>
            </a:lvl2pPr>
            <a:lvl3pPr marL="964326" indent="0">
              <a:buNone/>
              <a:defRPr sz="2531"/>
            </a:lvl3pPr>
            <a:lvl4pPr marL="1446489" indent="0">
              <a:buNone/>
              <a:defRPr sz="2109"/>
            </a:lvl4pPr>
            <a:lvl5pPr marL="1928652" indent="0">
              <a:buNone/>
              <a:defRPr sz="2109"/>
            </a:lvl5pPr>
            <a:lvl6pPr marL="2410816" indent="0">
              <a:buNone/>
              <a:defRPr sz="2109"/>
            </a:lvl6pPr>
            <a:lvl7pPr marL="2892979" indent="0">
              <a:buNone/>
              <a:defRPr sz="2109"/>
            </a:lvl7pPr>
            <a:lvl8pPr marL="3375142" indent="0">
              <a:buNone/>
              <a:defRPr sz="2109"/>
            </a:lvl8pPr>
            <a:lvl9pPr marL="3857305" indent="0">
              <a:buNone/>
              <a:defRPr sz="210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20405" y="5660554"/>
            <a:ext cx="7715250" cy="848831"/>
          </a:xfrm>
        </p:spPr>
        <p:txBody>
          <a:bodyPr/>
          <a:lstStyle>
            <a:lvl1pPr marL="0" indent="0">
              <a:buNone/>
              <a:defRPr sz="1476"/>
            </a:lvl1pPr>
            <a:lvl2pPr marL="482163" indent="0">
              <a:buNone/>
              <a:defRPr sz="1266"/>
            </a:lvl2pPr>
            <a:lvl3pPr marL="964326" indent="0">
              <a:buNone/>
              <a:defRPr sz="1055"/>
            </a:lvl3pPr>
            <a:lvl4pPr marL="1446489" indent="0">
              <a:buNone/>
              <a:defRPr sz="949"/>
            </a:lvl4pPr>
            <a:lvl5pPr marL="1928652" indent="0">
              <a:buNone/>
              <a:defRPr sz="949"/>
            </a:lvl5pPr>
            <a:lvl6pPr marL="2410816" indent="0">
              <a:buNone/>
              <a:defRPr sz="949"/>
            </a:lvl6pPr>
            <a:lvl7pPr marL="2892979" indent="0">
              <a:buNone/>
              <a:defRPr sz="949"/>
            </a:lvl7pPr>
            <a:lvl8pPr marL="3375142" indent="0">
              <a:buNone/>
              <a:defRPr sz="949"/>
            </a:lvl8pPr>
            <a:lvl9pPr marL="3857305" indent="0">
              <a:buNone/>
              <a:defRPr sz="94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0362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339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31763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2594" y="289651"/>
            <a:ext cx="2893219" cy="617119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2937" y="289651"/>
            <a:ext cx="8465344" cy="617119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CE3D0-FAAC-43A2-B459-38175729E45D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84C706-A859-4830-B605-A2484384FE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76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5164327" y="1634043"/>
            <a:ext cx="6075682" cy="490407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5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194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577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4204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375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961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www.1ppt.com/hangye/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www.1ppt.com/sucai/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www.1ppt.com/tubiao/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www.1ppt.com/powerpoint/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www.1ppt.com/excel/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www.1ppt.com/kejian/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www.1ppt.com/shiti/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www.1ppt.com/jiaoan/  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www.1ppt.com/ziti/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858750" cy="723265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63634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pPr/>
              <a:t>2022/11/24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9" r:id="rId2"/>
    <p:sldLayoutId id="2147483678" r:id="rId3"/>
    <p:sldLayoutId id="2147483677" r:id="rId4"/>
    <p:sldLayoutId id="2147483676" r:id="rId5"/>
    <p:sldLayoutId id="2147483675" r:id="rId6"/>
    <p:sldLayoutId id="2147483674" r:id="rId7"/>
    <p:sldLayoutId id="2147483673" r:id="rId8"/>
    <p:sldLayoutId id="2147483650" r:id="rId9"/>
    <p:sldLayoutId id="2147483672" r:id="rId10"/>
    <p:sldLayoutId id="2147483671" r:id="rId11"/>
    <p:sldLayoutId id="2147483670" r:id="rId12"/>
    <p:sldLayoutId id="2147483665" r:id="rId13"/>
    <p:sldLayoutId id="2147483664" r:id="rId14"/>
    <p:sldLayoutId id="2147483680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2938" y="289641"/>
            <a:ext cx="11572875" cy="12054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2938" y="1687625"/>
            <a:ext cx="11572875" cy="47732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2938" y="6703605"/>
            <a:ext cx="3000375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CE3D0-FAAC-43A2-B459-38175729E45D}" type="datetimeFigureOut">
              <a:rPr lang="en-US" smtClean="0"/>
              <a:pPr/>
              <a:t>11/24/2022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93406" y="6703605"/>
            <a:ext cx="4071938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15438" y="6703605"/>
            <a:ext cx="3000375" cy="3850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6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4C706-A859-4830-B605-A2484384FED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图片 7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91" b="5299"/>
          <a:stretch>
            <a:fillRect/>
          </a:stretch>
        </p:blipFill>
        <p:spPr>
          <a:xfrm>
            <a:off x="-15306" y="-40181"/>
            <a:ext cx="12889660" cy="727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69" r:id="rId8"/>
    <p:sldLayoutId id="2147483668" r:id="rId9"/>
    <p:sldLayoutId id="2147483667" r:id="rId10"/>
    <p:sldLayoutId id="2147483666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xStyles>
    <p:titleStyle>
      <a:lvl1pPr algn="ctr" defTabSz="964326" rtl="0" eaLnBrk="1" latinLnBrk="0" hangingPunct="1">
        <a:spcBef>
          <a:spcPct val="0"/>
        </a:spcBef>
        <a:buNone/>
        <a:defRPr sz="4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1622" indent="-36162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3375" kern="1200">
          <a:solidFill>
            <a:schemeClr val="tx1"/>
          </a:solidFill>
          <a:latin typeface="+mn-lt"/>
          <a:ea typeface="+mn-ea"/>
          <a:cs typeface="+mn-cs"/>
        </a:defRPr>
      </a:lvl1pPr>
      <a:lvl2pPr marL="783515" indent="-301352" algn="l" defTabSz="9643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953" kern="1200">
          <a:solidFill>
            <a:schemeClr val="tx1"/>
          </a:solidFill>
          <a:latin typeface="+mn-lt"/>
          <a:ea typeface="+mn-ea"/>
          <a:cs typeface="+mn-cs"/>
        </a:defRPr>
      </a:lvl2pPr>
      <a:lvl3pPr marL="1205408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3pPr>
      <a:lvl4pPr marL="1687571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9" kern="1200">
          <a:solidFill>
            <a:schemeClr val="tx1"/>
          </a:solidFill>
          <a:latin typeface="+mn-lt"/>
          <a:ea typeface="+mn-ea"/>
          <a:cs typeface="+mn-cs"/>
        </a:defRPr>
      </a:lvl4pPr>
      <a:lvl5pPr marL="2169734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»"/>
        <a:defRPr sz="2109" kern="1200">
          <a:solidFill>
            <a:schemeClr val="tx1"/>
          </a:solidFill>
          <a:latin typeface="+mn-lt"/>
          <a:ea typeface="+mn-ea"/>
          <a:cs typeface="+mn-cs"/>
        </a:defRPr>
      </a:lvl5pPr>
      <a:lvl6pPr marL="2651897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6pPr>
      <a:lvl7pPr marL="3134060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7pPr>
      <a:lvl8pPr marL="3616223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8pPr>
      <a:lvl9pPr marL="4098387" indent="-241082" algn="l" defTabSz="9643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1pPr>
      <a:lvl2pPr marL="482163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2pPr>
      <a:lvl3pPr marL="96432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3pPr>
      <a:lvl4pPr marL="144648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4pPr>
      <a:lvl5pPr marL="192865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5pPr>
      <a:lvl6pPr marL="2410816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6pPr>
      <a:lvl7pPr marL="2892979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7pPr>
      <a:lvl8pPr marL="3375142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8pPr>
      <a:lvl9pPr marL="3857305" algn="l" defTabSz="964326" rtl="0" eaLnBrk="1" latinLnBrk="0" hangingPunct="1">
        <a:defRPr sz="18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" y="20321"/>
            <a:ext cx="12858045" cy="723265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screen"/>
          <a:srcRect t="56969"/>
          <a:stretch>
            <a:fillRect/>
          </a:stretch>
        </p:blipFill>
        <p:spPr>
          <a:xfrm>
            <a:off x="352" y="4120380"/>
            <a:ext cx="12858045" cy="3112269"/>
          </a:xfrm>
          <a:prstGeom prst="rect">
            <a:avLst/>
          </a:prstGeom>
        </p:spPr>
      </p:pic>
      <p:sp>
        <p:nvSpPr>
          <p:cNvPr id="22" name="TextBox 13"/>
          <p:cNvSpPr txBox="1"/>
          <p:nvPr/>
        </p:nvSpPr>
        <p:spPr>
          <a:xfrm>
            <a:off x="1892871" y="1600101"/>
            <a:ext cx="2645084" cy="17697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1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01</a:t>
            </a:r>
            <a:endParaRPr lang="zh-CN" altLang="en-US" sz="115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3" name="TextBox 1"/>
          <p:cNvSpPr txBox="1"/>
          <p:nvPr/>
        </p:nvSpPr>
        <p:spPr>
          <a:xfrm>
            <a:off x="4565974" y="1984147"/>
            <a:ext cx="4320413" cy="10016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20000"/>
              </a:lnSpc>
              <a:defRPr sz="1800">
                <a:solidFill>
                  <a:srgbClr val="000000"/>
                </a:solidFill>
              </a:defRPr>
            </a:pP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KHỞI ĐỘNG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629466" y="1001879"/>
            <a:ext cx="10555906" cy="2319670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629466" y="3444825"/>
            <a:ext cx="10555906" cy="1584150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388893" y="-344115"/>
            <a:ext cx="12457384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endParaRPr lang="en-US" altLang="zh-CN" sz="36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r>
              <a:rPr lang="en-US" altLang="zh-CN" sz="3600" b="1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Đề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ba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sau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thuộc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thể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loại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sz="36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?</a:t>
            </a:r>
            <a:endParaRPr lang="en-GB" altLang="zh-CN" sz="36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3"/>
          <p:cNvSpPr>
            <a:spLocks noChangeArrowheads="1"/>
          </p:cNvSpPr>
          <p:nvPr/>
        </p:nvSpPr>
        <p:spPr bwMode="auto">
          <a:xfrm>
            <a:off x="625997" y="5152251"/>
            <a:ext cx="10555906" cy="1584150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alt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2CA8831-2A4B-4007-8436-695987BA2896}"/>
              </a:ext>
            </a:extLst>
          </p:cNvPr>
          <p:cNvSpPr/>
          <p:nvPr/>
        </p:nvSpPr>
        <p:spPr>
          <a:xfrm>
            <a:off x="2756967" y="1783556"/>
            <a:ext cx="1941622" cy="7339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92FBBC-39B8-4D37-91DC-10400DDDC208}"/>
              </a:ext>
            </a:extLst>
          </p:cNvPr>
          <p:cNvSpPr/>
          <p:nvPr/>
        </p:nvSpPr>
        <p:spPr>
          <a:xfrm>
            <a:off x="3499114" y="3586986"/>
            <a:ext cx="770021" cy="6336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1BD98BC-4729-4C9B-8E8C-1249D434F97A}"/>
              </a:ext>
            </a:extLst>
          </p:cNvPr>
          <p:cNvSpPr/>
          <p:nvPr/>
        </p:nvSpPr>
        <p:spPr>
          <a:xfrm>
            <a:off x="3405039" y="5315371"/>
            <a:ext cx="770021" cy="6336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4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746833" y="1935944"/>
            <a:ext cx="10037220" cy="80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lang="vi-VN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 thể loại văn kể chuyện</a:t>
            </a: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2FC65046-F139-481B-98F9-853A34476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4255" y="5689418"/>
            <a:ext cx="9412908" cy="80637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64326" fontAlgn="auto">
              <a:spcAft>
                <a:spcPts val="0"/>
              </a:spcAft>
              <a:buNone/>
            </a:pPr>
            <a:r>
              <a:rPr lang="en-US" sz="464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64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64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64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tấm gương rèn luyện thân thể.</a:t>
            </a:r>
            <a:endParaRPr lang="en-US" sz="464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picture containing light&#10;&#10;Description automatically generated">
            <a:extLst>
              <a:ext uri="{FF2B5EF4-FFF2-40B4-BE49-F238E27FC236}">
                <a16:creationId xmlns:a16="http://schemas.microsoft.com/office/drawing/2014/main" id="{AC2B2606-D234-44CC-9780-12F8B4E46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343" y="1110699"/>
            <a:ext cx="2191483" cy="2191483"/>
          </a:xfrm>
          <a:prstGeom prst="rect">
            <a:avLst/>
          </a:prstGeom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72323BAB-C6DA-4B9D-B72A-2A50B78C9F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333" y="3401140"/>
            <a:ext cx="3156692" cy="1520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464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464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640" b="1" dirty="0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altLang="en-US" sz="4640" b="1" dirty="0">
              <a:solidFill>
                <a:srgbClr val="0000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E7287A-445E-45E4-A1F9-F51F750C3FDD}"/>
              </a:ext>
            </a:extLst>
          </p:cNvPr>
          <p:cNvSpPr/>
          <p:nvPr/>
        </p:nvSpPr>
        <p:spPr>
          <a:xfrm>
            <a:off x="-87174" y="382454"/>
            <a:ext cx="12858041" cy="13905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9298" algn="just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4218" b="1" u="sng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altLang="en-US" sz="4218" b="1" u="sng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00B05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tấm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gương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rèn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thân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4218" b="1" dirty="0" err="1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lang="en-US" altLang="en-US" sz="4218" b="1" dirty="0">
                <a:solidFill>
                  <a:srgbClr val="FF66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A644C3-649A-4A2D-9CD2-839D71A3D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6518804"/>
            <a:ext cx="12858044" cy="889179"/>
          </a:xfrm>
          <a:prstGeom prst="rect">
            <a:avLst/>
          </a:prstGeom>
        </p:spPr>
      </p:pic>
      <p:pic>
        <p:nvPicPr>
          <p:cNvPr id="18" name="Graphic 17" descr="Arrow: Straight outline">
            <a:extLst>
              <a:ext uri="{FF2B5EF4-FFF2-40B4-BE49-F238E27FC236}">
                <a16:creationId xmlns:a16="http://schemas.microsoft.com/office/drawing/2014/main" id="{4172B4B2-6AFF-41F0-AA7E-AEB66FA291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 flipH="1">
            <a:off x="3399883" y="3452808"/>
            <a:ext cx="1422240" cy="1422240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9" name="Text Box 6">
            <a:extLst>
              <a:ext uri="{FF2B5EF4-FFF2-40B4-BE49-F238E27FC236}">
                <a16:creationId xmlns:a16="http://schemas.microsoft.com/office/drawing/2014/main" id="{3E1CB577-4969-476C-ACAD-30666DEDBA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9606" y="3401140"/>
            <a:ext cx="1734452" cy="152041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altLang="en-US" sz="464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4402B4F3-FF71-4085-BBDB-534705390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98508" y="3401140"/>
            <a:ext cx="1921061" cy="152041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endParaRPr lang="en-US" altLang="en-US" sz="464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B9CA5114-274B-4CF8-8E38-35715C7EFA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655" y="3422353"/>
            <a:ext cx="1921061" cy="1520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endParaRPr lang="en-US" altLang="en-US" sz="464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 Box 6">
            <a:extLst>
              <a:ext uri="{FF2B5EF4-FFF2-40B4-BE49-F238E27FC236}">
                <a16:creationId xmlns:a16="http://schemas.microsoft.com/office/drawing/2014/main" id="{6F48A55F-3FF8-4616-9045-0B3B9DADE3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29246" y="3401140"/>
            <a:ext cx="1921061" cy="1520416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64326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en-US" sz="464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altLang="en-US" sz="464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altLang="en-US" sz="464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Graphic 23" descr="Arrow: Slight curve outline">
            <a:extLst>
              <a:ext uri="{FF2B5EF4-FFF2-40B4-BE49-F238E27FC236}">
                <a16:creationId xmlns:a16="http://schemas.microsoft.com/office/drawing/2014/main" id="{04DFF410-8F68-4DF9-BEB8-62006DDA36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 rot="5400000">
            <a:off x="5282194" y="4817950"/>
            <a:ext cx="964353" cy="96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83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 animBg="1"/>
      <p:bldP spid="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3897" y="1938999"/>
            <a:ext cx="5389404" cy="1357119"/>
            <a:chOff x="-898508" y="2580207"/>
            <a:chExt cx="5471809" cy="1481771"/>
          </a:xfrm>
        </p:grpSpPr>
        <p:grpSp>
          <p:nvGrpSpPr>
            <p:cNvPr id="15" name="Group 14"/>
            <p:cNvGrpSpPr/>
            <p:nvPr/>
          </p:nvGrpSpPr>
          <p:grpSpPr>
            <a:xfrm>
              <a:off x="-898508" y="2580207"/>
              <a:ext cx="5471809" cy="1481771"/>
              <a:chOff x="-898508" y="2749021"/>
              <a:chExt cx="5471809" cy="1481771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-898508" y="2758142"/>
                <a:ext cx="4653644" cy="1472650"/>
              </a:xfrm>
              <a:prstGeom prst="rect">
                <a:avLst/>
              </a:prstGeom>
              <a:solidFill>
                <a:schemeClr val="accent5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8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>
              <a:xfrm>
                <a:off x="3100649" y="2749021"/>
                <a:ext cx="1472652" cy="1472651"/>
              </a:xfrm>
              <a:prstGeom prst="ellips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20000"/>
                  </a:lnSpc>
                </a:pPr>
                <a:endParaRPr lang="en-GB" sz="80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-654177" y="2630037"/>
              <a:ext cx="5170284" cy="13912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en-US" sz="3200" b="1" dirty="0" smtClean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2.Kể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câu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chuyện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về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một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</a:p>
            <a:p>
              <a:pPr>
                <a:lnSpc>
                  <a:spcPct val="120000"/>
                </a:lnSpc>
              </a:pP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trong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các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đề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tài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sau</a:t>
              </a:r>
              <a:r>
                <a:rPr lang="en-US" altLang="en-US" sz="3200" b="1" dirty="0">
                  <a:ln>
                    <a:solidFill>
                      <a:srgbClr val="FFC000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:</a:t>
              </a:r>
              <a:endParaRPr lang="en-GB" sz="3200" b="1" dirty="0">
                <a:ln>
                  <a:solidFill>
                    <a:srgbClr val="FFC000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709" y="180524"/>
            <a:ext cx="11989413" cy="5164079"/>
            <a:chOff x="0" y="730879"/>
            <a:chExt cx="10652442" cy="5638408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730879"/>
              <a:ext cx="10652442" cy="5575341"/>
              <a:chOff x="-4093176" y="-217744"/>
              <a:chExt cx="14178398" cy="7420780"/>
            </a:xfrm>
          </p:grpSpPr>
          <p:sp>
            <p:nvSpPr>
              <p:cNvPr id="6" name="Block Arc 5"/>
              <p:cNvSpPr/>
              <p:nvPr/>
            </p:nvSpPr>
            <p:spPr>
              <a:xfrm>
                <a:off x="-4093176" y="-217744"/>
                <a:ext cx="7293488" cy="7293488"/>
              </a:xfrm>
              <a:prstGeom prst="blockArc">
                <a:avLst>
                  <a:gd name="adj1" fmla="val 18900000"/>
                  <a:gd name="adj2" fmla="val 2700000"/>
                  <a:gd name="adj3" fmla="val 296"/>
                </a:avLst>
              </a:prstGeom>
            </p:spPr>
            <p:style>
              <a:lnRef idx="2">
                <a:schemeClr val="accent1">
                  <a:shade val="6000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2784109" y="1317419"/>
                <a:ext cx="7301111" cy="1083733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  <a:sym typeface="Arial" panose="020B0604020202020204" pitchFamily="34" charset="0"/>
                </a:endParaRPr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106777" y="1126066"/>
                <a:ext cx="1354666" cy="1354666"/>
              </a:xfrm>
              <a:prstGeom prst="ellipse">
                <a:avLst/>
              </a:prstGeom>
              <a:ln w="28575"/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9" name="Freeform 8"/>
              <p:cNvSpPr/>
              <p:nvPr/>
            </p:nvSpPr>
            <p:spPr>
              <a:xfrm>
                <a:off x="3178048" y="2887132"/>
                <a:ext cx="6907174" cy="1083733"/>
              </a:xfrm>
              <a:custGeom>
                <a:avLst/>
                <a:gdLst>
                  <a:gd name="connsiteX0" fmla="*/ 0 w 6907174"/>
                  <a:gd name="connsiteY0" fmla="*/ 0 h 1083733"/>
                  <a:gd name="connsiteX1" fmla="*/ 6907174 w 6907174"/>
                  <a:gd name="connsiteY1" fmla="*/ 0 h 1083733"/>
                  <a:gd name="connsiteX2" fmla="*/ 6907174 w 6907174"/>
                  <a:gd name="connsiteY2" fmla="*/ 1083733 h 1083733"/>
                  <a:gd name="connsiteX3" fmla="*/ 0 w 6907174"/>
                  <a:gd name="connsiteY3" fmla="*/ 1083733 h 1083733"/>
                  <a:gd name="connsiteX4" fmla="*/ 0 w 6907174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07174" h="1083733">
                    <a:moveTo>
                      <a:pt x="0" y="0"/>
                    </a:moveTo>
                    <a:lnTo>
                      <a:pt x="6907174" y="0"/>
                    </a:lnTo>
                    <a:lnTo>
                      <a:pt x="6907174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500714" y="2751666"/>
                <a:ext cx="1354666" cy="1354666"/>
              </a:xfrm>
              <a:prstGeom prst="ellipse">
                <a:avLst/>
              </a:prstGeom>
              <a:ln w="28575">
                <a:solidFill>
                  <a:schemeClr val="accent2"/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1" name="Freeform 10"/>
              <p:cNvSpPr/>
              <p:nvPr/>
            </p:nvSpPr>
            <p:spPr>
              <a:xfrm>
                <a:off x="2784110" y="4512732"/>
                <a:ext cx="7301111" cy="1083733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12" name="Oval 11"/>
              <p:cNvSpPr/>
              <p:nvPr/>
            </p:nvSpPr>
            <p:spPr>
              <a:xfrm>
                <a:off x="1933085" y="4391288"/>
                <a:ext cx="1354666" cy="1354666"/>
              </a:xfrm>
              <a:prstGeom prst="ellipse">
                <a:avLst/>
              </a:prstGeom>
              <a:ln w="2857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l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/>
              <a:lstStyle/>
              <a:p>
                <a:pPr algn="just">
                  <a:lnSpc>
                    <a:spcPct val="120000"/>
                  </a:lnSpc>
                </a:pPr>
                <a:endParaRPr lang="zh-CN" altLang="en-US" sz="9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  <p:sp>
            <p:nvSpPr>
              <p:cNvPr id="33" name="Freeform 32"/>
              <p:cNvSpPr/>
              <p:nvPr/>
            </p:nvSpPr>
            <p:spPr>
              <a:xfrm>
                <a:off x="1210868" y="6119304"/>
                <a:ext cx="8301443" cy="1083732"/>
              </a:xfrm>
              <a:custGeom>
                <a:avLst/>
                <a:gdLst>
                  <a:gd name="connsiteX0" fmla="*/ 0 w 7301111"/>
                  <a:gd name="connsiteY0" fmla="*/ 0 h 1083733"/>
                  <a:gd name="connsiteX1" fmla="*/ 7301111 w 7301111"/>
                  <a:gd name="connsiteY1" fmla="*/ 0 h 1083733"/>
                  <a:gd name="connsiteX2" fmla="*/ 7301111 w 7301111"/>
                  <a:gd name="connsiteY2" fmla="*/ 1083733 h 1083733"/>
                  <a:gd name="connsiteX3" fmla="*/ 0 w 7301111"/>
                  <a:gd name="connsiteY3" fmla="*/ 1083733 h 1083733"/>
                  <a:gd name="connsiteX4" fmla="*/ 0 w 7301111"/>
                  <a:gd name="connsiteY4" fmla="*/ 0 h 1083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1111" h="1083733">
                    <a:moveTo>
                      <a:pt x="0" y="0"/>
                    </a:moveTo>
                    <a:lnTo>
                      <a:pt x="7301111" y="0"/>
                    </a:lnTo>
                    <a:lnTo>
                      <a:pt x="7301111" y="1083733"/>
                    </a:lnTo>
                    <a:lnTo>
                      <a:pt x="0" y="108373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  <p:txBody>
              <a:bodyPr spcFirstLastPara="0" vert="horz" wrap="square" lIns="787848" tIns="130274" rIns="130274" bIns="130274" numCol="1" spcCol="1270" anchor="ctr" anchorCtr="0">
                <a:noAutofit/>
              </a:bodyPr>
              <a:lstStyle/>
              <a:p>
                <a:pPr algn="just" defTabSz="2279650">
                  <a:lnSpc>
                    <a:spcPct val="120000"/>
                  </a:lnSpc>
                </a:pPr>
                <a:endParaRPr lang="en-GB" sz="800"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4894417" y="1877899"/>
              <a:ext cx="568561" cy="746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b="1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01</a:t>
              </a:r>
              <a:endParaRPr lang="en-GB" sz="32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152409" y="3126627"/>
              <a:ext cx="568561" cy="746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3200" b="1" dirty="0">
                  <a:solidFill>
                    <a:schemeClr val="accent2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02</a:t>
              </a:r>
              <a:endParaRPr lang="en-GB" sz="3200" b="1" dirty="0">
                <a:solidFill>
                  <a:schemeClr val="accent2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98695" y="4372438"/>
              <a:ext cx="520136" cy="6653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2800" b="1" dirty="0">
                  <a:solidFill>
                    <a:schemeClr val="accent1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+mn-ea"/>
                  <a:sym typeface="Arial" panose="020B0604020202020204" pitchFamily="34" charset="0"/>
                </a:rPr>
                <a:t>03</a:t>
              </a:r>
              <a:endParaRPr lang="en-GB" sz="28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787651" y="1901368"/>
              <a:ext cx="4753035" cy="6384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Đoàn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thương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yêu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bạn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bg1"/>
                  </a:solidFill>
                  <a:cs typeface="Times New Roman" panose="02020603050405020304" pitchFamily="18" charset="0"/>
                </a:rPr>
                <a:t>bè</a:t>
              </a:r>
              <a:r>
                <a:rPr lang="en-US" altLang="en-US" sz="3200" b="1" dirty="0">
                  <a:solidFill>
                    <a:schemeClr val="bg1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098114" y="3175850"/>
              <a:ext cx="3988456" cy="6384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buSzTx/>
                <a:buFontTx/>
                <a:buNone/>
              </a:pP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Giúp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ỡ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người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tàn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tật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.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274398" y="5569497"/>
              <a:ext cx="5658215" cy="7997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Thật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thà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,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trung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thực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trong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đời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sống</a:t>
              </a:r>
              <a:r>
                <a:rPr lang="en-US" altLang="en-US" sz="3200" b="1" dirty="0">
                  <a:ln>
                    <a:solidFill>
                      <a:schemeClr val="tx1"/>
                    </a:solidFill>
                  </a:ln>
                  <a:solidFill>
                    <a:schemeClr val="bg1"/>
                  </a:solidFill>
                  <a:cs typeface="Times New Roman" panose="02020603050405020304" pitchFamily="18" charset="0"/>
                </a:rPr>
                <a:t>.</a:t>
              </a:r>
            </a:p>
            <a:p>
              <a:pPr algn="just">
                <a:lnSpc>
                  <a:spcPct val="120000"/>
                </a:lnSpc>
              </a:pPr>
              <a:endParaRPr lang="en-GB" sz="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sp>
        <p:nvSpPr>
          <p:cNvPr id="32" name="Oval 31"/>
          <p:cNvSpPr/>
          <p:nvPr/>
        </p:nvSpPr>
        <p:spPr>
          <a:xfrm>
            <a:off x="3566417" y="4412443"/>
            <a:ext cx="1145521" cy="932160"/>
          </a:xfrm>
          <a:prstGeom prst="ellipse">
            <a:avLst/>
          </a:prstGeom>
          <a:ln w="28575">
            <a:solidFill>
              <a:schemeClr val="accent4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algn="just">
              <a:lnSpc>
                <a:spcPct val="120000"/>
              </a:lnSpc>
            </a:pPr>
            <a:r>
              <a:rPr lang="en-US" altLang="zh-CN" sz="2800" b="1" dirty="0">
                <a:solidFill>
                  <a:schemeClr val="accent4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04</a:t>
            </a:r>
            <a:endParaRPr lang="zh-CN" altLang="en-US" sz="2800" b="1" dirty="0">
              <a:solidFill>
                <a:schemeClr val="accent4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08084" y="3508236"/>
            <a:ext cx="38605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Chiến</a:t>
            </a:r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thắng</a:t>
            </a:r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bệnh</a:t>
            </a:r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tật</a:t>
            </a:r>
            <a:r>
              <a:rPr lang="en-US" altLang="en-US" sz="3200" b="1" dirty="0">
                <a:solidFill>
                  <a:schemeClr val="bg1"/>
                </a:solidFill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0636" y="1"/>
            <a:ext cx="4732945" cy="723266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7872" y="964635"/>
            <a:ext cx="3315642" cy="50726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31135" y="922859"/>
            <a:ext cx="3315642" cy="574423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929875" y="973599"/>
            <a:ext cx="4175252" cy="526375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330673" y="2999167"/>
            <a:ext cx="2639283" cy="258125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379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1811" y="1929167"/>
            <a:ext cx="3032496" cy="19693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0480" y="4739690"/>
            <a:ext cx="3065005" cy="196933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tàn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8" name="Straight Arrow Connector 17"/>
          <p:cNvCxnSpPr>
            <a:cxnSpLocks/>
            <a:stCxn id="9" idx="3"/>
            <a:endCxn id="8" idx="1"/>
          </p:cNvCxnSpPr>
          <p:nvPr/>
        </p:nvCxnSpPr>
        <p:spPr>
          <a:xfrm>
            <a:off x="3334306" y="2913837"/>
            <a:ext cx="996367" cy="1375959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 flipV="1">
            <a:off x="3373468" y="4485704"/>
            <a:ext cx="957205" cy="1276338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487" y="1600715"/>
            <a:ext cx="2853374" cy="194724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7929875" y="3177178"/>
            <a:ext cx="366708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Dế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Mèn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bênh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kẻ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endParaRPr lang="en-US" sz="2109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488" y="3709261"/>
            <a:ext cx="1757518" cy="160480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8025192" y="4952214"/>
            <a:ext cx="233475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Nàng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Ốc</a:t>
            </a:r>
            <a:endParaRPr lang="en-US" sz="2109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5488" y="5412656"/>
            <a:ext cx="2699876" cy="16423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8660614" y="6667563"/>
            <a:ext cx="233475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ăn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</a:t>
            </a:r>
            <a:endParaRPr lang="en-US" sz="2109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51" name="Straight Arrow Connector 50"/>
          <p:cNvCxnSpPr>
            <a:cxnSpLocks/>
          </p:cNvCxnSpPr>
          <p:nvPr/>
        </p:nvCxnSpPr>
        <p:spPr>
          <a:xfrm flipV="1">
            <a:off x="6969957" y="2455300"/>
            <a:ext cx="1313751" cy="1673206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cxnSpLocks/>
          </p:cNvCxnSpPr>
          <p:nvPr/>
        </p:nvCxnSpPr>
        <p:spPr>
          <a:xfrm>
            <a:off x="6940775" y="4135030"/>
            <a:ext cx="1342933" cy="154765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cxnSpLocks/>
            <a:endCxn id="1028" idx="1"/>
          </p:cNvCxnSpPr>
          <p:nvPr/>
        </p:nvCxnSpPr>
        <p:spPr>
          <a:xfrm>
            <a:off x="6950533" y="4106980"/>
            <a:ext cx="1344954" cy="2126852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30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42" grpId="0"/>
      <p:bldP spid="48" grpId="0"/>
      <p:bldP spid="5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52048" y="127176"/>
            <a:ext cx="3315642" cy="494578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98287" y="147705"/>
            <a:ext cx="3315642" cy="474049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405892" y="147705"/>
            <a:ext cx="4175252" cy="602507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018655" y="2629287"/>
            <a:ext cx="2683338" cy="2501122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Măng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endParaRPr lang="en-US" sz="379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63451" y="2599373"/>
            <a:ext cx="2804239" cy="258125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3467691" y="3869694"/>
            <a:ext cx="536354" cy="20308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cxnSpLocks/>
            <a:endCxn id="2050" idx="1"/>
          </p:cNvCxnSpPr>
          <p:nvPr/>
        </p:nvCxnSpPr>
        <p:spPr>
          <a:xfrm flipV="1">
            <a:off x="6687384" y="1832333"/>
            <a:ext cx="1635701" cy="2037363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  <a:stCxn id="8" idx="3"/>
            <a:endCxn id="2051" idx="1"/>
          </p:cNvCxnSpPr>
          <p:nvPr/>
        </p:nvCxnSpPr>
        <p:spPr>
          <a:xfrm>
            <a:off x="6701994" y="3879849"/>
            <a:ext cx="1635901" cy="63386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cxnSpLocks/>
          </p:cNvCxnSpPr>
          <p:nvPr/>
        </p:nvCxnSpPr>
        <p:spPr>
          <a:xfrm>
            <a:off x="6687384" y="3869695"/>
            <a:ext cx="1631586" cy="2015498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3086" y="976467"/>
            <a:ext cx="4059150" cy="171173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8819751" y="2266231"/>
            <a:ext cx="309544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trực</a:t>
            </a:r>
            <a:endParaRPr lang="en-US" sz="2109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895" y="3086164"/>
            <a:ext cx="4059149" cy="171414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/>
          <p:cNvSpPr txBox="1"/>
          <p:nvPr/>
        </p:nvSpPr>
        <p:spPr>
          <a:xfrm>
            <a:off x="8587108" y="4355730"/>
            <a:ext cx="3095440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endParaRPr lang="en-US" sz="2109" b="1" dirty="0">
              <a:solidFill>
                <a:srgbClr val="0000FF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970" y="5090016"/>
            <a:ext cx="4175252" cy="195971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TextBox 54"/>
          <p:cNvSpPr txBox="1"/>
          <p:nvPr/>
        </p:nvSpPr>
        <p:spPr>
          <a:xfrm>
            <a:off x="8587108" y="6623786"/>
            <a:ext cx="3531108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Nỗi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dằn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vặt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An-</a:t>
            </a:r>
            <a:r>
              <a:rPr lang="en-US" sz="2109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đrây</a:t>
            </a:r>
            <a:r>
              <a:rPr lang="en-US" sz="2109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-ca</a:t>
            </a:r>
          </a:p>
        </p:txBody>
      </p:sp>
    </p:spTree>
    <p:extLst>
      <p:ext uri="{BB962C8B-B14F-4D97-AF65-F5344CB8AC3E}">
        <p14:creationId xmlns:p14="http://schemas.microsoft.com/office/powerpoint/2010/main" val="722303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46" grpId="0"/>
      <p:bldP spid="50" grpId="0"/>
      <p:bldP spid="5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1" y="444397"/>
            <a:ext cx="3315642" cy="910176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endParaRPr lang="en-US" sz="421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004044" y="444396"/>
            <a:ext cx="3315642" cy="910176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421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8303906" y="510978"/>
            <a:ext cx="4175252" cy="910176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421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4200366" y="3296621"/>
            <a:ext cx="2563151" cy="2581258"/>
          </a:xfrm>
          <a:prstGeom prst="round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endParaRPr lang="en-US" sz="3797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93707" y="3277285"/>
            <a:ext cx="3073983" cy="258125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r>
              <a:rPr lang="en-US" alt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7" name="Straight Arrow Connector 6"/>
          <p:cNvCxnSpPr>
            <a:stCxn id="9" idx="3"/>
            <a:endCxn id="8" idx="1"/>
          </p:cNvCxnSpPr>
          <p:nvPr/>
        </p:nvCxnSpPr>
        <p:spPr>
          <a:xfrm>
            <a:off x="3467689" y="4567914"/>
            <a:ext cx="732677" cy="19336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3"/>
          </p:cNvCxnSpPr>
          <p:nvPr/>
        </p:nvCxnSpPr>
        <p:spPr>
          <a:xfrm flipV="1">
            <a:off x="6763517" y="3304806"/>
            <a:ext cx="1161150" cy="1282444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8" idx="3"/>
          </p:cNvCxnSpPr>
          <p:nvPr/>
        </p:nvCxnSpPr>
        <p:spPr>
          <a:xfrm>
            <a:off x="6763517" y="4587250"/>
            <a:ext cx="1161149" cy="1271293"/>
          </a:xfrm>
          <a:prstGeom prst="straightConnector1">
            <a:avLst/>
          </a:prstGeom>
          <a:ln w="38100">
            <a:solidFill>
              <a:srgbClr val="66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/>
          <p:cNvGrpSpPr/>
          <p:nvPr/>
        </p:nvGrpSpPr>
        <p:grpSpPr>
          <a:xfrm>
            <a:off x="7924667" y="1988978"/>
            <a:ext cx="4554490" cy="1957048"/>
            <a:chOff x="7513836" y="1885949"/>
            <a:chExt cx="3962286" cy="1855673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13836" y="1885949"/>
              <a:ext cx="2171586" cy="1855673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85422" y="1885950"/>
              <a:ext cx="1790700" cy="185567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" name="TextBox 24"/>
          <p:cNvSpPr txBox="1"/>
          <p:nvPr/>
        </p:nvSpPr>
        <p:spPr>
          <a:xfrm>
            <a:off x="8506935" y="3590942"/>
            <a:ext cx="3531108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Bàn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endParaRPr lang="en-US" sz="2109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076" name="Picture 4" descr="Người chiến sĩ giàu nghị lực (trang 116) - Tiếng Việt 4 tập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666" y="4567913"/>
            <a:ext cx="4554491" cy="2059373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8655264" y="6205319"/>
            <a:ext cx="3531108" cy="416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sĩ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giàu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nghị</a:t>
            </a:r>
            <a:r>
              <a:rPr lang="en-US" sz="2109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109" b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lực</a:t>
            </a:r>
            <a:endParaRPr lang="en-US" sz="2109" b="1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00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25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4989215" y="530725"/>
            <a:ext cx="403244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Dàn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bài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671017" y="2855389"/>
            <a:ext cx="11491971" cy="1961424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alt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	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-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/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2/ ... 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735005" y="1300166"/>
            <a:ext cx="11427983" cy="1344347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altLang="en-US" sz="3200" b="1" i="1" u="sng">
                <a:latin typeface="Times New Roman" panose="02020603050405020304" pitchFamily="18" charset="0"/>
                <a:cs typeface="Times New Roman" panose="02020603050405020304" pitchFamily="18" charset="0"/>
              </a:rPr>
              <a:t>Mở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765248" y="4912469"/>
            <a:ext cx="11928823" cy="2160240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en-US" altLang="en-US" sz="36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05000"/>
              </a:lnSpc>
            </a:pP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			  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1497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ơn 8 năm làm đôi chân cõng bạn đến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698" y="87933"/>
            <a:ext cx="12289365" cy="6912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608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18058" y="6492"/>
            <a:ext cx="12169351" cy="1446550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altLang="zh-CN" sz="4400" b="1" dirty="0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3.Trao </a:t>
            </a:r>
            <a:r>
              <a:rPr lang="en-US" altLang="zh-CN" sz="4400" b="1" dirty="0" err="1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đổi</a:t>
            </a:r>
            <a:r>
              <a:rPr lang="en-US" altLang="zh-CN" sz="4400" b="1" dirty="0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lang="en-US" altLang="zh-CN" sz="4400" b="1" dirty="0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400" b="1" dirty="0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bạn</a:t>
            </a:r>
            <a:r>
              <a:rPr lang="en-US" altLang="zh-CN" sz="4400" b="1" dirty="0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4400" b="1" dirty="0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tổ</a:t>
            </a:r>
            <a:r>
              <a:rPr lang="en-US" altLang="zh-CN" sz="4400" b="1" dirty="0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4400" b="1" dirty="0" err="1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cùng</a:t>
            </a:r>
            <a:r>
              <a:rPr lang="en-US" altLang="zh-CN" sz="4400" b="1" dirty="0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lớp</a:t>
            </a:r>
            <a:r>
              <a:rPr lang="en-US" altLang="zh-CN" sz="4400" b="1" dirty="0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4400" b="1" dirty="0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câu</a:t>
            </a:r>
            <a:r>
              <a:rPr lang="en-US" altLang="zh-CN" sz="4400" b="1" dirty="0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sz="4400" b="1" dirty="0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e </a:t>
            </a:r>
            <a:r>
              <a:rPr lang="en-US" altLang="zh-CN" sz="4400" b="1" dirty="0" err="1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vừa</a:t>
            </a:r>
            <a:r>
              <a:rPr lang="en-US" altLang="zh-CN" sz="4400" b="1" dirty="0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4400" b="1" dirty="0" smtClean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: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469693" y="2572631"/>
            <a:ext cx="11491971" cy="1285577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456045" y="1608171"/>
            <a:ext cx="11427983" cy="687784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alt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516524" y="4150938"/>
            <a:ext cx="11549823" cy="771346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 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8" name="Snip Diagonal Corner Rectangle 7"/>
          <p:cNvSpPr/>
          <p:nvPr/>
        </p:nvSpPr>
        <p:spPr>
          <a:xfrm>
            <a:off x="492297" y="5216525"/>
            <a:ext cx="11549823" cy="1432500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  <a:buSzTx/>
            </a:pP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1555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900978" y="2564818"/>
            <a:ext cx="1890640" cy="66170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endParaRPr lang="en-US" sz="379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38557" y="3494528"/>
            <a:ext cx="2587675" cy="1182575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7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37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3797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endParaRPr lang="en-US" sz="3797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52572" y="2664289"/>
            <a:ext cx="2054739" cy="63444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7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endParaRPr lang="en-US" sz="379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665020" y="4981643"/>
            <a:ext cx="2151188" cy="5202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79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379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226232" y="1389998"/>
            <a:ext cx="2309367" cy="9285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953" dirty="0">
              <a:solidFill>
                <a:srgbClr val="80008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0261409" y="1379529"/>
            <a:ext cx="2288225" cy="9285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953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1195242" y="1020141"/>
            <a:ext cx="2053458" cy="180229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Luộc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2953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029065" y="988813"/>
            <a:ext cx="2245929" cy="134668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953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953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30869" y="3570680"/>
            <a:ext cx="2916321" cy="928503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nức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chở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lang="en-US" sz="2953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37817" y="5990014"/>
            <a:ext cx="3009373" cy="92850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Sững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sờ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tội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53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53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endParaRPr lang="en-US" sz="2953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8791616" y="3844582"/>
            <a:ext cx="3758018" cy="108629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79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97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564420" y="5704723"/>
            <a:ext cx="6166786" cy="1321433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375" dirty="0">
                <a:solidFill>
                  <a:srgbClr val="80008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ight Brace 5"/>
          <p:cNvSpPr/>
          <p:nvPr/>
        </p:nvSpPr>
        <p:spPr>
          <a:xfrm rot="16200000">
            <a:off x="3666147" y="-1066399"/>
            <a:ext cx="419485" cy="3668900"/>
          </a:xfrm>
          <a:prstGeom prst="rightBrace">
            <a:avLst>
              <a:gd name="adj1" fmla="val 8333"/>
              <a:gd name="adj2" fmla="val 53113"/>
            </a:avLst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994006" y="63443"/>
            <a:ext cx="4255616" cy="4948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25" name="Right Brace 24"/>
          <p:cNvSpPr/>
          <p:nvPr/>
        </p:nvSpPr>
        <p:spPr>
          <a:xfrm rot="16200000">
            <a:off x="10005623" y="-664664"/>
            <a:ext cx="419485" cy="3668900"/>
          </a:xfrm>
          <a:prstGeom prst="rightBrace">
            <a:avLst>
              <a:gd name="adj1" fmla="val 8333"/>
              <a:gd name="adj2" fmla="val 53113"/>
            </a:avLst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261386" y="440630"/>
            <a:ext cx="4255616" cy="49486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375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75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endParaRPr lang="en-US" sz="3375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>
            <a:stCxn id="7" idx="0"/>
            <a:endCxn id="8" idx="3"/>
          </p:cNvCxnSpPr>
          <p:nvPr/>
        </p:nvCxnSpPr>
        <p:spPr>
          <a:xfrm flipH="1" flipV="1">
            <a:off x="5507311" y="2981511"/>
            <a:ext cx="425083" cy="5130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endCxn id="4" idx="1"/>
          </p:cNvCxnSpPr>
          <p:nvPr/>
        </p:nvCxnSpPr>
        <p:spPr>
          <a:xfrm flipV="1">
            <a:off x="5932395" y="2895673"/>
            <a:ext cx="968583" cy="5988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4803519" y="4677104"/>
            <a:ext cx="916334" cy="5646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cxnSpLocks/>
          </p:cNvCxnSpPr>
          <p:nvPr/>
        </p:nvCxnSpPr>
        <p:spPr>
          <a:xfrm flipH="1" flipV="1">
            <a:off x="3248700" y="2144044"/>
            <a:ext cx="873115" cy="5202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endCxn id="19" idx="2"/>
          </p:cNvCxnSpPr>
          <p:nvPr/>
        </p:nvCxnSpPr>
        <p:spPr>
          <a:xfrm flipV="1">
            <a:off x="4121814" y="2335500"/>
            <a:ext cx="1030216" cy="3287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8791618" y="2318503"/>
            <a:ext cx="2394114" cy="57717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8791618" y="2308032"/>
            <a:ext cx="217978" cy="59311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flipH="1">
            <a:off x="1702488" y="5264626"/>
            <a:ext cx="962532" cy="7253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9" idx="1"/>
            <a:endCxn id="20" idx="2"/>
          </p:cNvCxnSpPr>
          <p:nvPr/>
        </p:nvCxnSpPr>
        <p:spPr>
          <a:xfrm flipH="1" flipV="1">
            <a:off x="1689031" y="4499183"/>
            <a:ext cx="975989" cy="7425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7191124" y="3936978"/>
            <a:ext cx="1600494" cy="56220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22" idx="2"/>
            <a:endCxn id="23" idx="0"/>
          </p:cNvCxnSpPr>
          <p:nvPr/>
        </p:nvCxnSpPr>
        <p:spPr>
          <a:xfrm flipH="1">
            <a:off x="8647813" y="4930880"/>
            <a:ext cx="2022812" cy="77384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89426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  <p:bldP spid="9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6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1964879" y="2013607"/>
            <a:ext cx="10657184" cy="2364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zh-CN" altLang="en-US" dirty="0">
              <a:solidFill>
                <a:schemeClr val="accent5">
                  <a:lumMod val="50000"/>
                </a:schemeClr>
              </a:solidFill>
              <a:latin typeface="HP001 4 hàng" panose="020B06030503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2036887" y="3904357"/>
            <a:ext cx="9383645" cy="1838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884759" y="808013"/>
            <a:ext cx="7704856" cy="11894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Thế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nào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5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sz="5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? </a:t>
            </a:r>
            <a:endParaRPr lang="en-GB" altLang="zh-CN" sz="5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8707" y="119191"/>
            <a:ext cx="12612441" cy="139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60979" y="2692394"/>
            <a:ext cx="2102074" cy="92101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324425" y="5175892"/>
            <a:ext cx="2102074" cy="92101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798604" y="1864673"/>
            <a:ext cx="4678197" cy="228132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4218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798603" y="4495737"/>
            <a:ext cx="4678197" cy="228132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</a:rPr>
              <a:t>Chôm được truyền ngôi và trở thành ông vua hiền minh.</a:t>
            </a:r>
            <a:endParaRPr lang="en-US" sz="3797" dirty="0">
              <a:solidFill>
                <a:srgbClr val="0000FF"/>
              </a:solidFill>
              <a:latin typeface="Calibri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875658" y="2591472"/>
            <a:ext cx="4470956" cy="82772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926415" y="5148594"/>
            <a:ext cx="4420199" cy="122264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98603" y="2075781"/>
            <a:ext cx="4537336" cy="1845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</a:rPr>
              <a:t>Ngày xưa có một ông vua cao tuổi muốn tìm người nối ngôi</a:t>
            </a:r>
            <a:r>
              <a:rPr lang="en-US" sz="3797" dirty="0">
                <a:solidFill>
                  <a:srgbClr val="0000FF"/>
                </a:solidFill>
                <a:latin typeface="Calibri"/>
                <a:ea typeface="+mn-ea"/>
              </a:rPr>
              <a:t>.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434694" y="5432926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2396126" y="2924817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7493285" y="2860362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7527337" y="5476267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344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6" grpId="0" animBg="1"/>
      <p:bldP spid="17" grpId="0" animBg="1"/>
      <p:bldP spid="18" grpId="0" animBg="1"/>
      <p:bldP spid="5" grpId="0"/>
      <p:bldP spid="6" grpId="0" animBg="1"/>
      <p:bldP spid="19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91" y="13627"/>
            <a:ext cx="12612441" cy="13905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họa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hạt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thóc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i="1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giống</a:t>
            </a:r>
            <a:r>
              <a:rPr lang="en-US" sz="4218" i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lang="en-US" sz="4218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Thật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đời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en-US" sz="3797" b="1" dirty="0" err="1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sống</a:t>
            </a:r>
            <a:r>
              <a:rPr lang="en-US" altLang="en-US" sz="3797" b="1" dirty="0">
                <a:solidFill>
                  <a:srgbClr val="0000FF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3797" dirty="0">
              <a:solidFill>
                <a:prstClr val="black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60244" y="1911112"/>
            <a:ext cx="4513088" cy="92101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60244" y="4948219"/>
            <a:ext cx="4688131" cy="921010"/>
          </a:xfrm>
          <a:prstGeom prst="roundRect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218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18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218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216779" y="4170419"/>
            <a:ext cx="7180409" cy="2931953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</a:rPr>
              <a:t>Chôm được truyền ngôi.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hật</a:t>
            </a: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</a:rPr>
              <a:t>xứng </a:t>
            </a:r>
            <a:r>
              <a:rPr lang="vi-VN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đức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dũng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dám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97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Chôm</a:t>
            </a:r>
            <a:r>
              <a:rPr lang="en-US" sz="3797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97" dirty="0">
              <a:solidFill>
                <a:srgbClr val="0000FF"/>
              </a:solidFill>
              <a:latin typeface="Calibri"/>
              <a:cs typeface="Times New Roman" panose="020206030504050203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51B066-2709-470B-8D7B-FA6DBC2F0651}"/>
              </a:ext>
            </a:extLst>
          </p:cNvPr>
          <p:cNvGrpSpPr/>
          <p:nvPr/>
        </p:nvGrpSpPr>
        <p:grpSpPr>
          <a:xfrm>
            <a:off x="5092669" y="1409365"/>
            <a:ext cx="7565362" cy="2679502"/>
            <a:chOff x="2535620" y="1452550"/>
            <a:chExt cx="7173478" cy="2540704"/>
          </a:xfrm>
        </p:grpSpPr>
        <p:sp>
          <p:nvSpPr>
            <p:cNvPr id="10" name="Rounded Rectangle 9"/>
            <p:cNvSpPr/>
            <p:nvPr/>
          </p:nvSpPr>
          <p:spPr>
            <a:xfrm>
              <a:off x="2535620" y="1452550"/>
              <a:ext cx="6926146" cy="2540704"/>
            </a:xfrm>
            <a:prstGeom prst="round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64326" fontAlgn="auto">
                <a:spcBef>
                  <a:spcPts val="0"/>
                </a:spcBef>
                <a:spcAft>
                  <a:spcPts val="0"/>
                </a:spcAft>
              </a:pPr>
              <a:endParaRPr lang="en-US" sz="4218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2730234" y="1568740"/>
              <a:ext cx="6978864" cy="23037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64326" fontAlgn="auto">
                <a:spcBef>
                  <a:spcPts val="0"/>
                </a:spcBef>
                <a:spcAft>
                  <a:spcPts val="0"/>
                </a:spcAft>
              </a:pPr>
              <a:r>
                <a:rPr lang="vi-VN" sz="3797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Nhà vua nhận thấy mình tuổi cao, sức yếu, trong một buổi thượng triều, ông muốn thử tài để chọn một người nối ngôi</a:t>
              </a:r>
              <a:r>
                <a:rPr lang="en-US" sz="3797" dirty="0">
                  <a:solidFill>
                    <a:srgbClr val="0000FF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6" name="Right Arrow 5"/>
          <p:cNvSpPr/>
          <p:nvPr/>
        </p:nvSpPr>
        <p:spPr>
          <a:xfrm>
            <a:off x="4878577" y="5205254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694375" y="2229958"/>
            <a:ext cx="368404" cy="4069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endParaRPr lang="en-US" sz="1898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1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6" grpId="0" animBg="1"/>
      <p:bldP spid="6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7">
            <a:extLst>
              <a:ext uri="{FF2B5EF4-FFF2-40B4-BE49-F238E27FC236}">
                <a16:creationId xmlns:a16="http://schemas.microsoft.com/office/drawing/2014/main" id="{38045264-C7B5-40C7-84AF-01F880A6506A}"/>
              </a:ext>
            </a:extLst>
          </p:cNvPr>
          <p:cNvSpPr txBox="1"/>
          <p:nvPr/>
        </p:nvSpPr>
        <p:spPr>
          <a:xfrm>
            <a:off x="698774" y="3294018"/>
            <a:ext cx="11896618" cy="242931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5062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en-US" altLang="zh-CN" sz="5062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T</a:t>
            </a:r>
            <a:r>
              <a:rPr lang="vi-VN" altLang="zh-CN" sz="5062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ập kể lại câu chuyện cho người thân nghe.</a:t>
            </a:r>
          </a:p>
          <a:p>
            <a:pPr algn="just"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5062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 </a:t>
            </a:r>
            <a:r>
              <a:rPr lang="vi-VN" sz="5062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bài: Thế nào là văn miêu tả?</a:t>
            </a:r>
            <a:endParaRPr lang="en-US" altLang="zh-CN" sz="5695" b="1" dirty="0">
              <a:ln w="0"/>
              <a:solidFill>
                <a:srgbClr val="FF0066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75F45FB-5EF0-4497-820C-2676E3D76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4166" y="0"/>
            <a:ext cx="4040133" cy="34892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B192FB-92FB-4354-B60B-12062D1318C7}"/>
              </a:ext>
            </a:extLst>
          </p:cNvPr>
          <p:cNvSpPr txBox="1"/>
          <p:nvPr/>
        </p:nvSpPr>
        <p:spPr>
          <a:xfrm>
            <a:off x="2455031" y="1504206"/>
            <a:ext cx="7079229" cy="871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64326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5062" b="1" dirty="0">
                <a:ln w="0"/>
                <a:solidFill>
                  <a:srgbClr val="FF0066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332873-D5E4-47E2-A68E-50EA4A786A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" y="5720368"/>
            <a:ext cx="12858044" cy="151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72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884759" y="808013"/>
            <a:ext cx="11737304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truyện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: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là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người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hay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con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đồ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vật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,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cây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cối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, …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được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nhân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hóa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.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6645399" y="2661880"/>
            <a:ext cx="5688632" cy="687784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nip Diagonal Corner Rectangle 5"/>
          <p:cNvSpPr/>
          <p:nvPr/>
        </p:nvSpPr>
        <p:spPr>
          <a:xfrm>
            <a:off x="592397" y="2661880"/>
            <a:ext cx="5773793" cy="687784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4305139" y="3904357"/>
            <a:ext cx="4896544" cy="1454157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41530" y="4768453"/>
            <a:ext cx="1296144" cy="0"/>
          </a:xfrm>
          <a:prstGeom prst="straightConnector1">
            <a:avLst/>
          </a:prstGeom>
          <a:ln w="28575">
            <a:solidFill>
              <a:srgbClr val="FFFFFF"/>
            </a:solidFill>
            <a:tailEnd type="triangle"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725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3"/>
          <p:cNvSpPr txBox="1"/>
          <p:nvPr/>
        </p:nvSpPr>
        <p:spPr>
          <a:xfrm>
            <a:off x="884759" y="808013"/>
            <a:ext cx="684076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Cấu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tạo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chuyện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Snip Diagonal Corner Rectangle 1"/>
          <p:cNvSpPr/>
          <p:nvPr/>
        </p:nvSpPr>
        <p:spPr>
          <a:xfrm>
            <a:off x="856216" y="3457312"/>
            <a:ext cx="11491971" cy="1344347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2-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Diễn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biến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(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thân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):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Kể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diễn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biến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theo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trình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tự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nhất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định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. </a:t>
            </a:r>
          </a:p>
        </p:txBody>
      </p:sp>
      <p:sp>
        <p:nvSpPr>
          <p:cNvPr id="6" name="Snip Diagonal Corner Rectangle 5"/>
          <p:cNvSpPr/>
          <p:nvPr/>
        </p:nvSpPr>
        <p:spPr>
          <a:xfrm>
            <a:off x="920205" y="1828606"/>
            <a:ext cx="11427983" cy="1344347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HP001 4 hàng" panose="020B0603050302020204" pitchFamily="34" charset="0"/>
              </a:rPr>
              <a:t>1-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Mở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u="sng" dirty="0" err="1">
                <a:latin typeface="HP001 4 hàng" panose="020B0603050302020204" pitchFamily="34" charset="0"/>
              </a:rPr>
              <a:t>đầu</a:t>
            </a:r>
            <a:r>
              <a:rPr lang="en-US" altLang="en-US" sz="32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(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mở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):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Giới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thiệu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nhân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vật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định</a:t>
            </a:r>
            <a:r>
              <a:rPr lang="en-US" altLang="en-US" sz="32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200" b="1" i="1" dirty="0" err="1">
                <a:latin typeface="HP001 4 hàng" panose="020B0603050302020204" pitchFamily="34" charset="0"/>
              </a:rPr>
              <a:t>kể</a:t>
            </a:r>
            <a:endParaRPr lang="en-US" altLang="en-US" sz="3200" b="1" i="1" dirty="0">
              <a:latin typeface="HP001 4 hàng" panose="020B0603050302020204" pitchFamily="34" charset="0"/>
            </a:endParaRPr>
          </a:p>
        </p:txBody>
      </p:sp>
      <p:sp>
        <p:nvSpPr>
          <p:cNvPr id="7" name="Snip Diagonal Corner Rectangle 6"/>
          <p:cNvSpPr/>
          <p:nvPr/>
        </p:nvSpPr>
        <p:spPr>
          <a:xfrm>
            <a:off x="827289" y="5062549"/>
            <a:ext cx="11549823" cy="1498616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600" b="1" i="1" dirty="0">
                <a:latin typeface="HP001 4 hàng" panose="020B0603050302020204" pitchFamily="34" charset="0"/>
              </a:rPr>
              <a:t>3- </a:t>
            </a:r>
            <a:r>
              <a:rPr lang="en-US" altLang="en-US" sz="3600" b="1" i="1" u="sng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u="sng" dirty="0" err="1">
                <a:latin typeface="HP001 4 hàng" panose="020B0603050302020204" pitchFamily="34" charset="0"/>
              </a:rPr>
              <a:t>thúc</a:t>
            </a:r>
            <a:r>
              <a:rPr lang="en-US" altLang="en-US" sz="3600" b="1" i="1" u="sng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(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bài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):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Nêu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kết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thúc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hoặc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ý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nghĩa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của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câu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 </a:t>
            </a:r>
            <a:r>
              <a:rPr lang="en-US" altLang="en-US" sz="3600" b="1" i="1" dirty="0" err="1">
                <a:latin typeface="HP001 4 hàng" panose="020B0603050302020204" pitchFamily="34" charset="0"/>
              </a:rPr>
              <a:t>chuyện</a:t>
            </a:r>
            <a:r>
              <a:rPr lang="en-US" altLang="en-US" sz="3600" b="1" i="1" dirty="0">
                <a:latin typeface="HP001 4 hàng" panose="020B0603050302020204" pitchFamily="34" charset="0"/>
              </a:rPr>
              <a:t>.</a:t>
            </a:r>
          </a:p>
        </p:txBody>
      </p:sp>
      <p:sp>
        <p:nvSpPr>
          <p:cNvPr id="8" name="Snip Diagonal Corner Rectangle 1">
            <a:extLst>
              <a:ext uri="{FF2B5EF4-FFF2-40B4-BE49-F238E27FC236}">
                <a16:creationId xmlns:a16="http://schemas.microsoft.com/office/drawing/2014/main" id="{BB04B273-5AD9-438A-9F65-45F5FC5F47A1}"/>
              </a:ext>
            </a:extLst>
          </p:cNvPr>
          <p:cNvSpPr/>
          <p:nvPr/>
        </p:nvSpPr>
        <p:spPr>
          <a:xfrm>
            <a:off x="885143" y="3458064"/>
            <a:ext cx="11491971" cy="1344347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alt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9" name="Snip Diagonal Corner Rectangle 5">
            <a:extLst>
              <a:ext uri="{FF2B5EF4-FFF2-40B4-BE49-F238E27FC236}">
                <a16:creationId xmlns:a16="http://schemas.microsoft.com/office/drawing/2014/main" id="{94911451-34FE-4A77-92CD-0B6165A7531D}"/>
              </a:ext>
            </a:extLst>
          </p:cNvPr>
          <p:cNvSpPr/>
          <p:nvPr/>
        </p:nvSpPr>
        <p:spPr>
          <a:xfrm>
            <a:off x="949132" y="1829358"/>
            <a:ext cx="11427983" cy="1344347"/>
          </a:xfrm>
          <a:prstGeom prst="snip2Diag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1- </a:t>
            </a:r>
            <a:r>
              <a:rPr lang="en-US" alt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endParaRPr lang="en-US" alt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Snip Diagonal Corner Rectangle 6">
            <a:extLst>
              <a:ext uri="{FF2B5EF4-FFF2-40B4-BE49-F238E27FC236}">
                <a16:creationId xmlns:a16="http://schemas.microsoft.com/office/drawing/2014/main" id="{A4CC2473-C76E-462D-9E03-9D8D24AEE442}"/>
              </a:ext>
            </a:extLst>
          </p:cNvPr>
          <p:cNvSpPr/>
          <p:nvPr/>
        </p:nvSpPr>
        <p:spPr>
          <a:xfrm>
            <a:off x="856216" y="5063301"/>
            <a:ext cx="11549823" cy="1498616"/>
          </a:xfrm>
          <a:prstGeom prst="snip2Diag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05000"/>
              </a:lnSpc>
            </a:pP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3- </a:t>
            </a:r>
            <a:r>
              <a:rPr lang="en-US" altLang="en-US" sz="36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36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2568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626426" y="2856321"/>
            <a:ext cx="1881103" cy="1012291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zh-CN" alt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6545642" y="2536205"/>
            <a:ext cx="1971965" cy="1012291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3"/>
          <p:cNvSpPr txBox="1"/>
          <p:nvPr/>
        </p:nvSpPr>
        <p:spPr>
          <a:xfrm>
            <a:off x="956767" y="687381"/>
            <a:ext cx="11809312" cy="144655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Nêu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những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cách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mở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kết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trong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bài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4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sz="44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.</a:t>
            </a:r>
            <a:endParaRPr lang="en-GB" altLang="zh-CN" sz="44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5" name="TextBox 3"/>
          <p:cNvSpPr>
            <a:spLocks noChangeArrowheads="1"/>
          </p:cNvSpPr>
          <p:nvPr/>
        </p:nvSpPr>
        <p:spPr bwMode="auto">
          <a:xfrm>
            <a:off x="3693071" y="2253011"/>
            <a:ext cx="2067427" cy="91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zh-CN" alt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6" name="TextBox 3"/>
          <p:cNvSpPr>
            <a:spLocks noChangeArrowheads="1"/>
          </p:cNvSpPr>
          <p:nvPr/>
        </p:nvSpPr>
        <p:spPr bwMode="auto">
          <a:xfrm>
            <a:off x="3492872" y="3760341"/>
            <a:ext cx="2829666" cy="91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endParaRPr lang="zh-CN" alt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TextBox 3"/>
          <p:cNvSpPr>
            <a:spLocks noChangeArrowheads="1"/>
          </p:cNvSpPr>
          <p:nvPr/>
        </p:nvSpPr>
        <p:spPr bwMode="auto">
          <a:xfrm>
            <a:off x="9203876" y="1911354"/>
            <a:ext cx="2232248" cy="91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3"/>
          <p:cNvSpPr>
            <a:spLocks noChangeArrowheads="1"/>
          </p:cNvSpPr>
          <p:nvPr/>
        </p:nvSpPr>
        <p:spPr bwMode="auto">
          <a:xfrm>
            <a:off x="8926292" y="3449697"/>
            <a:ext cx="3503888" cy="91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Arrow Connector 2"/>
          <p:cNvCxnSpPr>
            <a:stCxn id="19" idx="3"/>
          </p:cNvCxnSpPr>
          <p:nvPr/>
        </p:nvCxnSpPr>
        <p:spPr>
          <a:xfrm flipV="1">
            <a:off x="2507529" y="2936916"/>
            <a:ext cx="985343" cy="42555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19" idx="3"/>
          </p:cNvCxnSpPr>
          <p:nvPr/>
        </p:nvCxnSpPr>
        <p:spPr>
          <a:xfrm>
            <a:off x="2507529" y="3362467"/>
            <a:ext cx="897510" cy="81245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8506292" y="2680221"/>
            <a:ext cx="659387" cy="50006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8506292" y="3180285"/>
            <a:ext cx="507833" cy="49058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833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3"/>
          <p:cNvSpPr>
            <a:spLocks noChangeArrowheads="1"/>
          </p:cNvSpPr>
          <p:nvPr/>
        </p:nvSpPr>
        <p:spPr bwMode="auto">
          <a:xfrm>
            <a:off x="1676847" y="1705726"/>
            <a:ext cx="9289032" cy="1747599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Box 3"/>
          <p:cNvSpPr>
            <a:spLocks noChangeArrowheads="1"/>
          </p:cNvSpPr>
          <p:nvPr/>
        </p:nvSpPr>
        <p:spPr bwMode="auto">
          <a:xfrm>
            <a:off x="1595044" y="3688333"/>
            <a:ext cx="9524646" cy="2564844"/>
          </a:xfrm>
          <a:prstGeom prst="roundRect">
            <a:avLst/>
          </a:prstGeom>
          <a:ln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50622" tIns="50622" rIns="50622" bIns="5062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TextBox 23"/>
          <p:cNvSpPr txBox="1"/>
          <p:nvPr/>
        </p:nvSpPr>
        <p:spPr>
          <a:xfrm>
            <a:off x="956767" y="687381"/>
            <a:ext cx="907300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Khi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kể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chuyện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ta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cần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lưu</a:t>
            </a:r>
            <a:r>
              <a:rPr lang="en-US" altLang="zh-CN" sz="4800" b="1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 ý:</a:t>
            </a:r>
            <a:endParaRPr lang="en-GB" altLang="zh-CN" sz="4800" b="1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675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38575" y="2244725"/>
            <a:ext cx="7620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KHÁM PHÁ</a:t>
            </a:r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0025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4"/>
          <p:cNvSpPr txBox="1">
            <a:spLocks noChangeArrowheads="1"/>
          </p:cNvSpPr>
          <p:nvPr/>
        </p:nvSpPr>
        <p:spPr bwMode="auto">
          <a:xfrm>
            <a:off x="1357312" y="1600101"/>
            <a:ext cx="10501313" cy="3578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4803" tIns="57401" rIns="114803" bIns="57401">
            <a:spAutoFit/>
          </a:bodyPr>
          <a:lstStyle>
            <a:lvl1pPr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dirty="0" err="1">
                <a:solidFill>
                  <a:srgbClr val="FF0000"/>
                </a:solidFill>
              </a:rPr>
              <a:t>TẬP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LÀM</a:t>
            </a:r>
            <a:r>
              <a:rPr lang="en-US" sz="6000" dirty="0">
                <a:solidFill>
                  <a:srgbClr val="FF0000"/>
                </a:solidFill>
              </a:rPr>
              <a:t> </a:t>
            </a:r>
            <a:r>
              <a:rPr lang="en-US" sz="6000" dirty="0" err="1">
                <a:solidFill>
                  <a:srgbClr val="FF0000"/>
                </a:solidFill>
              </a:rPr>
              <a:t>VĂN</a:t>
            </a:r>
            <a:endParaRPr lang="en-US" sz="6000" dirty="0">
              <a:solidFill>
                <a:srgbClr val="FF0000"/>
              </a:solidFill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5500" dirty="0" err="1">
                <a:solidFill>
                  <a:srgbClr val="0000CC"/>
                </a:solidFill>
              </a:rPr>
              <a:t>ÔN</a:t>
            </a:r>
            <a:r>
              <a:rPr lang="en-US" sz="5500" dirty="0">
                <a:solidFill>
                  <a:srgbClr val="0000CC"/>
                </a:solidFill>
              </a:rPr>
              <a:t> </a:t>
            </a:r>
            <a:r>
              <a:rPr lang="en-US" sz="5500" dirty="0" err="1">
                <a:solidFill>
                  <a:srgbClr val="0000CC"/>
                </a:solidFill>
              </a:rPr>
              <a:t>TẬP</a:t>
            </a:r>
            <a:r>
              <a:rPr lang="en-US" sz="5500" dirty="0">
                <a:solidFill>
                  <a:srgbClr val="0000CC"/>
                </a:solidFill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5500" dirty="0" err="1">
                <a:solidFill>
                  <a:srgbClr val="0000CC"/>
                </a:solidFill>
              </a:rPr>
              <a:t>VĂN</a:t>
            </a:r>
            <a:r>
              <a:rPr lang="en-US" sz="5500" dirty="0">
                <a:solidFill>
                  <a:srgbClr val="0000CC"/>
                </a:solidFill>
              </a:rPr>
              <a:t> </a:t>
            </a:r>
            <a:r>
              <a:rPr lang="en-US" sz="5500" dirty="0" err="1">
                <a:solidFill>
                  <a:srgbClr val="0000CC"/>
                </a:solidFill>
              </a:rPr>
              <a:t>KỂ</a:t>
            </a:r>
            <a:r>
              <a:rPr lang="en-US" sz="5500" dirty="0">
                <a:solidFill>
                  <a:srgbClr val="0000CC"/>
                </a:solidFill>
              </a:rPr>
              <a:t> </a:t>
            </a:r>
            <a:r>
              <a:rPr lang="en-US" sz="5500" dirty="0" err="1">
                <a:solidFill>
                  <a:srgbClr val="0000CC"/>
                </a:solidFill>
              </a:rPr>
              <a:t>CHUYỆN</a:t>
            </a:r>
            <a:endParaRPr lang="vi-VN" sz="5500" dirty="0">
              <a:solidFill>
                <a:srgbClr val="0000CC"/>
              </a:solidFill>
            </a:endParaRPr>
          </a:p>
        </p:txBody>
      </p:sp>
      <p:pic>
        <p:nvPicPr>
          <p:cNvPr id="4100" name="Picture 2" descr="D:\SOA SOA SOA\Khung nen bieu tuong\Khung nen bieu tuong\[Muare.asia]-FramesChildrenVol34\muare.asia - babyvol34 - 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25723" cy="723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062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47775" y="1635125"/>
            <a:ext cx="107442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KC</a:t>
            </a:r>
          </a:p>
          <a:p>
            <a:pPr marL="285750" indent="-285750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95553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E55867F-6B35-4D90-80F6-9CB72A04F475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441.pptx"/>
  <p:tag name="INKNOELEADERBOARD" val="767667758"/>
</p:tagLst>
</file>

<file path=ppt/theme/theme1.xml><?xml version="1.0" encoding="utf-8"?>
<a:theme xmlns:a="http://schemas.openxmlformats.org/drawingml/2006/main" name="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1019</Words>
  <Application>Microsoft Office PowerPoint</Application>
  <PresentationFormat>Custom</PresentationFormat>
  <Paragraphs>135</Paragraphs>
  <Slides>22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微软雅黑</vt:lpstr>
      <vt:lpstr>宋体</vt:lpstr>
      <vt:lpstr>Arial</vt:lpstr>
      <vt:lpstr>Calibri</vt:lpstr>
      <vt:lpstr>Calibri Light</vt:lpstr>
      <vt:lpstr>HP001 4 hàng</vt:lpstr>
      <vt:lpstr>Times New Roman</vt:lpstr>
      <vt:lpstr>jeppt.com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Gợi ý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学前教育</dc:title>
  <dc:creator/>
  <cp:keywords>www.1ppt.com</cp:keywords>
  <cp:lastModifiedBy/>
  <cp:revision>2</cp:revision>
  <dcterms:created xsi:type="dcterms:W3CDTF">2016-10-17T14:00:00Z</dcterms:created>
  <dcterms:modified xsi:type="dcterms:W3CDTF">2022-11-24T08:14:56Z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