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1865" r:id="rId2"/>
    <p:sldId id="11866" r:id="rId3"/>
    <p:sldId id="11847" r:id="rId4"/>
    <p:sldId id="11867" r:id="rId5"/>
    <p:sldId id="259" r:id="rId6"/>
    <p:sldId id="1494" r:id="rId7"/>
    <p:sldId id="1495" r:id="rId8"/>
    <p:sldId id="260" r:id="rId9"/>
    <p:sldId id="11855" r:id="rId10"/>
    <p:sldId id="11850" r:id="rId11"/>
    <p:sldId id="11848" r:id="rId12"/>
    <p:sldId id="11852" r:id="rId13"/>
    <p:sldId id="11854" r:id="rId14"/>
    <p:sldId id="11851" r:id="rId15"/>
    <p:sldId id="11853" r:id="rId16"/>
    <p:sldId id="11856" r:id="rId17"/>
    <p:sldId id="11849" r:id="rId18"/>
    <p:sldId id="11857" r:id="rId19"/>
    <p:sldId id="11862" r:id="rId20"/>
    <p:sldId id="11863" r:id="rId21"/>
    <p:sldId id="11861" r:id="rId22"/>
    <p:sldId id="11859" r:id="rId23"/>
    <p:sldId id="11864" r:id="rId24"/>
    <p:sldId id="11860" r:id="rId25"/>
    <p:sldId id="11858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72"/>
    <a:srgbClr val="F8FEA4"/>
    <a:srgbClr val="D2EBB7"/>
    <a:srgbClr val="C4E59F"/>
    <a:srgbClr val="CCFFCC"/>
    <a:srgbClr val="FFFF99"/>
    <a:srgbClr val="180147"/>
    <a:srgbClr val="000034"/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3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150080B0-F715-411A-B22D-7E34A423CD7E}" type="datetimeFigureOut">
              <a:rPr lang="zh-CN" altLang="en-US" smtClean="0"/>
              <a:pPr/>
              <a:t>2022/11/26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D035AC9-7836-4886-AAAF-DB3750028A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11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38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9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611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48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30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655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693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7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42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1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7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24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1AA2C8-69D8-4961-B5BE-88FF2F535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83B1C6-0E4D-4B78-B377-1AAB4694C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3AB276-DB9A-4F47-8FFE-0E511321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94E6F1-C90C-4B8B-8DB7-556BA643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B79952-77EE-4F43-8613-20D44797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A1909-8963-4D1B-8628-0606290F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01F957-2864-4518-857A-EF289EDF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B2F39B-0F5F-4A35-A09A-2080875E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6ACDF1-53D5-4CAF-9293-4E0C037F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F7D44-144B-4D30-B4F2-00531354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3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BA9741-D9EF-41BD-AA3D-1525B1D2F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148693-7BD8-4363-953E-BFC148428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5FA8B5-90FE-4464-96C4-51023EE1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264A16-52A3-427F-A7AC-DE2BB593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0ACFA2-5DD0-4466-802C-FDA189A6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D2D57-A430-424D-9B40-8AF85819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D5F5-004C-4184-A80B-AF9B1F614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8355B-4B5B-4661-A436-9E047200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EFDABC-4F07-4AC1-8033-C279357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45CFE4-D8C1-4B00-8E2B-4A242664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5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3C93D1-1421-48C7-8E73-F2CFBE13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CB6451-9BB0-47B6-9988-7A6895E9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3F31E1-2430-4926-B2C9-F568CDAC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C9BCA-B17E-4D7D-B891-95D0EC55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54EE32-C8A6-4FF7-8531-1A8D04AA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49222-988F-44E7-BC42-A377DE89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92710E-38BA-4241-9F76-866EFC0E1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FA0EAA-9B4A-4D85-8150-2688B2D13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B7F79C-C810-4EC0-AA48-895AD15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E62842-9DC6-429F-93C7-2B1E5C30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20D630-C6B6-476E-9FD5-CFC2729E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129C2F-097F-4810-9A42-A74D997D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81A381-A80D-4E4B-B2DD-14C7D46B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7881A2-EBE3-4915-8B9E-F4055F120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765CCA-DD50-4E6F-8C75-FB7534024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C1AAA3-D6CC-40A4-B2B8-36BED1548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0E7902-D68D-4FCF-B8C4-F3940F54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BF2E64-A90E-4D57-AFF0-A13AE68A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1D18BE-72F9-48DD-BFAB-58C6545D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CD3A2-C241-493D-AB47-EECFDF8F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3E9B07-CDD6-45FB-B98A-E3C1621E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41FAE9-CCF7-4932-A4D5-46D21CFB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D32AD-0F1E-4302-815A-B06265A9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B437E9-9608-4E95-A1A3-EE8D745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5BD0F6-B3CA-4DBF-82F2-FCFD3816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F369DF-7268-498A-A391-0EF92B38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59B48-894E-4E8A-A300-44C85DEC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8F6F45-172A-41BA-8331-2FD95D569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F85C29-DF70-4262-9A40-51972810E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8C0CA3-C2C6-4D80-A9D8-4ED742C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D7D440-4FD9-4FC7-979A-2DE241AD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D522B-BEDF-4294-B08B-6EC35F73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A3C0E-2430-4879-BA0F-9650040F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283A2C-B504-4754-98E4-470076179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005F20-7D42-4F23-892B-0EF73840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1C5BC-C437-4D21-B6B4-E4B94B07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7EA14-D187-4AA2-B882-D8C894AE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894D5-AA0D-4E9D-86FF-F3397F39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E2175-BFE1-44CD-9D4C-5DE7E464A0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256" y="0"/>
            <a:ext cx="1162256" cy="9297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6F8453-9D40-42A7-A21D-C5326591E6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44" y="5928240"/>
            <a:ext cx="1162256" cy="92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E8F18-EE31-4644-8F0B-2CFF2CCD96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82" y="0"/>
            <a:ext cx="1234268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4="http://schemas.microsoft.com/office/drawing/2010/main" xmlns:a16="http://schemas.microsoft.com/office/drawing/2014/main"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53035" y="524435"/>
            <a:ext cx="4276165" cy="1748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4659" y="1013773"/>
            <a:ext cx="4693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74060" y="3240742"/>
            <a:ext cx="3267635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Quệt</a:t>
            </a:r>
            <a:r>
              <a:rPr lang="en-US" dirty="0" smtClean="0"/>
              <a:t> </a:t>
            </a:r>
            <a:r>
              <a:rPr lang="en-US" dirty="0" err="1" smtClean="0"/>
              <a:t>máu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53535" y="3299393"/>
            <a:ext cx="3267635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Trân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74060" y="5114365"/>
            <a:ext cx="3267635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Xúc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753535" y="5114365"/>
            <a:ext cx="3267635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lãm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471646" y="3299393"/>
            <a:ext cx="3267635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tàng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71647" y="5114365"/>
            <a:ext cx="3267635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309282" y="534976"/>
            <a:ext cx="1124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AD56BE-4A89-4CF9-82C6-E0E5957DA80D}"/>
              </a:ext>
            </a:extLst>
          </p:cNvPr>
          <p:cNvCxnSpPr/>
          <p:nvPr/>
        </p:nvCxnSpPr>
        <p:spPr>
          <a:xfrm>
            <a:off x="2686050" y="1924050"/>
            <a:ext cx="215265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FCA92-6521-4D88-B632-0C553966C514}"/>
              </a:ext>
            </a:extLst>
          </p:cNvPr>
          <p:cNvCxnSpPr>
            <a:cxnSpLocks/>
          </p:cNvCxnSpPr>
          <p:nvPr/>
        </p:nvCxnSpPr>
        <p:spPr>
          <a:xfrm>
            <a:off x="558732" y="3344283"/>
            <a:ext cx="5443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7B8AD-7EC8-418D-9279-910E3129E932}"/>
              </a:ext>
            </a:extLst>
          </p:cNvPr>
          <p:cNvCxnSpPr>
            <a:cxnSpLocks/>
          </p:cNvCxnSpPr>
          <p:nvPr/>
        </p:nvCxnSpPr>
        <p:spPr>
          <a:xfrm>
            <a:off x="3651140" y="3343417"/>
            <a:ext cx="84828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84FB77-D28D-4436-869D-EA6F6FC94125}"/>
              </a:ext>
            </a:extLst>
          </p:cNvPr>
          <p:cNvCxnSpPr>
            <a:cxnSpLocks/>
          </p:cNvCxnSpPr>
          <p:nvPr/>
        </p:nvCxnSpPr>
        <p:spPr>
          <a:xfrm>
            <a:off x="6029751" y="3343417"/>
            <a:ext cx="5348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9D24-1D78-4079-B7CA-3C9B5A6ACC5C}"/>
              </a:ext>
            </a:extLst>
          </p:cNvPr>
          <p:cNvCxnSpPr>
            <a:cxnSpLocks/>
          </p:cNvCxnSpPr>
          <p:nvPr/>
        </p:nvCxnSpPr>
        <p:spPr>
          <a:xfrm>
            <a:off x="1102910" y="3766497"/>
            <a:ext cx="12718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F4E01-AC49-4716-A1D2-131C55E3FEE1}"/>
              </a:ext>
            </a:extLst>
          </p:cNvPr>
          <p:cNvCxnSpPr>
            <a:cxnSpLocks/>
          </p:cNvCxnSpPr>
          <p:nvPr/>
        </p:nvCxnSpPr>
        <p:spPr>
          <a:xfrm>
            <a:off x="2167436" y="5786365"/>
            <a:ext cx="9851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98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dủi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do</a:t>
              </a: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ro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03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Nghe - viết</a:t>
            </a:r>
            <a:endParaRPr lang="en-US" altLang="zh-CN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68845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mơ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rủi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óc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nớt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bấy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“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mật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Nghĩ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gì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hục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đến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121024" y="565531"/>
            <a:ext cx="1161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5173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04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tập</a:t>
            </a:r>
            <a:endParaRPr lang="en-US" altLang="zh-CN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693" y="632012"/>
            <a:ext cx="107576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l".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bằng"n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129" y="2353235"/>
            <a:ext cx="7449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3810000"/>
            <a:ext cx="1828800" cy="2819400"/>
            <a:chOff x="3971973" y="693836"/>
            <a:chExt cx="4110825" cy="4662011"/>
          </a:xfrm>
        </p:grpSpPr>
        <p:sp>
          <p:nvSpPr>
            <p:cNvPr id="3" name="Oval 2"/>
            <p:cNvSpPr/>
            <p:nvPr/>
          </p:nvSpPr>
          <p:spPr>
            <a:xfrm>
              <a:off x="3971973" y="972087"/>
              <a:ext cx="4110825" cy="438376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Lấp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lửng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5106732" y="693836"/>
              <a:ext cx="1926949" cy="85575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1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32644" y="37306"/>
            <a:ext cx="2168704" cy="2601913"/>
            <a:chOff x="3971973" y="943419"/>
            <a:chExt cx="3892827" cy="4310270"/>
          </a:xfrm>
        </p:grpSpPr>
        <p:sp>
          <p:nvSpPr>
            <p:cNvPr id="6" name="Oval 5"/>
            <p:cNvSpPr/>
            <p:nvPr/>
          </p:nvSpPr>
          <p:spPr>
            <a:xfrm>
              <a:off x="3971973" y="1372080"/>
              <a:ext cx="3892827" cy="38816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lẻo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010060" y="943419"/>
              <a:ext cx="1930194" cy="854691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1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692201" y="76156"/>
            <a:ext cx="1981200" cy="2601913"/>
            <a:chOff x="3971973" y="943419"/>
            <a:chExt cx="3737114" cy="4310270"/>
          </a:xfrm>
        </p:grpSpPr>
        <p:sp>
          <p:nvSpPr>
            <p:cNvPr id="9" name="Oval 8"/>
            <p:cNvSpPr/>
            <p:nvPr/>
          </p:nvSpPr>
          <p:spPr>
            <a:xfrm>
              <a:off x="3971973" y="1372080"/>
              <a:ext cx="3737114" cy="38816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Long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lanh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011059" y="943419"/>
              <a:ext cx="1928447" cy="854691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1">
                <a:solidFill>
                  <a:srgbClr val="FF33CC"/>
                </a:solidFill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343401" y="129381"/>
            <a:ext cx="2162175" cy="2601913"/>
            <a:chOff x="3971973" y="943419"/>
            <a:chExt cx="3737114" cy="4310270"/>
          </a:xfrm>
        </p:grpSpPr>
        <p:sp>
          <p:nvSpPr>
            <p:cNvPr id="12" name="Oval 11"/>
            <p:cNvSpPr/>
            <p:nvPr/>
          </p:nvSpPr>
          <p:spPr>
            <a:xfrm>
              <a:off x="3971973" y="1372080"/>
              <a:ext cx="3737114" cy="38816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Lóng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lánh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009023" y="943419"/>
              <a:ext cx="1930842" cy="854691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FF33CC"/>
                </a:solidFill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967627" y="162380"/>
            <a:ext cx="2085547" cy="2601913"/>
            <a:chOff x="3971973" y="943419"/>
            <a:chExt cx="3737114" cy="4310270"/>
          </a:xfrm>
        </p:grpSpPr>
        <p:sp>
          <p:nvSpPr>
            <p:cNvPr id="15" name="Oval 14"/>
            <p:cNvSpPr/>
            <p:nvPr/>
          </p:nvSpPr>
          <p:spPr>
            <a:xfrm>
              <a:off x="3971973" y="1372080"/>
              <a:ext cx="3737114" cy="38816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Lung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linh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009023" y="943419"/>
              <a:ext cx="1930842" cy="854691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2895600" y="3886200"/>
            <a:ext cx="1905000" cy="2819400"/>
            <a:chOff x="3971973" y="693836"/>
            <a:chExt cx="4110825" cy="4662011"/>
          </a:xfrm>
        </p:grpSpPr>
        <p:sp>
          <p:nvSpPr>
            <p:cNvPr id="21" name="Oval 20"/>
            <p:cNvSpPr/>
            <p:nvPr/>
          </p:nvSpPr>
          <p:spPr>
            <a:xfrm>
              <a:off x="3971973" y="972087"/>
              <a:ext cx="4110825" cy="438376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105877" y="693836"/>
              <a:ext cx="1928661" cy="85575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4343400" y="3886200"/>
            <a:ext cx="1828800" cy="2819400"/>
            <a:chOff x="3971973" y="693836"/>
            <a:chExt cx="4110825" cy="4662011"/>
          </a:xfrm>
        </p:grpSpPr>
        <p:sp>
          <p:nvSpPr>
            <p:cNvPr id="24" name="Oval 23"/>
            <p:cNvSpPr/>
            <p:nvPr/>
          </p:nvSpPr>
          <p:spPr>
            <a:xfrm>
              <a:off x="3971973" y="972087"/>
              <a:ext cx="4110825" cy="438376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lòe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06732" y="693836"/>
              <a:ext cx="1926949" cy="85575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990099"/>
                </a:solidFill>
              </a:endParaRPr>
            </a:p>
          </p:txBody>
        </p:sp>
      </p:grpSp>
      <p:sp>
        <p:nvSpPr>
          <p:cNvPr id="32" name="Flowchart: Alternate Process 31"/>
          <p:cNvSpPr/>
          <p:nvPr/>
        </p:nvSpPr>
        <p:spPr>
          <a:xfrm>
            <a:off x="5257800" y="2819400"/>
            <a:ext cx="1905000" cy="8382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5791200" y="3810000"/>
            <a:ext cx="1828800" cy="2819400"/>
            <a:chOff x="3971973" y="693836"/>
            <a:chExt cx="4110825" cy="4662011"/>
          </a:xfrm>
        </p:grpSpPr>
        <p:sp>
          <p:nvSpPr>
            <p:cNvPr id="34" name="Oval 33"/>
            <p:cNvSpPr/>
            <p:nvPr/>
          </p:nvSpPr>
          <p:spPr>
            <a:xfrm>
              <a:off x="3971973" y="972087"/>
              <a:ext cx="4110825" cy="438376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4000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Leo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lẻo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endPara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106732" y="693836"/>
              <a:ext cx="1926949" cy="85575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7162799" y="3810000"/>
            <a:ext cx="2166135" cy="2819400"/>
            <a:chOff x="3971973" y="693836"/>
            <a:chExt cx="4110825" cy="4662011"/>
          </a:xfrm>
        </p:grpSpPr>
        <p:sp>
          <p:nvSpPr>
            <p:cNvPr id="27" name="Oval 26"/>
            <p:cNvSpPr/>
            <p:nvPr/>
          </p:nvSpPr>
          <p:spPr>
            <a:xfrm>
              <a:off x="3971973" y="972087"/>
              <a:ext cx="4110825" cy="438376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Lạnh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lùng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05877" y="693836"/>
              <a:ext cx="1928661" cy="85575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1">
                <a:solidFill>
                  <a:srgbClr val="FF33CC"/>
                </a:solidFill>
              </a:endParaRPr>
            </a:p>
          </p:txBody>
        </p:sp>
      </p:grpSp>
      <p:grpSp>
        <p:nvGrpSpPr>
          <p:cNvPr id="23" name="Group 35"/>
          <p:cNvGrpSpPr>
            <a:grpSpLocks/>
          </p:cNvGrpSpPr>
          <p:nvPr/>
        </p:nvGrpSpPr>
        <p:grpSpPr bwMode="auto">
          <a:xfrm>
            <a:off x="7620000" y="0"/>
            <a:ext cx="1828800" cy="2590800"/>
            <a:chOff x="3971973" y="693836"/>
            <a:chExt cx="4110825" cy="4662011"/>
          </a:xfrm>
        </p:grpSpPr>
        <p:sp>
          <p:nvSpPr>
            <p:cNvPr id="37" name="Oval 36"/>
            <p:cNvSpPr/>
            <p:nvPr/>
          </p:nvSpPr>
          <p:spPr>
            <a:xfrm>
              <a:off x="3971973" y="970929"/>
              <a:ext cx="4110825" cy="43849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Lơ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lửng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106732" y="693836"/>
              <a:ext cx="1926949" cy="85413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up 35"/>
          <p:cNvGrpSpPr>
            <a:grpSpLocks/>
          </p:cNvGrpSpPr>
          <p:nvPr/>
        </p:nvGrpSpPr>
        <p:grpSpPr bwMode="auto">
          <a:xfrm>
            <a:off x="9035327" y="106059"/>
            <a:ext cx="1828800" cy="2590800"/>
            <a:chOff x="3971973" y="693836"/>
            <a:chExt cx="4110825" cy="4662011"/>
          </a:xfrm>
        </p:grpSpPr>
        <p:sp>
          <p:nvSpPr>
            <p:cNvPr id="36" name="Oval 35"/>
            <p:cNvSpPr/>
            <p:nvPr/>
          </p:nvSpPr>
          <p:spPr>
            <a:xfrm>
              <a:off x="3971973" y="970929"/>
              <a:ext cx="4110825" cy="43849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106732" y="693836"/>
              <a:ext cx="1926949" cy="854132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0000FF"/>
                </a:solidFill>
              </a:endParaRPr>
            </a:p>
          </p:txBody>
        </p:sp>
      </p:grpSp>
      <p:grpSp>
        <p:nvGrpSpPr>
          <p:cNvPr id="29" name="Group 35"/>
          <p:cNvGrpSpPr>
            <a:grpSpLocks/>
          </p:cNvGrpSpPr>
          <p:nvPr/>
        </p:nvGrpSpPr>
        <p:grpSpPr bwMode="auto">
          <a:xfrm>
            <a:off x="8927761" y="3810000"/>
            <a:ext cx="1828800" cy="2895600"/>
            <a:chOff x="3971973" y="693836"/>
            <a:chExt cx="4110825" cy="4662011"/>
          </a:xfrm>
        </p:grpSpPr>
        <p:sp>
          <p:nvSpPr>
            <p:cNvPr id="41" name="Oval 40"/>
            <p:cNvSpPr/>
            <p:nvPr/>
          </p:nvSpPr>
          <p:spPr>
            <a:xfrm>
              <a:off x="3971973" y="970929"/>
              <a:ext cx="4110825" cy="43849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Lấp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lánh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106732" y="693836"/>
              <a:ext cx="1926949" cy="853680"/>
            </a:xfrm>
            <a:custGeom>
              <a:avLst/>
              <a:gdLst>
                <a:gd name="connsiteX0" fmla="*/ 915474 w 1929266"/>
                <a:gd name="connsiteY0" fmla="*/ 854765 h 854765"/>
                <a:gd name="connsiteX1" fmla="*/ 796205 w 1929266"/>
                <a:gd name="connsiteY1" fmla="*/ 815009 h 854765"/>
                <a:gd name="connsiteX2" fmla="*/ 676935 w 1929266"/>
                <a:gd name="connsiteY2" fmla="*/ 755374 h 854765"/>
                <a:gd name="connsiteX3" fmla="*/ 478153 w 1929266"/>
                <a:gd name="connsiteY3" fmla="*/ 735496 h 854765"/>
                <a:gd name="connsiteX4" fmla="*/ 418518 w 1929266"/>
                <a:gd name="connsiteY4" fmla="*/ 715617 h 854765"/>
                <a:gd name="connsiteX5" fmla="*/ 299248 w 1929266"/>
                <a:gd name="connsiteY5" fmla="*/ 636104 h 854765"/>
                <a:gd name="connsiteX6" fmla="*/ 279370 w 1929266"/>
                <a:gd name="connsiteY6" fmla="*/ 576470 h 854765"/>
                <a:gd name="connsiteX7" fmla="*/ 219735 w 1929266"/>
                <a:gd name="connsiteY7" fmla="*/ 516835 h 854765"/>
                <a:gd name="connsiteX8" fmla="*/ 179979 w 1929266"/>
                <a:gd name="connsiteY8" fmla="*/ 278296 h 854765"/>
                <a:gd name="connsiteX9" fmla="*/ 100466 w 1929266"/>
                <a:gd name="connsiteY9" fmla="*/ 159026 h 854765"/>
                <a:gd name="connsiteX10" fmla="*/ 60709 w 1929266"/>
                <a:gd name="connsiteY10" fmla="*/ 99391 h 854765"/>
                <a:gd name="connsiteX11" fmla="*/ 20953 w 1929266"/>
                <a:gd name="connsiteY11" fmla="*/ 19878 h 854765"/>
                <a:gd name="connsiteX12" fmla="*/ 80587 w 1929266"/>
                <a:gd name="connsiteY12" fmla="*/ 79513 h 854765"/>
                <a:gd name="connsiteX13" fmla="*/ 160100 w 1929266"/>
                <a:gd name="connsiteY13" fmla="*/ 119270 h 854765"/>
                <a:gd name="connsiteX14" fmla="*/ 438396 w 1929266"/>
                <a:gd name="connsiteY14" fmla="*/ 198783 h 854765"/>
                <a:gd name="connsiteX15" fmla="*/ 498031 w 1929266"/>
                <a:gd name="connsiteY15" fmla="*/ 218661 h 854765"/>
                <a:gd name="connsiteX16" fmla="*/ 537787 w 1929266"/>
                <a:gd name="connsiteY16" fmla="*/ 357809 h 854765"/>
                <a:gd name="connsiteX17" fmla="*/ 557666 w 1929266"/>
                <a:gd name="connsiteY17" fmla="*/ 417443 h 854765"/>
                <a:gd name="connsiteX18" fmla="*/ 676935 w 1929266"/>
                <a:gd name="connsiteY18" fmla="*/ 457200 h 854765"/>
                <a:gd name="connsiteX19" fmla="*/ 716692 w 1929266"/>
                <a:gd name="connsiteY19" fmla="*/ 516835 h 854765"/>
                <a:gd name="connsiteX20" fmla="*/ 835961 w 1929266"/>
                <a:gd name="connsiteY20" fmla="*/ 576470 h 854765"/>
                <a:gd name="connsiteX21" fmla="*/ 915474 w 1929266"/>
                <a:gd name="connsiteY21" fmla="*/ 695739 h 854765"/>
                <a:gd name="connsiteX22" fmla="*/ 955231 w 1929266"/>
                <a:gd name="connsiteY22" fmla="*/ 834887 h 854765"/>
                <a:gd name="connsiteX23" fmla="*/ 994987 w 1929266"/>
                <a:gd name="connsiteY23" fmla="*/ 496956 h 854765"/>
                <a:gd name="connsiteX24" fmla="*/ 1014866 w 1929266"/>
                <a:gd name="connsiteY24" fmla="*/ 417443 h 854765"/>
                <a:gd name="connsiteX25" fmla="*/ 1074500 w 1929266"/>
                <a:gd name="connsiteY25" fmla="*/ 377687 h 854765"/>
                <a:gd name="connsiteX26" fmla="*/ 1134135 w 1929266"/>
                <a:gd name="connsiteY26" fmla="*/ 318052 h 854765"/>
                <a:gd name="connsiteX27" fmla="*/ 1273283 w 1929266"/>
                <a:gd name="connsiteY27" fmla="*/ 238539 h 854765"/>
                <a:gd name="connsiteX28" fmla="*/ 1392553 w 1929266"/>
                <a:gd name="connsiteY28" fmla="*/ 159026 h 854765"/>
                <a:gd name="connsiteX29" fmla="*/ 1750361 w 1929266"/>
                <a:gd name="connsiteY29" fmla="*/ 139148 h 854765"/>
                <a:gd name="connsiteX30" fmla="*/ 1869631 w 1929266"/>
                <a:gd name="connsiteY30" fmla="*/ 59635 h 854765"/>
                <a:gd name="connsiteX31" fmla="*/ 1929266 w 1929266"/>
                <a:gd name="connsiteY31" fmla="*/ 19878 h 854765"/>
                <a:gd name="connsiteX32" fmla="*/ 1909387 w 1929266"/>
                <a:gd name="connsiteY32" fmla="*/ 79513 h 854765"/>
                <a:gd name="connsiteX33" fmla="*/ 1889509 w 1929266"/>
                <a:gd name="connsiteY33" fmla="*/ 298174 h 854765"/>
                <a:gd name="connsiteX34" fmla="*/ 1829874 w 1929266"/>
                <a:gd name="connsiteY34" fmla="*/ 357809 h 854765"/>
                <a:gd name="connsiteX35" fmla="*/ 1790118 w 1929266"/>
                <a:gd name="connsiteY35" fmla="*/ 417443 h 854765"/>
                <a:gd name="connsiteX36" fmla="*/ 1511822 w 1929266"/>
                <a:gd name="connsiteY36" fmla="*/ 477078 h 854765"/>
                <a:gd name="connsiteX37" fmla="*/ 1432309 w 1929266"/>
                <a:gd name="connsiteY37" fmla="*/ 496956 h 854765"/>
                <a:gd name="connsiteX38" fmla="*/ 1332918 w 1929266"/>
                <a:gd name="connsiteY38" fmla="*/ 516835 h 854765"/>
                <a:gd name="connsiteX39" fmla="*/ 1273283 w 1929266"/>
                <a:gd name="connsiteY39" fmla="*/ 556591 h 854765"/>
                <a:gd name="connsiteX40" fmla="*/ 1213648 w 1929266"/>
                <a:gd name="connsiteY40" fmla="*/ 675861 h 854765"/>
                <a:gd name="connsiteX41" fmla="*/ 1193770 w 1929266"/>
                <a:gd name="connsiteY41" fmla="*/ 775252 h 854765"/>
                <a:gd name="connsiteX42" fmla="*/ 1074500 w 1929266"/>
                <a:gd name="connsiteY42" fmla="*/ 815009 h 854765"/>
                <a:gd name="connsiteX43" fmla="*/ 955231 w 1929266"/>
                <a:gd name="connsiteY43" fmla="*/ 795130 h 854765"/>
                <a:gd name="connsiteX44" fmla="*/ 915474 w 1929266"/>
                <a:gd name="connsiteY44" fmla="*/ 636104 h 854765"/>
                <a:gd name="connsiteX45" fmla="*/ 855840 w 1929266"/>
                <a:gd name="connsiteY45" fmla="*/ 616226 h 854765"/>
                <a:gd name="connsiteX46" fmla="*/ 816083 w 1929266"/>
                <a:gd name="connsiteY46" fmla="*/ 496956 h 854765"/>
                <a:gd name="connsiteX47" fmla="*/ 855840 w 1929266"/>
                <a:gd name="connsiteY47" fmla="*/ 318052 h 854765"/>
                <a:gd name="connsiteX48" fmla="*/ 875718 w 1929266"/>
                <a:gd name="connsiteY48" fmla="*/ 258417 h 854765"/>
                <a:gd name="connsiteX49" fmla="*/ 915474 w 1929266"/>
                <a:gd name="connsiteY49" fmla="*/ 377687 h 854765"/>
                <a:gd name="connsiteX50" fmla="*/ 975109 w 1929266"/>
                <a:gd name="connsiteY50" fmla="*/ 636104 h 854765"/>
                <a:gd name="connsiteX51" fmla="*/ 975109 w 1929266"/>
                <a:gd name="connsiteY51" fmla="*/ 278296 h 854765"/>
                <a:gd name="connsiteX52" fmla="*/ 1014866 w 1929266"/>
                <a:gd name="connsiteY52" fmla="*/ 218661 h 854765"/>
                <a:gd name="connsiteX53" fmla="*/ 1034744 w 1929266"/>
                <a:gd name="connsiteY53" fmla="*/ 159026 h 854765"/>
                <a:gd name="connsiteX54" fmla="*/ 915474 w 1929266"/>
                <a:gd name="connsiteY54" fmla="*/ 198783 h 854765"/>
                <a:gd name="connsiteX55" fmla="*/ 875718 w 1929266"/>
                <a:gd name="connsiteY55" fmla="*/ 318052 h 8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29266" h="854765">
                  <a:moveTo>
                    <a:pt x="915474" y="854765"/>
                  </a:moveTo>
                  <a:cubicBezTo>
                    <a:pt x="875718" y="841513"/>
                    <a:pt x="834500" y="832029"/>
                    <a:pt x="796205" y="815009"/>
                  </a:cubicBezTo>
                  <a:cubicBezTo>
                    <a:pt x="718156" y="780320"/>
                    <a:pt x="760094" y="768168"/>
                    <a:pt x="676935" y="755374"/>
                  </a:cubicBezTo>
                  <a:cubicBezTo>
                    <a:pt x="611118" y="745248"/>
                    <a:pt x="544414" y="742122"/>
                    <a:pt x="478153" y="735496"/>
                  </a:cubicBezTo>
                  <a:cubicBezTo>
                    <a:pt x="458275" y="728870"/>
                    <a:pt x="436835" y="725793"/>
                    <a:pt x="418518" y="715617"/>
                  </a:cubicBezTo>
                  <a:cubicBezTo>
                    <a:pt x="376749" y="692412"/>
                    <a:pt x="299248" y="636104"/>
                    <a:pt x="299248" y="636104"/>
                  </a:cubicBezTo>
                  <a:cubicBezTo>
                    <a:pt x="292622" y="616226"/>
                    <a:pt x="290993" y="593904"/>
                    <a:pt x="279370" y="576470"/>
                  </a:cubicBezTo>
                  <a:cubicBezTo>
                    <a:pt x="263776" y="553079"/>
                    <a:pt x="228625" y="543505"/>
                    <a:pt x="219735" y="516835"/>
                  </a:cubicBezTo>
                  <a:cubicBezTo>
                    <a:pt x="197839" y="451147"/>
                    <a:pt x="218728" y="348044"/>
                    <a:pt x="179979" y="278296"/>
                  </a:cubicBezTo>
                  <a:cubicBezTo>
                    <a:pt x="156774" y="236527"/>
                    <a:pt x="126970" y="198783"/>
                    <a:pt x="100466" y="159026"/>
                  </a:cubicBezTo>
                  <a:cubicBezTo>
                    <a:pt x="87214" y="139148"/>
                    <a:pt x="71393" y="120760"/>
                    <a:pt x="60709" y="99391"/>
                  </a:cubicBezTo>
                  <a:cubicBezTo>
                    <a:pt x="47457" y="72887"/>
                    <a:pt x="0" y="40831"/>
                    <a:pt x="20953" y="19878"/>
                  </a:cubicBezTo>
                  <a:cubicBezTo>
                    <a:pt x="40831" y="0"/>
                    <a:pt x="57711" y="63173"/>
                    <a:pt x="80587" y="79513"/>
                  </a:cubicBezTo>
                  <a:cubicBezTo>
                    <a:pt x="104700" y="96737"/>
                    <a:pt x="132587" y="108265"/>
                    <a:pt x="160100" y="119270"/>
                  </a:cubicBezTo>
                  <a:cubicBezTo>
                    <a:pt x="351503" y="195831"/>
                    <a:pt x="212250" y="123402"/>
                    <a:pt x="438396" y="198783"/>
                  </a:cubicBezTo>
                  <a:lnTo>
                    <a:pt x="498031" y="218661"/>
                  </a:lnTo>
                  <a:cubicBezTo>
                    <a:pt x="545700" y="361671"/>
                    <a:pt x="487856" y="183053"/>
                    <a:pt x="537787" y="357809"/>
                  </a:cubicBezTo>
                  <a:cubicBezTo>
                    <a:pt x="543543" y="377956"/>
                    <a:pt x="540616" y="405264"/>
                    <a:pt x="557666" y="417443"/>
                  </a:cubicBezTo>
                  <a:cubicBezTo>
                    <a:pt x="591767" y="441801"/>
                    <a:pt x="676935" y="457200"/>
                    <a:pt x="676935" y="457200"/>
                  </a:cubicBezTo>
                  <a:cubicBezTo>
                    <a:pt x="690187" y="477078"/>
                    <a:pt x="699799" y="499942"/>
                    <a:pt x="716692" y="516835"/>
                  </a:cubicBezTo>
                  <a:cubicBezTo>
                    <a:pt x="755225" y="555368"/>
                    <a:pt x="787461" y="560302"/>
                    <a:pt x="835961" y="576470"/>
                  </a:cubicBezTo>
                  <a:cubicBezTo>
                    <a:pt x="862465" y="616226"/>
                    <a:pt x="903885" y="649385"/>
                    <a:pt x="915474" y="695739"/>
                  </a:cubicBezTo>
                  <a:cubicBezTo>
                    <a:pt x="940435" y="795580"/>
                    <a:pt x="926714" y="749334"/>
                    <a:pt x="955231" y="834887"/>
                  </a:cubicBezTo>
                  <a:cubicBezTo>
                    <a:pt x="969100" y="682329"/>
                    <a:pt x="968396" y="629909"/>
                    <a:pt x="994987" y="496956"/>
                  </a:cubicBezTo>
                  <a:cubicBezTo>
                    <a:pt x="1000345" y="470166"/>
                    <a:pt x="999711" y="440175"/>
                    <a:pt x="1014866" y="417443"/>
                  </a:cubicBezTo>
                  <a:cubicBezTo>
                    <a:pt x="1028118" y="397565"/>
                    <a:pt x="1056147" y="392981"/>
                    <a:pt x="1074500" y="377687"/>
                  </a:cubicBezTo>
                  <a:cubicBezTo>
                    <a:pt x="1096096" y="359690"/>
                    <a:pt x="1112539" y="336049"/>
                    <a:pt x="1134135" y="318052"/>
                  </a:cubicBezTo>
                  <a:cubicBezTo>
                    <a:pt x="1193071" y="268939"/>
                    <a:pt x="1203851" y="280198"/>
                    <a:pt x="1273283" y="238539"/>
                  </a:cubicBezTo>
                  <a:cubicBezTo>
                    <a:pt x="1314255" y="213956"/>
                    <a:pt x="1344845" y="161676"/>
                    <a:pt x="1392553" y="159026"/>
                  </a:cubicBezTo>
                  <a:lnTo>
                    <a:pt x="1750361" y="139148"/>
                  </a:lnTo>
                  <a:lnTo>
                    <a:pt x="1869631" y="59635"/>
                  </a:lnTo>
                  <a:lnTo>
                    <a:pt x="1929266" y="19878"/>
                  </a:lnTo>
                  <a:cubicBezTo>
                    <a:pt x="1922640" y="39756"/>
                    <a:pt x="1912350" y="58770"/>
                    <a:pt x="1909387" y="79513"/>
                  </a:cubicBezTo>
                  <a:cubicBezTo>
                    <a:pt x="1899037" y="151965"/>
                    <a:pt x="1909615" y="227802"/>
                    <a:pt x="1889509" y="298174"/>
                  </a:cubicBezTo>
                  <a:cubicBezTo>
                    <a:pt x="1881786" y="325205"/>
                    <a:pt x="1847871" y="336213"/>
                    <a:pt x="1829874" y="357809"/>
                  </a:cubicBezTo>
                  <a:cubicBezTo>
                    <a:pt x="1814580" y="376162"/>
                    <a:pt x="1810377" y="404781"/>
                    <a:pt x="1790118" y="417443"/>
                  </a:cubicBezTo>
                  <a:cubicBezTo>
                    <a:pt x="1714010" y="465010"/>
                    <a:pt x="1592807" y="463581"/>
                    <a:pt x="1511822" y="477078"/>
                  </a:cubicBezTo>
                  <a:cubicBezTo>
                    <a:pt x="1484874" y="481569"/>
                    <a:pt x="1458978" y="491029"/>
                    <a:pt x="1432309" y="496956"/>
                  </a:cubicBezTo>
                  <a:cubicBezTo>
                    <a:pt x="1399327" y="504285"/>
                    <a:pt x="1366048" y="510209"/>
                    <a:pt x="1332918" y="516835"/>
                  </a:cubicBezTo>
                  <a:cubicBezTo>
                    <a:pt x="1313040" y="530087"/>
                    <a:pt x="1290176" y="539698"/>
                    <a:pt x="1273283" y="556591"/>
                  </a:cubicBezTo>
                  <a:cubicBezTo>
                    <a:pt x="1240895" y="588979"/>
                    <a:pt x="1224426" y="632750"/>
                    <a:pt x="1213648" y="675861"/>
                  </a:cubicBezTo>
                  <a:cubicBezTo>
                    <a:pt x="1205453" y="708639"/>
                    <a:pt x="1217661" y="751361"/>
                    <a:pt x="1193770" y="775252"/>
                  </a:cubicBezTo>
                  <a:cubicBezTo>
                    <a:pt x="1164137" y="804885"/>
                    <a:pt x="1074500" y="815009"/>
                    <a:pt x="1074500" y="815009"/>
                  </a:cubicBezTo>
                  <a:cubicBezTo>
                    <a:pt x="1034744" y="808383"/>
                    <a:pt x="985833" y="821360"/>
                    <a:pt x="955231" y="795130"/>
                  </a:cubicBezTo>
                  <a:cubicBezTo>
                    <a:pt x="936974" y="779481"/>
                    <a:pt x="942484" y="663114"/>
                    <a:pt x="915474" y="636104"/>
                  </a:cubicBezTo>
                  <a:cubicBezTo>
                    <a:pt x="900658" y="621288"/>
                    <a:pt x="875718" y="622852"/>
                    <a:pt x="855840" y="616226"/>
                  </a:cubicBezTo>
                  <a:cubicBezTo>
                    <a:pt x="842588" y="576469"/>
                    <a:pt x="807864" y="538049"/>
                    <a:pt x="816083" y="496956"/>
                  </a:cubicBezTo>
                  <a:cubicBezTo>
                    <a:pt x="829749" y="428624"/>
                    <a:pt x="837122" y="383566"/>
                    <a:pt x="855840" y="318052"/>
                  </a:cubicBezTo>
                  <a:cubicBezTo>
                    <a:pt x="861596" y="297905"/>
                    <a:pt x="869092" y="278295"/>
                    <a:pt x="875718" y="258417"/>
                  </a:cubicBezTo>
                  <a:cubicBezTo>
                    <a:pt x="888970" y="298174"/>
                    <a:pt x="911304" y="335988"/>
                    <a:pt x="915474" y="377687"/>
                  </a:cubicBezTo>
                  <a:cubicBezTo>
                    <a:pt x="937730" y="600242"/>
                    <a:pt x="898415" y="521063"/>
                    <a:pt x="975109" y="636104"/>
                  </a:cubicBezTo>
                  <a:cubicBezTo>
                    <a:pt x="963068" y="503656"/>
                    <a:pt x="937148" y="404832"/>
                    <a:pt x="975109" y="278296"/>
                  </a:cubicBezTo>
                  <a:cubicBezTo>
                    <a:pt x="981974" y="255413"/>
                    <a:pt x="1001614" y="238539"/>
                    <a:pt x="1014866" y="218661"/>
                  </a:cubicBezTo>
                  <a:cubicBezTo>
                    <a:pt x="1021492" y="198783"/>
                    <a:pt x="1044115" y="177767"/>
                    <a:pt x="1034744" y="159026"/>
                  </a:cubicBezTo>
                  <a:cubicBezTo>
                    <a:pt x="996386" y="82311"/>
                    <a:pt x="925598" y="188659"/>
                    <a:pt x="915474" y="198783"/>
                  </a:cubicBezTo>
                  <a:lnTo>
                    <a:pt x="875718" y="318052"/>
                  </a:lnTo>
                </a:path>
              </a:pathLst>
            </a:custGeom>
            <a:solidFill>
              <a:srgbClr val="00B050"/>
            </a:solidFill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0293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5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7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524000"/>
            <a:ext cx="23622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457200"/>
            <a:ext cx="2590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4800" y="1524000"/>
            <a:ext cx="23622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nớt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3048000"/>
            <a:ext cx="2057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Nõn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3048000"/>
            <a:ext cx="22860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8600" y="4648200"/>
            <a:ext cx="25146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4724400"/>
            <a:ext cx="27432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nùng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76800" y="5867400"/>
            <a:ext cx="25146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un 22"/>
          <p:cNvSpPr/>
          <p:nvPr/>
        </p:nvSpPr>
        <p:spPr>
          <a:xfrm>
            <a:off x="4038600" y="1524000"/>
            <a:ext cx="3886200" cy="37338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285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2b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60281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ADB7E7-9A46-491E-B2E0-5A64396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1" y="2092801"/>
            <a:ext cx="11010900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xơn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 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300" b="0" i="0" u="none" strike="noStrike" kern="1200" baseline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Khi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8000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919470B-0B9F-44D3-8ECD-414A0CD2E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334" y="2061615"/>
            <a:ext cx="193641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22736D0-DC69-4059-A930-6E8CDDA5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609" y="2577694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29E79DA-E2E2-4096-BB7F-16E4DB691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759" y="2582845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0B2D1E9-17ED-4322-85C2-2E8ED68A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B2AFC5-7FF3-48A7-ABA6-BDA59988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461" y="4097010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550BD7E-22CE-4084-A06C-240ABAF9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061" y="4577603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635BAAE-4389-41E1-9363-47AF6A47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411CDD8A-DFBC-4AAE-A120-DA100F70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96" y="40826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224C8CA-6502-4735-8D87-C92DE8DC8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0" y="5082349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3896" y="-150003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331" y="2923936"/>
            <a:ext cx="4431590" cy="3756232"/>
          </a:xfrm>
          <a:prstGeom prst="rect">
            <a:avLst/>
          </a:prstGeom>
        </p:spPr>
      </p:pic>
      <p:sp>
        <p:nvSpPr>
          <p:cNvPr id="5" name="Bong bóng Ý nghĩ: Hình đám mây 4"/>
          <p:cNvSpPr/>
          <p:nvPr/>
        </p:nvSpPr>
        <p:spPr>
          <a:xfrm>
            <a:off x="1517650" y="0"/>
            <a:ext cx="10033064" cy="1699105"/>
          </a:xfrm>
          <a:prstGeom prst="cloudCallout">
            <a:avLst>
              <a:gd name="adj1" fmla="val 47059"/>
              <a:gd name="adj2" fmla="val 441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latin typeface="HP001 4 hàng" panose="020B0603050302020204" pitchFamily="34" charset="-93"/>
              </a:rPr>
              <a:t>Bài</a:t>
            </a:r>
            <a:r>
              <a:rPr lang="en-US" sz="2800" b="1" i="1" dirty="0" smtClean="0">
                <a:latin typeface="HP001 4 hàng" panose="020B0603050302020204" pitchFamily="34" charset="-93"/>
              </a:rPr>
              <a:t> 3: </a:t>
            </a:r>
            <a:r>
              <a:rPr lang="vi-VN" sz="2800" b="1" i="1" dirty="0" smtClean="0">
                <a:latin typeface="HP001 4 hàng" panose="020B0603050302020204" pitchFamily="34" charset="-93"/>
              </a:rPr>
              <a:t>Tìm </a:t>
            </a:r>
            <a:r>
              <a:rPr lang="vi-VN" sz="2800" b="1" i="1" dirty="0" smtClean="0">
                <a:latin typeface="HP001 4 hàng" panose="020B0603050302020204" pitchFamily="34" charset="-93"/>
              </a:rPr>
              <a:t>các từ: </a:t>
            </a:r>
          </a:p>
          <a:p>
            <a:pPr algn="ctr">
              <a:lnSpc>
                <a:spcPct val="150000"/>
              </a:lnSpc>
            </a:pPr>
            <a:r>
              <a:rPr lang="vi-VN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Chứa tiếng bắt đầu bằng </a:t>
            </a:r>
            <a:r>
              <a:rPr lang="vi-VN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l</a:t>
            </a:r>
            <a:r>
              <a:rPr lang="vi-VN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vi-VN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hay </a:t>
            </a:r>
            <a:r>
              <a:rPr lang="vi-VN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n</a:t>
            </a:r>
            <a:r>
              <a:rPr lang="en-US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, </a:t>
            </a:r>
            <a:r>
              <a:rPr lang="en-US" sz="2800" b="1" i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có</a:t>
            </a:r>
            <a:r>
              <a:rPr lang="en-US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2800" b="1" i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nghĩa</a:t>
            </a:r>
            <a:r>
              <a:rPr lang="en-US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2800" b="1" i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như</a:t>
            </a:r>
            <a:r>
              <a:rPr lang="en-US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2800" b="1" i="1" dirty="0" err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sau</a:t>
            </a:r>
            <a:r>
              <a:rPr lang="en-US" sz="28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:</a:t>
            </a:r>
            <a:endParaRPr lang="vi-VN" sz="28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  <p:grpSp>
        <p:nvGrpSpPr>
          <p:cNvPr id="32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33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Rounded Rectangle 7"/>
          <p:cNvSpPr/>
          <p:nvPr/>
        </p:nvSpPr>
        <p:spPr>
          <a:xfrm>
            <a:off x="1339409" y="1635045"/>
            <a:ext cx="6659922" cy="1486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 smtClean="0">
                <a:latin typeface="HP001 4 hàng" panose="020B0603050302020204" pitchFamily="34" charset="-93"/>
              </a:rPr>
              <a:t>Không giữ vững được ý chí, thiếu kiên trì trước khó khăn, trở ngại</a:t>
            </a:r>
            <a:endParaRPr lang="vi-VN" sz="3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  <p:sp>
        <p:nvSpPr>
          <p:cNvPr id="42" name="Rounded Rectangle 7"/>
          <p:cNvSpPr/>
          <p:nvPr/>
        </p:nvSpPr>
        <p:spPr>
          <a:xfrm>
            <a:off x="8491204" y="3564965"/>
            <a:ext cx="3059510" cy="11063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i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Lí tưởng</a:t>
            </a:r>
            <a:endParaRPr lang="vi-VN" sz="36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  <p:sp>
        <p:nvSpPr>
          <p:cNvPr id="43" name="Rounded Rectangle 7"/>
          <p:cNvSpPr/>
          <p:nvPr/>
        </p:nvSpPr>
        <p:spPr>
          <a:xfrm>
            <a:off x="1339409" y="3422198"/>
            <a:ext cx="6659922" cy="12967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 smtClean="0">
                <a:latin typeface="HP001 4 hàng" panose="020B0603050302020204" pitchFamily="34" charset="-93"/>
              </a:rPr>
              <a:t>Mục đích cao nhất, tốt đẹp nhất mà người ta phấn đấu để đạt tới</a:t>
            </a:r>
            <a:endParaRPr lang="vi-VN" sz="3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  <p:sp>
        <p:nvSpPr>
          <p:cNvPr id="44" name="Rounded Rectangle 7"/>
          <p:cNvSpPr/>
          <p:nvPr/>
        </p:nvSpPr>
        <p:spPr>
          <a:xfrm>
            <a:off x="8491204" y="4866210"/>
            <a:ext cx="3059510" cy="135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i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Lạc lối</a:t>
            </a:r>
          </a:p>
          <a:p>
            <a:pPr algn="ctr"/>
            <a:r>
              <a:rPr lang="vi-VN" sz="3600" b="1" i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(Lạc hướng)</a:t>
            </a:r>
            <a:endParaRPr lang="vi-VN" sz="36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  <p:sp>
        <p:nvSpPr>
          <p:cNvPr id="45" name="Rounded Rectangle 7"/>
          <p:cNvSpPr/>
          <p:nvPr/>
        </p:nvSpPr>
        <p:spPr>
          <a:xfrm>
            <a:off x="1367895" y="4903276"/>
            <a:ext cx="6424869" cy="12981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 smtClean="0">
                <a:latin typeface="HP001 4 hàng" panose="020B0603050302020204" pitchFamily="34" charset="-93"/>
              </a:rPr>
              <a:t>Không theo được đúng đường, đúng hướng phải đi</a:t>
            </a:r>
            <a:endParaRPr lang="vi-VN" sz="3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  <p:sp>
        <p:nvSpPr>
          <p:cNvPr id="47" name="Rounded Rectangle 7"/>
          <p:cNvSpPr/>
          <p:nvPr/>
        </p:nvSpPr>
        <p:spPr>
          <a:xfrm>
            <a:off x="8491204" y="1635045"/>
            <a:ext cx="3183948" cy="1288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i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Nản chí (Nản lòng)</a:t>
            </a:r>
            <a:endParaRPr lang="vi-VN" sz="36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23033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1 0.9375 L 2.70833E-6 2.59259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623B92-C11C-4DEE-920E-0C6C89DD0A67}"/>
              </a:ext>
            </a:extLst>
          </p:cNvPr>
          <p:cNvCxnSpPr>
            <a:endCxn id="23" idx="1"/>
          </p:cNvCxnSpPr>
          <p:nvPr/>
        </p:nvCxnSpPr>
        <p:spPr>
          <a:xfrm>
            <a:off x="6564573" y="2674961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5260A1-9016-4BE4-8317-C6679F3946BA}"/>
              </a:ext>
            </a:extLst>
          </p:cNvPr>
          <p:cNvCxnSpPr/>
          <p:nvPr/>
        </p:nvCxnSpPr>
        <p:spPr>
          <a:xfrm>
            <a:off x="6496334" y="4121624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9EFCF9-4759-47E0-AA7A-65BE2AB92E7B}"/>
              </a:ext>
            </a:extLst>
          </p:cNvPr>
          <p:cNvCxnSpPr>
            <a:cxnSpLocks/>
          </p:cNvCxnSpPr>
          <p:nvPr/>
        </p:nvCxnSpPr>
        <p:spPr>
          <a:xfrm flipV="1">
            <a:off x="6523630" y="2620370"/>
            <a:ext cx="3070746" cy="3029804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3b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87522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iêm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462ECB4C-FC9A-4EFA-8F7A-EA90005DA959}"/>
              </a:ext>
            </a:extLst>
          </p:cNvPr>
          <p:cNvSpPr/>
          <p:nvPr/>
        </p:nvSpPr>
        <p:spPr>
          <a:xfrm>
            <a:off x="1028699" y="2194405"/>
            <a:ext cx="5448301" cy="1005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514ADC71-92F5-4E17-9EEE-C5AF1DE7FF0C}"/>
              </a:ext>
            </a:extLst>
          </p:cNvPr>
          <p:cNvSpPr/>
          <p:nvPr/>
        </p:nvSpPr>
        <p:spPr>
          <a:xfrm>
            <a:off x="9620250" y="5355665"/>
            <a:ext cx="1720914" cy="6069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vi-VN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D3BC40C1-CC1F-4181-8ADD-60F3736E974A}"/>
              </a:ext>
            </a:extLst>
          </p:cNvPr>
          <p:cNvSpPr/>
          <p:nvPr/>
        </p:nvSpPr>
        <p:spPr>
          <a:xfrm>
            <a:off x="1034609" y="3460298"/>
            <a:ext cx="5461917" cy="12967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2CA999D5-E889-4FF6-AD33-8BAE00B59F13}"/>
              </a:ext>
            </a:extLst>
          </p:cNvPr>
          <p:cNvSpPr/>
          <p:nvPr/>
        </p:nvSpPr>
        <p:spPr>
          <a:xfrm>
            <a:off x="9582150" y="2343150"/>
            <a:ext cx="1714500" cy="586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F9266A2-433C-4FEC-A78A-B408D0A85462}"/>
              </a:ext>
            </a:extLst>
          </p:cNvPr>
          <p:cNvSpPr/>
          <p:nvPr/>
        </p:nvSpPr>
        <p:spPr>
          <a:xfrm>
            <a:off x="1044045" y="4979476"/>
            <a:ext cx="5491620" cy="129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FEB4D631-D354-402D-B9BC-4B4C667B3248}"/>
              </a:ext>
            </a:extLst>
          </p:cNvPr>
          <p:cNvSpPr/>
          <p:nvPr/>
        </p:nvSpPr>
        <p:spPr>
          <a:xfrm>
            <a:off x="9615154" y="3794605"/>
            <a:ext cx="1638045" cy="5868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07CF7A-E200-443B-8DCD-7FED1BED57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29" y="2380334"/>
            <a:ext cx="672612" cy="629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A60CD4-E546-44F6-905D-81F85349E7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3770984"/>
            <a:ext cx="672612" cy="629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BEE88C-09BF-43BC-B039-6740CB1F91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5352134"/>
            <a:ext cx="672612" cy="629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AA2DE-468A-46DD-BEF3-7A8A40BE9B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69" y="2386684"/>
            <a:ext cx="672612" cy="629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A7625D-F955-4430-BB5D-7817A37543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3777334"/>
            <a:ext cx="672612" cy="6295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016C8D-15A3-4E3B-8D7F-895F15C3CD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5358484"/>
            <a:ext cx="672612" cy="6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24479 0.1988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99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25573 0.2238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1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5729 -0.4539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pic>
        <p:nvPicPr>
          <p:cNvPr id="65" name="34369552 — 口哨版轻松欢快夏日旅行">
            <a:hlinkClick r:id="" action="ppaction://media"/>
            <a:extLst>
              <a:ext uri="{FF2B5EF4-FFF2-40B4-BE49-F238E27FC236}">
                <a16:creationId xmlns:a16="http://schemas.microsoft.com/office/drawing/2014/main" id="{4B8E025B-471B-45DA-835A-E68FAEEB4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598" y="-659888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361042" y="2238098"/>
            <a:ext cx="5125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Chúc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con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học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tốt</a:t>
            </a:r>
            <a:endParaRPr lang="en-US" sz="80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06AC-588B-41A3-8B8C-37C4338781DF}"/>
              </a:ext>
            </a:extLst>
          </p:cNvPr>
          <p:cNvSpPr txBox="1"/>
          <p:nvPr/>
        </p:nvSpPr>
        <p:spPr>
          <a:xfrm>
            <a:off x="1361854" y="892594"/>
            <a:ext cx="3603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VN Lac Long Quan" panose="020E0602040504020404" pitchFamily="34" charset="0"/>
              </a:rPr>
              <a:t>CHÍNH TẢ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-24095" y="2135588"/>
            <a:ext cx="7376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Người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tìm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đường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  <a:p>
            <a:pPr algn="ctr"/>
            <a:r>
              <a:rPr lang="en-US" sz="96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lên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vì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sao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7073033" y="-454412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3717" y="1748118"/>
            <a:ext cx="107710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YÊU CẦU CẦN ĐẠT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l/n,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697469" y="1181099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01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697469" y="3171291"/>
            <a:ext cx="77892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Tìm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hiểu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-138953" y="617512"/>
            <a:ext cx="12330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363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任意多边形 18">
            <a:extLst>
              <a:ext uri="{FF2B5EF4-FFF2-40B4-BE49-F238E27FC236}">
                <a16:creationId xmlns:a16="http://schemas.microsoft.com/office/drawing/2014/main" id="{37C34DB5-49C8-4552-AB67-76ABAB85F5E9}"/>
              </a:ext>
            </a:extLst>
          </p:cNvPr>
          <p:cNvSpPr/>
          <p:nvPr/>
        </p:nvSpPr>
        <p:spPr bwMode="white">
          <a:xfrm rot="5400000" flipH="1">
            <a:off x="641406" y="781029"/>
            <a:ext cx="5383665" cy="6046156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773083 w 3656743"/>
              <a:gd name="connsiteY2" fmla="*/ 114502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738301 w 3656743"/>
              <a:gd name="connsiteY2" fmla="*/ 575668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287308 w 3656743"/>
              <a:gd name="connsiteY4" fmla="*/ 1420164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6743" h="2177165">
                <a:moveTo>
                  <a:pt x="0" y="0"/>
                </a:moveTo>
                <a:lnTo>
                  <a:pt x="15134" y="18303"/>
                </a:lnTo>
                <a:cubicBezTo>
                  <a:pt x="138184" y="114248"/>
                  <a:pt x="926151" y="214396"/>
                  <a:pt x="1219143" y="402183"/>
                </a:cubicBezTo>
                <a:cubicBezTo>
                  <a:pt x="1512135" y="589970"/>
                  <a:pt x="1622061" y="918716"/>
                  <a:pt x="1966755" y="1088379"/>
                </a:cubicBezTo>
                <a:cubicBezTo>
                  <a:pt x="2311449" y="1258043"/>
                  <a:pt x="3012018" y="1245560"/>
                  <a:pt x="3287308" y="1420164"/>
                </a:cubicBezTo>
                <a:cubicBezTo>
                  <a:pt x="3562598" y="1594768"/>
                  <a:pt x="3329314" y="1853694"/>
                  <a:pt x="3618494" y="2136001"/>
                </a:cubicBezTo>
                <a:lnTo>
                  <a:pt x="3656743" y="2177165"/>
                </a:lnTo>
                <a:lnTo>
                  <a:pt x="0" y="217716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8B3B5EE-D699-4FD8-B51C-79EE74E4F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42061" r="31765" b="11621"/>
          <a:stretch/>
        </p:blipFill>
        <p:spPr>
          <a:xfrm rot="20693928">
            <a:off x="551292" y="3158181"/>
            <a:ext cx="4440311" cy="3176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B042E2-E4C1-49DC-BA8A-4D7FA818F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571501"/>
            <a:ext cx="4082559" cy="2438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D8593A-025F-49F7-9315-6FA3E84D2C4F}"/>
              </a:ext>
            </a:extLst>
          </p:cNvPr>
          <p:cNvSpPr txBox="1"/>
          <p:nvPr/>
        </p:nvSpPr>
        <p:spPr>
          <a:xfrm>
            <a:off x="7429500" y="450504"/>
            <a:ext cx="4133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Nga.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05D35-FB3E-4728-AD5B-83A095BC3634}"/>
              </a:ext>
            </a:extLst>
          </p:cNvPr>
          <p:cNvSpPr txBox="1"/>
          <p:nvPr/>
        </p:nvSpPr>
        <p:spPr>
          <a:xfrm>
            <a:off x="5257800" y="3536604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0B6799-F58A-4AB4-9A5F-E3F417310E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190500"/>
            <a:ext cx="2057403" cy="20574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2DF1CF-CD8A-4173-A7D0-5A56DFF6D1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4933950"/>
            <a:ext cx="28955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3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BF1458F-53E4-4C4A-8C0F-9F36AABA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-83"/>
          <a:stretch/>
        </p:blipFill>
        <p:spPr>
          <a:xfrm>
            <a:off x="6212114" y="1590771"/>
            <a:ext cx="5558972" cy="5032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33263D-3753-4191-A48C-4A522C745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57" y="957949"/>
            <a:ext cx="6433457" cy="643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EA39E-3A34-4E33-8E12-587D5EF79E70}"/>
              </a:ext>
            </a:extLst>
          </p:cNvPr>
          <p:cNvSpPr txBox="1"/>
          <p:nvPr/>
        </p:nvSpPr>
        <p:spPr>
          <a:xfrm>
            <a:off x="1567541" y="3059274"/>
            <a:ext cx="39043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US" sz="3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50C53-6674-4F89-96C8-6790CA2E48CE}"/>
              </a:ext>
            </a:extLst>
          </p:cNvPr>
          <p:cNvSpPr txBox="1"/>
          <p:nvPr/>
        </p:nvSpPr>
        <p:spPr>
          <a:xfrm>
            <a:off x="261257" y="461218"/>
            <a:ext cx="115098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02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276601" y="2843958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LUYỆN VIẾT</a:t>
            </a:r>
          </a:p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TỪ KHÓ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930</Words>
  <Application>Microsoft Office PowerPoint</Application>
  <PresentationFormat>Widescreen</PresentationFormat>
  <Paragraphs>139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微软雅黑</vt:lpstr>
      <vt:lpstr>Microsoft YaHei Light</vt:lpstr>
      <vt:lpstr>#9Slide03 AllRoundGothic</vt:lpstr>
      <vt:lpstr>#9Slide03 Bebas Neue Book</vt:lpstr>
      <vt:lpstr>Arial</vt:lpstr>
      <vt:lpstr>等线</vt:lpstr>
      <vt:lpstr>HP001 4 hàng</vt:lpstr>
      <vt:lpstr>Times New Roman</vt:lpstr>
      <vt:lpstr>UVN Lac Long Quan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千图1</dc:title>
  <dc:creator>KTUTS;Wssc0816</dc:creator>
  <cp:lastModifiedBy>Windows User</cp:lastModifiedBy>
  <cp:revision>34</cp:revision>
  <dcterms:created xsi:type="dcterms:W3CDTF">2019-09-05T00:40:37Z</dcterms:created>
  <dcterms:modified xsi:type="dcterms:W3CDTF">2022-11-26T08:28:12Z</dcterms:modified>
  <cp:version>Q32</cp:version>
</cp:coreProperties>
</file>