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8" r:id="rId2"/>
    <p:sldId id="256" r:id="rId3"/>
    <p:sldId id="262" r:id="rId4"/>
    <p:sldId id="305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269" r:id="rId13"/>
    <p:sldId id="425" r:id="rId14"/>
    <p:sldId id="436" r:id="rId15"/>
    <p:sldId id="437" r:id="rId16"/>
    <p:sldId id="286" r:id="rId17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-Rounded" panose="020B0500000000000000" pitchFamily="34" charset="-93"/>
      <p:regular r:id="rId24"/>
    </p:embeddedFont>
    <p:embeddedFont>
      <p:font typeface="Lato Black" panose="020F0A02020204030203" pitchFamily="34" charset="0"/>
      <p:bold r:id="rId25"/>
      <p:boldItalic r:id="rId26"/>
    </p:embeddedFont>
    <p:embeddedFont>
      <p:font typeface="#9Slide03 Sofia Pro Soft" panose="020B0000000000000000" pitchFamily="34" charset="-93"/>
      <p:regular r:id="rId27"/>
    </p:embeddedFont>
    <p:embeddedFont>
      <p:font typeface="Quicksand" panose="00000500000000000000" pitchFamily="2" charset="-93"/>
      <p:regular r:id="rId28"/>
      <p:bold r:id="rId29"/>
    </p:embeddedFont>
    <p:embeddedFont>
      <p:font typeface="Lato" panose="020F0502020204030203" pitchFamily="34" charset="0"/>
      <p:regular r:id="rId30"/>
      <p:bold r:id="rId31"/>
    </p:embeddedFont>
    <p:embeddedFont>
      <p:font typeface="#9Slide07 IcielCrocante" panose="02000000000000000000" pitchFamily="2" charset="-93"/>
      <p:regular r:id="rId32"/>
    </p:embeddedFont>
    <p:embeddedFont>
      <p:font typeface="HP-087" panose="020B0604020202020204"/>
      <p:bold r:id="rId33"/>
    </p:embeddedFont>
    <p:embeddedFont>
      <p:font typeface="#9Slide03 Sofia Pro Soft Bold" panose="020B0000000000000000" pitchFamily="34" charset="-9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141"/>
    <a:srgbClr val="FFE7EC"/>
    <a:srgbClr val="FFD9E0"/>
    <a:srgbClr val="7E5552"/>
    <a:srgbClr val="F6AAC8"/>
    <a:srgbClr val="C77C57"/>
    <a:srgbClr val="4C3432"/>
    <a:srgbClr val="FFF5F7"/>
    <a:srgbClr val="FED265"/>
    <a:srgbClr val="88C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A62D-C862-8547-2A31-2CFC66E60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D81A9-1947-5911-5483-615B08F0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63CB-1C8B-42B3-9662-B52D454994B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9160-AA09-E80C-4AC1-5889C2A40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9D54-21DA-41C3-4F52-0C0B054A4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B759-8748-42D3-8362-2938514D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C2A9-E5B4-4B68-A8BE-EEE410F189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70B-F778-4F0A-A0F8-4D05AE14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EF769332-9019-C584-EB74-F40A5B8CF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100447" y="9258300"/>
            <a:ext cx="12342447" cy="1743371"/>
          </a:xfrm>
          <a:prstGeom prst="rect">
            <a:avLst/>
          </a:prstGeom>
        </p:spPr>
      </p:pic>
      <p:pic>
        <p:nvPicPr>
          <p:cNvPr id="5" name="PHẠM DUYÊN 4 - 9Slide.vn">
            <a:extLst>
              <a:ext uri="{FF2B5EF4-FFF2-40B4-BE49-F238E27FC236}">
                <a16:creationId xmlns:a16="http://schemas.microsoft.com/office/drawing/2014/main" id="{4683D9F2-5708-4773-BF73-34B742B42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8100" y="7548810"/>
            <a:ext cx="1539366" cy="2857293"/>
          </a:xfrm>
          <a:prstGeom prst="rect">
            <a:avLst/>
          </a:prstGeom>
        </p:spPr>
      </p:pic>
      <p:pic>
        <p:nvPicPr>
          <p:cNvPr id="6" name="PHẠM DUYÊN 5 - 9Slide.vn">
            <a:extLst>
              <a:ext uri="{FF2B5EF4-FFF2-40B4-BE49-F238E27FC236}">
                <a16:creationId xmlns:a16="http://schemas.microsoft.com/office/drawing/2014/main" id="{9FB231A0-08D0-A28C-F748-2CFDDFD22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056806" y="-1595475"/>
            <a:ext cx="10287000" cy="8229600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FE0372D4-8BEA-30CF-5DB7-B2D1A3813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279323" y="-3338289"/>
            <a:ext cx="10287000" cy="82296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893D709B-81EF-DD34-C34A-EA058B8ECC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058565" y="-1323283"/>
            <a:ext cx="10287000" cy="82296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AB6473E2-59B9-465E-0A57-7CE5B4DCA8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8508" y="6519072"/>
            <a:ext cx="2142726" cy="3887030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C702B471-5C1F-9C36-BC9E-F9CCFB43BB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935529" y="8185812"/>
            <a:ext cx="3343541" cy="2031201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A6E9558B-21CB-A363-FD81-0BD64A9961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2084590" y="-1595475"/>
            <a:ext cx="9674379" cy="2624175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5EFBE62A-58DF-D475-96E1-7B83BACBF7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056806" y="-1928340"/>
            <a:ext cx="9674379" cy="2624175"/>
          </a:xfrm>
          <a:prstGeom prst="rect">
            <a:avLst/>
          </a:prstGeom>
        </p:spPr>
      </p:pic>
      <p:pic>
        <p:nvPicPr>
          <p:cNvPr id="20" name="PHẠM DUYÊN 16 - 9Slide.vn">
            <a:extLst>
              <a:ext uri="{FF2B5EF4-FFF2-40B4-BE49-F238E27FC236}">
                <a16:creationId xmlns:a16="http://schemas.microsoft.com/office/drawing/2014/main" id="{B42D2E00-8922-35C8-F92C-8378C0C334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-3928934" y="-1823492"/>
            <a:ext cx="9674379" cy="2624175"/>
          </a:xfrm>
          <a:prstGeom prst="rect">
            <a:avLst/>
          </a:prstGeom>
        </p:spPr>
      </p:pic>
      <p:pic>
        <p:nvPicPr>
          <p:cNvPr id="21" name="PHẠM DUYÊN 17 - 9Slide.vn">
            <a:extLst>
              <a:ext uri="{FF2B5EF4-FFF2-40B4-BE49-F238E27FC236}">
                <a16:creationId xmlns:a16="http://schemas.microsoft.com/office/drawing/2014/main" id="{45096A08-9D74-8427-B2F8-E097D5866AC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389346">
            <a:off x="255808" y="398500"/>
            <a:ext cx="3014937" cy="2483554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AC673FDB-10E6-DC62-F9D1-933CA6311C7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rot="21119232">
            <a:off x="13796001" y="7194039"/>
            <a:ext cx="740076" cy="763107"/>
          </a:xfrm>
          <a:prstGeom prst="rect">
            <a:avLst/>
          </a:prstGeom>
        </p:spPr>
      </p:pic>
      <p:pic>
        <p:nvPicPr>
          <p:cNvPr id="11" name="PHẠM DUYÊN 14 - 9Slide.vn">
            <a:extLst>
              <a:ext uri="{FF2B5EF4-FFF2-40B4-BE49-F238E27FC236}">
                <a16:creationId xmlns:a16="http://schemas.microsoft.com/office/drawing/2014/main" id="{5997D558-7D66-A6E9-1F9C-C37091A1CA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13506"/>
          <a:stretch>
            <a:fillRect/>
          </a:stretch>
        </p:blipFill>
        <p:spPr>
          <a:xfrm rot="21119232">
            <a:off x="11643352" y="6989276"/>
            <a:ext cx="6507496" cy="3395049"/>
          </a:xfrm>
          <a:prstGeom prst="rect">
            <a:avLst/>
          </a:prstGeom>
        </p:spPr>
      </p:pic>
      <p:pic>
        <p:nvPicPr>
          <p:cNvPr id="13" name="PHẠM DUYÊN 12 - 9Slide.vn">
            <a:extLst>
              <a:ext uri="{FF2B5EF4-FFF2-40B4-BE49-F238E27FC236}">
                <a16:creationId xmlns:a16="http://schemas.microsoft.com/office/drawing/2014/main" id="{B31F70AB-5B5D-51AF-3A8B-0207EB69B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21119232">
            <a:off x="13697576" y="7884607"/>
            <a:ext cx="2171226" cy="2145145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BA59D726-24A6-A00C-0986-8295214AE9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 rot="21119232">
            <a:off x="14518523" y="7176457"/>
            <a:ext cx="451370" cy="465417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F9BDD752-33AD-053C-CEAB-515BEDD4CD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3259734" y="9483849"/>
            <a:ext cx="597860" cy="795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8AA98CB0-6BE7-66B1-A17D-FECF66D59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00447" y="9258300"/>
            <a:ext cx="12342447" cy="1743371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1DB615D-9F37-624B-02E2-69376AA01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100" y="7548810"/>
            <a:ext cx="1539366" cy="2857293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25D2935C-7359-90A1-9343-84EA05449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638508" y="6519072"/>
            <a:ext cx="2142726" cy="3887030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892E016D-E33F-D0EC-730C-BFDEFAFD79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935529" y="8185812"/>
            <a:ext cx="3343541" cy="2031201"/>
          </a:xfrm>
          <a:prstGeom prst="rect">
            <a:avLst/>
          </a:prstGeom>
        </p:spPr>
      </p:pic>
      <p:pic>
        <p:nvPicPr>
          <p:cNvPr id="20" name="PHẠM DUYÊN 10 - 9Slide.vn">
            <a:extLst>
              <a:ext uri="{FF2B5EF4-FFF2-40B4-BE49-F238E27FC236}">
                <a16:creationId xmlns:a16="http://schemas.microsoft.com/office/drawing/2014/main" id="{AF07B61B-5CCE-9E38-4E5F-75AA50BA09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056806" y="-1595475"/>
            <a:ext cx="10287000" cy="8229600"/>
          </a:xfrm>
          <a:prstGeom prst="rect">
            <a:avLst/>
          </a:prstGeom>
        </p:spPr>
      </p:pic>
      <p:pic>
        <p:nvPicPr>
          <p:cNvPr id="21" name="PHẠM DUYÊN 11 - 9Slide.vn">
            <a:extLst>
              <a:ext uri="{FF2B5EF4-FFF2-40B4-BE49-F238E27FC236}">
                <a16:creationId xmlns:a16="http://schemas.microsoft.com/office/drawing/2014/main" id="{B8A972F8-EF29-4318-0231-CC1FFBFB89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058565" y="-1323283"/>
            <a:ext cx="10287000" cy="8229600"/>
          </a:xfrm>
          <a:prstGeom prst="rect">
            <a:avLst/>
          </a:prstGeom>
        </p:spPr>
      </p:pic>
      <p:pic>
        <p:nvPicPr>
          <p:cNvPr id="22" name="PHẠM DUYÊN 12 - 9Slide.vn">
            <a:extLst>
              <a:ext uri="{FF2B5EF4-FFF2-40B4-BE49-F238E27FC236}">
                <a16:creationId xmlns:a16="http://schemas.microsoft.com/office/drawing/2014/main" id="{969E6AEB-3821-D55A-4AF6-1400DFF3B8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0785319">
            <a:off x="14920172" y="305989"/>
            <a:ext cx="3608229" cy="1596641"/>
          </a:xfrm>
          <a:prstGeom prst="rect">
            <a:avLst/>
          </a:prstGeom>
        </p:spPr>
      </p:pic>
      <p:pic>
        <p:nvPicPr>
          <p:cNvPr id="23" name="PHẠM DUYÊN 13 - 9Slide.vn" descr="图片包含 配件&#10;&#10;描述已自动生成">
            <a:extLst>
              <a:ext uri="{FF2B5EF4-FFF2-40B4-BE49-F238E27FC236}">
                <a16:creationId xmlns:a16="http://schemas.microsoft.com/office/drawing/2014/main" id="{3F02DD46-7537-864F-DDA8-30D7C1337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0889" r="6878" b="14888"/>
          <a:stretch/>
        </p:blipFill>
        <p:spPr>
          <a:xfrm>
            <a:off x="3087240" y="829554"/>
            <a:ext cx="12113520" cy="7266700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8CC95BA3-CA85-C676-75EB-91B3FB651F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13853152" y="7289288"/>
            <a:ext cx="740076" cy="763107"/>
          </a:xfrm>
          <a:prstGeom prst="rect">
            <a:avLst/>
          </a:prstGeom>
        </p:spPr>
      </p:pic>
      <p:pic>
        <p:nvPicPr>
          <p:cNvPr id="3" name="PHẠM DUYÊN 14 - 9Slide.vn">
            <a:extLst>
              <a:ext uri="{FF2B5EF4-FFF2-40B4-BE49-F238E27FC236}">
                <a16:creationId xmlns:a16="http://schemas.microsoft.com/office/drawing/2014/main" id="{61C2F5EC-1B47-EAF0-FA55-837DBB98FE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13506"/>
          <a:stretch>
            <a:fillRect/>
          </a:stretch>
        </p:blipFill>
        <p:spPr>
          <a:xfrm rot="21119232">
            <a:off x="11700503" y="7084525"/>
            <a:ext cx="6507496" cy="3395049"/>
          </a:xfrm>
          <a:prstGeom prst="rect">
            <a:avLst/>
          </a:prstGeom>
        </p:spPr>
      </p:pic>
      <p:pic>
        <p:nvPicPr>
          <p:cNvPr id="4" name="PHẠM DUYÊN 12 - 9Slide.vn">
            <a:extLst>
              <a:ext uri="{FF2B5EF4-FFF2-40B4-BE49-F238E27FC236}">
                <a16:creationId xmlns:a16="http://schemas.microsoft.com/office/drawing/2014/main" id="{364041BD-950F-7587-CF1F-51D45884F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 rot="21119232">
            <a:off x="13754727" y="7979856"/>
            <a:ext cx="2171226" cy="2145145"/>
          </a:xfrm>
          <a:prstGeom prst="rect">
            <a:avLst/>
          </a:prstGeom>
        </p:spPr>
      </p:pic>
      <p:pic>
        <p:nvPicPr>
          <p:cNvPr id="5" name="PHẠM DUYÊN 13 - 9Slide.vn">
            <a:extLst>
              <a:ext uri="{FF2B5EF4-FFF2-40B4-BE49-F238E27FC236}">
                <a16:creationId xmlns:a16="http://schemas.microsoft.com/office/drawing/2014/main" id="{7ED7D2A9-2746-9F25-1F0E-CD01BA00ED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14575674" y="7271706"/>
            <a:ext cx="451370" cy="465417"/>
          </a:xfrm>
          <a:prstGeom prst="rect">
            <a:avLst/>
          </a:prstGeom>
        </p:spPr>
      </p:pic>
      <p:pic>
        <p:nvPicPr>
          <p:cNvPr id="6" name="PHẠM DUYÊN 15 - 9Slide.vn">
            <a:extLst>
              <a:ext uri="{FF2B5EF4-FFF2-40B4-BE49-F238E27FC236}">
                <a16:creationId xmlns:a16="http://schemas.microsoft.com/office/drawing/2014/main" id="{8EB139DB-5182-49DE-2733-95DE71B5AD8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3316885" y="9579098"/>
            <a:ext cx="597860" cy="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F95DF790-8566-B7FB-B83F-66496DE1C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042214" y="-862177"/>
            <a:ext cx="5163160" cy="1400506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274C017E-1D1B-23AB-208C-D006482E3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100447" y="9258300"/>
            <a:ext cx="12342447" cy="1743371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303EFEA0-A6C6-1C2A-DB49-3675E35943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8100" y="7548810"/>
            <a:ext cx="1539366" cy="2857293"/>
          </a:xfrm>
          <a:prstGeom prst="rect">
            <a:avLst/>
          </a:prstGeom>
        </p:spPr>
      </p:pic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5E75B542-FFA3-1BF5-375B-1AEC88CABD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 rot="20785319">
            <a:off x="16090059" y="35635"/>
            <a:ext cx="2376179" cy="1051459"/>
          </a:xfrm>
          <a:prstGeom prst="rect">
            <a:avLst/>
          </a:prstGeom>
        </p:spPr>
      </p:pic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52DDE940-7DC2-D66C-96AA-921E8B0A4899}"/>
              </a:ext>
            </a:extLst>
          </p:cNvPr>
          <p:cNvSpPr/>
          <p:nvPr userDrawn="1"/>
        </p:nvSpPr>
        <p:spPr>
          <a:xfrm>
            <a:off x="504825" y="514350"/>
            <a:ext cx="17278350" cy="9258300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PHẠM DUYÊN 6 - 9Slide.vn">
            <a:extLst>
              <a:ext uri="{FF2B5EF4-FFF2-40B4-BE49-F238E27FC236}">
                <a16:creationId xmlns:a16="http://schemas.microsoft.com/office/drawing/2014/main" id="{0842BDD2-41C5-AE16-8810-3F2C9391E0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119232">
            <a:off x="13874036" y="7239577"/>
            <a:ext cx="740076" cy="763107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2299EC2A-8039-E3E5-DD1E-03026FB674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3506"/>
          <a:stretch>
            <a:fillRect/>
          </a:stretch>
        </p:blipFill>
        <p:spPr>
          <a:xfrm rot="21119232">
            <a:off x="11904268" y="7155328"/>
            <a:ext cx="6507496" cy="3395049"/>
          </a:xfrm>
          <a:prstGeom prst="rect">
            <a:avLst/>
          </a:prstGeom>
        </p:spPr>
      </p:pic>
      <p:pic>
        <p:nvPicPr>
          <p:cNvPr id="12" name="PHẠM DUYÊN 7 - 9Slide.vn">
            <a:extLst>
              <a:ext uri="{FF2B5EF4-FFF2-40B4-BE49-F238E27FC236}">
                <a16:creationId xmlns:a16="http://schemas.microsoft.com/office/drawing/2014/main" id="{FBF57DAB-FE29-31E2-47D4-A1E9936C8A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21119232">
            <a:off x="13775611" y="7930145"/>
            <a:ext cx="2171226" cy="2145145"/>
          </a:xfrm>
          <a:prstGeom prst="rect">
            <a:avLst/>
          </a:prstGeom>
        </p:spPr>
      </p:pic>
      <p:pic>
        <p:nvPicPr>
          <p:cNvPr id="13" name="PHẠM DUYÊN 8 - 9Slide.vn">
            <a:extLst>
              <a:ext uri="{FF2B5EF4-FFF2-40B4-BE49-F238E27FC236}">
                <a16:creationId xmlns:a16="http://schemas.microsoft.com/office/drawing/2014/main" id="{154B2503-6E87-DF9E-0E42-7A393C41A8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119232">
            <a:off x="14596558" y="7221995"/>
            <a:ext cx="451370" cy="465417"/>
          </a:xfrm>
          <a:prstGeom prst="rect">
            <a:avLst/>
          </a:prstGeom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5ACE0713-D7EE-5677-68DB-A405476E30B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3337769" y="9529387"/>
            <a:ext cx="597860" cy="795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B3043DD1-D1C2-2855-610C-938F95AAB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042214" y="-862177"/>
            <a:ext cx="5163160" cy="1400506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93C0FA30-D2FC-4834-547D-92A5829E94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100447" y="9258300"/>
            <a:ext cx="12342447" cy="1743371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440D5C20-B406-3480-9BA2-50AF49E815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8100" y="7548810"/>
            <a:ext cx="1539366" cy="2857293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4F0439C0-6095-9B19-FBF1-C6D1FB6C20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 rot="20785319">
            <a:off x="16090059" y="35635"/>
            <a:ext cx="2376179" cy="1051459"/>
          </a:xfrm>
          <a:prstGeom prst="rect">
            <a:avLst/>
          </a:prstGeom>
        </p:spPr>
      </p:pic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CFCFCD58-8389-5B0D-04CE-4495F8C513CD}"/>
              </a:ext>
            </a:extLst>
          </p:cNvPr>
          <p:cNvSpPr/>
          <p:nvPr userDrawn="1"/>
        </p:nvSpPr>
        <p:spPr>
          <a:xfrm>
            <a:off x="504825" y="514350"/>
            <a:ext cx="17278350" cy="9258300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93C0FA30-D2FC-4834-547D-92A5829E9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00447" y="9258300"/>
            <a:ext cx="12342447" cy="174337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40D5C20-B406-3480-9BA2-50AF49E81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100" y="7548810"/>
            <a:ext cx="1539366" cy="2857293"/>
          </a:xfrm>
          <a:prstGeom prst="rect">
            <a:avLst/>
          </a:prstGeom>
        </p:spPr>
      </p:pic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CFCFCD58-8389-5B0D-04CE-4495F8C513CD}"/>
              </a:ext>
            </a:extLst>
          </p:cNvPr>
          <p:cNvSpPr/>
          <p:nvPr userDrawn="1"/>
        </p:nvSpPr>
        <p:spPr>
          <a:xfrm>
            <a:off x="217714" y="185057"/>
            <a:ext cx="17852572" cy="9916886"/>
          </a:xfrm>
          <a:prstGeom prst="roundRect">
            <a:avLst>
              <a:gd name="adj" fmla="val 2154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2" name="PHẠM DUYÊN 4 - 9Slide.vn">
            <a:extLst>
              <a:ext uri="{FF2B5EF4-FFF2-40B4-BE49-F238E27FC236}">
                <a16:creationId xmlns:a16="http://schemas.microsoft.com/office/drawing/2014/main" id="{62758F4C-6BF8-FB31-A97A-D04A9BD834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21119232">
            <a:off x="13874036" y="7131491"/>
            <a:ext cx="740076" cy="763107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32CFB532-2895-81BD-C4C3-B4D26599F7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 rot="21119232">
            <a:off x="13775611" y="7822059"/>
            <a:ext cx="2171226" cy="2145145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D96ED691-36C8-A4AD-DC67-6954D7BFE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21119232">
            <a:off x="14596558" y="7113909"/>
            <a:ext cx="451370" cy="465417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E4F2D61E-9E06-4E0A-7D00-55E655A505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3506"/>
          <a:stretch>
            <a:fillRect/>
          </a:stretch>
        </p:blipFill>
        <p:spPr>
          <a:xfrm rot="21119232">
            <a:off x="11904268" y="7155328"/>
            <a:ext cx="6507496" cy="3395049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14FA030-9728-40BC-9C7A-44867B6141B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3337769" y="9421301"/>
            <a:ext cx="597860" cy="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D31B5324-4CD6-6A8C-EC88-C1CD08ACE8CF}"/>
              </a:ext>
            </a:extLst>
          </p:cNvPr>
          <p:cNvGrpSpPr/>
          <p:nvPr userDrawn="1"/>
        </p:nvGrpSpPr>
        <p:grpSpPr>
          <a:xfrm>
            <a:off x="5051435" y="1179540"/>
            <a:ext cx="8185131" cy="8154960"/>
            <a:chOff x="5027622" y="1584078"/>
            <a:chExt cx="8185131" cy="8154960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B82146E9-6C6A-BD8C-9B5A-321CEE1E26F2}"/>
                </a:ext>
              </a:extLst>
            </p:cNvPr>
            <p:cNvSpPr/>
            <p:nvPr/>
          </p:nvSpPr>
          <p:spPr>
            <a:xfrm>
              <a:off x="5514955" y="2080939"/>
              <a:ext cx="7201286" cy="7201282"/>
            </a:xfrm>
            <a:prstGeom prst="ellipse">
              <a:avLst/>
            </a:prstGeom>
            <a:solidFill>
              <a:srgbClr val="C77C57"/>
            </a:solidFill>
            <a:ln w="76200" cap="flat" cmpd="sng" algn="ctr">
              <a:solidFill>
                <a:sysClr val="window" lastClr="FFFFFF">
                  <a:alpha val="35000"/>
                </a:sysClr>
              </a:solidFill>
              <a:prstDash val="solid"/>
            </a:ln>
            <a:effectLst>
              <a:outerShdw sx="104000" sy="104000" algn="ctr" rotWithShape="0">
                <a:prstClr val="black">
                  <a:alpha val="18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字魂65号-时光手札体" panose="00000500000000000000" pitchFamily="2" charset="-122"/>
              </a:endParaRPr>
            </a:p>
          </p:txBody>
        </p:sp>
        <p:sp>
          <p:nvSpPr>
            <p:cNvPr id="5" name="PHẠM DUYÊN 2 - 9Slide.vn">
              <a:extLst>
                <a:ext uri="{FF2B5EF4-FFF2-40B4-BE49-F238E27FC236}">
                  <a16:creationId xmlns:a16="http://schemas.microsoft.com/office/drawing/2014/main" id="{89FC6143-459B-04DD-1720-DA157CB5ED5F}"/>
                </a:ext>
              </a:extLst>
            </p:cNvPr>
            <p:cNvSpPr/>
            <p:nvPr/>
          </p:nvSpPr>
          <p:spPr>
            <a:xfrm>
              <a:off x="5230294" y="1584078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C77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PHẠM DUYÊN 3 - 9Slide.vn">
              <a:extLst>
                <a:ext uri="{FF2B5EF4-FFF2-40B4-BE49-F238E27FC236}">
                  <a16:creationId xmlns:a16="http://schemas.microsoft.com/office/drawing/2014/main" id="{BB8FBA58-CBB8-B3BD-CE78-7EBED3AC3079}"/>
                </a:ext>
              </a:extLst>
            </p:cNvPr>
            <p:cNvSpPr/>
            <p:nvPr/>
          </p:nvSpPr>
          <p:spPr>
            <a:xfrm>
              <a:off x="11967421" y="2701306"/>
              <a:ext cx="642269" cy="64226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C77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05C94F80-BF84-8946-9D52-9F295EDC3DD9}"/>
                </a:ext>
              </a:extLst>
            </p:cNvPr>
            <p:cNvSpPr/>
            <p:nvPr/>
          </p:nvSpPr>
          <p:spPr>
            <a:xfrm rot="11410352">
              <a:off x="5027622" y="1756580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C77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PHẠM DUYÊN 5 - 9Slide.vn">
              <a:extLst>
                <a:ext uri="{FF2B5EF4-FFF2-40B4-BE49-F238E27FC236}">
                  <a16:creationId xmlns:a16="http://schemas.microsoft.com/office/drawing/2014/main" id="{EC0FFFC0-D6BA-3395-5ED9-4807BD00A7EA}"/>
                </a:ext>
              </a:extLst>
            </p:cNvPr>
            <p:cNvSpPr/>
            <p:nvPr/>
          </p:nvSpPr>
          <p:spPr>
            <a:xfrm rot="11410352">
              <a:off x="5165394" y="7249859"/>
              <a:ext cx="593441" cy="593441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C77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3919ECD7-B195-2550-1200-125EC6472FD0}"/>
              </a:ext>
            </a:extLst>
          </p:cNvPr>
          <p:cNvSpPr txBox="1">
            <a:spLocks/>
          </p:cNvSpPr>
          <p:nvPr userDrawn="1"/>
        </p:nvSpPr>
        <p:spPr>
          <a:xfrm>
            <a:off x="5943600" y="14097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800">
                <a:solidFill>
                  <a:srgbClr val="FF9933"/>
                </a:solidFill>
                <a:latin typeface="HP-087" pitchFamily="34" charset="0"/>
              </a:rPr>
              <a:t>BÀI 12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CD5D8EAC-A820-4CEC-F579-E10519B0B605}"/>
              </a:ext>
            </a:extLst>
          </p:cNvPr>
          <p:cNvSpPr txBox="1">
            <a:spLocks/>
          </p:cNvSpPr>
          <p:nvPr userDrawn="1"/>
        </p:nvSpPr>
        <p:spPr>
          <a:xfrm>
            <a:off x="2762250" y="3848100"/>
            <a:ext cx="127635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9000"/>
              </a:lnSpc>
              <a:buNone/>
            </a:pPr>
            <a:r>
              <a:rPr lang="en-US" sz="11500">
                <a:solidFill>
                  <a:srgbClr val="EC7141"/>
                </a:solidFill>
                <a:effectLst>
                  <a:outerShdw blurRad="38100" dist="38100" dir="2700000" algn="tl">
                    <a:srgbClr val="7E5552"/>
                  </a:outerShdw>
                </a:effectLst>
                <a:latin typeface="SVN-Bali Script" panose="02000000000000000000" pitchFamily="2" charset="0"/>
              </a:rPr>
              <a:t>BẢNG CỘNG, BẢNG TRỪ TRONG PHẠM VI 10</a:t>
            </a:r>
            <a:endParaRPr lang="vi-VN" sz="11500" dirty="0">
              <a:solidFill>
                <a:srgbClr val="EC7141"/>
              </a:solidFill>
              <a:effectLst>
                <a:outerShdw blurRad="38100" dist="38100" dir="2700000" algn="tl">
                  <a:srgbClr val="7E5552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5000"/>
                <a:lumOff val="95000"/>
              </a:schemeClr>
            </a:gs>
            <a:gs pos="100000">
              <a:srgbClr val="FFD9E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F5B647C-246A-305E-AB86-9DAA9DF4850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18504EC0-0165-E9CC-08E6-4676E8B8B16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61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943100"/>
            <a:ext cx="10457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918" y="3476030"/>
            <a:ext cx="895238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7 IcielCrocante" panose="02000000000000000000" pitchFamily="2" charset="-93"/>
              </a:rPr>
              <a:t>TOÁN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7 IcielCrocante" panose="020000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9028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B92C29AB-D6DE-A84E-0B1A-CFC3A42B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253" y="3200637"/>
            <a:ext cx="1707201" cy="1549154"/>
          </a:xfrm>
          <a:prstGeom prst="rect">
            <a:avLst/>
          </a:prstGeom>
        </p:spPr>
      </p:pic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00A638C5-2129-C67C-177F-A9BE25E6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624" y="3200637"/>
            <a:ext cx="1707201" cy="1549154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1C28AEA1-5D7F-B4FF-3E65-43F9A9C0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95" y="3200637"/>
            <a:ext cx="1707201" cy="1549154"/>
          </a:xfrm>
          <a:prstGeom prst="rect">
            <a:avLst/>
          </a:prstGeom>
        </p:spPr>
      </p:pic>
      <p:pic>
        <p:nvPicPr>
          <p:cNvPr id="24" name="PHẠM DUYÊN 4 - 9Slide.vn">
            <a:extLst>
              <a:ext uri="{FF2B5EF4-FFF2-40B4-BE49-F238E27FC236}">
                <a16:creationId xmlns:a16="http://schemas.microsoft.com/office/drawing/2014/main" id="{587881C9-97C1-8BAA-2907-20FEB7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99" y="3200637"/>
            <a:ext cx="1707201" cy="1549154"/>
          </a:xfrm>
          <a:prstGeom prst="rect">
            <a:avLst/>
          </a:prstGeom>
        </p:spPr>
      </p:pic>
      <p:pic>
        <p:nvPicPr>
          <p:cNvPr id="22" name="PHẠM DUYÊN 5 - 9Slide.vn">
            <a:extLst>
              <a:ext uri="{FF2B5EF4-FFF2-40B4-BE49-F238E27FC236}">
                <a16:creationId xmlns:a16="http://schemas.microsoft.com/office/drawing/2014/main" id="{BC5748B5-6552-52D9-0D93-97289FF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54" y="3200637"/>
            <a:ext cx="1707201" cy="1549154"/>
          </a:xfrm>
          <a:prstGeom prst="rect">
            <a:avLst/>
          </a:prstGeom>
        </p:spPr>
      </p:pic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12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13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14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12691054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14659429" y="2809058"/>
            <a:ext cx="1966444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1416943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HẠM DUYÊN 1 - 9Slide.vn" descr="F:\AAA-PDF-SGK\PNG\Bai12-KP1.png">
            <a:extLst>
              <a:ext uri="{FF2B5EF4-FFF2-40B4-BE49-F238E27FC236}">
                <a16:creationId xmlns:a16="http://schemas.microsoft.com/office/drawing/2014/main" id="{34A288B1-D0B3-F884-74E0-BA8F1CE17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518" t="31706" r="17036" b="35043"/>
          <a:stretch/>
        </p:blipFill>
        <p:spPr bwMode="auto">
          <a:xfrm>
            <a:off x="6019800" y="556123"/>
            <a:ext cx="11544300" cy="91747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" name="PHẠM DUYÊN 2 - 9Slide.vn">
            <a:extLst>
              <a:ext uri="{FF2B5EF4-FFF2-40B4-BE49-F238E27FC236}">
                <a16:creationId xmlns:a16="http://schemas.microsoft.com/office/drawing/2014/main" id="{FC1532CD-9DF6-570A-C88E-742C9D950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20" y="2628900"/>
            <a:ext cx="3741522" cy="1870762"/>
          </a:xfrm>
          <a:prstGeom prst="rect">
            <a:avLst/>
          </a:prstGeom>
        </p:spPr>
      </p:pic>
      <p:pic>
        <p:nvPicPr>
          <p:cNvPr id="26" name="PHẠM DUYÊN 3 - 9Slide.vn">
            <a:extLst>
              <a:ext uri="{FF2B5EF4-FFF2-40B4-BE49-F238E27FC236}">
                <a16:creationId xmlns:a16="http://schemas.microsoft.com/office/drawing/2014/main" id="{89C2D7CC-93F9-BE48-5D7F-F25485C3C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8" y="4610100"/>
            <a:ext cx="5701612" cy="16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FE3D357-4957-2FCD-EF25-F1C603D14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0510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55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PHẠM DUYÊN 1 - 9Slide.vn">
            <a:extLst>
              <a:ext uri="{FF2B5EF4-FFF2-40B4-BE49-F238E27FC236}">
                <a16:creationId xmlns:a16="http://schemas.microsoft.com/office/drawing/2014/main" id="{586EE09E-F950-6023-D631-6A374C602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33065"/>
              </p:ext>
            </p:extLst>
          </p:nvPr>
        </p:nvGraphicFramePr>
        <p:xfrm>
          <a:off x="970536" y="2095500"/>
          <a:ext cx="16319220" cy="433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22">
                  <a:extLst>
                    <a:ext uri="{9D8B030D-6E8A-4147-A177-3AD203B41FA5}">
                      <a16:colId xmlns:a16="http://schemas.microsoft.com/office/drawing/2014/main" val="2035620197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130822556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1961719672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2843521182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386971372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3743458951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3072015155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218574188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2558161999"/>
                    </a:ext>
                  </a:extLst>
                </a:gridCol>
                <a:gridCol w="1631922">
                  <a:extLst>
                    <a:ext uri="{9D8B030D-6E8A-4147-A177-3AD203B41FA5}">
                      <a16:colId xmlns:a16="http://schemas.microsoft.com/office/drawing/2014/main" val="790042772"/>
                    </a:ext>
                  </a:extLst>
                </a:gridCol>
              </a:tblGrid>
              <a:tr h="1445969">
                <a:tc rowSpan="2">
                  <a:txBody>
                    <a:bodyPr/>
                    <a:lstStyle/>
                    <a:p>
                      <a:pPr algn="ctr"/>
                      <a:r>
                        <a:rPr lang="en-US" sz="75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6402"/>
                  </a:ext>
                </a:extLst>
              </a:tr>
              <a:tr h="144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31948"/>
                  </a:ext>
                </a:extLst>
              </a:tr>
              <a:tr h="1445969">
                <a:tc>
                  <a:txBody>
                    <a:bodyPr/>
                    <a:lstStyle/>
                    <a:p>
                      <a:pPr algn="ctr"/>
                      <a:endParaRPr lang="en-US" sz="75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0" b="1">
                          <a:solidFill>
                            <a:srgbClr val="DE36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13239"/>
                  </a:ext>
                </a:extLst>
              </a:tr>
            </a:tbl>
          </a:graphicData>
        </a:graphic>
      </p:graphicFrame>
      <p:grpSp>
        <p:nvGrpSpPr>
          <p:cNvPr id="27" name="PHẠM DUYÊN 2 - 9Slide.vn">
            <a:extLst>
              <a:ext uri="{FF2B5EF4-FFF2-40B4-BE49-F238E27FC236}">
                <a16:creationId xmlns:a16="http://schemas.microsoft.com/office/drawing/2014/main" id="{2845D31C-9D5F-5D73-179E-BB8B114B1A92}"/>
              </a:ext>
            </a:extLst>
          </p:cNvPr>
          <p:cNvGrpSpPr/>
          <p:nvPr/>
        </p:nvGrpSpPr>
        <p:grpSpPr>
          <a:xfrm>
            <a:off x="712829" y="677536"/>
            <a:ext cx="1050842" cy="1200329"/>
            <a:chOff x="865229" y="757237"/>
            <a:chExt cx="1050842" cy="12003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8E770B-2DFC-1682-80FC-1CF37940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229" y="833878"/>
              <a:ext cx="1050842" cy="10668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E37D58-1E09-8943-ECD6-3B320CECE1FD}"/>
                </a:ext>
              </a:extLst>
            </p:cNvPr>
            <p:cNvSpPr txBox="1"/>
            <p:nvPr/>
          </p:nvSpPr>
          <p:spPr>
            <a:xfrm>
              <a:off x="1114244" y="757237"/>
              <a:ext cx="5528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F6E973AF-562C-5EEA-AC31-55EBC238AC4E}"/>
              </a:ext>
            </a:extLst>
          </p:cNvPr>
          <p:cNvGrpSpPr/>
          <p:nvPr/>
        </p:nvGrpSpPr>
        <p:grpSpPr>
          <a:xfrm>
            <a:off x="1998047" y="675029"/>
            <a:ext cx="2292965" cy="1205343"/>
            <a:chOff x="1848975" y="1323589"/>
            <a:chExt cx="1528643" cy="94907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CBAB210-2C7E-621A-BBCD-8566BA755F17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35522F-D7DD-93C7-5D31-B950EEDAC913}"/>
                </a:ext>
              </a:extLst>
            </p:cNvPr>
            <p:cNvSpPr txBox="1"/>
            <p:nvPr/>
          </p:nvSpPr>
          <p:spPr>
            <a:xfrm>
              <a:off x="1848975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03565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rgbClr val="03565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76729-5887-3CE8-0913-BD50F5E556A0}"/>
                </a:ext>
              </a:extLst>
            </p:cNvPr>
            <p:cNvSpPr txBox="1"/>
            <p:nvPr/>
          </p:nvSpPr>
          <p:spPr>
            <a:xfrm>
              <a:off x="2686280" y="1327537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03565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9" name="PHẠM DUYÊN 4 - 9Slide.vn">
            <a:extLst>
              <a:ext uri="{FF2B5EF4-FFF2-40B4-BE49-F238E27FC236}">
                <a16:creationId xmlns:a16="http://schemas.microsoft.com/office/drawing/2014/main" id="{78329E43-C3A4-841A-67EF-270F9B466ABD}"/>
              </a:ext>
            </a:extLst>
          </p:cNvPr>
          <p:cNvSpPr/>
          <p:nvPr/>
        </p:nvSpPr>
        <p:spPr>
          <a:xfrm>
            <a:off x="2895600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PHẠM DUYÊN 5 - 9Slide.vn">
            <a:extLst>
              <a:ext uri="{FF2B5EF4-FFF2-40B4-BE49-F238E27FC236}">
                <a16:creationId xmlns:a16="http://schemas.microsoft.com/office/drawing/2014/main" id="{00796E0C-151D-4301-6F6F-26E4205545F9}"/>
              </a:ext>
            </a:extLst>
          </p:cNvPr>
          <p:cNvSpPr/>
          <p:nvPr/>
        </p:nvSpPr>
        <p:spPr>
          <a:xfrm>
            <a:off x="4524277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PHẠM DUYÊN 6 - 9Slide.vn">
            <a:extLst>
              <a:ext uri="{FF2B5EF4-FFF2-40B4-BE49-F238E27FC236}">
                <a16:creationId xmlns:a16="http://schemas.microsoft.com/office/drawing/2014/main" id="{BAB95B40-50A4-7DFF-FC16-EFAF0B7BF82C}"/>
              </a:ext>
            </a:extLst>
          </p:cNvPr>
          <p:cNvSpPr/>
          <p:nvPr/>
        </p:nvSpPr>
        <p:spPr>
          <a:xfrm>
            <a:off x="6152954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PHẠM DUYÊN 7 - 9Slide.vn">
            <a:extLst>
              <a:ext uri="{FF2B5EF4-FFF2-40B4-BE49-F238E27FC236}">
                <a16:creationId xmlns:a16="http://schemas.microsoft.com/office/drawing/2014/main" id="{C94BD09E-41F0-1C95-4D4B-35C1B515B616}"/>
              </a:ext>
            </a:extLst>
          </p:cNvPr>
          <p:cNvSpPr/>
          <p:nvPr/>
        </p:nvSpPr>
        <p:spPr>
          <a:xfrm>
            <a:off x="7781631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PHẠM DUYÊN 8 - 9Slide.vn">
            <a:extLst>
              <a:ext uri="{FF2B5EF4-FFF2-40B4-BE49-F238E27FC236}">
                <a16:creationId xmlns:a16="http://schemas.microsoft.com/office/drawing/2014/main" id="{B0A2A529-4C0A-0BF4-5370-EFDA09F15C87}"/>
              </a:ext>
            </a:extLst>
          </p:cNvPr>
          <p:cNvSpPr/>
          <p:nvPr/>
        </p:nvSpPr>
        <p:spPr>
          <a:xfrm>
            <a:off x="9410308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PHẠM DUYÊN 9 - 9Slide.vn">
            <a:extLst>
              <a:ext uri="{FF2B5EF4-FFF2-40B4-BE49-F238E27FC236}">
                <a16:creationId xmlns:a16="http://schemas.microsoft.com/office/drawing/2014/main" id="{99BA646D-E065-39A0-0F19-9593722AD0D8}"/>
              </a:ext>
            </a:extLst>
          </p:cNvPr>
          <p:cNvSpPr/>
          <p:nvPr/>
        </p:nvSpPr>
        <p:spPr>
          <a:xfrm>
            <a:off x="11038985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PHẠM DUYÊN 10 - 9Slide.vn">
            <a:extLst>
              <a:ext uri="{FF2B5EF4-FFF2-40B4-BE49-F238E27FC236}">
                <a16:creationId xmlns:a16="http://schemas.microsoft.com/office/drawing/2014/main" id="{4EF32DFE-6621-F8C2-0C07-FD008423913C}"/>
              </a:ext>
            </a:extLst>
          </p:cNvPr>
          <p:cNvSpPr/>
          <p:nvPr/>
        </p:nvSpPr>
        <p:spPr>
          <a:xfrm>
            <a:off x="12667662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PHẠM DUYÊN 11 - 9Slide.vn">
            <a:extLst>
              <a:ext uri="{FF2B5EF4-FFF2-40B4-BE49-F238E27FC236}">
                <a16:creationId xmlns:a16="http://schemas.microsoft.com/office/drawing/2014/main" id="{2C8AD4C5-92DB-36BB-CC6C-D01EAA99AC63}"/>
              </a:ext>
            </a:extLst>
          </p:cNvPr>
          <p:cNvSpPr/>
          <p:nvPr/>
        </p:nvSpPr>
        <p:spPr>
          <a:xfrm>
            <a:off x="14296339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PHẠM DUYÊN 12 - 9Slide.vn">
            <a:extLst>
              <a:ext uri="{FF2B5EF4-FFF2-40B4-BE49-F238E27FC236}">
                <a16:creationId xmlns:a16="http://schemas.microsoft.com/office/drawing/2014/main" id="{D7DB4775-EB8D-3CD0-E536-A761679C3897}"/>
              </a:ext>
            </a:extLst>
          </p:cNvPr>
          <p:cNvSpPr/>
          <p:nvPr/>
        </p:nvSpPr>
        <p:spPr>
          <a:xfrm>
            <a:off x="15925014" y="5183172"/>
            <a:ext cx="1067586" cy="1135931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solidFill>
                  <a:srgbClr val="DE3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6D669F03-E557-E58F-09C8-A2AAB5BC6635}"/>
              </a:ext>
            </a:extLst>
          </p:cNvPr>
          <p:cNvGrpSpPr/>
          <p:nvPr/>
        </p:nvGrpSpPr>
        <p:grpSpPr>
          <a:xfrm>
            <a:off x="654772" y="358222"/>
            <a:ext cx="1050842" cy="1200329"/>
            <a:chOff x="865229" y="757237"/>
            <a:chExt cx="1050842" cy="12003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F5A3F1-6799-8EDB-0CF0-B5D79422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229" y="833878"/>
              <a:ext cx="1050842" cy="1066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84D51A-D072-94B2-9643-D976E536B382}"/>
                </a:ext>
              </a:extLst>
            </p:cNvPr>
            <p:cNvSpPr txBox="1"/>
            <p:nvPr/>
          </p:nvSpPr>
          <p:spPr>
            <a:xfrm>
              <a:off x="1114244" y="757237"/>
              <a:ext cx="5528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FE303AF4-BA64-7DEA-CDBB-474574165373}"/>
              </a:ext>
            </a:extLst>
          </p:cNvPr>
          <p:cNvSpPr txBox="1"/>
          <p:nvPr/>
        </p:nvSpPr>
        <p:spPr>
          <a:xfrm>
            <a:off x="1863789" y="450965"/>
            <a:ext cx="11166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3565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 hoàn thành bảng cộng.</a:t>
            </a:r>
            <a:endParaRPr lang="en-US" sz="6600" b="1" dirty="0">
              <a:solidFill>
                <a:srgbClr val="035651"/>
              </a:solidFill>
              <a:latin typeface="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1" name="PHẠM DUYÊN 3 - 9Slide.vn">
            <a:extLst>
              <a:ext uri="{FF2B5EF4-FFF2-40B4-BE49-F238E27FC236}">
                <a16:creationId xmlns:a16="http://schemas.microsoft.com/office/drawing/2014/main" id="{6ADC7219-0F55-1F95-2787-AF6412788073}"/>
              </a:ext>
            </a:extLst>
          </p:cNvPr>
          <p:cNvSpPr/>
          <p:nvPr/>
        </p:nvSpPr>
        <p:spPr>
          <a:xfrm>
            <a:off x="615825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+ 1 = 2</a:t>
            </a:r>
          </a:p>
        </p:txBody>
      </p:sp>
      <p:sp>
        <p:nvSpPr>
          <p:cNvPr id="142" name="PHẠM DUYÊN 4 - 9Slide.vn">
            <a:extLst>
              <a:ext uri="{FF2B5EF4-FFF2-40B4-BE49-F238E27FC236}">
                <a16:creationId xmlns:a16="http://schemas.microsoft.com/office/drawing/2014/main" id="{C6B911E3-F420-5938-E64B-3AC3AC837703}"/>
              </a:ext>
            </a:extLst>
          </p:cNvPr>
          <p:cNvSpPr/>
          <p:nvPr/>
        </p:nvSpPr>
        <p:spPr>
          <a:xfrm>
            <a:off x="1975523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" name="PHẠM DUYÊN 5 - 9Slide.vn">
            <a:extLst>
              <a:ext uri="{FF2B5EF4-FFF2-40B4-BE49-F238E27FC236}">
                <a16:creationId xmlns:a16="http://schemas.microsoft.com/office/drawing/2014/main" id="{89F01A0E-0DA7-5066-FFC3-0429214B2DB2}"/>
              </a:ext>
            </a:extLst>
          </p:cNvPr>
          <p:cNvSpPr/>
          <p:nvPr/>
        </p:nvSpPr>
        <p:spPr>
          <a:xfrm>
            <a:off x="1365923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8" name="PHẠM DUYÊN 6 - 9Slide.vn">
            <a:extLst>
              <a:ext uri="{FF2B5EF4-FFF2-40B4-BE49-F238E27FC236}">
                <a16:creationId xmlns:a16="http://schemas.microsoft.com/office/drawing/2014/main" id="{E0F95B97-6B03-AEF3-D8D9-679D103DA450}"/>
              </a:ext>
            </a:extLst>
          </p:cNvPr>
          <p:cNvSpPr/>
          <p:nvPr/>
        </p:nvSpPr>
        <p:spPr>
          <a:xfrm>
            <a:off x="615825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+ 2 = 3</a:t>
            </a:r>
          </a:p>
        </p:txBody>
      </p:sp>
      <p:sp>
        <p:nvSpPr>
          <p:cNvPr id="169" name="PHẠM DUYÊN 7 - 9Slide.vn">
            <a:extLst>
              <a:ext uri="{FF2B5EF4-FFF2-40B4-BE49-F238E27FC236}">
                <a16:creationId xmlns:a16="http://schemas.microsoft.com/office/drawing/2014/main" id="{7ABA6BEB-5EE8-4144-6B22-44ED85636651}"/>
              </a:ext>
            </a:extLst>
          </p:cNvPr>
          <p:cNvSpPr/>
          <p:nvPr/>
        </p:nvSpPr>
        <p:spPr>
          <a:xfrm>
            <a:off x="1975523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0" name="PHẠM DUYÊN 8 - 9Slide.vn">
            <a:extLst>
              <a:ext uri="{FF2B5EF4-FFF2-40B4-BE49-F238E27FC236}">
                <a16:creationId xmlns:a16="http://schemas.microsoft.com/office/drawing/2014/main" id="{EDF1B4BB-C440-A8BF-BA2D-69CB29B1EA41}"/>
              </a:ext>
            </a:extLst>
          </p:cNvPr>
          <p:cNvSpPr/>
          <p:nvPr/>
        </p:nvSpPr>
        <p:spPr>
          <a:xfrm>
            <a:off x="1365923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2" name="PHẠM DUYÊN 9 - 9Slide.vn">
            <a:extLst>
              <a:ext uri="{FF2B5EF4-FFF2-40B4-BE49-F238E27FC236}">
                <a16:creationId xmlns:a16="http://schemas.microsoft.com/office/drawing/2014/main" id="{D47E920D-D36E-E90B-B59A-B1FA20F62670}"/>
              </a:ext>
            </a:extLst>
          </p:cNvPr>
          <p:cNvSpPr/>
          <p:nvPr/>
        </p:nvSpPr>
        <p:spPr>
          <a:xfrm>
            <a:off x="615825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= 4</a:t>
            </a:r>
          </a:p>
        </p:txBody>
      </p:sp>
      <p:sp>
        <p:nvSpPr>
          <p:cNvPr id="193" name="PHẠM DUYÊN 10 - 9Slide.vn">
            <a:extLst>
              <a:ext uri="{FF2B5EF4-FFF2-40B4-BE49-F238E27FC236}">
                <a16:creationId xmlns:a16="http://schemas.microsoft.com/office/drawing/2014/main" id="{372D5C7F-C045-D34A-8BF7-079990CF5C01}"/>
              </a:ext>
            </a:extLst>
          </p:cNvPr>
          <p:cNvSpPr/>
          <p:nvPr/>
        </p:nvSpPr>
        <p:spPr>
          <a:xfrm>
            <a:off x="1968379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" name="PHẠM DUYÊN 11 - 9Slide.vn">
            <a:extLst>
              <a:ext uri="{FF2B5EF4-FFF2-40B4-BE49-F238E27FC236}">
                <a16:creationId xmlns:a16="http://schemas.microsoft.com/office/drawing/2014/main" id="{2A10105E-904A-BBB3-F78B-FD9BB57D2301}"/>
              </a:ext>
            </a:extLst>
          </p:cNvPr>
          <p:cNvSpPr/>
          <p:nvPr/>
        </p:nvSpPr>
        <p:spPr>
          <a:xfrm>
            <a:off x="1358779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3" name="PHẠM DUYÊN 12 - 9Slide.vn">
            <a:extLst>
              <a:ext uri="{FF2B5EF4-FFF2-40B4-BE49-F238E27FC236}">
                <a16:creationId xmlns:a16="http://schemas.microsoft.com/office/drawing/2014/main" id="{DE88FD19-09C4-5B0B-E14B-ACD78285DE6E}"/>
              </a:ext>
            </a:extLst>
          </p:cNvPr>
          <p:cNvSpPr/>
          <p:nvPr/>
        </p:nvSpPr>
        <p:spPr>
          <a:xfrm>
            <a:off x="615825" y="4406286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+ 4 = 5</a:t>
            </a:r>
          </a:p>
        </p:txBody>
      </p:sp>
      <p:sp>
        <p:nvSpPr>
          <p:cNvPr id="214" name="PHẠM DUYÊN 13 - 9Slide.vn">
            <a:extLst>
              <a:ext uri="{FF2B5EF4-FFF2-40B4-BE49-F238E27FC236}">
                <a16:creationId xmlns:a16="http://schemas.microsoft.com/office/drawing/2014/main" id="{B37204C3-7A8F-5FE9-6105-7E3A0AAE6678}"/>
              </a:ext>
            </a:extLst>
          </p:cNvPr>
          <p:cNvSpPr/>
          <p:nvPr/>
        </p:nvSpPr>
        <p:spPr>
          <a:xfrm>
            <a:off x="1977904" y="45136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5" name="PHẠM DUYÊN 14 - 9Slide.vn">
            <a:extLst>
              <a:ext uri="{FF2B5EF4-FFF2-40B4-BE49-F238E27FC236}">
                <a16:creationId xmlns:a16="http://schemas.microsoft.com/office/drawing/2014/main" id="{24319ED3-7AA7-599F-4865-64E77EFE02AE}"/>
              </a:ext>
            </a:extLst>
          </p:cNvPr>
          <p:cNvSpPr/>
          <p:nvPr/>
        </p:nvSpPr>
        <p:spPr>
          <a:xfrm>
            <a:off x="1368304" y="45465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1" name="PHẠM DUYÊN 15 - 9Slide.vn">
            <a:extLst>
              <a:ext uri="{FF2B5EF4-FFF2-40B4-BE49-F238E27FC236}">
                <a16:creationId xmlns:a16="http://schemas.microsoft.com/office/drawing/2014/main" id="{092FAD6C-101C-7BDF-0907-20061FF88837}"/>
              </a:ext>
            </a:extLst>
          </p:cNvPr>
          <p:cNvSpPr/>
          <p:nvPr/>
        </p:nvSpPr>
        <p:spPr>
          <a:xfrm>
            <a:off x="620588" y="5272125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+ 5 = 6</a:t>
            </a:r>
          </a:p>
        </p:txBody>
      </p:sp>
      <p:sp>
        <p:nvSpPr>
          <p:cNvPr id="232" name="PHẠM DUYÊN 16 - 9Slide.vn">
            <a:extLst>
              <a:ext uri="{FF2B5EF4-FFF2-40B4-BE49-F238E27FC236}">
                <a16:creationId xmlns:a16="http://schemas.microsoft.com/office/drawing/2014/main" id="{79DC6C13-7750-CB71-54AB-E2149AEC2067}"/>
              </a:ext>
            </a:extLst>
          </p:cNvPr>
          <p:cNvSpPr/>
          <p:nvPr/>
        </p:nvSpPr>
        <p:spPr>
          <a:xfrm>
            <a:off x="1982666" y="538047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3" name="PHẠM DUYÊN 17 - 9Slide.vn">
            <a:extLst>
              <a:ext uri="{FF2B5EF4-FFF2-40B4-BE49-F238E27FC236}">
                <a16:creationId xmlns:a16="http://schemas.microsoft.com/office/drawing/2014/main" id="{E1A692A9-B1F7-02C3-BFD9-E18E9B4FDEB7}"/>
              </a:ext>
            </a:extLst>
          </p:cNvPr>
          <p:cNvSpPr/>
          <p:nvPr/>
        </p:nvSpPr>
        <p:spPr>
          <a:xfrm>
            <a:off x="1373066" y="541327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6" name="PHẠM DUYÊN 18 - 9Slide.vn">
            <a:extLst>
              <a:ext uri="{FF2B5EF4-FFF2-40B4-BE49-F238E27FC236}">
                <a16:creationId xmlns:a16="http://schemas.microsoft.com/office/drawing/2014/main" id="{0FE46113-7C92-47AD-CD56-8B0FB44ECDF6}"/>
              </a:ext>
            </a:extLst>
          </p:cNvPr>
          <p:cNvSpPr/>
          <p:nvPr/>
        </p:nvSpPr>
        <p:spPr>
          <a:xfrm>
            <a:off x="615825" y="6132349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+ 6 = 7</a:t>
            </a:r>
          </a:p>
        </p:txBody>
      </p:sp>
      <p:sp>
        <p:nvSpPr>
          <p:cNvPr id="247" name="PHẠM DUYÊN 19 - 9Slide.vn">
            <a:extLst>
              <a:ext uri="{FF2B5EF4-FFF2-40B4-BE49-F238E27FC236}">
                <a16:creationId xmlns:a16="http://schemas.microsoft.com/office/drawing/2014/main" id="{B913C7B2-B43F-2E7F-0380-8DB23D52F3A0}"/>
              </a:ext>
            </a:extLst>
          </p:cNvPr>
          <p:cNvSpPr/>
          <p:nvPr/>
        </p:nvSpPr>
        <p:spPr>
          <a:xfrm>
            <a:off x="1981475" y="625438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8" name="PHẠM DUYÊN 20 - 9Slide.vn">
            <a:extLst>
              <a:ext uri="{FF2B5EF4-FFF2-40B4-BE49-F238E27FC236}">
                <a16:creationId xmlns:a16="http://schemas.microsoft.com/office/drawing/2014/main" id="{38A38F3D-EFBA-9CF3-C9D7-4136B8A622FE}"/>
              </a:ext>
            </a:extLst>
          </p:cNvPr>
          <p:cNvSpPr/>
          <p:nvPr/>
        </p:nvSpPr>
        <p:spPr>
          <a:xfrm>
            <a:off x="1371875" y="6287195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8" name="PHẠM DUYÊN 21 - 9Slide.vn">
            <a:extLst>
              <a:ext uri="{FF2B5EF4-FFF2-40B4-BE49-F238E27FC236}">
                <a16:creationId xmlns:a16="http://schemas.microsoft.com/office/drawing/2014/main" id="{11321D0B-E844-68EC-7F6A-454B851CEF3A}"/>
              </a:ext>
            </a:extLst>
          </p:cNvPr>
          <p:cNvSpPr/>
          <p:nvPr/>
        </p:nvSpPr>
        <p:spPr>
          <a:xfrm>
            <a:off x="615825" y="699153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+ 7 = 8</a:t>
            </a:r>
          </a:p>
        </p:txBody>
      </p:sp>
      <p:sp>
        <p:nvSpPr>
          <p:cNvPr id="259" name="PHẠM DUYÊN 22 - 9Slide.vn">
            <a:extLst>
              <a:ext uri="{FF2B5EF4-FFF2-40B4-BE49-F238E27FC236}">
                <a16:creationId xmlns:a16="http://schemas.microsoft.com/office/drawing/2014/main" id="{A38A33CC-4754-C54D-AA01-2AAF6BBB3E15}"/>
              </a:ext>
            </a:extLst>
          </p:cNvPr>
          <p:cNvSpPr/>
          <p:nvPr/>
        </p:nvSpPr>
        <p:spPr>
          <a:xfrm>
            <a:off x="1977904" y="71044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0" name="PHẠM DUYÊN 23 - 9Slide.vn">
            <a:extLst>
              <a:ext uri="{FF2B5EF4-FFF2-40B4-BE49-F238E27FC236}">
                <a16:creationId xmlns:a16="http://schemas.microsoft.com/office/drawing/2014/main" id="{7EED6B60-F1E4-FDA5-6390-38A923D54598}"/>
              </a:ext>
            </a:extLst>
          </p:cNvPr>
          <p:cNvSpPr/>
          <p:nvPr/>
        </p:nvSpPr>
        <p:spPr>
          <a:xfrm>
            <a:off x="1368304" y="71373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7" name="PHẠM DUYÊN 24 - 9Slide.vn">
            <a:extLst>
              <a:ext uri="{FF2B5EF4-FFF2-40B4-BE49-F238E27FC236}">
                <a16:creationId xmlns:a16="http://schemas.microsoft.com/office/drawing/2014/main" id="{3F3D27C1-9E84-874A-BA87-A65D23FDC3F4}"/>
              </a:ext>
            </a:extLst>
          </p:cNvPr>
          <p:cNvSpPr/>
          <p:nvPr/>
        </p:nvSpPr>
        <p:spPr>
          <a:xfrm>
            <a:off x="609809" y="7851787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+ 8 = 9</a:t>
            </a:r>
          </a:p>
        </p:txBody>
      </p:sp>
      <p:sp>
        <p:nvSpPr>
          <p:cNvPr id="268" name="PHẠM DUYÊN 25 - 9Slide.vn">
            <a:extLst>
              <a:ext uri="{FF2B5EF4-FFF2-40B4-BE49-F238E27FC236}">
                <a16:creationId xmlns:a16="http://schemas.microsoft.com/office/drawing/2014/main" id="{4CA3ADB7-4ED0-8358-7D8B-DDB486A2EF60}"/>
              </a:ext>
            </a:extLst>
          </p:cNvPr>
          <p:cNvSpPr/>
          <p:nvPr/>
        </p:nvSpPr>
        <p:spPr>
          <a:xfrm>
            <a:off x="1971887" y="79867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9" name="PHẠM DUYÊN 26 - 9Slide.vn">
            <a:extLst>
              <a:ext uri="{FF2B5EF4-FFF2-40B4-BE49-F238E27FC236}">
                <a16:creationId xmlns:a16="http://schemas.microsoft.com/office/drawing/2014/main" id="{ECC80B03-A590-8AF8-823C-FE507877ABBD}"/>
              </a:ext>
            </a:extLst>
          </p:cNvPr>
          <p:cNvSpPr/>
          <p:nvPr/>
        </p:nvSpPr>
        <p:spPr>
          <a:xfrm>
            <a:off x="1362287" y="80195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3" name="PHẠM DUYÊN 27 - 9Slide.vn">
            <a:extLst>
              <a:ext uri="{FF2B5EF4-FFF2-40B4-BE49-F238E27FC236}">
                <a16:creationId xmlns:a16="http://schemas.microsoft.com/office/drawing/2014/main" id="{76439D1E-BB2D-1FBF-ACB9-A7A7CC882435}"/>
              </a:ext>
            </a:extLst>
          </p:cNvPr>
          <p:cNvSpPr/>
          <p:nvPr/>
        </p:nvSpPr>
        <p:spPr>
          <a:xfrm>
            <a:off x="620588" y="8702068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+ 9 = 10</a:t>
            </a:r>
          </a:p>
        </p:txBody>
      </p:sp>
      <p:sp>
        <p:nvSpPr>
          <p:cNvPr id="274" name="PHẠM DUYÊN 28 - 9Slide.vn">
            <a:extLst>
              <a:ext uri="{FF2B5EF4-FFF2-40B4-BE49-F238E27FC236}">
                <a16:creationId xmlns:a16="http://schemas.microsoft.com/office/drawing/2014/main" id="{65828645-837E-4B05-0862-559E874F1C93}"/>
              </a:ext>
            </a:extLst>
          </p:cNvPr>
          <p:cNvSpPr/>
          <p:nvPr/>
        </p:nvSpPr>
        <p:spPr>
          <a:xfrm>
            <a:off x="1982875" y="88189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5" name="PHẠM DUYÊN 29 - 9Slide.vn">
            <a:extLst>
              <a:ext uri="{FF2B5EF4-FFF2-40B4-BE49-F238E27FC236}">
                <a16:creationId xmlns:a16="http://schemas.microsoft.com/office/drawing/2014/main" id="{D94251B6-02A6-F13F-344B-4E97866D97B6}"/>
              </a:ext>
            </a:extLst>
          </p:cNvPr>
          <p:cNvSpPr/>
          <p:nvPr/>
        </p:nvSpPr>
        <p:spPr>
          <a:xfrm>
            <a:off x="1341128" y="884108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6" name="PHẠM DUYÊN 30 - 9Slide.vn">
            <a:extLst>
              <a:ext uri="{FF2B5EF4-FFF2-40B4-BE49-F238E27FC236}">
                <a16:creationId xmlns:a16="http://schemas.microsoft.com/office/drawing/2014/main" id="{3815EA0F-A0A6-1F3F-E6C8-EFE501B320BB}"/>
              </a:ext>
            </a:extLst>
          </p:cNvPr>
          <p:cNvSpPr/>
          <p:nvPr/>
        </p:nvSpPr>
        <p:spPr>
          <a:xfrm>
            <a:off x="2522697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+ 1 = 3</a:t>
            </a:r>
          </a:p>
        </p:txBody>
      </p:sp>
      <p:sp>
        <p:nvSpPr>
          <p:cNvPr id="637" name="PHẠM DUYÊN 31 - 9Slide.vn">
            <a:extLst>
              <a:ext uri="{FF2B5EF4-FFF2-40B4-BE49-F238E27FC236}">
                <a16:creationId xmlns:a16="http://schemas.microsoft.com/office/drawing/2014/main" id="{23ABE993-4EB1-13B9-8603-CDDE4327B34C}"/>
              </a:ext>
            </a:extLst>
          </p:cNvPr>
          <p:cNvSpPr/>
          <p:nvPr/>
        </p:nvSpPr>
        <p:spPr>
          <a:xfrm>
            <a:off x="3878618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8" name="PHẠM DUYÊN 32 - 9Slide.vn">
            <a:extLst>
              <a:ext uri="{FF2B5EF4-FFF2-40B4-BE49-F238E27FC236}">
                <a16:creationId xmlns:a16="http://schemas.microsoft.com/office/drawing/2014/main" id="{D66E3244-AAB6-C1F1-5E6A-CDA420515D47}"/>
              </a:ext>
            </a:extLst>
          </p:cNvPr>
          <p:cNvSpPr/>
          <p:nvPr/>
        </p:nvSpPr>
        <p:spPr>
          <a:xfrm>
            <a:off x="3269018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0" name="PHẠM DUYÊN 33 - 9Slide.vn">
            <a:extLst>
              <a:ext uri="{FF2B5EF4-FFF2-40B4-BE49-F238E27FC236}">
                <a16:creationId xmlns:a16="http://schemas.microsoft.com/office/drawing/2014/main" id="{AFCF1795-3450-A2DC-A2EF-6A516A1DE7F2}"/>
              </a:ext>
            </a:extLst>
          </p:cNvPr>
          <p:cNvSpPr/>
          <p:nvPr/>
        </p:nvSpPr>
        <p:spPr>
          <a:xfrm>
            <a:off x="2522697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= 4</a:t>
            </a:r>
          </a:p>
        </p:txBody>
      </p:sp>
      <p:sp>
        <p:nvSpPr>
          <p:cNvPr id="661" name="PHẠM DUYÊN 34 - 9Slide.vn">
            <a:extLst>
              <a:ext uri="{FF2B5EF4-FFF2-40B4-BE49-F238E27FC236}">
                <a16:creationId xmlns:a16="http://schemas.microsoft.com/office/drawing/2014/main" id="{37A77CC5-E378-52E6-908D-BE5A705657AA}"/>
              </a:ext>
            </a:extLst>
          </p:cNvPr>
          <p:cNvSpPr/>
          <p:nvPr/>
        </p:nvSpPr>
        <p:spPr>
          <a:xfrm>
            <a:off x="3878618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2" name="PHẠM DUYÊN 35 - 9Slide.vn">
            <a:extLst>
              <a:ext uri="{FF2B5EF4-FFF2-40B4-BE49-F238E27FC236}">
                <a16:creationId xmlns:a16="http://schemas.microsoft.com/office/drawing/2014/main" id="{A0A019B1-C0DE-CA6F-3214-E37FDBE3971E}"/>
              </a:ext>
            </a:extLst>
          </p:cNvPr>
          <p:cNvSpPr/>
          <p:nvPr/>
        </p:nvSpPr>
        <p:spPr>
          <a:xfrm>
            <a:off x="3269018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81" name="PHẠM DUYÊN 36 - 9Slide.vn">
            <a:extLst>
              <a:ext uri="{FF2B5EF4-FFF2-40B4-BE49-F238E27FC236}">
                <a16:creationId xmlns:a16="http://schemas.microsoft.com/office/drawing/2014/main" id="{9BA8AAEC-A92C-C479-A0A8-7062C102788A}"/>
              </a:ext>
            </a:extLst>
          </p:cNvPr>
          <p:cNvSpPr/>
          <p:nvPr/>
        </p:nvSpPr>
        <p:spPr>
          <a:xfrm>
            <a:off x="2522697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= 5</a:t>
            </a:r>
          </a:p>
        </p:txBody>
      </p:sp>
      <p:sp>
        <p:nvSpPr>
          <p:cNvPr id="682" name="PHẠM DUYÊN 37 - 9Slide.vn">
            <a:extLst>
              <a:ext uri="{FF2B5EF4-FFF2-40B4-BE49-F238E27FC236}">
                <a16:creationId xmlns:a16="http://schemas.microsoft.com/office/drawing/2014/main" id="{EAFEAA31-8C35-F73F-4AA9-D16683D180ED}"/>
              </a:ext>
            </a:extLst>
          </p:cNvPr>
          <p:cNvSpPr/>
          <p:nvPr/>
        </p:nvSpPr>
        <p:spPr>
          <a:xfrm>
            <a:off x="3871474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3" name="PHẠM DUYÊN 38 - 9Slide.vn">
            <a:extLst>
              <a:ext uri="{FF2B5EF4-FFF2-40B4-BE49-F238E27FC236}">
                <a16:creationId xmlns:a16="http://schemas.microsoft.com/office/drawing/2014/main" id="{D11AF06D-F90B-F2CD-F1E8-40708501FA22}"/>
              </a:ext>
            </a:extLst>
          </p:cNvPr>
          <p:cNvSpPr/>
          <p:nvPr/>
        </p:nvSpPr>
        <p:spPr>
          <a:xfrm>
            <a:off x="3261874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9" name="PHẠM DUYÊN 39 - 9Slide.vn">
            <a:extLst>
              <a:ext uri="{FF2B5EF4-FFF2-40B4-BE49-F238E27FC236}">
                <a16:creationId xmlns:a16="http://schemas.microsoft.com/office/drawing/2014/main" id="{19D0A636-56C4-B94D-9BE9-EE17EA6D9B8F}"/>
              </a:ext>
            </a:extLst>
          </p:cNvPr>
          <p:cNvSpPr/>
          <p:nvPr/>
        </p:nvSpPr>
        <p:spPr>
          <a:xfrm>
            <a:off x="2522697" y="4406286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+ 4 = 6</a:t>
            </a:r>
          </a:p>
        </p:txBody>
      </p:sp>
      <p:sp>
        <p:nvSpPr>
          <p:cNvPr id="700" name="PHẠM DUYÊN 40 - 9Slide.vn">
            <a:extLst>
              <a:ext uri="{FF2B5EF4-FFF2-40B4-BE49-F238E27FC236}">
                <a16:creationId xmlns:a16="http://schemas.microsoft.com/office/drawing/2014/main" id="{F6F0F708-E2E8-6B22-627D-FF5562BBAACC}"/>
              </a:ext>
            </a:extLst>
          </p:cNvPr>
          <p:cNvSpPr/>
          <p:nvPr/>
        </p:nvSpPr>
        <p:spPr>
          <a:xfrm>
            <a:off x="3880999" y="45136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1" name="PHẠM DUYÊN 41 - 9Slide.vn">
            <a:extLst>
              <a:ext uri="{FF2B5EF4-FFF2-40B4-BE49-F238E27FC236}">
                <a16:creationId xmlns:a16="http://schemas.microsoft.com/office/drawing/2014/main" id="{8BEBBDC3-101A-77B2-4930-107CED750D70}"/>
              </a:ext>
            </a:extLst>
          </p:cNvPr>
          <p:cNvSpPr/>
          <p:nvPr/>
        </p:nvSpPr>
        <p:spPr>
          <a:xfrm>
            <a:off x="3271399" y="45465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4" name="PHẠM DUYÊN 42 - 9Slide.vn">
            <a:extLst>
              <a:ext uri="{FF2B5EF4-FFF2-40B4-BE49-F238E27FC236}">
                <a16:creationId xmlns:a16="http://schemas.microsoft.com/office/drawing/2014/main" id="{0E3D3F4A-E9DC-0719-F312-846CB208785B}"/>
              </a:ext>
            </a:extLst>
          </p:cNvPr>
          <p:cNvSpPr/>
          <p:nvPr/>
        </p:nvSpPr>
        <p:spPr>
          <a:xfrm>
            <a:off x="2527460" y="5272125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+ 5 = 7</a:t>
            </a:r>
          </a:p>
        </p:txBody>
      </p:sp>
      <p:sp>
        <p:nvSpPr>
          <p:cNvPr id="715" name="PHẠM DUYÊN 43 - 9Slide.vn">
            <a:extLst>
              <a:ext uri="{FF2B5EF4-FFF2-40B4-BE49-F238E27FC236}">
                <a16:creationId xmlns:a16="http://schemas.microsoft.com/office/drawing/2014/main" id="{6252A607-7440-3B30-78C5-A7D08E8F230E}"/>
              </a:ext>
            </a:extLst>
          </p:cNvPr>
          <p:cNvSpPr/>
          <p:nvPr/>
        </p:nvSpPr>
        <p:spPr>
          <a:xfrm>
            <a:off x="3885761" y="538047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6" name="PHẠM DUYÊN 44 - 9Slide.vn">
            <a:extLst>
              <a:ext uri="{FF2B5EF4-FFF2-40B4-BE49-F238E27FC236}">
                <a16:creationId xmlns:a16="http://schemas.microsoft.com/office/drawing/2014/main" id="{D80A15B4-A64F-A7EE-B3D5-04EBFDB10405}"/>
              </a:ext>
            </a:extLst>
          </p:cNvPr>
          <p:cNvSpPr/>
          <p:nvPr/>
        </p:nvSpPr>
        <p:spPr>
          <a:xfrm>
            <a:off x="3276161" y="541327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26" name="PHẠM DUYÊN 45 - 9Slide.vn">
            <a:extLst>
              <a:ext uri="{FF2B5EF4-FFF2-40B4-BE49-F238E27FC236}">
                <a16:creationId xmlns:a16="http://schemas.microsoft.com/office/drawing/2014/main" id="{89B4C02C-CF57-0D3A-797E-ABCCC98FFE32}"/>
              </a:ext>
            </a:extLst>
          </p:cNvPr>
          <p:cNvSpPr/>
          <p:nvPr/>
        </p:nvSpPr>
        <p:spPr>
          <a:xfrm>
            <a:off x="2522697" y="6132349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+ 6 = 8</a:t>
            </a:r>
          </a:p>
        </p:txBody>
      </p:sp>
      <p:sp>
        <p:nvSpPr>
          <p:cNvPr id="727" name="PHẠM DUYÊN 46 - 9Slide.vn">
            <a:extLst>
              <a:ext uri="{FF2B5EF4-FFF2-40B4-BE49-F238E27FC236}">
                <a16:creationId xmlns:a16="http://schemas.microsoft.com/office/drawing/2014/main" id="{98D0178F-336D-F2D2-63F8-F926D433336A}"/>
              </a:ext>
            </a:extLst>
          </p:cNvPr>
          <p:cNvSpPr/>
          <p:nvPr/>
        </p:nvSpPr>
        <p:spPr>
          <a:xfrm>
            <a:off x="3884570" y="625438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8" name="PHẠM DUYÊN 47 - 9Slide.vn">
            <a:extLst>
              <a:ext uri="{FF2B5EF4-FFF2-40B4-BE49-F238E27FC236}">
                <a16:creationId xmlns:a16="http://schemas.microsoft.com/office/drawing/2014/main" id="{5403F2E2-4F79-396D-6083-4069E3B67DD4}"/>
              </a:ext>
            </a:extLst>
          </p:cNvPr>
          <p:cNvSpPr/>
          <p:nvPr/>
        </p:nvSpPr>
        <p:spPr>
          <a:xfrm>
            <a:off x="3274970" y="6287195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35" name="PHẠM DUYÊN 48 - 9Slide.vn">
            <a:extLst>
              <a:ext uri="{FF2B5EF4-FFF2-40B4-BE49-F238E27FC236}">
                <a16:creationId xmlns:a16="http://schemas.microsoft.com/office/drawing/2014/main" id="{586F07AB-6742-01F1-7612-095AACE637DD}"/>
              </a:ext>
            </a:extLst>
          </p:cNvPr>
          <p:cNvSpPr/>
          <p:nvPr/>
        </p:nvSpPr>
        <p:spPr>
          <a:xfrm>
            <a:off x="2522697" y="699153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+ 7 = 9</a:t>
            </a:r>
          </a:p>
        </p:txBody>
      </p:sp>
      <p:sp>
        <p:nvSpPr>
          <p:cNvPr id="736" name="PHẠM DUYÊN 49 - 9Slide.vn">
            <a:extLst>
              <a:ext uri="{FF2B5EF4-FFF2-40B4-BE49-F238E27FC236}">
                <a16:creationId xmlns:a16="http://schemas.microsoft.com/office/drawing/2014/main" id="{71C74659-5327-246C-4F0F-6A9C7D201F03}"/>
              </a:ext>
            </a:extLst>
          </p:cNvPr>
          <p:cNvSpPr/>
          <p:nvPr/>
        </p:nvSpPr>
        <p:spPr>
          <a:xfrm>
            <a:off x="3880999" y="71044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7" name="PHẠM DUYÊN 50 - 9Slide.vn">
            <a:extLst>
              <a:ext uri="{FF2B5EF4-FFF2-40B4-BE49-F238E27FC236}">
                <a16:creationId xmlns:a16="http://schemas.microsoft.com/office/drawing/2014/main" id="{1C117916-E547-AEF3-E700-C9D95F93C476}"/>
              </a:ext>
            </a:extLst>
          </p:cNvPr>
          <p:cNvSpPr/>
          <p:nvPr/>
        </p:nvSpPr>
        <p:spPr>
          <a:xfrm>
            <a:off x="3271399" y="71373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41" name="PHẠM DUYÊN 51 - 9Slide.vn">
            <a:extLst>
              <a:ext uri="{FF2B5EF4-FFF2-40B4-BE49-F238E27FC236}">
                <a16:creationId xmlns:a16="http://schemas.microsoft.com/office/drawing/2014/main" id="{C4D4B4B0-FB04-51B9-D4E3-D744B142D329}"/>
              </a:ext>
            </a:extLst>
          </p:cNvPr>
          <p:cNvSpPr/>
          <p:nvPr/>
        </p:nvSpPr>
        <p:spPr>
          <a:xfrm>
            <a:off x="2511992" y="7851786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+ 8 = 10</a:t>
            </a:r>
          </a:p>
        </p:txBody>
      </p:sp>
      <p:sp>
        <p:nvSpPr>
          <p:cNvPr id="742" name="PHẠM DUYÊN 52 - 9Slide.vn">
            <a:extLst>
              <a:ext uri="{FF2B5EF4-FFF2-40B4-BE49-F238E27FC236}">
                <a16:creationId xmlns:a16="http://schemas.microsoft.com/office/drawing/2014/main" id="{955ABA51-72CF-2D6E-ACA2-3DFA6B0DD71A}"/>
              </a:ext>
            </a:extLst>
          </p:cNvPr>
          <p:cNvSpPr/>
          <p:nvPr/>
        </p:nvSpPr>
        <p:spPr>
          <a:xfrm>
            <a:off x="3877850" y="79867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3" name="PHẠM DUYÊN 53 - 9Slide.vn">
            <a:extLst>
              <a:ext uri="{FF2B5EF4-FFF2-40B4-BE49-F238E27FC236}">
                <a16:creationId xmlns:a16="http://schemas.microsoft.com/office/drawing/2014/main" id="{EB812F81-F7B3-B296-F65B-21A21D3FF180}"/>
              </a:ext>
            </a:extLst>
          </p:cNvPr>
          <p:cNvSpPr/>
          <p:nvPr/>
        </p:nvSpPr>
        <p:spPr>
          <a:xfrm>
            <a:off x="3236104" y="8008840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44" name="PHẠM DUYÊN 54 - 9Slide.vn">
            <a:extLst>
              <a:ext uri="{FF2B5EF4-FFF2-40B4-BE49-F238E27FC236}">
                <a16:creationId xmlns:a16="http://schemas.microsoft.com/office/drawing/2014/main" id="{A9F75489-24D8-68B4-10B2-B2F1F637791D}"/>
              </a:ext>
            </a:extLst>
          </p:cNvPr>
          <p:cNvSpPr/>
          <p:nvPr/>
        </p:nvSpPr>
        <p:spPr>
          <a:xfrm>
            <a:off x="4429569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 = 4</a:t>
            </a:r>
          </a:p>
        </p:txBody>
      </p:sp>
      <p:sp>
        <p:nvSpPr>
          <p:cNvPr id="745" name="PHẠM DUYÊN 55 - 9Slide.vn">
            <a:extLst>
              <a:ext uri="{FF2B5EF4-FFF2-40B4-BE49-F238E27FC236}">
                <a16:creationId xmlns:a16="http://schemas.microsoft.com/office/drawing/2014/main" id="{75DF53B6-20D0-7A64-6CEE-0BF5E64DF1C3}"/>
              </a:ext>
            </a:extLst>
          </p:cNvPr>
          <p:cNvSpPr/>
          <p:nvPr/>
        </p:nvSpPr>
        <p:spPr>
          <a:xfrm>
            <a:off x="5781713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6" name="PHẠM DUYÊN 56 - 9Slide.vn">
            <a:extLst>
              <a:ext uri="{FF2B5EF4-FFF2-40B4-BE49-F238E27FC236}">
                <a16:creationId xmlns:a16="http://schemas.microsoft.com/office/drawing/2014/main" id="{6303235A-C73C-2FF5-FFDA-3FF2B935F621}"/>
              </a:ext>
            </a:extLst>
          </p:cNvPr>
          <p:cNvSpPr/>
          <p:nvPr/>
        </p:nvSpPr>
        <p:spPr>
          <a:xfrm>
            <a:off x="5172113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65" name="PHẠM DUYÊN 57 - 9Slide.vn">
            <a:extLst>
              <a:ext uri="{FF2B5EF4-FFF2-40B4-BE49-F238E27FC236}">
                <a16:creationId xmlns:a16="http://schemas.microsoft.com/office/drawing/2014/main" id="{FAC09714-9CFA-7593-5268-35BD2F5148B2}"/>
              </a:ext>
            </a:extLst>
          </p:cNvPr>
          <p:cNvSpPr/>
          <p:nvPr/>
        </p:nvSpPr>
        <p:spPr>
          <a:xfrm>
            <a:off x="4429569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+ 2 = 5</a:t>
            </a:r>
          </a:p>
        </p:txBody>
      </p:sp>
      <p:sp>
        <p:nvSpPr>
          <p:cNvPr id="766" name="PHẠM DUYÊN 58 - 9Slide.vn">
            <a:extLst>
              <a:ext uri="{FF2B5EF4-FFF2-40B4-BE49-F238E27FC236}">
                <a16:creationId xmlns:a16="http://schemas.microsoft.com/office/drawing/2014/main" id="{241BFC0B-5F12-FAAB-5A04-539438FE43AE}"/>
              </a:ext>
            </a:extLst>
          </p:cNvPr>
          <p:cNvSpPr/>
          <p:nvPr/>
        </p:nvSpPr>
        <p:spPr>
          <a:xfrm>
            <a:off x="5781713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7" name="PHẠM DUYÊN 59 - 9Slide.vn">
            <a:extLst>
              <a:ext uri="{FF2B5EF4-FFF2-40B4-BE49-F238E27FC236}">
                <a16:creationId xmlns:a16="http://schemas.microsoft.com/office/drawing/2014/main" id="{4C179D77-B791-B786-AC55-59D1FFEA7780}"/>
              </a:ext>
            </a:extLst>
          </p:cNvPr>
          <p:cNvSpPr/>
          <p:nvPr/>
        </p:nvSpPr>
        <p:spPr>
          <a:xfrm>
            <a:off x="5172113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83" name="PHẠM DUYÊN 60 - 9Slide.vn">
            <a:extLst>
              <a:ext uri="{FF2B5EF4-FFF2-40B4-BE49-F238E27FC236}">
                <a16:creationId xmlns:a16="http://schemas.microsoft.com/office/drawing/2014/main" id="{EF8D01B8-52E0-A545-0928-3DBC9EB24CD6}"/>
              </a:ext>
            </a:extLst>
          </p:cNvPr>
          <p:cNvSpPr/>
          <p:nvPr/>
        </p:nvSpPr>
        <p:spPr>
          <a:xfrm>
            <a:off x="4429569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= 6</a:t>
            </a:r>
          </a:p>
        </p:txBody>
      </p:sp>
      <p:sp>
        <p:nvSpPr>
          <p:cNvPr id="784" name="PHẠM DUYÊN 61 - 9Slide.vn">
            <a:extLst>
              <a:ext uri="{FF2B5EF4-FFF2-40B4-BE49-F238E27FC236}">
                <a16:creationId xmlns:a16="http://schemas.microsoft.com/office/drawing/2014/main" id="{4079F7CC-743D-774D-FF47-AAE1C5C29540}"/>
              </a:ext>
            </a:extLst>
          </p:cNvPr>
          <p:cNvSpPr/>
          <p:nvPr/>
        </p:nvSpPr>
        <p:spPr>
          <a:xfrm>
            <a:off x="5774569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5" name="PHẠM DUYÊN 62 - 9Slide.vn">
            <a:extLst>
              <a:ext uri="{FF2B5EF4-FFF2-40B4-BE49-F238E27FC236}">
                <a16:creationId xmlns:a16="http://schemas.microsoft.com/office/drawing/2014/main" id="{3D07082E-15BC-537E-6683-42EC049198D4}"/>
              </a:ext>
            </a:extLst>
          </p:cNvPr>
          <p:cNvSpPr/>
          <p:nvPr/>
        </p:nvSpPr>
        <p:spPr>
          <a:xfrm>
            <a:off x="5164969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8" name="PHẠM DUYÊN 63 - 9Slide.vn">
            <a:extLst>
              <a:ext uri="{FF2B5EF4-FFF2-40B4-BE49-F238E27FC236}">
                <a16:creationId xmlns:a16="http://schemas.microsoft.com/office/drawing/2014/main" id="{8D4614A0-B9C0-133C-C133-BDE8AD305B92}"/>
              </a:ext>
            </a:extLst>
          </p:cNvPr>
          <p:cNvSpPr/>
          <p:nvPr/>
        </p:nvSpPr>
        <p:spPr>
          <a:xfrm>
            <a:off x="4429569" y="4406286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+ 4 = 7</a:t>
            </a:r>
          </a:p>
        </p:txBody>
      </p:sp>
      <p:sp>
        <p:nvSpPr>
          <p:cNvPr id="799" name="PHẠM DUYÊN 64 - 9Slide.vn">
            <a:extLst>
              <a:ext uri="{FF2B5EF4-FFF2-40B4-BE49-F238E27FC236}">
                <a16:creationId xmlns:a16="http://schemas.microsoft.com/office/drawing/2014/main" id="{78C3F18A-DB2B-EF83-B5C0-826C05B98B3C}"/>
              </a:ext>
            </a:extLst>
          </p:cNvPr>
          <p:cNvSpPr/>
          <p:nvPr/>
        </p:nvSpPr>
        <p:spPr>
          <a:xfrm>
            <a:off x="5784094" y="45136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0" name="PHẠM DUYÊN 65 - 9Slide.vn">
            <a:extLst>
              <a:ext uri="{FF2B5EF4-FFF2-40B4-BE49-F238E27FC236}">
                <a16:creationId xmlns:a16="http://schemas.microsoft.com/office/drawing/2014/main" id="{BF30BD7C-B030-F311-F098-D86483F04185}"/>
              </a:ext>
            </a:extLst>
          </p:cNvPr>
          <p:cNvSpPr/>
          <p:nvPr/>
        </p:nvSpPr>
        <p:spPr>
          <a:xfrm>
            <a:off x="5174494" y="45465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10" name="PHẠM DUYÊN 66 - 9Slide.vn">
            <a:extLst>
              <a:ext uri="{FF2B5EF4-FFF2-40B4-BE49-F238E27FC236}">
                <a16:creationId xmlns:a16="http://schemas.microsoft.com/office/drawing/2014/main" id="{B5CA138C-B229-3BC3-9F87-D6B01D97FC2B}"/>
              </a:ext>
            </a:extLst>
          </p:cNvPr>
          <p:cNvSpPr/>
          <p:nvPr/>
        </p:nvSpPr>
        <p:spPr>
          <a:xfrm>
            <a:off x="4434332" y="5272125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+ 5 = 8</a:t>
            </a:r>
          </a:p>
        </p:txBody>
      </p:sp>
      <p:sp>
        <p:nvSpPr>
          <p:cNvPr id="811" name="PHẠM DUYÊN 67 - 9Slide.vn">
            <a:extLst>
              <a:ext uri="{FF2B5EF4-FFF2-40B4-BE49-F238E27FC236}">
                <a16:creationId xmlns:a16="http://schemas.microsoft.com/office/drawing/2014/main" id="{5FFD2F29-24E8-74CF-8B85-81F391E7D859}"/>
              </a:ext>
            </a:extLst>
          </p:cNvPr>
          <p:cNvSpPr/>
          <p:nvPr/>
        </p:nvSpPr>
        <p:spPr>
          <a:xfrm>
            <a:off x="5788856" y="538047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2" name="PHẠM DUYÊN 68 - 9Slide.vn">
            <a:extLst>
              <a:ext uri="{FF2B5EF4-FFF2-40B4-BE49-F238E27FC236}">
                <a16:creationId xmlns:a16="http://schemas.microsoft.com/office/drawing/2014/main" id="{C64FE772-6FC2-C16E-AB39-6756A1BEA75E}"/>
              </a:ext>
            </a:extLst>
          </p:cNvPr>
          <p:cNvSpPr/>
          <p:nvPr/>
        </p:nvSpPr>
        <p:spPr>
          <a:xfrm>
            <a:off x="5179256" y="541327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19" name="PHẠM DUYÊN 69 - 9Slide.vn">
            <a:extLst>
              <a:ext uri="{FF2B5EF4-FFF2-40B4-BE49-F238E27FC236}">
                <a16:creationId xmlns:a16="http://schemas.microsoft.com/office/drawing/2014/main" id="{96996C63-7D21-4D30-3074-5DD428D722F6}"/>
              </a:ext>
            </a:extLst>
          </p:cNvPr>
          <p:cNvSpPr/>
          <p:nvPr/>
        </p:nvSpPr>
        <p:spPr>
          <a:xfrm>
            <a:off x="4429569" y="6132349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+ 6 = 9</a:t>
            </a:r>
          </a:p>
        </p:txBody>
      </p:sp>
      <p:sp>
        <p:nvSpPr>
          <p:cNvPr id="820" name="PHẠM DUYÊN 70 - 9Slide.vn">
            <a:extLst>
              <a:ext uri="{FF2B5EF4-FFF2-40B4-BE49-F238E27FC236}">
                <a16:creationId xmlns:a16="http://schemas.microsoft.com/office/drawing/2014/main" id="{5F8BDDA7-00CA-74B2-5C93-FB9B98E896D8}"/>
              </a:ext>
            </a:extLst>
          </p:cNvPr>
          <p:cNvSpPr/>
          <p:nvPr/>
        </p:nvSpPr>
        <p:spPr>
          <a:xfrm>
            <a:off x="5787665" y="625438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1" name="PHẠM DUYÊN 71 - 9Slide.vn">
            <a:extLst>
              <a:ext uri="{FF2B5EF4-FFF2-40B4-BE49-F238E27FC236}">
                <a16:creationId xmlns:a16="http://schemas.microsoft.com/office/drawing/2014/main" id="{8F637EDD-0AF6-3DF0-14D1-80A141A787C9}"/>
              </a:ext>
            </a:extLst>
          </p:cNvPr>
          <p:cNvSpPr/>
          <p:nvPr/>
        </p:nvSpPr>
        <p:spPr>
          <a:xfrm>
            <a:off x="5178065" y="6287195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25" name="PHẠM DUYÊN 72 - 9Slide.vn">
            <a:extLst>
              <a:ext uri="{FF2B5EF4-FFF2-40B4-BE49-F238E27FC236}">
                <a16:creationId xmlns:a16="http://schemas.microsoft.com/office/drawing/2014/main" id="{23172666-33B2-FCEE-5584-139D369D36E3}"/>
              </a:ext>
            </a:extLst>
          </p:cNvPr>
          <p:cNvSpPr/>
          <p:nvPr/>
        </p:nvSpPr>
        <p:spPr>
          <a:xfrm>
            <a:off x="4419600" y="6991528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+ 7 = 10</a:t>
            </a:r>
          </a:p>
        </p:txBody>
      </p:sp>
      <p:sp>
        <p:nvSpPr>
          <p:cNvPr id="826" name="PHẠM DUYÊN 73 - 9Slide.vn">
            <a:extLst>
              <a:ext uri="{FF2B5EF4-FFF2-40B4-BE49-F238E27FC236}">
                <a16:creationId xmlns:a16="http://schemas.microsoft.com/office/drawing/2014/main" id="{FA3BE9E6-7FDE-7B1B-BDD6-0F1BF4B67E7C}"/>
              </a:ext>
            </a:extLst>
          </p:cNvPr>
          <p:cNvSpPr/>
          <p:nvPr/>
        </p:nvSpPr>
        <p:spPr>
          <a:xfrm>
            <a:off x="5785459" y="71044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7" name="PHẠM DUYÊN 74 - 9Slide.vn">
            <a:extLst>
              <a:ext uri="{FF2B5EF4-FFF2-40B4-BE49-F238E27FC236}">
                <a16:creationId xmlns:a16="http://schemas.microsoft.com/office/drawing/2014/main" id="{E3A2E28B-2CBB-D0AD-E0DC-27D261865734}"/>
              </a:ext>
            </a:extLst>
          </p:cNvPr>
          <p:cNvSpPr/>
          <p:nvPr/>
        </p:nvSpPr>
        <p:spPr>
          <a:xfrm>
            <a:off x="5143712" y="712658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91" name="PHẠM DUYÊN 75 - 9Slide.vn">
            <a:extLst>
              <a:ext uri="{FF2B5EF4-FFF2-40B4-BE49-F238E27FC236}">
                <a16:creationId xmlns:a16="http://schemas.microsoft.com/office/drawing/2014/main" id="{81A39263-2B63-1E38-B997-ACCD17809B30}"/>
              </a:ext>
            </a:extLst>
          </p:cNvPr>
          <p:cNvSpPr/>
          <p:nvPr/>
        </p:nvSpPr>
        <p:spPr>
          <a:xfrm>
            <a:off x="6336441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892" name="PHẠM DUYÊN 76 - 9Slide.vn">
            <a:extLst>
              <a:ext uri="{FF2B5EF4-FFF2-40B4-BE49-F238E27FC236}">
                <a16:creationId xmlns:a16="http://schemas.microsoft.com/office/drawing/2014/main" id="{13CAE548-9E8C-8A3F-A5C7-90AEA51F029E}"/>
              </a:ext>
            </a:extLst>
          </p:cNvPr>
          <p:cNvSpPr/>
          <p:nvPr/>
        </p:nvSpPr>
        <p:spPr>
          <a:xfrm>
            <a:off x="7715027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3" name="PHẠM DUYÊN 77 - 9Slide.vn">
            <a:extLst>
              <a:ext uri="{FF2B5EF4-FFF2-40B4-BE49-F238E27FC236}">
                <a16:creationId xmlns:a16="http://schemas.microsoft.com/office/drawing/2014/main" id="{E27FBD4D-BFA0-7D94-E997-DED9E591E264}"/>
              </a:ext>
            </a:extLst>
          </p:cNvPr>
          <p:cNvSpPr/>
          <p:nvPr/>
        </p:nvSpPr>
        <p:spPr>
          <a:xfrm>
            <a:off x="7105427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09" name="PHẠM DUYÊN 78 - 9Slide.vn">
            <a:extLst>
              <a:ext uri="{FF2B5EF4-FFF2-40B4-BE49-F238E27FC236}">
                <a16:creationId xmlns:a16="http://schemas.microsoft.com/office/drawing/2014/main" id="{FB5F79AF-554A-64CB-D19D-5C42F05A31F2}"/>
              </a:ext>
            </a:extLst>
          </p:cNvPr>
          <p:cNvSpPr/>
          <p:nvPr/>
        </p:nvSpPr>
        <p:spPr>
          <a:xfrm>
            <a:off x="6336441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+ 2 = 6</a:t>
            </a:r>
          </a:p>
        </p:txBody>
      </p:sp>
      <p:sp>
        <p:nvSpPr>
          <p:cNvPr id="910" name="PHẠM DUYÊN 79 - 9Slide.vn">
            <a:extLst>
              <a:ext uri="{FF2B5EF4-FFF2-40B4-BE49-F238E27FC236}">
                <a16:creationId xmlns:a16="http://schemas.microsoft.com/office/drawing/2014/main" id="{AD76CA01-1185-7F1C-AC9C-88AD315689DF}"/>
              </a:ext>
            </a:extLst>
          </p:cNvPr>
          <p:cNvSpPr/>
          <p:nvPr/>
        </p:nvSpPr>
        <p:spPr>
          <a:xfrm>
            <a:off x="7715027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11" name="PHẠM DUYÊN 80 - 9Slide.vn">
            <a:extLst>
              <a:ext uri="{FF2B5EF4-FFF2-40B4-BE49-F238E27FC236}">
                <a16:creationId xmlns:a16="http://schemas.microsoft.com/office/drawing/2014/main" id="{E3C7A7C6-D23D-0B86-70E7-9ACB723F2540}"/>
              </a:ext>
            </a:extLst>
          </p:cNvPr>
          <p:cNvSpPr/>
          <p:nvPr/>
        </p:nvSpPr>
        <p:spPr>
          <a:xfrm>
            <a:off x="7105427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24" name="PHẠM DUYÊN 81 - 9Slide.vn">
            <a:extLst>
              <a:ext uri="{FF2B5EF4-FFF2-40B4-BE49-F238E27FC236}">
                <a16:creationId xmlns:a16="http://schemas.microsoft.com/office/drawing/2014/main" id="{77C2F9CB-8022-058C-C001-7031BF57B891}"/>
              </a:ext>
            </a:extLst>
          </p:cNvPr>
          <p:cNvSpPr/>
          <p:nvPr/>
        </p:nvSpPr>
        <p:spPr>
          <a:xfrm>
            <a:off x="6336441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= 7</a:t>
            </a:r>
          </a:p>
        </p:txBody>
      </p:sp>
      <p:sp>
        <p:nvSpPr>
          <p:cNvPr id="925" name="PHẠM DUYÊN 82 - 9Slide.vn">
            <a:extLst>
              <a:ext uri="{FF2B5EF4-FFF2-40B4-BE49-F238E27FC236}">
                <a16:creationId xmlns:a16="http://schemas.microsoft.com/office/drawing/2014/main" id="{285DF0C7-4424-5604-A306-C59DC3033E78}"/>
              </a:ext>
            </a:extLst>
          </p:cNvPr>
          <p:cNvSpPr/>
          <p:nvPr/>
        </p:nvSpPr>
        <p:spPr>
          <a:xfrm>
            <a:off x="7707883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6" name="PHẠM DUYÊN 83 - 9Slide.vn">
            <a:extLst>
              <a:ext uri="{FF2B5EF4-FFF2-40B4-BE49-F238E27FC236}">
                <a16:creationId xmlns:a16="http://schemas.microsoft.com/office/drawing/2014/main" id="{9A3A966B-CE1F-AB6B-7480-28BC246A9B95}"/>
              </a:ext>
            </a:extLst>
          </p:cNvPr>
          <p:cNvSpPr/>
          <p:nvPr/>
        </p:nvSpPr>
        <p:spPr>
          <a:xfrm>
            <a:off x="7098283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36" name="PHẠM DUYÊN 84 - 9Slide.vn">
            <a:extLst>
              <a:ext uri="{FF2B5EF4-FFF2-40B4-BE49-F238E27FC236}">
                <a16:creationId xmlns:a16="http://schemas.microsoft.com/office/drawing/2014/main" id="{4CA47207-236E-4422-C6CE-597E0393E9ED}"/>
              </a:ext>
            </a:extLst>
          </p:cNvPr>
          <p:cNvSpPr/>
          <p:nvPr/>
        </p:nvSpPr>
        <p:spPr>
          <a:xfrm>
            <a:off x="6336441" y="4406286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= 8</a:t>
            </a:r>
          </a:p>
        </p:txBody>
      </p:sp>
      <p:sp>
        <p:nvSpPr>
          <p:cNvPr id="937" name="PHẠM DUYÊN 85 - 9Slide.vn">
            <a:extLst>
              <a:ext uri="{FF2B5EF4-FFF2-40B4-BE49-F238E27FC236}">
                <a16:creationId xmlns:a16="http://schemas.microsoft.com/office/drawing/2014/main" id="{073AFBEF-43CF-5072-BA32-18D6337A23F4}"/>
              </a:ext>
            </a:extLst>
          </p:cNvPr>
          <p:cNvSpPr/>
          <p:nvPr/>
        </p:nvSpPr>
        <p:spPr>
          <a:xfrm>
            <a:off x="7717408" y="45136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38" name="PHẠM DUYÊN 86 - 9Slide.vn">
            <a:extLst>
              <a:ext uri="{FF2B5EF4-FFF2-40B4-BE49-F238E27FC236}">
                <a16:creationId xmlns:a16="http://schemas.microsoft.com/office/drawing/2014/main" id="{38F276B3-50E4-A252-D9A6-6B38D5F86FE9}"/>
              </a:ext>
            </a:extLst>
          </p:cNvPr>
          <p:cNvSpPr/>
          <p:nvPr/>
        </p:nvSpPr>
        <p:spPr>
          <a:xfrm>
            <a:off x="7107808" y="45465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45" name="PHẠM DUYÊN 87 - 9Slide.vn">
            <a:extLst>
              <a:ext uri="{FF2B5EF4-FFF2-40B4-BE49-F238E27FC236}">
                <a16:creationId xmlns:a16="http://schemas.microsoft.com/office/drawing/2014/main" id="{B90903F5-B566-20E0-96C9-13265C2C229D}"/>
              </a:ext>
            </a:extLst>
          </p:cNvPr>
          <p:cNvSpPr/>
          <p:nvPr/>
        </p:nvSpPr>
        <p:spPr>
          <a:xfrm>
            <a:off x="6341204" y="5272125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+ 5 = 9</a:t>
            </a:r>
          </a:p>
        </p:txBody>
      </p:sp>
      <p:sp>
        <p:nvSpPr>
          <p:cNvPr id="946" name="PHẠM DUYÊN 88 - 9Slide.vn">
            <a:extLst>
              <a:ext uri="{FF2B5EF4-FFF2-40B4-BE49-F238E27FC236}">
                <a16:creationId xmlns:a16="http://schemas.microsoft.com/office/drawing/2014/main" id="{65BB1D0E-0809-5804-F8BD-5254CAAAAF6F}"/>
              </a:ext>
            </a:extLst>
          </p:cNvPr>
          <p:cNvSpPr/>
          <p:nvPr/>
        </p:nvSpPr>
        <p:spPr>
          <a:xfrm>
            <a:off x="7722170" y="538047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47" name="PHẠM DUYÊN 89 - 9Slide.vn">
            <a:extLst>
              <a:ext uri="{FF2B5EF4-FFF2-40B4-BE49-F238E27FC236}">
                <a16:creationId xmlns:a16="http://schemas.microsoft.com/office/drawing/2014/main" id="{FE0B949A-5B0D-D5BE-8491-53218D5831B2}"/>
              </a:ext>
            </a:extLst>
          </p:cNvPr>
          <p:cNvSpPr/>
          <p:nvPr/>
        </p:nvSpPr>
        <p:spPr>
          <a:xfrm>
            <a:off x="7112570" y="541327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51" name="PHẠM DUYÊN 90 - 9Slide.vn">
            <a:extLst>
              <a:ext uri="{FF2B5EF4-FFF2-40B4-BE49-F238E27FC236}">
                <a16:creationId xmlns:a16="http://schemas.microsoft.com/office/drawing/2014/main" id="{81A9F89C-90B4-6F0F-B684-E40E2A4A3824}"/>
              </a:ext>
            </a:extLst>
          </p:cNvPr>
          <p:cNvSpPr/>
          <p:nvPr/>
        </p:nvSpPr>
        <p:spPr>
          <a:xfrm>
            <a:off x="6332934" y="6132348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+ 6 = 10</a:t>
            </a:r>
          </a:p>
        </p:txBody>
      </p:sp>
      <p:sp>
        <p:nvSpPr>
          <p:cNvPr id="952" name="PHẠM DUYÊN 91 - 9Slide.vn">
            <a:extLst>
              <a:ext uri="{FF2B5EF4-FFF2-40B4-BE49-F238E27FC236}">
                <a16:creationId xmlns:a16="http://schemas.microsoft.com/office/drawing/2014/main" id="{2ECA9CD6-3876-C0F1-DDA8-0A33CEBBCCB5}"/>
              </a:ext>
            </a:extLst>
          </p:cNvPr>
          <p:cNvSpPr/>
          <p:nvPr/>
        </p:nvSpPr>
        <p:spPr>
          <a:xfrm>
            <a:off x="7702364" y="625438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53" name="PHẠM DUYÊN 92 - 9Slide.vn">
            <a:extLst>
              <a:ext uri="{FF2B5EF4-FFF2-40B4-BE49-F238E27FC236}">
                <a16:creationId xmlns:a16="http://schemas.microsoft.com/office/drawing/2014/main" id="{FF5838F6-A452-155B-8A14-28374AD26B56}"/>
              </a:ext>
            </a:extLst>
          </p:cNvPr>
          <p:cNvSpPr/>
          <p:nvPr/>
        </p:nvSpPr>
        <p:spPr>
          <a:xfrm>
            <a:off x="7060618" y="6276479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54" name="PHẠM DUYÊN 93 - 9Slide.vn">
            <a:extLst>
              <a:ext uri="{FF2B5EF4-FFF2-40B4-BE49-F238E27FC236}">
                <a16:creationId xmlns:a16="http://schemas.microsoft.com/office/drawing/2014/main" id="{0A178F56-B947-A1AD-747F-CFBF664A0745}"/>
              </a:ext>
            </a:extLst>
          </p:cNvPr>
          <p:cNvSpPr/>
          <p:nvPr/>
        </p:nvSpPr>
        <p:spPr>
          <a:xfrm>
            <a:off x="8243313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955" name="PHẠM DUYÊN 94 - 9Slide.vn">
            <a:extLst>
              <a:ext uri="{FF2B5EF4-FFF2-40B4-BE49-F238E27FC236}">
                <a16:creationId xmlns:a16="http://schemas.microsoft.com/office/drawing/2014/main" id="{62A01553-71BD-9061-1CE4-8D809D9CEDCB}"/>
              </a:ext>
            </a:extLst>
          </p:cNvPr>
          <p:cNvSpPr/>
          <p:nvPr/>
        </p:nvSpPr>
        <p:spPr>
          <a:xfrm>
            <a:off x="9618122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56" name="PHẠM DUYÊN 95 - 9Slide.vn">
            <a:extLst>
              <a:ext uri="{FF2B5EF4-FFF2-40B4-BE49-F238E27FC236}">
                <a16:creationId xmlns:a16="http://schemas.microsoft.com/office/drawing/2014/main" id="{94FF9BE5-84AE-BDD7-B145-F08288B7B432}"/>
              </a:ext>
            </a:extLst>
          </p:cNvPr>
          <p:cNvSpPr/>
          <p:nvPr/>
        </p:nvSpPr>
        <p:spPr>
          <a:xfrm>
            <a:off x="9008522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69" name="PHẠM DUYÊN 96 - 9Slide.vn">
            <a:extLst>
              <a:ext uri="{FF2B5EF4-FFF2-40B4-BE49-F238E27FC236}">
                <a16:creationId xmlns:a16="http://schemas.microsoft.com/office/drawing/2014/main" id="{2461B851-D862-824B-3CE7-BFC6E8D51BDE}"/>
              </a:ext>
            </a:extLst>
          </p:cNvPr>
          <p:cNvSpPr/>
          <p:nvPr/>
        </p:nvSpPr>
        <p:spPr>
          <a:xfrm>
            <a:off x="8243313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= 7</a:t>
            </a:r>
          </a:p>
        </p:txBody>
      </p:sp>
      <p:sp>
        <p:nvSpPr>
          <p:cNvPr id="970" name="PHẠM DUYÊN 97 - 9Slide.vn">
            <a:extLst>
              <a:ext uri="{FF2B5EF4-FFF2-40B4-BE49-F238E27FC236}">
                <a16:creationId xmlns:a16="http://schemas.microsoft.com/office/drawing/2014/main" id="{7B596E21-3A0E-9C6A-7C02-8F731988DC4B}"/>
              </a:ext>
            </a:extLst>
          </p:cNvPr>
          <p:cNvSpPr/>
          <p:nvPr/>
        </p:nvSpPr>
        <p:spPr>
          <a:xfrm>
            <a:off x="9618122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71" name="PHẠM DUYÊN 98 - 9Slide.vn">
            <a:extLst>
              <a:ext uri="{FF2B5EF4-FFF2-40B4-BE49-F238E27FC236}">
                <a16:creationId xmlns:a16="http://schemas.microsoft.com/office/drawing/2014/main" id="{CC6B5AE1-D308-DA07-0AA6-4D9AA2B79BD0}"/>
              </a:ext>
            </a:extLst>
          </p:cNvPr>
          <p:cNvSpPr/>
          <p:nvPr/>
        </p:nvSpPr>
        <p:spPr>
          <a:xfrm>
            <a:off x="9008522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81" name="PHẠM DUYÊN 99 - 9Slide.vn">
            <a:extLst>
              <a:ext uri="{FF2B5EF4-FFF2-40B4-BE49-F238E27FC236}">
                <a16:creationId xmlns:a16="http://schemas.microsoft.com/office/drawing/2014/main" id="{5A530D57-BE1C-7741-F196-F86BACFC241D}"/>
              </a:ext>
            </a:extLst>
          </p:cNvPr>
          <p:cNvSpPr/>
          <p:nvPr/>
        </p:nvSpPr>
        <p:spPr>
          <a:xfrm>
            <a:off x="8243313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= 8</a:t>
            </a:r>
          </a:p>
        </p:txBody>
      </p:sp>
      <p:sp>
        <p:nvSpPr>
          <p:cNvPr id="982" name="PHẠM DUYÊN 100 - 9Slide.vn">
            <a:extLst>
              <a:ext uri="{FF2B5EF4-FFF2-40B4-BE49-F238E27FC236}">
                <a16:creationId xmlns:a16="http://schemas.microsoft.com/office/drawing/2014/main" id="{3B2096E5-71B9-2A72-C2C4-5C420A21C2AD}"/>
              </a:ext>
            </a:extLst>
          </p:cNvPr>
          <p:cNvSpPr/>
          <p:nvPr/>
        </p:nvSpPr>
        <p:spPr>
          <a:xfrm>
            <a:off x="9610978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83" name="PHẠM DUYÊN 101 - 9Slide.vn">
            <a:extLst>
              <a:ext uri="{FF2B5EF4-FFF2-40B4-BE49-F238E27FC236}">
                <a16:creationId xmlns:a16="http://schemas.microsoft.com/office/drawing/2014/main" id="{F26F3C62-9937-928D-1B2D-A799A5D353C2}"/>
              </a:ext>
            </a:extLst>
          </p:cNvPr>
          <p:cNvSpPr/>
          <p:nvPr/>
        </p:nvSpPr>
        <p:spPr>
          <a:xfrm>
            <a:off x="9001378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90" name="PHẠM DUYÊN 102 - 9Slide.vn">
            <a:extLst>
              <a:ext uri="{FF2B5EF4-FFF2-40B4-BE49-F238E27FC236}">
                <a16:creationId xmlns:a16="http://schemas.microsoft.com/office/drawing/2014/main" id="{609C8FA0-66EE-FECD-72D8-25C37538F9F4}"/>
              </a:ext>
            </a:extLst>
          </p:cNvPr>
          <p:cNvSpPr/>
          <p:nvPr/>
        </p:nvSpPr>
        <p:spPr>
          <a:xfrm>
            <a:off x="8243313" y="4406286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991" name="PHẠM DUYÊN 103 - 9Slide.vn">
            <a:extLst>
              <a:ext uri="{FF2B5EF4-FFF2-40B4-BE49-F238E27FC236}">
                <a16:creationId xmlns:a16="http://schemas.microsoft.com/office/drawing/2014/main" id="{139CCA30-B232-49F0-C862-457C142CF08C}"/>
              </a:ext>
            </a:extLst>
          </p:cNvPr>
          <p:cNvSpPr/>
          <p:nvPr/>
        </p:nvSpPr>
        <p:spPr>
          <a:xfrm>
            <a:off x="9620503" y="4513696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2" name="PHẠM DUYÊN 104 - 9Slide.vn">
            <a:extLst>
              <a:ext uri="{FF2B5EF4-FFF2-40B4-BE49-F238E27FC236}">
                <a16:creationId xmlns:a16="http://schemas.microsoft.com/office/drawing/2014/main" id="{E15DF2F3-DA8B-EA26-5D91-4BB14200DD42}"/>
              </a:ext>
            </a:extLst>
          </p:cNvPr>
          <p:cNvSpPr/>
          <p:nvPr/>
        </p:nvSpPr>
        <p:spPr>
          <a:xfrm>
            <a:off x="9010903" y="4546502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96" name="PHẠM DUYÊN 105 - 9Slide.vn">
            <a:extLst>
              <a:ext uri="{FF2B5EF4-FFF2-40B4-BE49-F238E27FC236}">
                <a16:creationId xmlns:a16="http://schemas.microsoft.com/office/drawing/2014/main" id="{7EDBE243-241A-5372-B85E-B0807B63FB22}"/>
              </a:ext>
            </a:extLst>
          </p:cNvPr>
          <p:cNvSpPr/>
          <p:nvPr/>
        </p:nvSpPr>
        <p:spPr>
          <a:xfrm>
            <a:off x="8234363" y="5268552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= 10</a:t>
            </a:r>
          </a:p>
        </p:txBody>
      </p:sp>
      <p:sp>
        <p:nvSpPr>
          <p:cNvPr id="997" name="PHẠM DUYÊN 106 - 9Slide.vn">
            <a:extLst>
              <a:ext uri="{FF2B5EF4-FFF2-40B4-BE49-F238E27FC236}">
                <a16:creationId xmlns:a16="http://schemas.microsoft.com/office/drawing/2014/main" id="{C65DC611-B2A3-A0CB-729E-E02E3F14E549}"/>
              </a:ext>
            </a:extLst>
          </p:cNvPr>
          <p:cNvSpPr/>
          <p:nvPr/>
        </p:nvSpPr>
        <p:spPr>
          <a:xfrm>
            <a:off x="9600221" y="53768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98" name="PHẠM DUYÊN 107 - 9Slide.vn">
            <a:extLst>
              <a:ext uri="{FF2B5EF4-FFF2-40B4-BE49-F238E27FC236}">
                <a16:creationId xmlns:a16="http://schemas.microsoft.com/office/drawing/2014/main" id="{99AFBDAE-D2C2-21AE-A982-23312A3AAE71}"/>
              </a:ext>
            </a:extLst>
          </p:cNvPr>
          <p:cNvSpPr/>
          <p:nvPr/>
        </p:nvSpPr>
        <p:spPr>
          <a:xfrm>
            <a:off x="8951330" y="5402561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99" name="PHẠM DUYÊN 108 - 9Slide.vn">
            <a:extLst>
              <a:ext uri="{FF2B5EF4-FFF2-40B4-BE49-F238E27FC236}">
                <a16:creationId xmlns:a16="http://schemas.microsoft.com/office/drawing/2014/main" id="{DBDC323D-8DA3-B756-4D79-BADE46F2BEB3}"/>
              </a:ext>
            </a:extLst>
          </p:cNvPr>
          <p:cNvSpPr/>
          <p:nvPr/>
        </p:nvSpPr>
        <p:spPr>
          <a:xfrm>
            <a:off x="10150185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 = 7</a:t>
            </a:r>
          </a:p>
        </p:txBody>
      </p:sp>
      <p:sp>
        <p:nvSpPr>
          <p:cNvPr id="1000" name="PHẠM DUYÊN 109 - 9Slide.vn">
            <a:extLst>
              <a:ext uri="{FF2B5EF4-FFF2-40B4-BE49-F238E27FC236}">
                <a16:creationId xmlns:a16="http://schemas.microsoft.com/office/drawing/2014/main" id="{BCFA2C8D-E4E6-9030-D62B-C75A6EE17926}"/>
              </a:ext>
            </a:extLst>
          </p:cNvPr>
          <p:cNvSpPr/>
          <p:nvPr/>
        </p:nvSpPr>
        <p:spPr>
          <a:xfrm>
            <a:off x="11521217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01" name="PHẠM DUYÊN 110 - 9Slide.vn">
            <a:extLst>
              <a:ext uri="{FF2B5EF4-FFF2-40B4-BE49-F238E27FC236}">
                <a16:creationId xmlns:a16="http://schemas.microsoft.com/office/drawing/2014/main" id="{98B4B428-0360-0A1B-0660-9BF3665AC1E2}"/>
              </a:ext>
            </a:extLst>
          </p:cNvPr>
          <p:cNvSpPr/>
          <p:nvPr/>
        </p:nvSpPr>
        <p:spPr>
          <a:xfrm>
            <a:off x="10911617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1" name="PHẠM DUYÊN 111 - 9Slide.vn">
            <a:extLst>
              <a:ext uri="{FF2B5EF4-FFF2-40B4-BE49-F238E27FC236}">
                <a16:creationId xmlns:a16="http://schemas.microsoft.com/office/drawing/2014/main" id="{CCD75548-B1D9-2244-80BB-F965261FE22E}"/>
              </a:ext>
            </a:extLst>
          </p:cNvPr>
          <p:cNvSpPr/>
          <p:nvPr/>
        </p:nvSpPr>
        <p:spPr>
          <a:xfrm>
            <a:off x="10150185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1012" name="PHẠM DUYÊN 112 - 9Slide.vn">
            <a:extLst>
              <a:ext uri="{FF2B5EF4-FFF2-40B4-BE49-F238E27FC236}">
                <a16:creationId xmlns:a16="http://schemas.microsoft.com/office/drawing/2014/main" id="{4D9F2688-3A6E-8412-3388-FBC1B877CF70}"/>
              </a:ext>
            </a:extLst>
          </p:cNvPr>
          <p:cNvSpPr/>
          <p:nvPr/>
        </p:nvSpPr>
        <p:spPr>
          <a:xfrm>
            <a:off x="11521217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13" name="PHẠM DUYÊN 113 - 9Slide.vn">
            <a:extLst>
              <a:ext uri="{FF2B5EF4-FFF2-40B4-BE49-F238E27FC236}">
                <a16:creationId xmlns:a16="http://schemas.microsoft.com/office/drawing/2014/main" id="{464D1B27-FE2F-A12D-F956-49948D9FED0C}"/>
              </a:ext>
            </a:extLst>
          </p:cNvPr>
          <p:cNvSpPr/>
          <p:nvPr/>
        </p:nvSpPr>
        <p:spPr>
          <a:xfrm>
            <a:off x="10911617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0" name="PHẠM DUYÊN 114 - 9Slide.vn">
            <a:extLst>
              <a:ext uri="{FF2B5EF4-FFF2-40B4-BE49-F238E27FC236}">
                <a16:creationId xmlns:a16="http://schemas.microsoft.com/office/drawing/2014/main" id="{4D6B900F-2526-0655-08EC-4125048B7D61}"/>
              </a:ext>
            </a:extLst>
          </p:cNvPr>
          <p:cNvSpPr/>
          <p:nvPr/>
        </p:nvSpPr>
        <p:spPr>
          <a:xfrm>
            <a:off x="10150185" y="3545574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 9</a:t>
            </a:r>
          </a:p>
        </p:txBody>
      </p:sp>
      <p:sp>
        <p:nvSpPr>
          <p:cNvPr id="1021" name="PHẠM DUYÊN 115 - 9Slide.vn">
            <a:extLst>
              <a:ext uri="{FF2B5EF4-FFF2-40B4-BE49-F238E27FC236}">
                <a16:creationId xmlns:a16="http://schemas.microsoft.com/office/drawing/2014/main" id="{733DAC52-5B48-D90D-7EAD-6CFF1888B9AE}"/>
              </a:ext>
            </a:extLst>
          </p:cNvPr>
          <p:cNvSpPr/>
          <p:nvPr/>
        </p:nvSpPr>
        <p:spPr>
          <a:xfrm>
            <a:off x="11514073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2" name="PHẠM DUYÊN 116 - 9Slide.vn">
            <a:extLst>
              <a:ext uri="{FF2B5EF4-FFF2-40B4-BE49-F238E27FC236}">
                <a16:creationId xmlns:a16="http://schemas.microsoft.com/office/drawing/2014/main" id="{95140308-F242-6E20-6E6F-CC4A8A5CEA8B}"/>
              </a:ext>
            </a:extLst>
          </p:cNvPr>
          <p:cNvSpPr/>
          <p:nvPr/>
        </p:nvSpPr>
        <p:spPr>
          <a:xfrm>
            <a:off x="10904473" y="367972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6" name="PHẠM DUYÊN 117 - 9Slide.vn">
            <a:extLst>
              <a:ext uri="{FF2B5EF4-FFF2-40B4-BE49-F238E27FC236}">
                <a16:creationId xmlns:a16="http://schemas.microsoft.com/office/drawing/2014/main" id="{DA7EC977-C733-656F-C6FB-9734C6B0471D}"/>
              </a:ext>
            </a:extLst>
          </p:cNvPr>
          <p:cNvSpPr/>
          <p:nvPr/>
        </p:nvSpPr>
        <p:spPr>
          <a:xfrm>
            <a:off x="10145090" y="4402713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+ 4 = 10</a:t>
            </a:r>
          </a:p>
        </p:txBody>
      </p:sp>
      <p:sp>
        <p:nvSpPr>
          <p:cNvPr id="1027" name="PHẠM DUYÊN 118 - 9Slide.vn">
            <a:extLst>
              <a:ext uri="{FF2B5EF4-FFF2-40B4-BE49-F238E27FC236}">
                <a16:creationId xmlns:a16="http://schemas.microsoft.com/office/drawing/2014/main" id="{6851A91B-9172-B0CE-0E19-D430784300B4}"/>
              </a:ext>
            </a:extLst>
          </p:cNvPr>
          <p:cNvSpPr/>
          <p:nvPr/>
        </p:nvSpPr>
        <p:spPr>
          <a:xfrm>
            <a:off x="11510948" y="4510124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8" name="PHẠM DUYÊN 119 - 9Slide.vn">
            <a:extLst>
              <a:ext uri="{FF2B5EF4-FFF2-40B4-BE49-F238E27FC236}">
                <a16:creationId xmlns:a16="http://schemas.microsoft.com/office/drawing/2014/main" id="{9D8B6F12-2885-1763-8FA4-92A85E5267C7}"/>
              </a:ext>
            </a:extLst>
          </p:cNvPr>
          <p:cNvSpPr/>
          <p:nvPr/>
        </p:nvSpPr>
        <p:spPr>
          <a:xfrm>
            <a:off x="10858486" y="4550074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9" name="PHẠM DUYÊN 120 - 9Slide.vn">
            <a:extLst>
              <a:ext uri="{FF2B5EF4-FFF2-40B4-BE49-F238E27FC236}">
                <a16:creationId xmlns:a16="http://schemas.microsoft.com/office/drawing/2014/main" id="{A7C6FDBC-7909-4C55-EB61-A91EAB3D24DF}"/>
              </a:ext>
            </a:extLst>
          </p:cNvPr>
          <p:cNvSpPr/>
          <p:nvPr/>
        </p:nvSpPr>
        <p:spPr>
          <a:xfrm>
            <a:off x="12057057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+ 1 = 8</a:t>
            </a:r>
          </a:p>
        </p:txBody>
      </p:sp>
      <p:sp>
        <p:nvSpPr>
          <p:cNvPr id="1030" name="PHẠM DUYÊN 121 - 9Slide.vn">
            <a:extLst>
              <a:ext uri="{FF2B5EF4-FFF2-40B4-BE49-F238E27FC236}">
                <a16:creationId xmlns:a16="http://schemas.microsoft.com/office/drawing/2014/main" id="{36D56DE7-C168-3740-6F28-2EB5713420E9}"/>
              </a:ext>
            </a:extLst>
          </p:cNvPr>
          <p:cNvSpPr/>
          <p:nvPr/>
        </p:nvSpPr>
        <p:spPr>
          <a:xfrm>
            <a:off x="13424312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1" name="PHẠM DUYÊN 122 - 9Slide.vn">
            <a:extLst>
              <a:ext uri="{FF2B5EF4-FFF2-40B4-BE49-F238E27FC236}">
                <a16:creationId xmlns:a16="http://schemas.microsoft.com/office/drawing/2014/main" id="{45F04A02-9564-9EA7-871A-C20C8A728B98}"/>
              </a:ext>
            </a:extLst>
          </p:cNvPr>
          <p:cNvSpPr/>
          <p:nvPr/>
        </p:nvSpPr>
        <p:spPr>
          <a:xfrm>
            <a:off x="12814712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8" name="PHẠM DUYÊN 123 - 9Slide.vn">
            <a:extLst>
              <a:ext uri="{FF2B5EF4-FFF2-40B4-BE49-F238E27FC236}">
                <a16:creationId xmlns:a16="http://schemas.microsoft.com/office/drawing/2014/main" id="{427D6581-23E9-D017-A9E4-EDB77BDC2A19}"/>
              </a:ext>
            </a:extLst>
          </p:cNvPr>
          <p:cNvSpPr/>
          <p:nvPr/>
        </p:nvSpPr>
        <p:spPr>
          <a:xfrm>
            <a:off x="12057057" y="2680063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+ 2 = 9</a:t>
            </a:r>
          </a:p>
        </p:txBody>
      </p:sp>
      <p:sp>
        <p:nvSpPr>
          <p:cNvPr id="1039" name="PHẠM DUYÊN 124 - 9Slide.vn">
            <a:extLst>
              <a:ext uri="{FF2B5EF4-FFF2-40B4-BE49-F238E27FC236}">
                <a16:creationId xmlns:a16="http://schemas.microsoft.com/office/drawing/2014/main" id="{D15C749B-D806-2C10-2C9A-AB2219B2968E}"/>
              </a:ext>
            </a:extLst>
          </p:cNvPr>
          <p:cNvSpPr/>
          <p:nvPr/>
        </p:nvSpPr>
        <p:spPr>
          <a:xfrm>
            <a:off x="13424312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0" name="PHẠM DUYÊN 125 - 9Slide.vn">
            <a:extLst>
              <a:ext uri="{FF2B5EF4-FFF2-40B4-BE49-F238E27FC236}">
                <a16:creationId xmlns:a16="http://schemas.microsoft.com/office/drawing/2014/main" id="{B5582418-41B1-5C88-72EC-BC3D0C3B5C03}"/>
              </a:ext>
            </a:extLst>
          </p:cNvPr>
          <p:cNvSpPr/>
          <p:nvPr/>
        </p:nvSpPr>
        <p:spPr>
          <a:xfrm>
            <a:off x="12814712" y="281890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4" name="PHẠM DUYÊN 126 - 9Slide.vn">
            <a:extLst>
              <a:ext uri="{FF2B5EF4-FFF2-40B4-BE49-F238E27FC236}">
                <a16:creationId xmlns:a16="http://schemas.microsoft.com/office/drawing/2014/main" id="{595315A2-9827-7156-8B2C-AACC10980C40}"/>
              </a:ext>
            </a:extLst>
          </p:cNvPr>
          <p:cNvSpPr/>
          <p:nvPr/>
        </p:nvSpPr>
        <p:spPr>
          <a:xfrm>
            <a:off x="12049125" y="3545572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+ 3 = 10</a:t>
            </a:r>
          </a:p>
        </p:txBody>
      </p:sp>
      <p:sp>
        <p:nvSpPr>
          <p:cNvPr id="1045" name="PHẠM DUYÊN 127 - 9Slide.vn">
            <a:extLst>
              <a:ext uri="{FF2B5EF4-FFF2-40B4-BE49-F238E27FC236}">
                <a16:creationId xmlns:a16="http://schemas.microsoft.com/office/drawing/2014/main" id="{1F7A9354-E65D-3C23-D76A-9C6E5C0E2022}"/>
              </a:ext>
            </a:extLst>
          </p:cNvPr>
          <p:cNvSpPr/>
          <p:nvPr/>
        </p:nvSpPr>
        <p:spPr>
          <a:xfrm>
            <a:off x="13405459" y="3646921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6" name="PHẠM DUYÊN 128 - 9Slide.vn">
            <a:extLst>
              <a:ext uri="{FF2B5EF4-FFF2-40B4-BE49-F238E27FC236}">
                <a16:creationId xmlns:a16="http://schemas.microsoft.com/office/drawing/2014/main" id="{D1A97DC2-7975-1317-2FEA-2CED78802B08}"/>
              </a:ext>
            </a:extLst>
          </p:cNvPr>
          <p:cNvSpPr/>
          <p:nvPr/>
        </p:nvSpPr>
        <p:spPr>
          <a:xfrm>
            <a:off x="12763711" y="3686870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7" name="PHẠM DUYÊN 129 - 9Slide.vn">
            <a:extLst>
              <a:ext uri="{FF2B5EF4-FFF2-40B4-BE49-F238E27FC236}">
                <a16:creationId xmlns:a16="http://schemas.microsoft.com/office/drawing/2014/main" id="{544135D9-A42C-46CE-7D40-31E1FC87C9EC}"/>
              </a:ext>
            </a:extLst>
          </p:cNvPr>
          <p:cNvSpPr/>
          <p:nvPr/>
        </p:nvSpPr>
        <p:spPr>
          <a:xfrm>
            <a:off x="13963929" y="1814550"/>
            <a:ext cx="18456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+ 1 = 9</a:t>
            </a:r>
          </a:p>
        </p:txBody>
      </p:sp>
      <p:sp>
        <p:nvSpPr>
          <p:cNvPr id="1048" name="PHẠM DUYÊN 130 - 9Slide.vn">
            <a:extLst>
              <a:ext uri="{FF2B5EF4-FFF2-40B4-BE49-F238E27FC236}">
                <a16:creationId xmlns:a16="http://schemas.microsoft.com/office/drawing/2014/main" id="{E67390AA-E4E4-0D6E-F4F8-291AD26F7B8E}"/>
              </a:ext>
            </a:extLst>
          </p:cNvPr>
          <p:cNvSpPr/>
          <p:nvPr/>
        </p:nvSpPr>
        <p:spPr>
          <a:xfrm>
            <a:off x="15327407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9" name="PHẠM DUYÊN 131 - 9Slide.vn">
            <a:extLst>
              <a:ext uri="{FF2B5EF4-FFF2-40B4-BE49-F238E27FC236}">
                <a16:creationId xmlns:a16="http://schemas.microsoft.com/office/drawing/2014/main" id="{6A43D501-B39E-9CEF-A42E-67B69494E347}"/>
              </a:ext>
            </a:extLst>
          </p:cNvPr>
          <p:cNvSpPr/>
          <p:nvPr/>
        </p:nvSpPr>
        <p:spPr>
          <a:xfrm>
            <a:off x="14717807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3" name="PHẠM DUYÊN 132 - 9Slide.vn">
            <a:extLst>
              <a:ext uri="{FF2B5EF4-FFF2-40B4-BE49-F238E27FC236}">
                <a16:creationId xmlns:a16="http://schemas.microsoft.com/office/drawing/2014/main" id="{B7CA7170-DB1B-14A9-FF10-D2673B18D27D}"/>
              </a:ext>
            </a:extLst>
          </p:cNvPr>
          <p:cNvSpPr/>
          <p:nvPr/>
        </p:nvSpPr>
        <p:spPr>
          <a:xfrm>
            <a:off x="13963929" y="2680062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= 10</a:t>
            </a:r>
          </a:p>
        </p:txBody>
      </p:sp>
      <p:sp>
        <p:nvSpPr>
          <p:cNvPr id="1054" name="PHẠM DUYÊN 133 - 9Slide.vn">
            <a:extLst>
              <a:ext uri="{FF2B5EF4-FFF2-40B4-BE49-F238E27FC236}">
                <a16:creationId xmlns:a16="http://schemas.microsoft.com/office/drawing/2014/main" id="{40E49220-B076-737A-CC1D-6CF0ECEEE41F}"/>
              </a:ext>
            </a:extLst>
          </p:cNvPr>
          <p:cNvSpPr/>
          <p:nvPr/>
        </p:nvSpPr>
        <p:spPr>
          <a:xfrm>
            <a:off x="15327407" y="278609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55" name="PHẠM DUYÊN 134 - 9Slide.vn">
            <a:extLst>
              <a:ext uri="{FF2B5EF4-FFF2-40B4-BE49-F238E27FC236}">
                <a16:creationId xmlns:a16="http://schemas.microsoft.com/office/drawing/2014/main" id="{7F392BF5-193B-2A5F-743B-B3715300199C}"/>
              </a:ext>
            </a:extLst>
          </p:cNvPr>
          <p:cNvSpPr/>
          <p:nvPr/>
        </p:nvSpPr>
        <p:spPr>
          <a:xfrm>
            <a:off x="14682088" y="2822477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6" name="PHẠM DUYÊN 135 - 9Slide.vn">
            <a:extLst>
              <a:ext uri="{FF2B5EF4-FFF2-40B4-BE49-F238E27FC236}">
                <a16:creationId xmlns:a16="http://schemas.microsoft.com/office/drawing/2014/main" id="{12CAA182-EED7-8FCE-29DB-E1A29F8B3FF5}"/>
              </a:ext>
            </a:extLst>
          </p:cNvPr>
          <p:cNvSpPr/>
          <p:nvPr/>
        </p:nvSpPr>
        <p:spPr>
          <a:xfrm>
            <a:off x="15870804" y="1814550"/>
            <a:ext cx="1959996" cy="784832"/>
          </a:xfrm>
          <a:prstGeom prst="roundRect">
            <a:avLst>
              <a:gd name="adj" fmla="val 30123"/>
            </a:avLst>
          </a:prstGeom>
          <a:noFill/>
          <a:ln w="38100">
            <a:solidFill>
              <a:srgbClr val="DDE78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</a:p>
        </p:txBody>
      </p:sp>
      <p:sp>
        <p:nvSpPr>
          <p:cNvPr id="1057" name="PHẠM DUYÊN 136 - 9Slide.vn">
            <a:extLst>
              <a:ext uri="{FF2B5EF4-FFF2-40B4-BE49-F238E27FC236}">
                <a16:creationId xmlns:a16="http://schemas.microsoft.com/office/drawing/2014/main" id="{321EB895-063E-80AC-52A6-3DFD6C80F664}"/>
              </a:ext>
            </a:extLst>
          </p:cNvPr>
          <p:cNvSpPr/>
          <p:nvPr/>
        </p:nvSpPr>
        <p:spPr>
          <a:xfrm>
            <a:off x="17230502" y="1928849"/>
            <a:ext cx="409799" cy="531996"/>
          </a:xfrm>
          <a:prstGeom prst="roundRect">
            <a:avLst>
              <a:gd name="adj" fmla="val 39214"/>
            </a:avLst>
          </a:prstGeom>
          <a:solidFill>
            <a:srgbClr val="F5F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58" name="PHẠM DUYÊN 137 - 9Slide.vn">
            <a:extLst>
              <a:ext uri="{FF2B5EF4-FFF2-40B4-BE49-F238E27FC236}">
                <a16:creationId xmlns:a16="http://schemas.microsoft.com/office/drawing/2014/main" id="{F278B49A-100E-F2DB-00E1-0EB9F335B040}"/>
              </a:ext>
            </a:extLst>
          </p:cNvPr>
          <p:cNvSpPr/>
          <p:nvPr/>
        </p:nvSpPr>
        <p:spPr>
          <a:xfrm>
            <a:off x="16585184" y="1961656"/>
            <a:ext cx="354803" cy="48649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002994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1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12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1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1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12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2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12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125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125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125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12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25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9" dur="125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125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12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0" dur="125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125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125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1" dur="125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125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5" dur="125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5"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2" dur="125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125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6" dur="125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3" dur="125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125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1" dur="5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7" dur="12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7" dur="5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4" dur="125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1" dur="125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8" dur="125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2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9" dur="1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0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6" dur="12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6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3" dur="125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0" dur="125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7" dur="12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2" grpId="1" animBg="1"/>
      <p:bldP spid="143" grpId="0" animBg="1"/>
      <p:bldP spid="168" grpId="0" animBg="1"/>
      <p:bldP spid="169" grpId="0" animBg="1"/>
      <p:bldP spid="169" grpId="1" animBg="1"/>
      <p:bldP spid="170" grpId="0" animBg="1"/>
      <p:bldP spid="192" grpId="0" animBg="1"/>
      <p:bldP spid="193" grpId="0" animBg="1"/>
      <p:bldP spid="193" grpId="1" animBg="1"/>
      <p:bldP spid="194" grpId="0" animBg="1"/>
      <p:bldP spid="213" grpId="0" animBg="1"/>
      <p:bldP spid="214" grpId="0" animBg="1"/>
      <p:bldP spid="214" grpId="1" animBg="1"/>
      <p:bldP spid="215" grpId="0" animBg="1"/>
      <p:bldP spid="231" grpId="0" animBg="1"/>
      <p:bldP spid="232" grpId="0" animBg="1"/>
      <p:bldP spid="232" grpId="1" animBg="1"/>
      <p:bldP spid="233" grpId="0" animBg="1"/>
      <p:bldP spid="246" grpId="0" animBg="1"/>
      <p:bldP spid="247" grpId="0" animBg="1"/>
      <p:bldP spid="247" grpId="1" animBg="1"/>
      <p:bldP spid="248" grpId="0" animBg="1"/>
      <p:bldP spid="258" grpId="0" animBg="1"/>
      <p:bldP spid="259" grpId="0" animBg="1"/>
      <p:bldP spid="259" grpId="1" animBg="1"/>
      <p:bldP spid="260" grpId="0" animBg="1"/>
      <p:bldP spid="267" grpId="0" animBg="1"/>
      <p:bldP spid="268" grpId="0" animBg="1"/>
      <p:bldP spid="268" grpId="1" animBg="1"/>
      <p:bldP spid="269" grpId="0" animBg="1"/>
      <p:bldP spid="273" grpId="0" animBg="1"/>
      <p:bldP spid="274" grpId="0" animBg="1"/>
      <p:bldP spid="274" grpId="1" animBg="1"/>
      <p:bldP spid="275" grpId="0" animBg="1"/>
      <p:bldP spid="636" grpId="0" animBg="1"/>
      <p:bldP spid="637" grpId="0" animBg="1"/>
      <p:bldP spid="637" grpId="1" animBg="1"/>
      <p:bldP spid="638" grpId="0" animBg="1"/>
      <p:bldP spid="660" grpId="0" animBg="1"/>
      <p:bldP spid="661" grpId="0" animBg="1"/>
      <p:bldP spid="661" grpId="1" animBg="1"/>
      <p:bldP spid="662" grpId="0" animBg="1"/>
      <p:bldP spid="681" grpId="0" animBg="1"/>
      <p:bldP spid="682" grpId="0" animBg="1"/>
      <p:bldP spid="682" grpId="1" animBg="1"/>
      <p:bldP spid="683" grpId="0" animBg="1"/>
      <p:bldP spid="699" grpId="0" animBg="1"/>
      <p:bldP spid="700" grpId="0" animBg="1"/>
      <p:bldP spid="700" grpId="1" animBg="1"/>
      <p:bldP spid="701" grpId="0" animBg="1"/>
      <p:bldP spid="714" grpId="0" animBg="1"/>
      <p:bldP spid="715" grpId="0" animBg="1"/>
      <p:bldP spid="715" grpId="1" animBg="1"/>
      <p:bldP spid="716" grpId="0" animBg="1"/>
      <p:bldP spid="726" grpId="0" animBg="1"/>
      <p:bldP spid="727" grpId="0" animBg="1"/>
      <p:bldP spid="727" grpId="1" animBg="1"/>
      <p:bldP spid="728" grpId="0" animBg="1"/>
      <p:bldP spid="735" grpId="0" animBg="1"/>
      <p:bldP spid="736" grpId="0" animBg="1"/>
      <p:bldP spid="736" grpId="1" animBg="1"/>
      <p:bldP spid="737" grpId="0" animBg="1"/>
      <p:bldP spid="741" grpId="0" animBg="1"/>
      <p:bldP spid="742" grpId="0" animBg="1"/>
      <p:bldP spid="742" grpId="1" animBg="1"/>
      <p:bldP spid="743" grpId="0" animBg="1"/>
      <p:bldP spid="744" grpId="0" animBg="1"/>
      <p:bldP spid="745" grpId="0" animBg="1"/>
      <p:bldP spid="745" grpId="1" animBg="1"/>
      <p:bldP spid="746" grpId="0" animBg="1"/>
      <p:bldP spid="765" grpId="0" animBg="1"/>
      <p:bldP spid="766" grpId="0" animBg="1"/>
      <p:bldP spid="766" grpId="1" animBg="1"/>
      <p:bldP spid="767" grpId="0" animBg="1"/>
      <p:bldP spid="783" grpId="0" animBg="1"/>
      <p:bldP spid="784" grpId="0" animBg="1"/>
      <p:bldP spid="784" grpId="1" animBg="1"/>
      <p:bldP spid="785" grpId="0" animBg="1"/>
      <p:bldP spid="798" grpId="0" animBg="1"/>
      <p:bldP spid="799" grpId="0" animBg="1"/>
      <p:bldP spid="799" grpId="1" animBg="1"/>
      <p:bldP spid="800" grpId="0" animBg="1"/>
      <p:bldP spid="810" grpId="0" animBg="1"/>
      <p:bldP spid="811" grpId="0" animBg="1"/>
      <p:bldP spid="811" grpId="1" animBg="1"/>
      <p:bldP spid="812" grpId="0" animBg="1"/>
      <p:bldP spid="819" grpId="0" animBg="1"/>
      <p:bldP spid="820" grpId="0" animBg="1"/>
      <p:bldP spid="820" grpId="1" animBg="1"/>
      <p:bldP spid="821" grpId="0" animBg="1"/>
      <p:bldP spid="825" grpId="0" animBg="1"/>
      <p:bldP spid="826" grpId="0" animBg="1"/>
      <p:bldP spid="826" grpId="1" animBg="1"/>
      <p:bldP spid="827" grpId="0" animBg="1"/>
      <p:bldP spid="891" grpId="0" animBg="1"/>
      <p:bldP spid="892" grpId="0" animBg="1"/>
      <p:bldP spid="892" grpId="1" animBg="1"/>
      <p:bldP spid="893" grpId="0" animBg="1"/>
      <p:bldP spid="909" grpId="0" animBg="1"/>
      <p:bldP spid="910" grpId="0" animBg="1"/>
      <p:bldP spid="910" grpId="1" animBg="1"/>
      <p:bldP spid="911" grpId="0" animBg="1"/>
      <p:bldP spid="924" grpId="0" animBg="1"/>
      <p:bldP spid="925" grpId="0" animBg="1"/>
      <p:bldP spid="925" grpId="1" animBg="1"/>
      <p:bldP spid="926" grpId="0" animBg="1"/>
      <p:bldP spid="936" grpId="0" animBg="1"/>
      <p:bldP spid="937" grpId="0" animBg="1"/>
      <p:bldP spid="937" grpId="1" animBg="1"/>
      <p:bldP spid="938" grpId="0" animBg="1"/>
      <p:bldP spid="945" grpId="0" animBg="1"/>
      <p:bldP spid="946" grpId="0" animBg="1"/>
      <p:bldP spid="946" grpId="1" animBg="1"/>
      <p:bldP spid="947" grpId="0" animBg="1"/>
      <p:bldP spid="951" grpId="0" animBg="1"/>
      <p:bldP spid="952" grpId="0" animBg="1"/>
      <p:bldP spid="952" grpId="1" animBg="1"/>
      <p:bldP spid="953" grpId="0" animBg="1"/>
      <p:bldP spid="954" grpId="0" animBg="1"/>
      <p:bldP spid="955" grpId="0" animBg="1"/>
      <p:bldP spid="955" grpId="1" animBg="1"/>
      <p:bldP spid="956" grpId="0" animBg="1"/>
      <p:bldP spid="969" grpId="0" animBg="1"/>
      <p:bldP spid="970" grpId="0" animBg="1"/>
      <p:bldP spid="970" grpId="1" animBg="1"/>
      <p:bldP spid="971" grpId="0" animBg="1"/>
      <p:bldP spid="981" grpId="0" animBg="1"/>
      <p:bldP spid="982" grpId="0" animBg="1"/>
      <p:bldP spid="982" grpId="1" animBg="1"/>
      <p:bldP spid="983" grpId="0" animBg="1"/>
      <p:bldP spid="990" grpId="0" animBg="1"/>
      <p:bldP spid="991" grpId="0" animBg="1"/>
      <p:bldP spid="991" grpId="1" animBg="1"/>
      <p:bldP spid="992" grpId="0" animBg="1"/>
      <p:bldP spid="996" grpId="0" animBg="1"/>
      <p:bldP spid="997" grpId="0" animBg="1"/>
      <p:bldP spid="997" grpId="1" animBg="1"/>
      <p:bldP spid="998" grpId="0" animBg="1"/>
      <p:bldP spid="999" grpId="0" animBg="1"/>
      <p:bldP spid="1000" grpId="0" animBg="1"/>
      <p:bldP spid="1000" grpId="1" animBg="1"/>
      <p:bldP spid="1001" grpId="0" animBg="1"/>
      <p:bldP spid="1011" grpId="0" animBg="1"/>
      <p:bldP spid="1012" grpId="0" animBg="1"/>
      <p:bldP spid="1012" grpId="1" animBg="1"/>
      <p:bldP spid="1013" grpId="0" animBg="1"/>
      <p:bldP spid="1020" grpId="0" animBg="1"/>
      <p:bldP spid="1021" grpId="0" animBg="1"/>
      <p:bldP spid="1021" grpId="1" animBg="1"/>
      <p:bldP spid="1022" grpId="0" animBg="1"/>
      <p:bldP spid="1026" grpId="0" animBg="1"/>
      <p:bldP spid="1027" grpId="0" animBg="1"/>
      <p:bldP spid="1027" grpId="1" animBg="1"/>
      <p:bldP spid="1028" grpId="0" animBg="1"/>
      <p:bldP spid="1029" grpId="0" animBg="1"/>
      <p:bldP spid="1030" grpId="0" animBg="1"/>
      <p:bldP spid="1030" grpId="1" animBg="1"/>
      <p:bldP spid="1031" grpId="0" animBg="1"/>
      <p:bldP spid="1038" grpId="0" animBg="1"/>
      <p:bldP spid="1039" grpId="0" animBg="1"/>
      <p:bldP spid="1039" grpId="1" animBg="1"/>
      <p:bldP spid="1040" grpId="0" animBg="1"/>
      <p:bldP spid="1044" grpId="0" animBg="1"/>
      <p:bldP spid="1045" grpId="0" animBg="1"/>
      <p:bldP spid="1045" grpId="1" animBg="1"/>
      <p:bldP spid="1046" grpId="0" animBg="1"/>
      <p:bldP spid="1047" grpId="0" animBg="1"/>
      <p:bldP spid="1048" grpId="0" animBg="1"/>
      <p:bldP spid="1048" grpId="1" animBg="1"/>
      <p:bldP spid="1049" grpId="0" animBg="1"/>
      <p:bldP spid="1053" grpId="0" animBg="1"/>
      <p:bldP spid="1054" grpId="0" animBg="1"/>
      <p:bldP spid="1054" grpId="1" animBg="1"/>
      <p:bldP spid="1055" grpId="0" animBg="1"/>
      <p:bldP spid="1056" grpId="0" animBg="1"/>
      <p:bldP spid="1057" grpId="0" animBg="1"/>
      <p:bldP spid="1057" grpId="1" animBg="1"/>
      <p:bldP spid="10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6D669F03-E557-E58F-09C8-A2AAB5BC6635}"/>
              </a:ext>
            </a:extLst>
          </p:cNvPr>
          <p:cNvGrpSpPr/>
          <p:nvPr/>
        </p:nvGrpSpPr>
        <p:grpSpPr>
          <a:xfrm>
            <a:off x="711922" y="567772"/>
            <a:ext cx="1050842" cy="1200329"/>
            <a:chOff x="865229" y="757237"/>
            <a:chExt cx="1050842" cy="12003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F5A3F1-6799-8EDB-0CF0-B5D79422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229" y="833878"/>
              <a:ext cx="1050842" cy="1066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84D51A-D072-94B2-9643-D976E536B382}"/>
                </a:ext>
              </a:extLst>
            </p:cNvPr>
            <p:cNvSpPr txBox="1"/>
            <p:nvPr/>
          </p:nvSpPr>
          <p:spPr>
            <a:xfrm>
              <a:off x="1114244" y="757237"/>
              <a:ext cx="5528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FE303AF4-BA64-7DEA-CDBB-474574165373}"/>
              </a:ext>
            </a:extLst>
          </p:cNvPr>
          <p:cNvSpPr txBox="1"/>
          <p:nvPr/>
        </p:nvSpPr>
        <p:spPr>
          <a:xfrm>
            <a:off x="1578039" y="736715"/>
            <a:ext cx="1217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3565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cánh hoa cho mỗi chú ong.</a:t>
            </a:r>
            <a:endParaRPr lang="en-US" sz="6000" b="1" dirty="0">
              <a:solidFill>
                <a:srgbClr val="035651"/>
              </a:solidFill>
              <a:latin typeface="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33B9F1AC-F8E7-6BB5-BF4A-7BF9F14B8B62}"/>
              </a:ext>
            </a:extLst>
          </p:cNvPr>
          <p:cNvSpPr/>
          <p:nvPr/>
        </p:nvSpPr>
        <p:spPr>
          <a:xfrm>
            <a:off x="6479644" y="3256691"/>
            <a:ext cx="2753534" cy="1309055"/>
          </a:xfrm>
          <a:custGeom>
            <a:avLst/>
            <a:gdLst>
              <a:gd name="connsiteX0" fmla="*/ 0 w 1377245"/>
              <a:gd name="connsiteY0" fmla="*/ 0 h 654755"/>
              <a:gd name="connsiteX1" fmla="*/ 564445 w 1377245"/>
              <a:gd name="connsiteY1" fmla="*/ 90311 h 654755"/>
              <a:gd name="connsiteX2" fmla="*/ 1196622 w 1377245"/>
              <a:gd name="connsiteY2" fmla="*/ 372533 h 654755"/>
              <a:gd name="connsiteX3" fmla="*/ 1377245 w 1377245"/>
              <a:gd name="connsiteY3" fmla="*/ 654755 h 6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245" h="654755">
                <a:moveTo>
                  <a:pt x="0" y="0"/>
                </a:moveTo>
                <a:cubicBezTo>
                  <a:pt x="182504" y="14111"/>
                  <a:pt x="365008" y="28222"/>
                  <a:pt x="564445" y="90311"/>
                </a:cubicBezTo>
                <a:cubicBezTo>
                  <a:pt x="763882" y="152400"/>
                  <a:pt x="1061155" y="278459"/>
                  <a:pt x="1196622" y="372533"/>
                </a:cubicBezTo>
                <a:cubicBezTo>
                  <a:pt x="1332089" y="466607"/>
                  <a:pt x="1354667" y="560681"/>
                  <a:pt x="1377245" y="654755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D44711C6-E219-6FC7-2F44-9E84606FDE92}"/>
              </a:ext>
            </a:extLst>
          </p:cNvPr>
          <p:cNvSpPr/>
          <p:nvPr/>
        </p:nvSpPr>
        <p:spPr>
          <a:xfrm>
            <a:off x="9549155" y="4155726"/>
            <a:ext cx="5213658" cy="1944777"/>
          </a:xfrm>
          <a:custGeom>
            <a:avLst/>
            <a:gdLst>
              <a:gd name="connsiteX0" fmla="*/ 0 w 2607734"/>
              <a:gd name="connsiteY0" fmla="*/ 13170 h 972726"/>
              <a:gd name="connsiteX1" fmla="*/ 891823 w 2607734"/>
              <a:gd name="connsiteY1" fmla="*/ 114770 h 972726"/>
              <a:gd name="connsiteX2" fmla="*/ 1636889 w 2607734"/>
              <a:gd name="connsiteY2" fmla="*/ 701793 h 972726"/>
              <a:gd name="connsiteX3" fmla="*/ 2607734 w 2607734"/>
              <a:gd name="connsiteY3" fmla="*/ 972726 h 97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734" h="972726">
                <a:moveTo>
                  <a:pt x="0" y="13170"/>
                </a:moveTo>
                <a:cubicBezTo>
                  <a:pt x="309504" y="6585"/>
                  <a:pt x="619008" y="0"/>
                  <a:pt x="891823" y="114770"/>
                </a:cubicBezTo>
                <a:cubicBezTo>
                  <a:pt x="1164638" y="229541"/>
                  <a:pt x="1350904" y="558800"/>
                  <a:pt x="1636889" y="701793"/>
                </a:cubicBezTo>
                <a:cubicBezTo>
                  <a:pt x="1922874" y="844786"/>
                  <a:pt x="2265304" y="908756"/>
                  <a:pt x="2607734" y="972726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8" name="PHẠM DUYÊN 5 - 9Slide.vn">
            <a:extLst>
              <a:ext uri="{FF2B5EF4-FFF2-40B4-BE49-F238E27FC236}">
                <a16:creationId xmlns:a16="http://schemas.microsoft.com/office/drawing/2014/main" id="{B78B8805-099E-B4E2-7A83-2D79D714D0BD}"/>
              </a:ext>
            </a:extLst>
          </p:cNvPr>
          <p:cNvSpPr/>
          <p:nvPr/>
        </p:nvSpPr>
        <p:spPr>
          <a:xfrm>
            <a:off x="10790503" y="3369539"/>
            <a:ext cx="1237584" cy="2572975"/>
          </a:xfrm>
          <a:custGeom>
            <a:avLst/>
            <a:gdLst>
              <a:gd name="connsiteX0" fmla="*/ 417689 w 619007"/>
              <a:gd name="connsiteY0" fmla="*/ 0 h 1286934"/>
              <a:gd name="connsiteX1" fmla="*/ 124178 w 619007"/>
              <a:gd name="connsiteY1" fmla="*/ 338667 h 1286934"/>
              <a:gd name="connsiteX2" fmla="*/ 598311 w 619007"/>
              <a:gd name="connsiteY2" fmla="*/ 1004712 h 1286934"/>
              <a:gd name="connsiteX3" fmla="*/ 0 w 619007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07" h="1286934">
                <a:moveTo>
                  <a:pt x="417689" y="0"/>
                </a:moveTo>
                <a:cubicBezTo>
                  <a:pt x="255881" y="85607"/>
                  <a:pt x="94074" y="171215"/>
                  <a:pt x="124178" y="338667"/>
                </a:cubicBezTo>
                <a:cubicBezTo>
                  <a:pt x="154282" y="506119"/>
                  <a:pt x="619007" y="846668"/>
                  <a:pt x="598311" y="1004712"/>
                </a:cubicBezTo>
                <a:cubicBezTo>
                  <a:pt x="577615" y="1162756"/>
                  <a:pt x="288807" y="1224845"/>
                  <a:pt x="0" y="1286934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CBB50C36-86BF-9C05-C2FB-2BAD38E8FCDF}"/>
              </a:ext>
            </a:extLst>
          </p:cNvPr>
          <p:cNvSpPr/>
          <p:nvPr/>
        </p:nvSpPr>
        <p:spPr>
          <a:xfrm>
            <a:off x="10609945" y="6010222"/>
            <a:ext cx="1489615" cy="2979234"/>
          </a:xfrm>
          <a:custGeom>
            <a:avLst/>
            <a:gdLst>
              <a:gd name="connsiteX0" fmla="*/ 124177 w 745066"/>
              <a:gd name="connsiteY0" fmla="*/ 0 h 1490134"/>
              <a:gd name="connsiteX1" fmla="*/ 733777 w 745066"/>
              <a:gd name="connsiteY1" fmla="*/ 214489 h 1490134"/>
              <a:gd name="connsiteX2" fmla="*/ 56444 w 745066"/>
              <a:gd name="connsiteY2" fmla="*/ 914400 h 1490134"/>
              <a:gd name="connsiteX3" fmla="*/ 395110 w 745066"/>
              <a:gd name="connsiteY3" fmla="*/ 1490134 h 14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066" h="1490134">
                <a:moveTo>
                  <a:pt x="124177" y="0"/>
                </a:moveTo>
                <a:cubicBezTo>
                  <a:pt x="434621" y="31044"/>
                  <a:pt x="745066" y="62089"/>
                  <a:pt x="733777" y="214489"/>
                </a:cubicBezTo>
                <a:cubicBezTo>
                  <a:pt x="722488" y="366889"/>
                  <a:pt x="112888" y="701793"/>
                  <a:pt x="56444" y="914400"/>
                </a:cubicBezTo>
                <a:cubicBezTo>
                  <a:pt x="0" y="1127007"/>
                  <a:pt x="180621" y="1469438"/>
                  <a:pt x="395110" y="1490134"/>
                </a:cubicBezTo>
              </a:path>
            </a:pathLst>
          </a:custGeom>
          <a:ln w="38100">
            <a:solidFill>
              <a:srgbClr val="EC7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0523AA58-A7BE-9C36-F9E8-2CFAF03CBC6C}"/>
              </a:ext>
            </a:extLst>
          </p:cNvPr>
          <p:cNvSpPr/>
          <p:nvPr/>
        </p:nvSpPr>
        <p:spPr>
          <a:xfrm>
            <a:off x="6231373" y="5761955"/>
            <a:ext cx="1598705" cy="3137221"/>
          </a:xfrm>
          <a:custGeom>
            <a:avLst/>
            <a:gdLst>
              <a:gd name="connsiteX0" fmla="*/ 214490 w 799630"/>
              <a:gd name="connsiteY0" fmla="*/ 1569155 h 1569155"/>
              <a:gd name="connsiteX1" fmla="*/ 767645 w 799630"/>
              <a:gd name="connsiteY1" fmla="*/ 1332089 h 1569155"/>
              <a:gd name="connsiteX2" fmla="*/ 22578 w 799630"/>
              <a:gd name="connsiteY2" fmla="*/ 519289 h 1569155"/>
              <a:gd name="connsiteX3" fmla="*/ 632178 w 799630"/>
              <a:gd name="connsiteY3" fmla="*/ 11289 h 15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630" h="1569155">
                <a:moveTo>
                  <a:pt x="214490" y="1569155"/>
                </a:moveTo>
                <a:cubicBezTo>
                  <a:pt x="507060" y="1538111"/>
                  <a:pt x="799630" y="1507067"/>
                  <a:pt x="767645" y="1332089"/>
                </a:cubicBezTo>
                <a:cubicBezTo>
                  <a:pt x="735660" y="1157111"/>
                  <a:pt x="45156" y="739422"/>
                  <a:pt x="22578" y="519289"/>
                </a:cubicBezTo>
                <a:cubicBezTo>
                  <a:pt x="0" y="299156"/>
                  <a:pt x="511763" y="0"/>
                  <a:pt x="632178" y="11289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919CCA3D-2FB7-FA4D-B655-FF95636997D0}"/>
              </a:ext>
            </a:extLst>
          </p:cNvPr>
          <p:cNvSpPr/>
          <p:nvPr/>
        </p:nvSpPr>
        <p:spPr>
          <a:xfrm>
            <a:off x="3816393" y="5886088"/>
            <a:ext cx="5461925" cy="2249473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grpSp>
        <p:nvGrpSpPr>
          <p:cNvPr id="12" name="PHẠM DUYÊN 9 - 9Slide.vn">
            <a:extLst>
              <a:ext uri="{FF2B5EF4-FFF2-40B4-BE49-F238E27FC236}">
                <a16:creationId xmlns:a16="http://schemas.microsoft.com/office/drawing/2014/main" id="{450503BF-E661-D530-4452-0CE54E4293A8}"/>
              </a:ext>
            </a:extLst>
          </p:cNvPr>
          <p:cNvGrpSpPr/>
          <p:nvPr/>
        </p:nvGrpSpPr>
        <p:grpSpPr>
          <a:xfrm>
            <a:off x="6795621" y="3812830"/>
            <a:ext cx="4653268" cy="4035625"/>
            <a:chOff x="3465688" y="1802166"/>
            <a:chExt cx="2327442" cy="20185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6EB04F-0E21-04AD-C283-85F1472A8DB1}"/>
                </a:ext>
              </a:extLst>
            </p:cNvPr>
            <p:cNvSpPr/>
            <p:nvPr/>
          </p:nvSpPr>
          <p:spPr>
            <a:xfrm>
              <a:off x="4447822" y="2540000"/>
              <a:ext cx="406400" cy="42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14" name="Picture 2" descr="F:\AAA-LÀM ẢNH SLIDE\Bai12-HĐ1-3(7).png">
              <a:extLst>
                <a:ext uri="{FF2B5EF4-FFF2-40B4-BE49-F238E27FC236}">
                  <a16:creationId xmlns:a16="http://schemas.microsoft.com/office/drawing/2014/main" id="{3D95920F-E97B-1D1E-1940-F2CBE9B5F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5688" y="1802166"/>
              <a:ext cx="2327442" cy="2018513"/>
            </a:xfrm>
            <a:prstGeom prst="rect">
              <a:avLst/>
            </a:prstGeom>
            <a:noFill/>
          </p:spPr>
        </p:pic>
      </p:grpSp>
      <p:grpSp>
        <p:nvGrpSpPr>
          <p:cNvPr id="15" name="PHẠM DUYÊN 10 - 9Slide.vn">
            <a:extLst>
              <a:ext uri="{FF2B5EF4-FFF2-40B4-BE49-F238E27FC236}">
                <a16:creationId xmlns:a16="http://schemas.microsoft.com/office/drawing/2014/main" id="{DCA21ED4-06ED-5FD0-6AE0-F205CDC199FD}"/>
              </a:ext>
            </a:extLst>
          </p:cNvPr>
          <p:cNvGrpSpPr/>
          <p:nvPr/>
        </p:nvGrpSpPr>
        <p:grpSpPr>
          <a:xfrm>
            <a:off x="4464922" y="1684555"/>
            <a:ext cx="2358041" cy="2334487"/>
            <a:chOff x="2299934" y="737659"/>
            <a:chExt cx="1179430" cy="11676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4A3565-647D-2832-E18A-6ED738E4BE45}"/>
                </a:ext>
              </a:extLst>
            </p:cNvPr>
            <p:cNvSpPr/>
            <p:nvPr/>
          </p:nvSpPr>
          <p:spPr>
            <a:xfrm>
              <a:off x="2731911" y="1343378"/>
              <a:ext cx="225778" cy="1806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17" name="Picture 3" descr="F:\AAA-LÀM ẢNH SLIDE\Bai12-HĐ1-3(1).png">
              <a:extLst>
                <a:ext uri="{FF2B5EF4-FFF2-40B4-BE49-F238E27FC236}">
                  <a16:creationId xmlns:a16="http://schemas.microsoft.com/office/drawing/2014/main" id="{96CD8D23-7E93-D1BD-FB24-3EB44D866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9934" y="737659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18" name="PHẠM DUYÊN 11 - 9Slide.vn">
            <a:extLst>
              <a:ext uri="{FF2B5EF4-FFF2-40B4-BE49-F238E27FC236}">
                <a16:creationId xmlns:a16="http://schemas.microsoft.com/office/drawing/2014/main" id="{AB8119C3-C903-375D-7973-6B2911980E49}"/>
              </a:ext>
            </a:extLst>
          </p:cNvPr>
          <p:cNvGrpSpPr/>
          <p:nvPr/>
        </p:nvGrpSpPr>
        <p:grpSpPr>
          <a:xfrm>
            <a:off x="11415758" y="1823146"/>
            <a:ext cx="2282142" cy="2331866"/>
            <a:chOff x="5776558" y="806979"/>
            <a:chExt cx="1141467" cy="11663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BA8866-029C-8895-02E9-514DE43593F0}"/>
                </a:ext>
              </a:extLst>
            </p:cNvPr>
            <p:cNvSpPr/>
            <p:nvPr/>
          </p:nvSpPr>
          <p:spPr>
            <a:xfrm>
              <a:off x="6220178" y="1467556"/>
              <a:ext cx="282222" cy="191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20" name="Picture 4" descr="F:\AAA-LÀM ẢNH SLIDE\Bai12-HĐ1-3(2).png">
              <a:extLst>
                <a:ext uri="{FF2B5EF4-FFF2-40B4-BE49-F238E27FC236}">
                  <a16:creationId xmlns:a16="http://schemas.microsoft.com/office/drawing/2014/main" id="{B13229E7-0DFE-9A30-F245-66733DE03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6558" y="806979"/>
              <a:ext cx="1141467" cy="1166338"/>
            </a:xfrm>
            <a:prstGeom prst="rect">
              <a:avLst/>
            </a:prstGeom>
            <a:noFill/>
          </p:spPr>
        </p:pic>
      </p:grpSp>
      <p:grpSp>
        <p:nvGrpSpPr>
          <p:cNvPr id="21" name="PHẠM DUYÊN 12 - 9Slide.vn">
            <a:extLst>
              <a:ext uri="{FF2B5EF4-FFF2-40B4-BE49-F238E27FC236}">
                <a16:creationId xmlns:a16="http://schemas.microsoft.com/office/drawing/2014/main" id="{0A3C61E4-E371-A8EC-CF41-02B4D64AE650}"/>
              </a:ext>
            </a:extLst>
          </p:cNvPr>
          <p:cNvGrpSpPr/>
          <p:nvPr/>
        </p:nvGrpSpPr>
        <p:grpSpPr>
          <a:xfrm>
            <a:off x="14102290" y="4618646"/>
            <a:ext cx="2358041" cy="2334487"/>
            <a:chOff x="7120291" y="2205214"/>
            <a:chExt cx="1179430" cy="11676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0003BB-B1FB-E634-5BE0-CECB6B2D1B1F}"/>
                </a:ext>
              </a:extLst>
            </p:cNvPr>
            <p:cNvSpPr/>
            <p:nvPr/>
          </p:nvSpPr>
          <p:spPr>
            <a:xfrm>
              <a:off x="7642578" y="2731911"/>
              <a:ext cx="158044" cy="338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23" name="Picture 5" descr="F:\AAA-LÀM ẢNH SLIDE\Bai12-HĐ1-3(3).png">
              <a:extLst>
                <a:ext uri="{FF2B5EF4-FFF2-40B4-BE49-F238E27FC236}">
                  <a16:creationId xmlns:a16="http://schemas.microsoft.com/office/drawing/2014/main" id="{215D98F2-8772-64A4-8442-3ED48F82D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0291" y="2205214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24" name="PHẠM DUYÊN 13 - 9Slide.vn">
            <a:extLst>
              <a:ext uri="{FF2B5EF4-FFF2-40B4-BE49-F238E27FC236}">
                <a16:creationId xmlns:a16="http://schemas.microsoft.com/office/drawing/2014/main" id="{FA95F25D-FCD6-F83B-D07D-F52A6D554C21}"/>
              </a:ext>
            </a:extLst>
          </p:cNvPr>
          <p:cNvGrpSpPr/>
          <p:nvPr/>
        </p:nvGrpSpPr>
        <p:grpSpPr>
          <a:xfrm>
            <a:off x="11138567" y="7681102"/>
            <a:ext cx="2292612" cy="1939301"/>
            <a:chOff x="5637915" y="3736974"/>
            <a:chExt cx="1146704" cy="9699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9ACB59-4242-1BF1-C7D7-555AD2534BAC}"/>
                </a:ext>
              </a:extLst>
            </p:cNvPr>
            <p:cNvSpPr/>
            <p:nvPr/>
          </p:nvSpPr>
          <p:spPr>
            <a:xfrm>
              <a:off x="6005689" y="4210756"/>
              <a:ext cx="349955" cy="214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26" name="Picture 6" descr="F:\AAA-LÀM ẢNH SLIDE\Bai12-HĐ1-3(4).png">
              <a:extLst>
                <a:ext uri="{FF2B5EF4-FFF2-40B4-BE49-F238E27FC236}">
                  <a16:creationId xmlns:a16="http://schemas.microsoft.com/office/drawing/2014/main" id="{AE6DA960-5DC8-6D07-514A-3E927E12A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7915" y="3736974"/>
              <a:ext cx="1146704" cy="969987"/>
            </a:xfrm>
            <a:prstGeom prst="rect">
              <a:avLst/>
            </a:prstGeom>
            <a:noFill/>
          </p:spPr>
        </p:pic>
      </p:grpSp>
      <p:grpSp>
        <p:nvGrpSpPr>
          <p:cNvPr id="27" name="PHẠM DUYÊN 14 - 9Slide.vn">
            <a:extLst>
              <a:ext uri="{FF2B5EF4-FFF2-40B4-BE49-F238E27FC236}">
                <a16:creationId xmlns:a16="http://schemas.microsoft.com/office/drawing/2014/main" id="{7618B585-BFBD-70CD-F3EA-468E6C7E9718}"/>
              </a:ext>
            </a:extLst>
          </p:cNvPr>
          <p:cNvGrpSpPr/>
          <p:nvPr/>
        </p:nvGrpSpPr>
        <p:grpSpPr>
          <a:xfrm>
            <a:off x="4713194" y="7552735"/>
            <a:ext cx="2358041" cy="2334487"/>
            <a:chOff x="2424113" y="3672768"/>
            <a:chExt cx="1179430" cy="116764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63AF2F-0618-18F4-3156-37437965045F}"/>
                </a:ext>
              </a:extLst>
            </p:cNvPr>
            <p:cNvSpPr/>
            <p:nvPr/>
          </p:nvSpPr>
          <p:spPr>
            <a:xfrm>
              <a:off x="2777067" y="4323644"/>
              <a:ext cx="496711" cy="18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29" name="Picture 7" descr="F:\AAA-LÀM ẢNH SLIDE\Bai12-HĐ1-3(5).png">
              <a:extLst>
                <a:ext uri="{FF2B5EF4-FFF2-40B4-BE49-F238E27FC236}">
                  <a16:creationId xmlns:a16="http://schemas.microsoft.com/office/drawing/2014/main" id="{4047AADF-2A32-50E7-0924-667D2FB7E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4113" y="3672768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30" name="PHẠM DUYÊN 15 - 9Slide.vn">
            <a:extLst>
              <a:ext uri="{FF2B5EF4-FFF2-40B4-BE49-F238E27FC236}">
                <a16:creationId xmlns:a16="http://schemas.microsoft.com/office/drawing/2014/main" id="{23D6A04D-178C-B53E-A5CA-BACD62839221}"/>
              </a:ext>
            </a:extLst>
          </p:cNvPr>
          <p:cNvGrpSpPr/>
          <p:nvPr/>
        </p:nvGrpSpPr>
        <p:grpSpPr>
          <a:xfrm>
            <a:off x="1820360" y="4573506"/>
            <a:ext cx="2287380" cy="2334487"/>
            <a:chOff x="977193" y="2182636"/>
            <a:chExt cx="1144087" cy="116764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711257-AA5F-8A39-9A60-D47DBA3C7B76}"/>
                </a:ext>
              </a:extLst>
            </p:cNvPr>
            <p:cNvSpPr/>
            <p:nvPr/>
          </p:nvSpPr>
          <p:spPr>
            <a:xfrm>
              <a:off x="1456267" y="2777067"/>
              <a:ext cx="349955" cy="237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32" name="Picture 8" descr="F:\AAA-LÀM ẢNH SLIDE\Bai12-HĐ1-3(6).png">
              <a:extLst>
                <a:ext uri="{FF2B5EF4-FFF2-40B4-BE49-F238E27FC236}">
                  <a16:creationId xmlns:a16="http://schemas.microsoft.com/office/drawing/2014/main" id="{B6B25903-2FD5-6440-03A7-661CBED6C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7193" y="2182636"/>
              <a:ext cx="1144087" cy="11676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17749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5089A8F2-02C3-9058-0870-EA4CE7E1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04" y="2150105"/>
            <a:ext cx="10900593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HẠM DUYÊN 1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8060126" y="8420100"/>
            <a:ext cx="2167749" cy="71398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err="1">
                <a:solidFill>
                  <a:schemeClr val="bg2">
                    <a:lumMod val="50000"/>
                  </a:schemeClr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6000">
                <a:solidFill>
                  <a:schemeClr val="bg2">
                    <a:lumMod val="50000"/>
                  </a:schemeClr>
                </a:solidFill>
                <a:latin typeface="+mj-lt"/>
                <a:cs typeface="Lato" panose="020F0502020204030203" pitchFamily="34" charset="0"/>
              </a:rPr>
              <a:t> 1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CE82CB86-D167-C69E-AA8E-29A708EC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072" y="495300"/>
            <a:ext cx="3613028" cy="1795506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AE4F7770-DD7A-A410-378E-F1455498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86" y="792891"/>
            <a:ext cx="7151228" cy="3694496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84D81263-00BA-B2F4-E32D-BC3B17C4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923" y="3411795"/>
            <a:ext cx="13778154" cy="50845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2" presetClass="entr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12" presetClass="entr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7C47085D-FB6F-4086-C282-5A924EF62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61655"/>
            <a:ext cx="7050780" cy="35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HẠM DUYÊN 1 - 9Slide.vn" descr="F:\AAA-PDF-SGK\PNG\Bai12-KP1.png">
            <a:extLst>
              <a:ext uri="{FF2B5EF4-FFF2-40B4-BE49-F238E27FC236}">
                <a16:creationId xmlns:a16="http://schemas.microsoft.com/office/drawing/2014/main" id="{34A288B1-D0B3-F884-74E0-BA8F1CE17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518" t="31706" r="35091" b="35043"/>
          <a:stretch/>
        </p:blipFill>
        <p:spPr bwMode="auto">
          <a:xfrm>
            <a:off x="9906000" y="1252557"/>
            <a:ext cx="6659578" cy="77818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" name="PHẠM DUYÊN 2 - 9Slide.vn">
            <a:extLst>
              <a:ext uri="{FF2B5EF4-FFF2-40B4-BE49-F238E27FC236}">
                <a16:creationId xmlns:a16="http://schemas.microsoft.com/office/drawing/2014/main" id="{FC1532CD-9DF6-570A-C88E-742C9D950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49" y="2449054"/>
            <a:ext cx="3741522" cy="1870762"/>
          </a:xfrm>
          <a:prstGeom prst="rect">
            <a:avLst/>
          </a:prstGeom>
        </p:spPr>
      </p:pic>
      <p:pic>
        <p:nvPicPr>
          <p:cNvPr id="26" name="PHẠM DUYÊN 3 - 9Slide.vn">
            <a:extLst>
              <a:ext uri="{FF2B5EF4-FFF2-40B4-BE49-F238E27FC236}">
                <a16:creationId xmlns:a16="http://schemas.microsoft.com/office/drawing/2014/main" id="{89C2D7CC-93F9-BE48-5D7F-F25485C3C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45" y="4319816"/>
            <a:ext cx="798035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HẠM DUYÊN 1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7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8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9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5" name="PHẠM DUYÊN 10 - 9Slide.vn">
            <a:extLst>
              <a:ext uri="{FF2B5EF4-FFF2-40B4-BE49-F238E27FC236}">
                <a16:creationId xmlns:a16="http://schemas.microsoft.com/office/drawing/2014/main" id="{2396B8AE-DE8E-1F47-CCD5-3EB181D15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05" y="3200637"/>
            <a:ext cx="1694366" cy="1549154"/>
          </a:xfrm>
          <a:prstGeom prst="rect">
            <a:avLst/>
          </a:prstGeom>
        </p:spPr>
      </p:pic>
      <p:pic>
        <p:nvPicPr>
          <p:cNvPr id="6" name="PHẠM DUYÊN 11 - 9Slide.vn">
            <a:extLst>
              <a:ext uri="{FF2B5EF4-FFF2-40B4-BE49-F238E27FC236}">
                <a16:creationId xmlns:a16="http://schemas.microsoft.com/office/drawing/2014/main" id="{15B0CDE4-EC15-5970-D2BC-BA5ECCEF9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53" y="3200637"/>
            <a:ext cx="1694366" cy="1549154"/>
          </a:xfrm>
          <a:prstGeom prst="rect">
            <a:avLst/>
          </a:prstGeom>
        </p:spPr>
      </p:pic>
      <p:pic>
        <p:nvPicPr>
          <p:cNvPr id="7" name="PHẠM DUYÊN 12 - 9Slide.vn">
            <a:extLst>
              <a:ext uri="{FF2B5EF4-FFF2-40B4-BE49-F238E27FC236}">
                <a16:creationId xmlns:a16="http://schemas.microsoft.com/office/drawing/2014/main" id="{FD27D80B-EE47-D992-7490-0112D665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01" y="3200637"/>
            <a:ext cx="1694366" cy="1549154"/>
          </a:xfrm>
          <a:prstGeom prst="rect">
            <a:avLst/>
          </a:prstGeom>
        </p:spPr>
      </p:pic>
      <p:pic>
        <p:nvPicPr>
          <p:cNvPr id="8" name="PHẠM DUYÊN 13 - 9Slide.vn">
            <a:extLst>
              <a:ext uri="{FF2B5EF4-FFF2-40B4-BE49-F238E27FC236}">
                <a16:creationId xmlns:a16="http://schemas.microsoft.com/office/drawing/2014/main" id="{BBFF5991-3D1D-CB11-7D2D-2FBD1ABD0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49" y="3200637"/>
            <a:ext cx="1694366" cy="1549154"/>
          </a:xfrm>
          <a:prstGeom prst="rect">
            <a:avLst/>
          </a:prstGeom>
        </p:spPr>
      </p:pic>
      <p:pic>
        <p:nvPicPr>
          <p:cNvPr id="9" name="PHẠM DUYÊN 14 - 9Slide.vn">
            <a:extLst>
              <a:ext uri="{FF2B5EF4-FFF2-40B4-BE49-F238E27FC236}">
                <a16:creationId xmlns:a16="http://schemas.microsoft.com/office/drawing/2014/main" id="{88A544A5-9250-3FCE-78AB-0DC383E0A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697" y="3200637"/>
            <a:ext cx="1694366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196717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3884194" y="2809058"/>
            <a:ext cx="12741680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656224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HẠM DUYÊN 1 - 9Slide.vn">
            <a:extLst>
              <a:ext uri="{FF2B5EF4-FFF2-40B4-BE49-F238E27FC236}">
                <a16:creationId xmlns:a16="http://schemas.microsoft.com/office/drawing/2014/main" id="{BC5748B5-6552-52D9-0D93-97289FF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54" y="3200637"/>
            <a:ext cx="1707201" cy="1549154"/>
          </a:xfrm>
          <a:prstGeom prst="rect">
            <a:avLst/>
          </a:prstGeom>
        </p:spPr>
      </p:pic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4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5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8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9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10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6" name="PHẠM DUYÊN 11 - 9Slide.vn">
            <a:extLst>
              <a:ext uri="{FF2B5EF4-FFF2-40B4-BE49-F238E27FC236}">
                <a16:creationId xmlns:a16="http://schemas.microsoft.com/office/drawing/2014/main" id="{15B0CDE4-EC15-5970-D2BC-BA5ECCEF9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53" y="3200637"/>
            <a:ext cx="1694366" cy="1549154"/>
          </a:xfrm>
          <a:prstGeom prst="rect">
            <a:avLst/>
          </a:prstGeom>
        </p:spPr>
      </p:pic>
      <p:pic>
        <p:nvPicPr>
          <p:cNvPr id="7" name="PHẠM DUYÊN 12 - 9Slide.vn">
            <a:extLst>
              <a:ext uri="{FF2B5EF4-FFF2-40B4-BE49-F238E27FC236}">
                <a16:creationId xmlns:a16="http://schemas.microsoft.com/office/drawing/2014/main" id="{FD27D80B-EE47-D992-7490-0112D665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01" y="3200637"/>
            <a:ext cx="1694366" cy="1549154"/>
          </a:xfrm>
          <a:prstGeom prst="rect">
            <a:avLst/>
          </a:prstGeom>
        </p:spPr>
      </p:pic>
      <p:pic>
        <p:nvPicPr>
          <p:cNvPr id="8" name="PHẠM DUYÊN 13 - 9Slide.vn">
            <a:extLst>
              <a:ext uri="{FF2B5EF4-FFF2-40B4-BE49-F238E27FC236}">
                <a16:creationId xmlns:a16="http://schemas.microsoft.com/office/drawing/2014/main" id="{BBFF5991-3D1D-CB11-7D2D-2FBD1ABD0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49" y="3200637"/>
            <a:ext cx="1694366" cy="1549154"/>
          </a:xfrm>
          <a:prstGeom prst="rect">
            <a:avLst/>
          </a:prstGeom>
        </p:spPr>
      </p:pic>
      <p:pic>
        <p:nvPicPr>
          <p:cNvPr id="9" name="PHẠM DUYÊN 14 - 9Slide.vn">
            <a:extLst>
              <a:ext uri="{FF2B5EF4-FFF2-40B4-BE49-F238E27FC236}">
                <a16:creationId xmlns:a16="http://schemas.microsoft.com/office/drawing/2014/main" id="{88A544A5-9250-3FCE-78AB-0DC383E0A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697" y="3200637"/>
            <a:ext cx="1694366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4098597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6052456" y="2809058"/>
            <a:ext cx="10573417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131130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HẠM DUYÊN 1 - 9Slide.vn">
            <a:extLst>
              <a:ext uri="{FF2B5EF4-FFF2-40B4-BE49-F238E27FC236}">
                <a16:creationId xmlns:a16="http://schemas.microsoft.com/office/drawing/2014/main" id="{587881C9-97C1-8BAA-2907-20FEB7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99" y="3200637"/>
            <a:ext cx="1707201" cy="1549154"/>
          </a:xfrm>
          <a:prstGeom prst="rect">
            <a:avLst/>
          </a:prstGeom>
        </p:spPr>
      </p:pic>
      <p:pic>
        <p:nvPicPr>
          <p:cNvPr id="22" name="PHẠM DUYÊN 2 - 9Slide.vn">
            <a:extLst>
              <a:ext uri="{FF2B5EF4-FFF2-40B4-BE49-F238E27FC236}">
                <a16:creationId xmlns:a16="http://schemas.microsoft.com/office/drawing/2014/main" id="{BC5748B5-6552-52D9-0D93-97289FF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54" y="3200637"/>
            <a:ext cx="1707201" cy="1549154"/>
          </a:xfrm>
          <a:prstGeom prst="rect">
            <a:avLst/>
          </a:prstGeom>
        </p:spPr>
      </p:pic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5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PHẠM DUYÊN 7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PHẠM DUYÊN 8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9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10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11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7" name="PHẠM DUYÊN 12 - 9Slide.vn">
            <a:extLst>
              <a:ext uri="{FF2B5EF4-FFF2-40B4-BE49-F238E27FC236}">
                <a16:creationId xmlns:a16="http://schemas.microsoft.com/office/drawing/2014/main" id="{FD27D80B-EE47-D992-7490-0112D665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01" y="3200637"/>
            <a:ext cx="1694366" cy="1549154"/>
          </a:xfrm>
          <a:prstGeom prst="rect">
            <a:avLst/>
          </a:prstGeom>
        </p:spPr>
      </p:pic>
      <p:pic>
        <p:nvPicPr>
          <p:cNvPr id="8" name="PHẠM DUYÊN 13 - 9Slide.vn">
            <a:extLst>
              <a:ext uri="{FF2B5EF4-FFF2-40B4-BE49-F238E27FC236}">
                <a16:creationId xmlns:a16="http://schemas.microsoft.com/office/drawing/2014/main" id="{BBFF5991-3D1D-CB11-7D2D-2FBD1ABD0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49" y="3200637"/>
            <a:ext cx="1694366" cy="1549154"/>
          </a:xfrm>
          <a:prstGeom prst="rect">
            <a:avLst/>
          </a:prstGeom>
        </p:spPr>
      </p:pic>
      <p:pic>
        <p:nvPicPr>
          <p:cNvPr id="9" name="PHẠM DUYÊN 14 - 9Slide.vn">
            <a:extLst>
              <a:ext uri="{FF2B5EF4-FFF2-40B4-BE49-F238E27FC236}">
                <a16:creationId xmlns:a16="http://schemas.microsoft.com/office/drawing/2014/main" id="{88A544A5-9250-3FCE-78AB-0DC383E0A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697" y="3200637"/>
            <a:ext cx="1694366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6246711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8153400" y="2809058"/>
            <a:ext cx="8472473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2545025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1C28AEA1-5D7F-B4FF-3E65-43F9A9C0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95" y="3200637"/>
            <a:ext cx="1707201" cy="1549154"/>
          </a:xfrm>
          <a:prstGeom prst="rect">
            <a:avLst/>
          </a:prstGeom>
        </p:spPr>
      </p:pic>
      <p:pic>
        <p:nvPicPr>
          <p:cNvPr id="24" name="PHẠM DUYÊN 2 - 9Slide.vn">
            <a:extLst>
              <a:ext uri="{FF2B5EF4-FFF2-40B4-BE49-F238E27FC236}">
                <a16:creationId xmlns:a16="http://schemas.microsoft.com/office/drawing/2014/main" id="{587881C9-97C1-8BAA-2907-20FEB7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99" y="3200637"/>
            <a:ext cx="1707201" cy="1549154"/>
          </a:xfrm>
          <a:prstGeom prst="rect">
            <a:avLst/>
          </a:prstGeom>
        </p:spPr>
      </p:pic>
      <p:pic>
        <p:nvPicPr>
          <p:cNvPr id="22" name="PHẠM DUYÊN 3 - 9Slide.vn">
            <a:extLst>
              <a:ext uri="{FF2B5EF4-FFF2-40B4-BE49-F238E27FC236}">
                <a16:creationId xmlns:a16="http://schemas.microsoft.com/office/drawing/2014/main" id="{BC5748B5-6552-52D9-0D93-97289FF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54" y="3200637"/>
            <a:ext cx="1707201" cy="1549154"/>
          </a:xfrm>
          <a:prstGeom prst="rect">
            <a:avLst/>
          </a:prstGeom>
        </p:spPr>
      </p:pic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10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11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12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8" name="PHẠM DUYÊN 13 - 9Slide.vn">
            <a:extLst>
              <a:ext uri="{FF2B5EF4-FFF2-40B4-BE49-F238E27FC236}">
                <a16:creationId xmlns:a16="http://schemas.microsoft.com/office/drawing/2014/main" id="{BBFF5991-3D1D-CB11-7D2D-2FBD1ABD0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149" y="3200637"/>
            <a:ext cx="1694366" cy="1549154"/>
          </a:xfrm>
          <a:prstGeom prst="rect">
            <a:avLst/>
          </a:prstGeom>
        </p:spPr>
      </p:pic>
      <p:pic>
        <p:nvPicPr>
          <p:cNvPr id="9" name="PHẠM DUYÊN 14 - 9Slide.vn">
            <a:extLst>
              <a:ext uri="{FF2B5EF4-FFF2-40B4-BE49-F238E27FC236}">
                <a16:creationId xmlns:a16="http://schemas.microsoft.com/office/drawing/2014/main" id="{88A544A5-9250-3FCE-78AB-0DC383E0A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697" y="3200637"/>
            <a:ext cx="1694366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8365797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10290629" y="2809058"/>
            <a:ext cx="6335244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3950928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00A638C5-2129-C67C-177F-A9BE25E6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624" y="3200637"/>
            <a:ext cx="1707201" cy="1549154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1C28AEA1-5D7F-B4FF-3E65-43F9A9C0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95" y="3200637"/>
            <a:ext cx="1707201" cy="1549154"/>
          </a:xfrm>
          <a:prstGeom prst="rect">
            <a:avLst/>
          </a:prstGeom>
        </p:spPr>
      </p:pic>
      <p:pic>
        <p:nvPicPr>
          <p:cNvPr id="24" name="PHẠM DUYÊN 3 - 9Slide.vn">
            <a:extLst>
              <a:ext uri="{FF2B5EF4-FFF2-40B4-BE49-F238E27FC236}">
                <a16:creationId xmlns:a16="http://schemas.microsoft.com/office/drawing/2014/main" id="{587881C9-97C1-8BAA-2907-20FEB7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99" y="3200637"/>
            <a:ext cx="1707201" cy="1549154"/>
          </a:xfrm>
          <a:prstGeom prst="rect">
            <a:avLst/>
          </a:prstGeom>
        </p:spPr>
      </p:pic>
      <p:pic>
        <p:nvPicPr>
          <p:cNvPr id="22" name="PHẠM DUYÊN 4 - 9Slide.vn">
            <a:extLst>
              <a:ext uri="{FF2B5EF4-FFF2-40B4-BE49-F238E27FC236}">
                <a16:creationId xmlns:a16="http://schemas.microsoft.com/office/drawing/2014/main" id="{BC5748B5-6552-52D9-0D93-97289FF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54" y="3200637"/>
            <a:ext cx="1707201" cy="1549154"/>
          </a:xfrm>
          <a:prstGeom prst="rect">
            <a:avLst/>
          </a:prstGeom>
        </p:spPr>
      </p:pic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0DC3CDA9-BED8-0891-F858-02040BACFBC8}"/>
              </a:ext>
            </a:extLst>
          </p:cNvPr>
          <p:cNvSpPr/>
          <p:nvPr/>
        </p:nvSpPr>
        <p:spPr>
          <a:xfrm>
            <a:off x="6312358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EEC5EAFF-D801-D86D-FDD4-ADF5D0854E7C}"/>
              </a:ext>
            </a:extLst>
          </p:cNvPr>
          <p:cNvSpPr/>
          <p:nvPr/>
        </p:nvSpPr>
        <p:spPr>
          <a:xfrm>
            <a:off x="8986860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9A9697AC-24C4-8B8C-7C9E-AE52EF276745}"/>
              </a:ext>
            </a:extLst>
          </p:cNvPr>
          <p:cNvSpPr/>
          <p:nvPr/>
        </p:nvSpPr>
        <p:spPr>
          <a:xfrm>
            <a:off x="11429472" y="6455483"/>
            <a:ext cx="1171383" cy="11663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F4C1351D-3889-38CE-915D-3B19723B00DF}"/>
              </a:ext>
            </a:extLst>
          </p:cNvPr>
          <p:cNvSpPr/>
          <p:nvPr/>
        </p:nvSpPr>
        <p:spPr>
          <a:xfrm>
            <a:off x="6312356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9C2C291E-2E6E-6F14-8A0B-1EA80568867E}"/>
              </a:ext>
            </a:extLst>
          </p:cNvPr>
          <p:cNvSpPr/>
          <p:nvPr/>
        </p:nvSpPr>
        <p:spPr>
          <a:xfrm>
            <a:off x="8986858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A92C3A0C-BB7F-5E74-979B-186EFB2DD212}"/>
              </a:ext>
            </a:extLst>
          </p:cNvPr>
          <p:cNvSpPr/>
          <p:nvPr/>
        </p:nvSpPr>
        <p:spPr>
          <a:xfrm>
            <a:off x="11429470" y="6455483"/>
            <a:ext cx="1171383" cy="1166393"/>
          </a:xfrm>
          <a:prstGeom prst="roundRect">
            <a:avLst/>
          </a:prstGeom>
          <a:solidFill>
            <a:srgbClr val="FFD9E0"/>
          </a:solidFill>
          <a:ln w="19050">
            <a:solidFill>
              <a:srgbClr val="7E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HẠM DUYÊN 11 - 9Slide.vn">
            <a:extLst>
              <a:ext uri="{FF2B5EF4-FFF2-40B4-BE49-F238E27FC236}">
                <a16:creationId xmlns:a16="http://schemas.microsoft.com/office/drawing/2014/main" id="{7C651D19-032A-6BF3-AF7C-1E1622AB5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07" y="512757"/>
            <a:ext cx="2604044" cy="1302022"/>
          </a:xfrm>
          <a:prstGeom prst="rect">
            <a:avLst/>
          </a:prstGeom>
        </p:spPr>
      </p:pic>
      <p:pic>
        <p:nvPicPr>
          <p:cNvPr id="3" name="PHẠM DUYÊN 12 - 9Slide.vn">
            <a:extLst>
              <a:ext uri="{FF2B5EF4-FFF2-40B4-BE49-F238E27FC236}">
                <a16:creationId xmlns:a16="http://schemas.microsoft.com/office/drawing/2014/main" id="{ED476CE9-55C1-6C3E-354C-8839D7DA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86" y="6863795"/>
            <a:ext cx="3423205" cy="3423205"/>
          </a:xfrm>
          <a:prstGeom prst="rect">
            <a:avLst/>
          </a:prstGeom>
        </p:spPr>
      </p:pic>
      <p:pic>
        <p:nvPicPr>
          <p:cNvPr id="4" name="PHẠM DUYÊN 13 - 9Slide.vn">
            <a:extLst>
              <a:ext uri="{FF2B5EF4-FFF2-40B4-BE49-F238E27FC236}">
                <a16:creationId xmlns:a16="http://schemas.microsoft.com/office/drawing/2014/main" id="{C958F3CE-D8F0-94D2-04F7-65A4835C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22" y="3200637"/>
            <a:ext cx="1707201" cy="1549154"/>
          </a:xfrm>
          <a:prstGeom prst="rect">
            <a:avLst/>
          </a:prstGeom>
        </p:spPr>
      </p:pic>
      <p:pic>
        <p:nvPicPr>
          <p:cNvPr id="9" name="PHẠM DUYÊN 14 - 9Slide.vn">
            <a:extLst>
              <a:ext uri="{FF2B5EF4-FFF2-40B4-BE49-F238E27FC236}">
                <a16:creationId xmlns:a16="http://schemas.microsoft.com/office/drawing/2014/main" id="{88A544A5-9250-3FCE-78AB-0DC383E0A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697" y="3200637"/>
            <a:ext cx="1694366" cy="1549154"/>
          </a:xfrm>
          <a:prstGeom prst="rect">
            <a:avLst/>
          </a:prstGeom>
        </p:spPr>
      </p:pic>
      <p:pic>
        <p:nvPicPr>
          <p:cNvPr id="10" name="PHẠM DUYÊN 15 - 9Slide.vn">
            <a:extLst>
              <a:ext uri="{FF2B5EF4-FFF2-40B4-BE49-F238E27FC236}">
                <a16:creationId xmlns:a16="http://schemas.microsoft.com/office/drawing/2014/main" id="{CBA0C23B-E89B-058C-7E83-DADB29D1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247" y="3200637"/>
            <a:ext cx="1694366" cy="1549154"/>
          </a:xfrm>
          <a:prstGeom prst="rect">
            <a:avLst/>
          </a:prstGeom>
        </p:spPr>
      </p:pic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51CBC53B-42E6-9D62-04D6-FEA40700E1C1}"/>
              </a:ext>
            </a:extLst>
          </p:cNvPr>
          <p:cNvSpPr/>
          <p:nvPr/>
        </p:nvSpPr>
        <p:spPr>
          <a:xfrm>
            <a:off x="1750660" y="2809058"/>
            <a:ext cx="10542940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3C497A5B-4D08-1CFE-4C5B-ACFE376163BC}"/>
              </a:ext>
            </a:extLst>
          </p:cNvPr>
          <p:cNvSpPr/>
          <p:nvPr/>
        </p:nvSpPr>
        <p:spPr>
          <a:xfrm>
            <a:off x="12496801" y="2809058"/>
            <a:ext cx="4129072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9" name="PHẠM DUYÊN 18 - 9Slide.vn">
            <a:extLst>
              <a:ext uri="{FF2B5EF4-FFF2-40B4-BE49-F238E27FC236}">
                <a16:creationId xmlns:a16="http://schemas.microsoft.com/office/drawing/2014/main" id="{92A2D6AD-6D26-798C-396A-F2A4A927725D}"/>
              </a:ext>
            </a:extLst>
          </p:cNvPr>
          <p:cNvSpPr txBox="1"/>
          <p:nvPr/>
        </p:nvSpPr>
        <p:spPr>
          <a:xfrm>
            <a:off x="78312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20" name="PHẠM DUYÊN 19 - 9Slide.vn">
            <a:extLst>
              <a:ext uri="{FF2B5EF4-FFF2-40B4-BE49-F238E27FC236}">
                <a16:creationId xmlns:a16="http://schemas.microsoft.com/office/drawing/2014/main" id="{527FEC1B-CE05-BB2F-F9CD-E3C8515BF916}"/>
              </a:ext>
            </a:extLst>
          </p:cNvPr>
          <p:cNvSpPr txBox="1"/>
          <p:nvPr/>
        </p:nvSpPr>
        <p:spPr>
          <a:xfrm>
            <a:off x="10422019" y="6331038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chemeClr val="accent6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21" name="PHẠM DUYÊN 20 - 9Slide.vn">
            <a:extLst>
              <a:ext uri="{FF2B5EF4-FFF2-40B4-BE49-F238E27FC236}">
                <a16:creationId xmlns:a16="http://schemas.microsoft.com/office/drawing/2014/main" id="{D64560B9-42C6-5FB4-AB8C-A5E31C188371}"/>
              </a:ext>
            </a:extLst>
          </p:cNvPr>
          <p:cNvSpPr/>
          <p:nvPr/>
        </p:nvSpPr>
        <p:spPr>
          <a:xfrm>
            <a:off x="1750659" y="2809058"/>
            <a:ext cx="14875215" cy="23323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1680209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270</TotalTime>
  <Words>382</Words>
  <Application>Microsoft Office PowerPoint</Application>
  <PresentationFormat>Custom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Calibri</vt:lpstr>
      <vt:lpstr>Arial-Rounded</vt:lpstr>
      <vt:lpstr>Lato Black</vt:lpstr>
      <vt:lpstr>字魂65号-时光手札体</vt:lpstr>
      <vt:lpstr>SVN-Bali Script</vt:lpstr>
      <vt:lpstr>Arial</vt:lpstr>
      <vt:lpstr>#9Slide03 Sofia Pro Soft</vt:lpstr>
      <vt:lpstr>Quicksand</vt:lpstr>
      <vt:lpstr>Lato</vt:lpstr>
      <vt:lpstr>#9Slide07 IcielCrocante</vt:lpstr>
      <vt:lpstr>HP-087</vt:lpstr>
      <vt:lpstr>#9Slide03 Sofia Pro Soft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ASUS</cp:lastModifiedBy>
  <cp:revision>105</cp:revision>
  <dcterms:created xsi:type="dcterms:W3CDTF">2006-08-16T00:00:00Z</dcterms:created>
  <dcterms:modified xsi:type="dcterms:W3CDTF">2022-11-26T13:19:42Z</dcterms:modified>
  <cp:category>9Slide.vn</cp:category>
  <dc:identifier>DAFOJ1LuU7I</dc:identifier>
</cp:coreProperties>
</file>