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313" r:id="rId2"/>
    <p:sldId id="275" r:id="rId3"/>
    <p:sldId id="291" r:id="rId4"/>
    <p:sldId id="281" r:id="rId5"/>
    <p:sldId id="306" r:id="rId6"/>
    <p:sldId id="307" r:id="rId7"/>
    <p:sldId id="305" r:id="rId8"/>
    <p:sldId id="312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696200" cy="882119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6705600" cy="685800"/>
          </a:xfrm>
        </p:spPr>
        <p:txBody>
          <a:bodyPr/>
          <a:lstStyle/>
          <a:p>
            <a:pPr marL="18288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0353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336006" y="1371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4710112" y="45720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 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233612" y="2782711"/>
            <a:ext cx="6629400" cy="993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11: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nơi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sống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4"/>
    </mc:Choice>
    <mc:Fallback xmlns="">
      <p:transition spd="slow" advTm="12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295400"/>
            <a:ext cx="4275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0521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8"/>
    </mc:Choice>
    <mc:Fallback xmlns="">
      <p:transition spd="slow" advTm="101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r>
              <a:rPr lang="vi-VN" sz="25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E6144-670D-417A-87BF-C5E657A859EC}"/>
              </a:ext>
            </a:extLst>
          </p:cNvPr>
          <p:cNvGrpSpPr/>
          <p:nvPr/>
        </p:nvGrpSpPr>
        <p:grpSpPr>
          <a:xfrm>
            <a:off x="0" y="1203262"/>
            <a:ext cx="9121422" cy="5654737"/>
            <a:chOff x="0" y="1203262"/>
            <a:chExt cx="9121422" cy="5654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1" t="11424" b="35679"/>
            <a:stretch/>
          </p:blipFill>
          <p:spPr>
            <a:xfrm>
              <a:off x="0" y="1203262"/>
              <a:ext cx="5867400" cy="5654737"/>
            </a:xfrm>
            <a:prstGeom prst="rect">
              <a:avLst/>
            </a:prstGeom>
          </p:spPr>
        </p:pic>
        <p:pic>
          <p:nvPicPr>
            <p:cNvPr id="4" name="Picture 3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4D24164E-11D6-4189-935E-8D5471567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9"/>
            <a:stretch/>
          </p:blipFill>
          <p:spPr>
            <a:xfrm>
              <a:off x="5844822" y="1203262"/>
              <a:ext cx="3276600" cy="56293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49"/>
    </mc:Choice>
    <mc:Fallback xmlns="">
      <p:transition spd="slow" advTm="10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72441" r="8227" b="7668"/>
          <a:stretch/>
        </p:blipFill>
        <p:spPr>
          <a:xfrm>
            <a:off x="48571" y="1943100"/>
            <a:ext cx="9095429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77293"/>
            <a:ext cx="72702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1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97"/>
    </mc:Choice>
    <mc:Fallback xmlns="">
      <p:transition spd="slow" advTm="111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590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7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"/>
    </mc:Choice>
    <mc:Fallback xmlns="">
      <p:transition spd="slow" advTm="1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5" t="5975" b="88230"/>
          <a:stretch/>
        </p:blipFill>
        <p:spPr>
          <a:xfrm>
            <a:off x="505178" y="167922"/>
            <a:ext cx="8305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7D944-1267-43A8-A897-194C0F5F1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33019" r="9024" b="43799"/>
          <a:stretch/>
        </p:blipFill>
        <p:spPr>
          <a:xfrm>
            <a:off x="4724400" y="2209800"/>
            <a:ext cx="4196139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C97E4-E6C6-4478-A7CA-C7C30E0CE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1771" r="9320" b="68077"/>
          <a:stretch/>
        </p:blipFill>
        <p:spPr>
          <a:xfrm>
            <a:off x="223460" y="2133600"/>
            <a:ext cx="4348540" cy="289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5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5"/>
    </mc:Choice>
    <mc:Fallback xmlns="">
      <p:transition spd="slow" advTm="88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18AFB-726F-4CA5-88B1-92CC527A6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5" t="5975" b="88230"/>
          <a:stretch/>
        </p:blipFill>
        <p:spPr>
          <a:xfrm>
            <a:off x="505178" y="167922"/>
            <a:ext cx="8305800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9"/>
    </mc:Choice>
    <mc:Fallback xmlns="">
      <p:transition spd="slow" advTm="3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188590" y="1345736"/>
            <a:ext cx="8930010" cy="2083264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7381-FB61-45CC-A179-4A469A0F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124200" y="3276600"/>
            <a:ext cx="2687766" cy="38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6"/>
    </mc:Choice>
    <mc:Fallback xmlns="">
      <p:transition spd="slow" advTm="1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1232</TotalTime>
  <Words>105</Words>
  <Application>Microsoft Office PowerPoint</Application>
  <PresentationFormat>On-screen Show (4:3)</PresentationFormat>
  <Paragraphs>16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TRƯỜNG TIỂU HỌC PHÚC LỢI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Ms Quyen</cp:lastModifiedBy>
  <cp:revision>69</cp:revision>
  <dcterms:created xsi:type="dcterms:W3CDTF">2020-08-08T13:30:12Z</dcterms:created>
  <dcterms:modified xsi:type="dcterms:W3CDTF">2022-11-27T17:52:11Z</dcterms:modified>
</cp:coreProperties>
</file>