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14"/>
  </p:notesMasterIdLst>
  <p:sldIdLst>
    <p:sldId id="297" r:id="rId2"/>
    <p:sldId id="256" r:id="rId3"/>
    <p:sldId id="258" r:id="rId4"/>
    <p:sldId id="260" r:id="rId5"/>
    <p:sldId id="299" r:id="rId6"/>
    <p:sldId id="298" r:id="rId7"/>
    <p:sldId id="267" r:id="rId8"/>
    <p:sldId id="300" r:id="rId9"/>
    <p:sldId id="277" r:id="rId10"/>
    <p:sldId id="278" r:id="rId11"/>
    <p:sldId id="279" r:id="rId12"/>
    <p:sldId id="301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VNI-Cooper" pitchFamily="2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42C"/>
    <a:srgbClr val="DFE686"/>
    <a:srgbClr val="008E00"/>
    <a:srgbClr val="009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" y="52360"/>
            <a:ext cx="9025910" cy="503878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33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249250" y="337371"/>
            <a:ext cx="8967263" cy="446876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467024" y="1114426"/>
            <a:ext cx="5848697" cy="291464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918799" y="1659027"/>
            <a:ext cx="3663045" cy="1825448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48829" y="1887793"/>
            <a:ext cx="2308592" cy="3255707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489671" y="3682281"/>
            <a:ext cx="689033" cy="1091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508" y="1206024"/>
            <a:ext cx="6612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8E00"/>
                </a:solidFill>
                <a:latin typeface="VNI-Cooper" pitchFamily="2" charset="0"/>
              </a:rPr>
              <a:t>TÖÏ NHIEÂN </a:t>
            </a:r>
          </a:p>
          <a:p>
            <a:pPr algn="ctr"/>
            <a:r>
              <a:rPr lang="en-US" sz="6600" dirty="0">
                <a:solidFill>
                  <a:srgbClr val="008E00"/>
                </a:solidFill>
                <a:latin typeface="VNI-Cooper" pitchFamily="2" charset="0"/>
              </a:rPr>
              <a:t>         XAÕ HOÄI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3596" y="548040"/>
            <a:ext cx="51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5365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094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6120680" cy="18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735833"/>
            <a:ext cx="718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Vẽ và nói với bạn về công việc mơ ước của em trong tương lai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9A2E-7704-4BE1-8579-E776FD1CE766}"/>
              </a:ext>
            </a:extLst>
          </p:cNvPr>
          <p:cNvGrpSpPr/>
          <p:nvPr/>
        </p:nvGrpSpPr>
        <p:grpSpPr>
          <a:xfrm>
            <a:off x="313922" y="1100080"/>
            <a:ext cx="7538068" cy="3796573"/>
            <a:chOff x="313922" y="1100080"/>
            <a:chExt cx="7538068" cy="3796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8F69BE-62F8-42DD-A6E4-DA55CFFC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09" y="1100080"/>
              <a:ext cx="6559981" cy="3796573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313922" y="1977074"/>
              <a:ext cx="2039854" cy="594676"/>
            </a:xfrm>
            <a:prstGeom prst="wedgeRoundRectCallout">
              <a:avLst>
                <a:gd name="adj1" fmla="val -45602"/>
                <a:gd name="adj2" fmla="val 6680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Sau này mình muốn làm...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5"/>
            <a:ext cx="2815871" cy="8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1547664" y="1995686"/>
            <a:ext cx="6113867" cy="18722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4925" b="1" dirty="0">
                <a:solidFill>
                  <a:srgbClr val="CBEC8B"/>
                </a:solidFill>
              </a:rPr>
              <a:t>Chào các con!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2337607" y="345367"/>
            <a:ext cx="4842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CBEC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xã hội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22496" y="3456891"/>
            <a:ext cx="1172904" cy="1654096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7021645" y="3540411"/>
            <a:ext cx="2125940" cy="1660735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6749755" y="4130937"/>
            <a:ext cx="399071" cy="6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996FC-C516-4929-AD28-4EDC71DD26BD}"/>
              </a:ext>
            </a:extLst>
          </p:cNvPr>
          <p:cNvSpPr/>
          <p:nvPr/>
        </p:nvSpPr>
        <p:spPr>
          <a:xfrm>
            <a:off x="3203848" y="1472066"/>
            <a:ext cx="5940152" cy="753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Con người nơi 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04B1F-ACD2-450C-8BE4-30888B599755}"/>
              </a:ext>
            </a:extLst>
          </p:cNvPr>
          <p:cNvSpPr txBox="1"/>
          <p:nvPr/>
        </p:nvSpPr>
        <p:spPr>
          <a:xfrm>
            <a:off x="2780452" y="699542"/>
            <a:ext cx="6388625" cy="753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386" r="6832" b="6688"/>
          <a:stretch/>
        </p:blipFill>
        <p:spPr>
          <a:xfrm>
            <a:off x="0" y="2499742"/>
            <a:ext cx="4176465" cy="25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8418" y="672007"/>
            <a:ext cx="3226039" cy="2212927"/>
            <a:chOff x="278418" y="672007"/>
            <a:chExt cx="3226039" cy="2212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" y="672007"/>
              <a:ext cx="3226039" cy="196762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522512" y="2427734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5939" y="675786"/>
            <a:ext cx="3161261" cy="2166237"/>
            <a:chOff x="4845939" y="675786"/>
            <a:chExt cx="3161261" cy="216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39" y="675786"/>
              <a:ext cx="3161261" cy="19376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192884" y="2384823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1637" y="2849772"/>
            <a:ext cx="4719694" cy="2288259"/>
            <a:chOff x="4061637" y="2849772"/>
            <a:chExt cx="4719694" cy="22882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37" y="2849772"/>
              <a:ext cx="4719694" cy="20412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421484" y="468083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7771" y="3050386"/>
            <a:ext cx="3324945" cy="2047475"/>
            <a:chOff x="167771" y="3050386"/>
            <a:chExt cx="3324945" cy="2047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1" y="3050386"/>
              <a:ext cx="3324945" cy="184063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1643" y="464066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3444"/>
          <a:stretch/>
        </p:blipFill>
        <p:spPr>
          <a:xfrm>
            <a:off x="0" y="0"/>
            <a:ext cx="6056733" cy="35267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76056" y="3531559"/>
            <a:ext cx="4047209" cy="1493416"/>
            <a:chOff x="5076056" y="3531559"/>
            <a:chExt cx="4047209" cy="149341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076056" y="3531559"/>
              <a:ext cx="3851920" cy="1493416"/>
            </a:xfrm>
            <a:prstGeom prst="wedgeRoundRectCallout">
              <a:avLst>
                <a:gd name="adj1" fmla="val -44222"/>
                <a:gd name="adj2" fmla="val -68593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đem lại lợi ích gì ?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5959778" y="-26563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6697682" y="1227529"/>
            <a:ext cx="1400657" cy="1400656"/>
            <a:chOff x="2152324" y="3622111"/>
            <a:chExt cx="1076651" cy="10766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7113561" y="110610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11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47" y="163221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6035350" y="1413583"/>
            <a:ext cx="2870521" cy="2401747"/>
            <a:chOff x="5926238" y="2072642"/>
            <a:chExt cx="2870521" cy="2870521"/>
          </a:xfrm>
        </p:grpSpPr>
        <p:sp>
          <p:nvSpPr>
            <p:cNvPr id="13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3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936316" y="39326"/>
            <a:ext cx="781924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000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ACF1A-2814-4208-92BB-711F1A14F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59160"/>
            <a:ext cx="372363" cy="5347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55618" y="1042948"/>
            <a:ext cx="6232763" cy="4030084"/>
            <a:chOff x="1455618" y="1042948"/>
            <a:chExt cx="6232763" cy="4030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18" y="1042948"/>
              <a:ext cx="6232763" cy="380148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39867" y="46158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1488" y="1020423"/>
            <a:ext cx="6212041" cy="4036157"/>
            <a:chOff x="1518761" y="808275"/>
            <a:chExt cx="6212041" cy="4036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61" y="808275"/>
              <a:ext cx="6212041" cy="380755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85206" y="43872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71368" y="745232"/>
            <a:ext cx="7092280" cy="3984900"/>
            <a:chOff x="1071368" y="745232"/>
            <a:chExt cx="7092280" cy="3984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8" y="745232"/>
              <a:ext cx="7092280" cy="381275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559927" y="42729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19" y="745232"/>
            <a:ext cx="8012445" cy="4030312"/>
            <a:chOff x="743117" y="557626"/>
            <a:chExt cx="8012445" cy="40303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17" y="557626"/>
              <a:ext cx="8012445" cy="380148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627574" y="4130738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968" y="408267"/>
            <a:ext cx="4047209" cy="1523866"/>
            <a:chOff x="5076056" y="3531559"/>
            <a:chExt cx="4047209" cy="152386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076056" y="3531559"/>
              <a:ext cx="3615161" cy="1523866"/>
            </a:xfrm>
            <a:prstGeom prst="wedgeRoundRectCallout">
              <a:avLst>
                <a:gd name="adj1" fmla="val 49549"/>
                <a:gd name="adj2" fmla="val 74274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0817" y="3634501"/>
              <a:ext cx="403244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diễn ra ở đâu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79912" y="1347614"/>
            <a:ext cx="5136199" cy="3654400"/>
            <a:chOff x="3563888" y="768648"/>
            <a:chExt cx="5477115" cy="4163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54E1B2-49F2-4624-8299-94D6B1F28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667"/>
            <a:ext cx="372363" cy="5347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51130" y="1330997"/>
            <a:ext cx="5472984" cy="3684857"/>
            <a:chOff x="3611519" y="1254251"/>
            <a:chExt cx="5472984" cy="36848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3067" y="1850037"/>
            <a:ext cx="5449374" cy="3165817"/>
            <a:chOff x="3635130" y="1397155"/>
            <a:chExt cx="5449374" cy="31658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54863" y="2794372"/>
            <a:ext cx="4056825" cy="2238168"/>
            <a:chOff x="3635130" y="1397155"/>
            <a:chExt cx="5449374" cy="3165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007" y="117627"/>
            <a:ext cx="4344857" cy="2676745"/>
            <a:chOff x="3611519" y="1254251"/>
            <a:chExt cx="5472984" cy="3684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512" y="1158026"/>
            <a:ext cx="4104456" cy="3272692"/>
            <a:chOff x="3563888" y="768648"/>
            <a:chExt cx="5477115" cy="4163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4E1B2-49F2-4624-8299-94D6B1F2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626"/>
            <a:ext cx="372363" cy="5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6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612" y="831888"/>
            <a:ext cx="5487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Lato" pitchFamily="34" charset="0"/>
                <a:cs typeface="Lato" pitchFamily="34" charset="0"/>
              </a:rPr>
              <a:t>Cùng kể về công việc của bố mẹ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>
                <a:latin typeface="Lato" pitchFamily="34" charset="0"/>
                <a:cs typeface="Lato" pitchFamily="34" charset="0"/>
              </a:rPr>
              <a:t>thân</a:t>
            </a:r>
            <a:r>
              <a:rPr lang="en-US" sz="20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905F0-7CEE-41B8-98CF-D58DC1E9456C}"/>
              </a:ext>
            </a:extLst>
          </p:cNvPr>
          <p:cNvGrpSpPr/>
          <p:nvPr/>
        </p:nvGrpSpPr>
        <p:grpSpPr>
          <a:xfrm>
            <a:off x="755576" y="1231998"/>
            <a:ext cx="7740352" cy="3623666"/>
            <a:chOff x="701824" y="1084189"/>
            <a:chExt cx="7740352" cy="36236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1097868" y="1212891"/>
              <a:ext cx="1745940" cy="555526"/>
            </a:xfrm>
            <a:prstGeom prst="wedgeRoundRectCallout">
              <a:avLst>
                <a:gd name="adj1" fmla="val -5606"/>
                <a:gd name="adj2" fmla="val 795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Bố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96136" y="1084189"/>
              <a:ext cx="1872208" cy="555526"/>
            </a:xfrm>
            <a:prstGeom prst="wedgeRoundRectCallout">
              <a:avLst>
                <a:gd name="adj1" fmla="val -36575"/>
                <a:gd name="adj2" fmla="val 976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latin typeface="Lato" panose="020F0502020204030203" pitchFamily="34" charset="0"/>
                  <a:cs typeface="Lato" panose="020F0502020204030203" pitchFamily="34" charset="0"/>
                </a:rPr>
                <a:t>Mẹ mình là...</a:t>
              </a:r>
              <a:endParaRPr lang="en-US" sz="2000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B6B10F-3D37-46F1-BF4F-22E9A404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2"/>
            <a:ext cx="3563888" cy="9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</TotalTime>
  <Words>171</Words>
  <Application>Microsoft Office PowerPoint</Application>
  <PresentationFormat>On-screen Show (16:9)</PresentationFormat>
  <Paragraphs>39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Tahoma</vt:lpstr>
      <vt:lpstr>VNI-Cooper</vt:lpstr>
      <vt:lpstr>Lato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Ms Quyen</cp:lastModifiedBy>
  <cp:revision>116</cp:revision>
  <dcterms:created xsi:type="dcterms:W3CDTF">2020-04-28T02:36:50Z</dcterms:created>
  <dcterms:modified xsi:type="dcterms:W3CDTF">2022-11-27T17:51:17Z</dcterms:modified>
</cp:coreProperties>
</file>