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5"/>
  </p:handoutMasterIdLst>
  <p:sldIdLst>
    <p:sldId id="8068" r:id="rId2"/>
    <p:sldId id="8042" r:id="rId3"/>
    <p:sldId id="8053" r:id="rId4"/>
    <p:sldId id="257" r:id="rId5"/>
    <p:sldId id="282" r:id="rId6"/>
    <p:sldId id="8054" r:id="rId7"/>
    <p:sldId id="287" r:id="rId8"/>
    <p:sldId id="8055" r:id="rId9"/>
    <p:sldId id="8065" r:id="rId10"/>
    <p:sldId id="8066" r:id="rId11"/>
    <p:sldId id="8067" r:id="rId12"/>
    <p:sldId id="8056" r:id="rId13"/>
    <p:sldId id="8057" r:id="rId14"/>
    <p:sldId id="8058" r:id="rId15"/>
    <p:sldId id="291" r:id="rId16"/>
    <p:sldId id="8059" r:id="rId17"/>
    <p:sldId id="8060" r:id="rId18"/>
    <p:sldId id="8061" r:id="rId19"/>
    <p:sldId id="8062" r:id="rId20"/>
    <p:sldId id="290" r:id="rId21"/>
    <p:sldId id="8063" r:id="rId22"/>
    <p:sldId id="8064" r:id="rId23"/>
    <p:sldId id="804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B68B"/>
    <a:srgbClr val="F1812B"/>
    <a:srgbClr val="F2A16A"/>
    <a:srgbClr val="F794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46833D1-5DF3-4261-835F-7FA4BE3EB6A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7D3D1D-2DE9-4791-8B31-A497AD46FE2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7C867-2C23-49B3-B2B9-F72F6B16716E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D819FF-2295-4585-AF3C-5424F15CF5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65E248-99C3-4B48-85D7-79096E7DB1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688FF-B804-4A1A-A19D-FB6C203A6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07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8AB3D-A022-4119-85CE-244CF975E6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CFAA3E-00EC-4D76-A09C-496766ABCE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40D799-69A4-4FCD-B961-E0B152DD7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91AC6-F454-4CBA-A7EF-1491E8C0CB8A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40240-878C-405E-A683-C71166B69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C0302D-8BF9-4802-89F9-37846E7F1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2A38-02A5-4BAE-956E-4560DAF57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10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FC588-D404-42DE-A612-61A3C56A9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B3DFE4-B138-4A80-B8D4-43A436690D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3F1B12-3751-4D23-8846-75FA5282D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91AC6-F454-4CBA-A7EF-1491E8C0CB8A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F6445-384D-4761-9F69-935726A97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E75AF-DAD5-4E85-B569-C47D22808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2A38-02A5-4BAE-956E-4560DAF57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093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E60C1A-DABA-49D2-817E-F40E027D7C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2BFD55-8A98-4C49-BEE5-750C366F57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A94D97-CC46-4D5F-90ED-11638922D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91AC6-F454-4CBA-A7EF-1491E8C0CB8A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F09192-3252-400B-AA04-6DA4E79E0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300EA8-3381-40D3-98D3-A3742C67F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2A38-02A5-4BAE-956E-4560DAF57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218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5435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92E19-38F6-43BF-A720-41FB46383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6C65D-946C-437A-9F1A-64D04BC5A1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34A3C-0664-451E-B926-D76FCA98D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91AC6-F454-4CBA-A7EF-1491E8C0CB8A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58C52-29C4-4ACE-9660-C9DB8B0DF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7437F-3803-4D8A-B1B4-1247A07A0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2A38-02A5-4BAE-956E-4560DAF57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044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6A3F0-FA9F-408D-A6FB-E8871EBC9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214A45-BEFF-49E6-B265-91905726D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954B6-68D2-47C8-B4B7-44F90DBF6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91AC6-F454-4CBA-A7EF-1491E8C0CB8A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4060D7-3DBE-44A0-9F0C-C820CBA28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077E8-7ECF-42ED-8EE2-F88B5E8FE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2A38-02A5-4BAE-956E-4560DAF57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41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35074-4D30-44CB-97DD-D3A243B67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55A7F-F75C-408A-8653-CC16649FBF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4AA7B7-F7CF-40CD-B178-DC7955061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D67326-1AF2-47F8-A252-01E69E665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91AC6-F454-4CBA-A7EF-1491E8C0CB8A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B98596-5251-4A75-9599-7502E6C7B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2D4584-7A7F-48F4-80DA-BB7613C02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2A38-02A5-4BAE-956E-4560DAF57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539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F03E3-62F5-4738-9F9C-87449ABC1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FD2056-B384-4770-9B95-DFF1337EFD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8D4D1D-6140-4B81-8DCC-5C8775726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04ADEE-15E4-4BE1-BE56-9C848BF4E6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35205B-F114-4CA7-BBE2-5373AE33BA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70A17B-5338-4C57-879A-9E43A61EB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91AC6-F454-4CBA-A7EF-1491E8C0CB8A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99B9DB-CCCE-4AC8-AB08-2A0C7F0D5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630EB1-2090-4E91-9BDA-5EF764B46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2A38-02A5-4BAE-956E-4560DAF57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28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C4B6D-BD52-473C-82A5-AB4C39055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8B9AEC-399E-43E0-9426-D1BB58325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91AC6-F454-4CBA-A7EF-1491E8C0CB8A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9ADCD2-42E6-4C8D-B60A-E0C5DD6A8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0683BF-D509-4BFE-A4D7-C61236713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2A38-02A5-4BAE-956E-4560DAF57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87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64243A-E1B0-4FB4-9423-7089F8104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91AC6-F454-4CBA-A7EF-1491E8C0CB8A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41F89F-797F-43DD-81D2-1CA605B69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2F891D-BF3A-43DD-8BD0-345F9428F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2A38-02A5-4BAE-956E-4560DAF5797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27">
            <a:extLst>
              <a:ext uri="{FF2B5EF4-FFF2-40B4-BE49-F238E27FC236}">
                <a16:creationId xmlns:a16="http://schemas.microsoft.com/office/drawing/2014/main" id="{83BAC971-131D-445A-B07D-2066DD37E10B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 rot="18900000">
            <a:off x="-57560" y="687519"/>
            <a:ext cx="1176560" cy="375438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>
                  <a:lumMod val="95000"/>
                  <a:alpha val="0"/>
                </a:schemeClr>
              </a:gs>
              <a:gs pos="0">
                <a:schemeClr val="bg1">
                  <a:lumMod val="85000"/>
                  <a:alpha val="91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22">
            <a:extLst>
              <a:ext uri="{FF2B5EF4-FFF2-40B4-BE49-F238E27FC236}">
                <a16:creationId xmlns:a16="http://schemas.microsoft.com/office/drawing/2014/main" id="{99525D07-4522-4124-B706-B49B524195A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 rot="18900000">
            <a:off x="-39566" y="469079"/>
            <a:ext cx="1176560" cy="375438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F2A16A"/>
              </a:gs>
              <a:gs pos="0">
                <a:srgbClr val="F5B68B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5">
            <a:extLst>
              <a:ext uri="{FF2B5EF4-FFF2-40B4-BE49-F238E27FC236}">
                <a16:creationId xmlns:a16="http://schemas.microsoft.com/office/drawing/2014/main" id="{7973242D-A31C-4124-9D7A-85FF914CE4EE}"/>
              </a:ext>
            </a:extLst>
          </p:cNvPr>
          <p:cNvGrpSpPr/>
          <p:nvPr userDrawn="1">
            <p:custDataLst>
              <p:tags r:id="rId3"/>
            </p:custDataLst>
          </p:nvPr>
        </p:nvGrpSpPr>
        <p:grpSpPr>
          <a:xfrm rot="20926481">
            <a:off x="11391346" y="6457636"/>
            <a:ext cx="1112881" cy="522631"/>
            <a:chOff x="6386756" y="4601080"/>
            <a:chExt cx="4288735" cy="3589866"/>
          </a:xfrm>
        </p:grpSpPr>
        <p:sp>
          <p:nvSpPr>
            <p:cNvPr id="8" name="21">
              <a:extLst>
                <a:ext uri="{FF2B5EF4-FFF2-40B4-BE49-F238E27FC236}">
                  <a16:creationId xmlns:a16="http://schemas.microsoft.com/office/drawing/2014/main" id="{1E4205A1-6CA9-4ADB-B3E3-06A60EBF0A06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 rot="9000000">
              <a:off x="7177078" y="6400425"/>
              <a:ext cx="3496178" cy="1790521"/>
            </a:xfrm>
            <a:prstGeom prst="roundRect">
              <a:avLst>
                <a:gd name="adj" fmla="val 50000"/>
              </a:avLst>
            </a:prstGeom>
            <a:solidFill>
              <a:srgbClr val="F1812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25">
              <a:extLst>
                <a:ext uri="{FF2B5EF4-FFF2-40B4-BE49-F238E27FC236}">
                  <a16:creationId xmlns:a16="http://schemas.microsoft.com/office/drawing/2014/main" id="{AC07491E-9058-4A80-8AE8-083F322ED2E6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 rot="9000000">
              <a:off x="6716818" y="5499584"/>
              <a:ext cx="3958673" cy="1530189"/>
            </a:xfrm>
            <a:prstGeom prst="roundRect">
              <a:avLst>
                <a:gd name="adj" fmla="val 50000"/>
              </a:avLst>
            </a:prstGeom>
            <a:solidFill>
              <a:srgbClr val="F2A16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26">
              <a:extLst>
                <a:ext uri="{FF2B5EF4-FFF2-40B4-BE49-F238E27FC236}">
                  <a16:creationId xmlns:a16="http://schemas.microsoft.com/office/drawing/2014/main" id="{17B59944-62C9-4165-8B9F-DE86BA5A0ADE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 rot="9000000">
              <a:off x="6386756" y="4601080"/>
              <a:ext cx="3958678" cy="1530189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3">
            <a:extLst>
              <a:ext uri="{FF2B5EF4-FFF2-40B4-BE49-F238E27FC236}">
                <a16:creationId xmlns:a16="http://schemas.microsoft.com/office/drawing/2014/main" id="{6EDE9B22-3779-4968-85AA-0F36F6866663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 rot="18900000">
            <a:off x="-439416" y="297207"/>
            <a:ext cx="1754274" cy="389246"/>
          </a:xfrm>
          <a:prstGeom prst="trapezoid">
            <a:avLst>
              <a:gd name="adj" fmla="val 94179"/>
            </a:avLst>
          </a:prstGeom>
          <a:gradFill>
            <a:gsLst>
              <a:gs pos="0">
                <a:srgbClr val="F7941D"/>
              </a:gs>
              <a:gs pos="100000">
                <a:srgbClr val="F5B68B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62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1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1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0" presetClass="entr" presetSubtype="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1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1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1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2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11" grpId="0" animBg="1"/>
        </p:bldLst>
      </p:timing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0B446-8A10-43C5-A5E9-FE08F7574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D9BF0-9190-489A-930F-52DD2EC80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7E691D-8F07-4F12-8091-A4EF2CE582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07BE96-D638-43B0-9CF0-1313AE1D8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91AC6-F454-4CBA-A7EF-1491E8C0CB8A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C9DA8E-01FE-4F7B-BA2C-F23ED30D4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2FFA2C-AB7F-4113-ADDA-0D6137427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2A38-02A5-4BAE-956E-4560DAF57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48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BA262-D2A8-4BDC-B290-8F48C3C96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BFAC7B-2980-4CD3-BF11-1F1450FAF1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D2047D-46DE-4F14-816C-7C6EF2F248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21DAFD-37C9-43C1-A2D8-2A844CFC9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91AC6-F454-4CBA-A7EF-1491E8C0CB8A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D2A7B3-FE00-4DA8-A960-16F77E9AE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935C78-5F1D-4473-AE2B-9472879AB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2A38-02A5-4BAE-956E-4560DAF57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76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DC66F4-E4F3-4A2F-8A93-54CE1E001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31D1EC-043E-43E1-B63E-D887F2928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7FECD4-C3CA-4FF5-B667-5B63FED206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91AC6-F454-4CBA-A7EF-1491E8C0CB8A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B0193-23A8-42EA-8B4D-0F4FB44A0F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5EDD44-448C-4BA2-BC82-AA12E16F28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B2A38-02A5-4BAE-956E-4560DAF57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835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AE4EBCDC-E0F7-43CB-AB3E-28C5894EE1D5}"/>
              </a:ext>
            </a:extLst>
          </p:cNvPr>
          <p:cNvSpPr/>
          <p:nvPr/>
        </p:nvSpPr>
        <p:spPr>
          <a:xfrm>
            <a:off x="1486097" y="1566906"/>
            <a:ext cx="9333479" cy="3732881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A90328-7117-BBCA-26DF-FACC90D7BB8A}"/>
              </a:ext>
            </a:extLst>
          </p:cNvPr>
          <p:cNvSpPr txBox="1"/>
          <p:nvPr/>
        </p:nvSpPr>
        <p:spPr>
          <a:xfrm>
            <a:off x="3954650" y="3101260"/>
            <a:ext cx="51613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TIẾNG VIỆT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A94511-4CE6-2A14-1DA1-B6BBEC6E7073}"/>
              </a:ext>
            </a:extLst>
          </p:cNvPr>
          <p:cNvSpPr txBox="1"/>
          <p:nvPr/>
        </p:nvSpPr>
        <p:spPr>
          <a:xfrm>
            <a:off x="3443654" y="2349285"/>
            <a:ext cx="5672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</a:rPr>
              <a:t>TRƯỜNG TIỂU HỌC PHÚC LỢI</a:t>
            </a:r>
          </a:p>
        </p:txBody>
      </p:sp>
    </p:spTree>
    <p:extLst>
      <p:ext uri="{BB962C8B-B14F-4D97-AF65-F5344CB8AC3E}">
        <p14:creationId xmlns:p14="http://schemas.microsoft.com/office/powerpoint/2010/main" val="263970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20" y="-120218"/>
            <a:ext cx="2444524" cy="1465542"/>
          </a:xfrm>
          <a:prstGeom prst="rect">
            <a:avLst/>
          </a:prstGeom>
        </p:spPr>
      </p:pic>
      <p:sp>
        <p:nvSpPr>
          <p:cNvPr id="12" name="Rectangle: Rounded Corners 9">
            <a:extLst>
              <a:ext uri="{FF2B5EF4-FFF2-40B4-BE49-F238E27FC236}">
                <a16:creationId xmlns:a16="http://schemas.microsoft.com/office/drawing/2014/main" id="{C1F08FC5-20BC-4A4E-9427-66744C0A4340}"/>
              </a:ext>
            </a:extLst>
          </p:cNvPr>
          <p:cNvSpPr/>
          <p:nvPr/>
        </p:nvSpPr>
        <p:spPr>
          <a:xfrm>
            <a:off x="358166" y="1311637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E8E8E8"/>
          </a:solidFill>
          <a:ln w="38100">
            <a:noFill/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chanh</a:t>
            </a:r>
          </a:p>
        </p:txBody>
      </p:sp>
      <p:sp>
        <p:nvSpPr>
          <p:cNvPr id="13" name="Rectangle: Rounded Corners 11">
            <a:extLst>
              <a:ext uri="{FF2B5EF4-FFF2-40B4-BE49-F238E27FC236}">
                <a16:creationId xmlns:a16="http://schemas.microsoft.com/office/drawing/2014/main" id="{7BDEFDFD-A764-49B5-9F80-BEA74B339478}"/>
              </a:ext>
            </a:extLst>
          </p:cNvPr>
          <p:cNvSpPr/>
          <p:nvPr/>
        </p:nvSpPr>
        <p:spPr>
          <a:xfrm>
            <a:off x="4352191" y="1311637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E8E8E8"/>
          </a:solidFill>
          <a:ln w="38100">
            <a:noFill/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mảnh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744081F-CA73-49E5-8A6D-043709DB220E}"/>
              </a:ext>
            </a:extLst>
          </p:cNvPr>
          <p:cNvSpPr/>
          <p:nvPr/>
        </p:nvSpPr>
        <p:spPr>
          <a:xfrm>
            <a:off x="8302850" y="1311638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E8E8E8"/>
          </a:solidFill>
          <a:ln w="38100">
            <a:noFill/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cạnh</a:t>
            </a:r>
          </a:p>
        </p:txBody>
      </p:sp>
      <p:sp>
        <p:nvSpPr>
          <p:cNvPr id="15" name="Rectangle: Rounded Corners 15">
            <a:extLst>
              <a:ext uri="{FF2B5EF4-FFF2-40B4-BE49-F238E27FC236}">
                <a16:creationId xmlns:a16="http://schemas.microsoft.com/office/drawing/2014/main" id="{AD59CDB9-9A3E-4C98-9AC6-D05FE1B60779}"/>
              </a:ext>
            </a:extLst>
          </p:cNvPr>
          <p:cNvSpPr/>
          <p:nvPr/>
        </p:nvSpPr>
        <p:spPr>
          <a:xfrm>
            <a:off x="358166" y="2780197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E8E8E8"/>
          </a:solidFill>
          <a:ln w="38100">
            <a:noFill/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kênh</a:t>
            </a:r>
          </a:p>
        </p:txBody>
      </p:sp>
      <p:sp>
        <p:nvSpPr>
          <p:cNvPr id="16" name="Rectangle: Rounded Corners 17">
            <a:extLst>
              <a:ext uri="{FF2B5EF4-FFF2-40B4-BE49-F238E27FC236}">
                <a16:creationId xmlns:a16="http://schemas.microsoft.com/office/drawing/2014/main" id="{F9BF8648-F500-428B-B27F-788EC7F39160}"/>
              </a:ext>
            </a:extLst>
          </p:cNvPr>
          <p:cNvSpPr/>
          <p:nvPr/>
        </p:nvSpPr>
        <p:spPr>
          <a:xfrm>
            <a:off x="4352191" y="2774499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E8E8E8"/>
          </a:solidFill>
          <a:ln w="38100">
            <a:noFill/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ghềnh</a:t>
            </a:r>
          </a:p>
        </p:txBody>
      </p:sp>
      <p:sp>
        <p:nvSpPr>
          <p:cNvPr id="17" name="Rectangle: Rounded Corners 19">
            <a:extLst>
              <a:ext uri="{FF2B5EF4-FFF2-40B4-BE49-F238E27FC236}">
                <a16:creationId xmlns:a16="http://schemas.microsoft.com/office/drawing/2014/main" id="{A9B8AF62-445B-47F3-927A-12D3AFAA8AD8}"/>
              </a:ext>
            </a:extLst>
          </p:cNvPr>
          <p:cNvSpPr/>
          <p:nvPr/>
        </p:nvSpPr>
        <p:spPr>
          <a:xfrm>
            <a:off x="8346216" y="2818433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E8E8E8"/>
          </a:solidFill>
          <a:ln w="38100">
            <a:noFill/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lệnh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9BF8648-F500-428B-B27F-788EC7F39160}"/>
              </a:ext>
            </a:extLst>
          </p:cNvPr>
          <p:cNvSpPr/>
          <p:nvPr/>
        </p:nvSpPr>
        <p:spPr>
          <a:xfrm>
            <a:off x="4352191" y="4249332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E8E8E8"/>
          </a:solidFill>
          <a:ln w="38100">
            <a:noFill/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chỉnh</a:t>
            </a:r>
          </a:p>
        </p:txBody>
      </p:sp>
      <p:sp>
        <p:nvSpPr>
          <p:cNvPr id="29" name="Rectangle: Rounded Corners 19">
            <a:extLst>
              <a:ext uri="{FF2B5EF4-FFF2-40B4-BE49-F238E27FC236}">
                <a16:creationId xmlns:a16="http://schemas.microsoft.com/office/drawing/2014/main" id="{A9B8AF62-445B-47F3-927A-12D3AFAA8AD8}"/>
              </a:ext>
            </a:extLst>
          </p:cNvPr>
          <p:cNvSpPr/>
          <p:nvPr/>
        </p:nvSpPr>
        <p:spPr>
          <a:xfrm>
            <a:off x="8346216" y="4295072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E8E8E8"/>
          </a:solidFill>
          <a:ln w="38100">
            <a:noFill/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thịnh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1729782" y="1255102"/>
            <a:ext cx="21627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CA652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5580219" y="1252712"/>
            <a:ext cx="21627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CA652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9417209" y="1258115"/>
            <a:ext cx="216853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CA652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1415875" y="2724361"/>
            <a:ext cx="21627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CA652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ênh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5762044" y="2724361"/>
            <a:ext cx="21627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CA652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ênh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9269723" y="2761898"/>
            <a:ext cx="21627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CA652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ênh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9804270" y="4249332"/>
            <a:ext cx="21627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CA652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inh</a:t>
            </a:r>
          </a:p>
        </p:txBody>
      </p:sp>
      <p:sp>
        <p:nvSpPr>
          <p:cNvPr id="20" name="Rectangle: Rounded Corners 17">
            <a:extLst>
              <a:ext uri="{FF2B5EF4-FFF2-40B4-BE49-F238E27FC236}">
                <a16:creationId xmlns:a16="http://schemas.microsoft.com/office/drawing/2014/main" id="{F9BF8648-F500-428B-B27F-788EC7F39160}"/>
              </a:ext>
            </a:extLst>
          </p:cNvPr>
          <p:cNvSpPr/>
          <p:nvPr/>
        </p:nvSpPr>
        <p:spPr>
          <a:xfrm>
            <a:off x="358166" y="4230305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E8E8E8"/>
          </a:solidFill>
          <a:ln w="38100">
            <a:noFill/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kính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503998" y="4197090"/>
            <a:ext cx="2793343" cy="1648866"/>
            <a:chOff x="5503998" y="4197090"/>
            <a:chExt cx="2793343" cy="164886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A19AD74-633B-4CDB-845B-CACC9439DAC7}"/>
                </a:ext>
              </a:extLst>
            </p:cNvPr>
            <p:cNvSpPr txBox="1"/>
            <p:nvPr/>
          </p:nvSpPr>
          <p:spPr>
            <a:xfrm>
              <a:off x="6134581" y="4197090"/>
              <a:ext cx="216276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0" dirty="0">
                  <a:solidFill>
                    <a:srgbClr val="FCA652"/>
                  </a:solidFill>
                  <a:latin typeface="HP-211" panose="020B08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961" r="70817"/>
            <a:stretch/>
          </p:blipFill>
          <p:spPr>
            <a:xfrm>
              <a:off x="5503998" y="4601898"/>
              <a:ext cx="759691" cy="1244058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1168942" y="4175597"/>
            <a:ext cx="2793343" cy="1648866"/>
            <a:chOff x="5503998" y="4197090"/>
            <a:chExt cx="2793343" cy="164886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A19AD74-633B-4CDB-845B-CACC9439DAC7}"/>
                </a:ext>
              </a:extLst>
            </p:cNvPr>
            <p:cNvSpPr txBox="1"/>
            <p:nvPr/>
          </p:nvSpPr>
          <p:spPr>
            <a:xfrm>
              <a:off x="6134581" y="4197090"/>
              <a:ext cx="216276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0" dirty="0">
                  <a:solidFill>
                    <a:srgbClr val="FCA652"/>
                  </a:solidFill>
                  <a:latin typeface="HP-211" panose="020B08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</a:t>
              </a: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961" r="70817"/>
            <a:stretch/>
          </p:blipFill>
          <p:spPr>
            <a:xfrm>
              <a:off x="5503998" y="4601898"/>
              <a:ext cx="759691" cy="12440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4992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20" y="-120218"/>
            <a:ext cx="2444524" cy="146554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9DECBCE-D3C3-45D6-A518-BA1966479EC6}"/>
              </a:ext>
            </a:extLst>
          </p:cNvPr>
          <p:cNvSpPr txBox="1"/>
          <p:nvPr/>
        </p:nvSpPr>
        <p:spPr>
          <a:xfrm>
            <a:off x="618839" y="3975744"/>
            <a:ext cx="37521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latin typeface="HP-211" panose="020B0803050302020204" pitchFamily="34" charset="0"/>
              </a:rPr>
              <a:t>quả chanh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70D66AA-DEAF-44D8-B967-D04AE697AD6D}"/>
              </a:ext>
            </a:extLst>
          </p:cNvPr>
          <p:cNvSpPr txBox="1"/>
          <p:nvPr/>
        </p:nvSpPr>
        <p:spPr>
          <a:xfrm>
            <a:off x="5048250" y="3975744"/>
            <a:ext cx="34154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latin typeface="HP-211" panose="020B0803050302020204" pitchFamily="34" charset="0"/>
              </a:rPr>
              <a:t>bờ kênh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F7AB549-4C86-46E1-8DF5-596CE60EE38E}"/>
              </a:ext>
            </a:extLst>
          </p:cNvPr>
          <p:cNvSpPr txBox="1"/>
          <p:nvPr/>
        </p:nvSpPr>
        <p:spPr>
          <a:xfrm>
            <a:off x="8599985" y="3975744"/>
            <a:ext cx="302243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latin typeface="HP-211" panose="020B0803050302020204" pitchFamily="34" charset="0"/>
              </a:rPr>
              <a:t>kính râm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3036766" y="4755161"/>
            <a:ext cx="1062962" cy="145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6692450" y="4762919"/>
            <a:ext cx="1006669" cy="145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981991" y="4749580"/>
            <a:ext cx="955827" cy="133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820" y="1994197"/>
            <a:ext cx="2458231" cy="18043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3930" y="1699338"/>
            <a:ext cx="2785189" cy="19980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1703" y="2236388"/>
            <a:ext cx="2555108" cy="156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16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14" r="23178"/>
          <a:stretch/>
        </p:blipFill>
        <p:spPr>
          <a:xfrm>
            <a:off x="0" y="0"/>
            <a:ext cx="12252960" cy="6857999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0" y="2163779"/>
            <a:ext cx="3068485" cy="1569889"/>
          </a:xfrm>
          <a:custGeom>
            <a:avLst/>
            <a:gdLst>
              <a:gd name="connsiteX0" fmla="*/ 1218628 w 1792587"/>
              <a:gd name="connsiteY0" fmla="*/ 0 h 959668"/>
              <a:gd name="connsiteX1" fmla="*/ 1792587 w 1792587"/>
              <a:gd name="connsiteY1" fmla="*/ 479834 h 959668"/>
              <a:gd name="connsiteX2" fmla="*/ 1218628 w 1792587"/>
              <a:gd name="connsiteY2" fmla="*/ 959668 h 959668"/>
              <a:gd name="connsiteX3" fmla="*/ 1218628 w 1792587"/>
              <a:gd name="connsiteY3" fmla="*/ 719751 h 959668"/>
              <a:gd name="connsiteX4" fmla="*/ 1042216 w 1792587"/>
              <a:gd name="connsiteY4" fmla="*/ 719751 h 959668"/>
              <a:gd name="connsiteX5" fmla="*/ 1042216 w 1792587"/>
              <a:gd name="connsiteY5" fmla="*/ 818419 h 959668"/>
              <a:gd name="connsiteX6" fmla="*/ 0 w 1792587"/>
              <a:gd name="connsiteY6" fmla="*/ 818419 h 959668"/>
              <a:gd name="connsiteX7" fmla="*/ 0 w 1792587"/>
              <a:gd name="connsiteY7" fmla="*/ 141250 h 959668"/>
              <a:gd name="connsiteX8" fmla="*/ 1042216 w 1792587"/>
              <a:gd name="connsiteY8" fmla="*/ 141250 h 959668"/>
              <a:gd name="connsiteX9" fmla="*/ 1042216 w 1792587"/>
              <a:gd name="connsiteY9" fmla="*/ 239917 h 959668"/>
              <a:gd name="connsiteX10" fmla="*/ 1218628 w 1792587"/>
              <a:gd name="connsiteY10" fmla="*/ 239917 h 9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2587" h="959668">
                <a:moveTo>
                  <a:pt x="1218628" y="0"/>
                </a:moveTo>
                <a:lnTo>
                  <a:pt x="1792587" y="479834"/>
                </a:lnTo>
                <a:lnTo>
                  <a:pt x="1218628" y="959668"/>
                </a:lnTo>
                <a:lnTo>
                  <a:pt x="1218628" y="719751"/>
                </a:lnTo>
                <a:lnTo>
                  <a:pt x="1042216" y="719751"/>
                </a:lnTo>
                <a:lnTo>
                  <a:pt x="1042216" y="818419"/>
                </a:lnTo>
                <a:lnTo>
                  <a:pt x="0" y="818419"/>
                </a:lnTo>
                <a:lnTo>
                  <a:pt x="0" y="141250"/>
                </a:lnTo>
                <a:lnTo>
                  <a:pt x="1042216" y="141250"/>
                </a:lnTo>
                <a:lnTo>
                  <a:pt x="1042216" y="239917"/>
                </a:lnTo>
                <a:lnTo>
                  <a:pt x="1218628" y="239917"/>
                </a:lnTo>
                <a:close/>
              </a:path>
            </a:pathLst>
          </a:custGeom>
          <a:solidFill>
            <a:srgbClr val="FF9A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032" y="1337035"/>
            <a:ext cx="6249725" cy="369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48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8E1A78-9248-4E02-BA2D-C89A9EE2E96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235" y="-60960"/>
            <a:ext cx="2543955" cy="14946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787" y="1184540"/>
            <a:ext cx="7172853" cy="502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30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8E1A78-9248-4E02-BA2D-C89A9EE2E96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235" y="-60960"/>
            <a:ext cx="2543955" cy="14946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110" y="1167051"/>
            <a:ext cx="7249732" cy="469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71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8E1A78-9248-4E02-BA2D-C89A9EE2E96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235" y="-60960"/>
            <a:ext cx="2543955" cy="14946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720" y="1187599"/>
            <a:ext cx="7231040" cy="469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2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8E1A78-9248-4E02-BA2D-C89A9EE2E96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235" y="-60960"/>
            <a:ext cx="2543955" cy="14946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A8B70D-5DE4-4EF9-B888-B47E11B420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947" y="1263018"/>
            <a:ext cx="5086937" cy="28767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9DB891-627C-484D-A23C-44646CC011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4125" y="1263018"/>
            <a:ext cx="4964524" cy="28767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862EDE-C4F8-4F48-AF91-A2F986AC18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0026" y="4021947"/>
            <a:ext cx="5511983" cy="288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628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14" r="23178"/>
          <a:stretch/>
        </p:blipFill>
        <p:spPr>
          <a:xfrm>
            <a:off x="0" y="0"/>
            <a:ext cx="12252960" cy="6857999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0" y="2163779"/>
            <a:ext cx="3068485" cy="1569889"/>
          </a:xfrm>
          <a:custGeom>
            <a:avLst/>
            <a:gdLst>
              <a:gd name="connsiteX0" fmla="*/ 1218628 w 1792587"/>
              <a:gd name="connsiteY0" fmla="*/ 0 h 959668"/>
              <a:gd name="connsiteX1" fmla="*/ 1792587 w 1792587"/>
              <a:gd name="connsiteY1" fmla="*/ 479834 h 959668"/>
              <a:gd name="connsiteX2" fmla="*/ 1218628 w 1792587"/>
              <a:gd name="connsiteY2" fmla="*/ 959668 h 959668"/>
              <a:gd name="connsiteX3" fmla="*/ 1218628 w 1792587"/>
              <a:gd name="connsiteY3" fmla="*/ 719751 h 959668"/>
              <a:gd name="connsiteX4" fmla="*/ 1042216 w 1792587"/>
              <a:gd name="connsiteY4" fmla="*/ 719751 h 959668"/>
              <a:gd name="connsiteX5" fmla="*/ 1042216 w 1792587"/>
              <a:gd name="connsiteY5" fmla="*/ 818419 h 959668"/>
              <a:gd name="connsiteX6" fmla="*/ 0 w 1792587"/>
              <a:gd name="connsiteY6" fmla="*/ 818419 h 959668"/>
              <a:gd name="connsiteX7" fmla="*/ 0 w 1792587"/>
              <a:gd name="connsiteY7" fmla="*/ 141250 h 959668"/>
              <a:gd name="connsiteX8" fmla="*/ 1042216 w 1792587"/>
              <a:gd name="connsiteY8" fmla="*/ 141250 h 959668"/>
              <a:gd name="connsiteX9" fmla="*/ 1042216 w 1792587"/>
              <a:gd name="connsiteY9" fmla="*/ 239917 h 959668"/>
              <a:gd name="connsiteX10" fmla="*/ 1218628 w 1792587"/>
              <a:gd name="connsiteY10" fmla="*/ 239917 h 9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2587" h="959668">
                <a:moveTo>
                  <a:pt x="1218628" y="0"/>
                </a:moveTo>
                <a:lnTo>
                  <a:pt x="1792587" y="479834"/>
                </a:lnTo>
                <a:lnTo>
                  <a:pt x="1218628" y="959668"/>
                </a:lnTo>
                <a:lnTo>
                  <a:pt x="1218628" y="719751"/>
                </a:lnTo>
                <a:lnTo>
                  <a:pt x="1042216" y="719751"/>
                </a:lnTo>
                <a:lnTo>
                  <a:pt x="1042216" y="818419"/>
                </a:lnTo>
                <a:lnTo>
                  <a:pt x="0" y="818419"/>
                </a:lnTo>
                <a:lnTo>
                  <a:pt x="0" y="141250"/>
                </a:lnTo>
                <a:lnTo>
                  <a:pt x="1042216" y="141250"/>
                </a:lnTo>
                <a:lnTo>
                  <a:pt x="1042216" y="239917"/>
                </a:lnTo>
                <a:lnTo>
                  <a:pt x="1218628" y="239917"/>
                </a:lnTo>
                <a:close/>
              </a:path>
            </a:pathLst>
          </a:custGeom>
          <a:solidFill>
            <a:srgbClr val="FF9A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568" y="1366221"/>
            <a:ext cx="5572460" cy="334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62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888A30B-6C9D-4FD2-8A3C-9B2DBDE7C7FE}"/>
              </a:ext>
            </a:extLst>
          </p:cNvPr>
          <p:cNvGrpSpPr/>
          <p:nvPr/>
        </p:nvGrpSpPr>
        <p:grpSpPr>
          <a:xfrm>
            <a:off x="752167" y="654317"/>
            <a:ext cx="10687665" cy="5549365"/>
            <a:chOff x="752167" y="654317"/>
            <a:chExt cx="10687665" cy="554936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2167" y="654317"/>
              <a:ext cx="10687665" cy="554936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046" y="1706160"/>
              <a:ext cx="2283593" cy="13690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8748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1848"/>
          <a:stretch/>
        </p:blipFill>
        <p:spPr>
          <a:xfrm>
            <a:off x="3034600" y="170824"/>
            <a:ext cx="6290269" cy="2755910"/>
          </a:xfrm>
          <a:prstGeom prst="roundRect">
            <a:avLst>
              <a:gd name="adj" fmla="val 16667"/>
            </a:avLst>
          </a:prstGeom>
          <a:ln>
            <a:solidFill>
              <a:srgbClr val="FCA652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241"/>
            <a:ext cx="2494620" cy="14955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836" y="3248280"/>
            <a:ext cx="1182565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atin typeface="Quicksand" panose="00000500000000000000" pitchFamily="2" charset="0"/>
              </a:rPr>
              <a:t>    </a:t>
            </a:r>
            <a:r>
              <a:rPr lang="vi-VN" sz="4000" b="1" dirty="0">
                <a:latin typeface="Quicksand" panose="00000500000000000000" pitchFamily="2" charset="0"/>
              </a:rPr>
              <a:t>Nhà vịt ở gần một con kênh xinh xinh. Hôm nay trời đẹp, bố mẹ vịt cho con ra kênh tập bơi. Mới tập mà vịt con </a:t>
            </a:r>
            <a:r>
              <a:rPr lang="en-US" sz="4000" b="1" dirty="0">
                <a:latin typeface="Quicksand" panose="00000500000000000000" pitchFamily="2" charset="0"/>
              </a:rPr>
              <a:t>đ</a:t>
            </a:r>
            <a:r>
              <a:rPr lang="vi-VN" sz="4000" b="1" dirty="0">
                <a:latin typeface="Quicksand" panose="00000500000000000000" pitchFamily="2" charset="0"/>
              </a:rPr>
              <a:t>ã</a:t>
            </a:r>
            <a:r>
              <a:rPr lang="en-US" sz="4000" b="1" dirty="0">
                <a:latin typeface="Quicksand" panose="00000500000000000000" pitchFamily="2" charset="0"/>
              </a:rPr>
              <a:t> </a:t>
            </a:r>
            <a:r>
              <a:rPr lang="vi-VN" sz="4000" b="1" dirty="0">
                <a:latin typeface="Quicksand" panose="00000500000000000000" pitchFamily="2" charset="0"/>
              </a:rPr>
              <a:t>bơi rất nhanh. Vịt bố </a:t>
            </a:r>
            <a:r>
              <a:rPr lang="en-US" sz="4000" b="1" dirty="0">
                <a:latin typeface="Quicksand" panose="00000500000000000000" pitchFamily="2" charset="0"/>
              </a:rPr>
              <a:t>vịt </a:t>
            </a:r>
            <a:r>
              <a:rPr lang="vi-VN" sz="4000" b="1" dirty="0">
                <a:latin typeface="Quicksand" panose="00000500000000000000" pitchFamily="2" charset="0"/>
              </a:rPr>
              <a:t>mẹ vui quá, kêu cạp cạp. Gia đình vịt làm xôn xao cả mặt kênh</a:t>
            </a:r>
            <a:r>
              <a:rPr lang="en-US" sz="4000" b="1" dirty="0">
                <a:latin typeface="Quicksand" panose="000005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399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">
            <a:extLst>
              <a:ext uri="{FF2B5EF4-FFF2-40B4-BE49-F238E27FC236}">
                <a16:creationId xmlns:a16="http://schemas.microsoft.com/office/drawing/2014/main" id="{FB3B779C-3637-46BC-8987-8D61436C342F}"/>
              </a:ext>
            </a:extLst>
          </p:cNvPr>
          <p:cNvSpPr/>
          <p:nvPr/>
        </p:nvSpPr>
        <p:spPr>
          <a:xfrm rot="18900000">
            <a:off x="-630007" y="-1516702"/>
            <a:ext cx="13470384" cy="9909774"/>
          </a:xfrm>
          <a:custGeom>
            <a:avLst/>
            <a:gdLst>
              <a:gd name="connsiteX0" fmla="*/ 6642634 w 13470384"/>
              <a:gd name="connsiteY0" fmla="*/ 0 h 9909774"/>
              <a:gd name="connsiteX1" fmla="*/ 13470384 w 13470384"/>
              <a:gd name="connsiteY1" fmla="*/ 6827751 h 9909774"/>
              <a:gd name="connsiteX2" fmla="*/ 10388361 w 13470384"/>
              <a:gd name="connsiteY2" fmla="*/ 9909774 h 9909774"/>
              <a:gd name="connsiteX3" fmla="*/ 6853730 w 13470384"/>
              <a:gd name="connsiteY3" fmla="*/ 9909773 h 9909774"/>
              <a:gd name="connsiteX4" fmla="*/ 0 w 13470384"/>
              <a:gd name="connsiteY4" fmla="*/ 3056043 h 9909774"/>
              <a:gd name="connsiteX5" fmla="*/ 2980943 w 13470384"/>
              <a:gd name="connsiteY5" fmla="*/ 75100 h 9909774"/>
              <a:gd name="connsiteX6" fmla="*/ 3081785 w 13470384"/>
              <a:gd name="connsiteY6" fmla="*/ 57092 h 9909774"/>
              <a:gd name="connsiteX7" fmla="*/ 3836365 w 13470384"/>
              <a:gd name="connsiteY7" fmla="*/ 0 h 9909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70384" h="9909774">
                <a:moveTo>
                  <a:pt x="6642634" y="0"/>
                </a:moveTo>
                <a:lnTo>
                  <a:pt x="13470384" y="6827751"/>
                </a:lnTo>
                <a:lnTo>
                  <a:pt x="10388361" y="9909774"/>
                </a:lnTo>
                <a:lnTo>
                  <a:pt x="6853730" y="9909773"/>
                </a:lnTo>
                <a:lnTo>
                  <a:pt x="0" y="3056043"/>
                </a:lnTo>
                <a:lnTo>
                  <a:pt x="2980943" y="75100"/>
                </a:lnTo>
                <a:lnTo>
                  <a:pt x="3081785" y="57092"/>
                </a:lnTo>
                <a:cubicBezTo>
                  <a:pt x="3327823" y="19498"/>
                  <a:pt x="3579817" y="0"/>
                  <a:pt x="3836365" y="0"/>
                </a:cubicBezTo>
                <a:close/>
              </a:path>
            </a:pathLst>
          </a:custGeom>
          <a:solidFill>
            <a:srgbClr val="F794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3">
            <a:extLst>
              <a:ext uri="{FF2B5EF4-FFF2-40B4-BE49-F238E27FC236}">
                <a16:creationId xmlns:a16="http://schemas.microsoft.com/office/drawing/2014/main" id="{E1E7B22B-95D9-4B6C-9CC8-7AF90C8DCD72}"/>
              </a:ext>
            </a:extLst>
          </p:cNvPr>
          <p:cNvSpPr/>
          <p:nvPr/>
        </p:nvSpPr>
        <p:spPr>
          <a:xfrm rot="18900000">
            <a:off x="6620129" y="908204"/>
            <a:ext cx="5966590" cy="352863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62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5">
            <a:extLst>
              <a:ext uri="{FF2B5EF4-FFF2-40B4-BE49-F238E27FC236}">
                <a16:creationId xmlns:a16="http://schemas.microsoft.com/office/drawing/2014/main" id="{C20C7102-1D46-4638-9F86-71B8FF2D008E}"/>
              </a:ext>
            </a:extLst>
          </p:cNvPr>
          <p:cNvSpPr/>
          <p:nvPr/>
        </p:nvSpPr>
        <p:spPr>
          <a:xfrm>
            <a:off x="2479535" y="703385"/>
            <a:ext cx="1443016" cy="1443016"/>
          </a:xfrm>
          <a:prstGeom prst="ellipse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6">
            <a:extLst>
              <a:ext uri="{FF2B5EF4-FFF2-40B4-BE49-F238E27FC236}">
                <a16:creationId xmlns:a16="http://schemas.microsoft.com/office/drawing/2014/main" id="{1F5799BD-8C6E-4805-BE2F-DAD209683F8F}"/>
              </a:ext>
            </a:extLst>
          </p:cNvPr>
          <p:cNvSpPr>
            <a:spLocks noChangeAspect="1"/>
          </p:cNvSpPr>
          <p:nvPr/>
        </p:nvSpPr>
        <p:spPr>
          <a:xfrm>
            <a:off x="7666808" y="5523410"/>
            <a:ext cx="792000" cy="792000"/>
          </a:xfrm>
          <a:prstGeom prst="ellipse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7">
            <a:extLst>
              <a:ext uri="{FF2B5EF4-FFF2-40B4-BE49-F238E27FC236}">
                <a16:creationId xmlns:a16="http://schemas.microsoft.com/office/drawing/2014/main" id="{01E44660-980B-4C7E-B358-F04844AB23D9}"/>
              </a:ext>
            </a:extLst>
          </p:cNvPr>
          <p:cNvSpPr/>
          <p:nvPr/>
        </p:nvSpPr>
        <p:spPr>
          <a:xfrm>
            <a:off x="1054236" y="5604578"/>
            <a:ext cx="515484" cy="515484"/>
          </a:xfrm>
          <a:prstGeom prst="ellipse">
            <a:avLst/>
          </a:prstGeom>
          <a:noFill/>
          <a:ln w="25400">
            <a:solidFill>
              <a:schemeClr val="bg1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10">
            <a:extLst>
              <a:ext uri="{FF2B5EF4-FFF2-40B4-BE49-F238E27FC236}">
                <a16:creationId xmlns:a16="http://schemas.microsoft.com/office/drawing/2014/main" id="{66D2C7EB-481C-4260-840A-08E004818D1E}"/>
              </a:ext>
            </a:extLst>
          </p:cNvPr>
          <p:cNvSpPr/>
          <p:nvPr/>
        </p:nvSpPr>
        <p:spPr>
          <a:xfrm>
            <a:off x="300921" y="2030428"/>
            <a:ext cx="2748949" cy="760385"/>
          </a:xfrm>
          <a:custGeom>
            <a:avLst/>
            <a:gdLst>
              <a:gd name="connsiteX0" fmla="*/ 13153 w 2405302"/>
              <a:gd name="connsiteY0" fmla="*/ 470650 h 760385"/>
              <a:gd name="connsiteX1" fmla="*/ 132416 w 2405302"/>
              <a:gd name="connsiteY1" fmla="*/ 142265 h 760385"/>
              <a:gd name="connsiteX2" fmla="*/ 335441 w 2405302"/>
              <a:gd name="connsiteY2" fmla="*/ 0 h 760385"/>
              <a:gd name="connsiteX3" fmla="*/ 2189125 w 2405302"/>
              <a:gd name="connsiteY3" fmla="*/ 0 h 760385"/>
              <a:gd name="connsiteX4" fmla="*/ 2392150 w 2405302"/>
              <a:gd name="connsiteY4" fmla="*/ 289735 h 760385"/>
              <a:gd name="connsiteX5" fmla="*/ 2272887 w 2405302"/>
              <a:gd name="connsiteY5" fmla="*/ 618120 h 760385"/>
              <a:gd name="connsiteX6" fmla="*/ 2069862 w 2405302"/>
              <a:gd name="connsiteY6" fmla="*/ 760385 h 760385"/>
              <a:gd name="connsiteX7" fmla="*/ 216178 w 2405302"/>
              <a:gd name="connsiteY7" fmla="*/ 760385 h 760385"/>
              <a:gd name="connsiteX8" fmla="*/ 13153 w 2405302"/>
              <a:gd name="connsiteY8" fmla="*/ 470650 h 760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5302" h="760385">
                <a:moveTo>
                  <a:pt x="13153" y="470650"/>
                </a:moveTo>
                <a:lnTo>
                  <a:pt x="132416" y="142265"/>
                </a:lnTo>
                <a:cubicBezTo>
                  <a:pt x="163417" y="56906"/>
                  <a:pt x="244627" y="0"/>
                  <a:pt x="335441" y="0"/>
                </a:cubicBezTo>
                <a:lnTo>
                  <a:pt x="2189125" y="0"/>
                </a:lnTo>
                <a:cubicBezTo>
                  <a:pt x="2338935" y="0"/>
                  <a:pt x="2443290" y="148924"/>
                  <a:pt x="2392150" y="289735"/>
                </a:cubicBezTo>
                <a:lnTo>
                  <a:pt x="2272887" y="618120"/>
                </a:lnTo>
                <a:cubicBezTo>
                  <a:pt x="2241886" y="703479"/>
                  <a:pt x="2160676" y="760385"/>
                  <a:pt x="2069862" y="760385"/>
                </a:cubicBezTo>
                <a:lnTo>
                  <a:pt x="216178" y="760385"/>
                </a:lnTo>
                <a:cubicBezTo>
                  <a:pt x="66368" y="760385"/>
                  <a:pt x="-37987" y="611461"/>
                  <a:pt x="13153" y="470650"/>
                </a:cubicBezTo>
              </a:path>
            </a:pathLst>
          </a:custGeom>
          <a:noFill/>
          <a:ln>
            <a:noFill/>
          </a:ln>
          <a:effectLst>
            <a:outerShdw blurRad="114300" dist="190500" dir="8100000" algn="tr" rotWithShape="0">
              <a:srgbClr val="38EF7D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dirty="0">
                <a:solidFill>
                  <a:schemeClr val="bg1"/>
                </a:solidFill>
                <a:latin typeface="Roboto Th" pitchFamily="2" charset="0"/>
                <a:ea typeface="Roboto Th" pitchFamily="2" charset="0"/>
                <a:sym typeface="OPPOSans L" panose="00020600040101010101" pitchFamily="18" charset="-122"/>
              </a:rPr>
              <a:t>BÀI 57</a:t>
            </a:r>
            <a:endParaRPr lang="zh-CN" altLang="en-US" sz="6000" dirty="0">
              <a:solidFill>
                <a:schemeClr val="bg1"/>
              </a:solidFill>
              <a:latin typeface="Roboto Th" pitchFamily="2" charset="0"/>
              <a:ea typeface="OPPOSans L" panose="00020600040101010101" pitchFamily="18" charset="-122"/>
              <a:sym typeface="OPPOSans L" panose="00020600040101010101" pitchFamily="18" charset="-122"/>
            </a:endParaRPr>
          </a:p>
        </p:txBody>
      </p:sp>
      <p:sp>
        <p:nvSpPr>
          <p:cNvPr id="12" name="11">
            <a:extLst>
              <a:ext uri="{FF2B5EF4-FFF2-40B4-BE49-F238E27FC236}">
                <a16:creationId xmlns:a16="http://schemas.microsoft.com/office/drawing/2014/main" id="{A4848D7B-CA7F-4009-8478-8B6367BA632E}"/>
              </a:ext>
            </a:extLst>
          </p:cNvPr>
          <p:cNvSpPr txBox="1"/>
          <p:nvPr/>
        </p:nvSpPr>
        <p:spPr>
          <a:xfrm>
            <a:off x="353619" y="2938671"/>
            <a:ext cx="6574753" cy="1861006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>
              <a:defRPr/>
            </a:pPr>
            <a:r>
              <a:rPr lang="en-US" altLang="zh-CN" sz="8000" spc="-300" dirty="0" err="1">
                <a:solidFill>
                  <a:srgbClr val="F1812B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优设标题黑" panose="00000500000000000000" pitchFamily="2" charset="-122"/>
              </a:rPr>
              <a:t>anh</a:t>
            </a:r>
            <a:r>
              <a:rPr lang="en-US" altLang="zh-CN" sz="8000" spc="-300" dirty="0">
                <a:solidFill>
                  <a:srgbClr val="F1812B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优设标题黑" panose="00000500000000000000" pitchFamily="2" charset="-122"/>
              </a:rPr>
              <a:t> </a:t>
            </a:r>
            <a:r>
              <a:rPr lang="en-US" altLang="zh-CN" sz="8000" spc="-300" dirty="0" err="1">
                <a:solidFill>
                  <a:srgbClr val="F1812B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优设标题黑" panose="00000500000000000000" pitchFamily="2" charset="-122"/>
              </a:rPr>
              <a:t>ênh</a:t>
            </a:r>
            <a:r>
              <a:rPr lang="en-US" altLang="zh-CN" sz="8000" spc="-300" dirty="0">
                <a:solidFill>
                  <a:srgbClr val="F1812B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优设标题黑" panose="00000500000000000000" pitchFamily="2" charset="-122"/>
              </a:rPr>
              <a:t> </a:t>
            </a:r>
            <a:r>
              <a:rPr lang="en-US" altLang="zh-CN" sz="8000" spc="-300" dirty="0" err="1">
                <a:solidFill>
                  <a:srgbClr val="F1812B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优设标题黑" panose="00000500000000000000" pitchFamily="2" charset="-122"/>
              </a:rPr>
              <a:t>inh</a:t>
            </a:r>
            <a:endParaRPr lang="zh-CN" altLang="en-US" sz="8000" spc="-300" dirty="0">
              <a:solidFill>
                <a:srgbClr val="F1812B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优设标题黑" panose="00000500000000000000" pitchFamily="2" charset="-122"/>
            </a:endParaRPr>
          </a:p>
        </p:txBody>
      </p:sp>
      <p:cxnSp>
        <p:nvCxnSpPr>
          <p:cNvPr id="18" name="17">
            <a:extLst>
              <a:ext uri="{FF2B5EF4-FFF2-40B4-BE49-F238E27FC236}">
                <a16:creationId xmlns:a16="http://schemas.microsoft.com/office/drawing/2014/main" id="{008895BF-896D-4B27-BB7F-162632F49719}"/>
              </a:ext>
            </a:extLst>
          </p:cNvPr>
          <p:cNvCxnSpPr>
            <a:cxnSpLocks/>
          </p:cNvCxnSpPr>
          <p:nvPr/>
        </p:nvCxnSpPr>
        <p:spPr>
          <a:xfrm flipH="1">
            <a:off x="5235186" y="-22406"/>
            <a:ext cx="1898064" cy="1851949"/>
          </a:xfrm>
          <a:prstGeom prst="line">
            <a:avLst/>
          </a:prstGeom>
          <a:ln>
            <a:solidFill>
              <a:schemeClr val="bg1">
                <a:alpha val="62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">
            <a:extLst>
              <a:ext uri="{FF2B5EF4-FFF2-40B4-BE49-F238E27FC236}">
                <a16:creationId xmlns:a16="http://schemas.microsoft.com/office/drawing/2014/main" id="{4739FD00-1319-4D2C-9F29-5B77E10D96C9}"/>
              </a:ext>
            </a:extLst>
          </p:cNvPr>
          <p:cNvCxnSpPr>
            <a:cxnSpLocks/>
          </p:cNvCxnSpPr>
          <p:nvPr/>
        </p:nvCxnSpPr>
        <p:spPr>
          <a:xfrm flipH="1">
            <a:off x="6928372" y="-22406"/>
            <a:ext cx="949032" cy="925975"/>
          </a:xfrm>
          <a:prstGeom prst="line">
            <a:avLst/>
          </a:prstGeom>
          <a:ln>
            <a:solidFill>
              <a:schemeClr val="bg1">
                <a:alpha val="62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">
            <a:extLst>
              <a:ext uri="{FF2B5EF4-FFF2-40B4-BE49-F238E27FC236}">
                <a16:creationId xmlns:a16="http://schemas.microsoft.com/office/drawing/2014/main" id="{8F08F939-CE49-4A75-91D7-E32FDAA5000F}"/>
              </a:ext>
            </a:extLst>
          </p:cNvPr>
          <p:cNvCxnSpPr>
            <a:cxnSpLocks/>
          </p:cNvCxnSpPr>
          <p:nvPr/>
        </p:nvCxnSpPr>
        <p:spPr>
          <a:xfrm flipH="1">
            <a:off x="2937466" y="4941340"/>
            <a:ext cx="1898064" cy="1851949"/>
          </a:xfrm>
          <a:prstGeom prst="line">
            <a:avLst/>
          </a:prstGeom>
          <a:ln>
            <a:solidFill>
              <a:schemeClr val="bg1">
                <a:alpha val="62000"/>
              </a:schemeClr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">
            <a:extLst>
              <a:ext uri="{FF2B5EF4-FFF2-40B4-BE49-F238E27FC236}">
                <a16:creationId xmlns:a16="http://schemas.microsoft.com/office/drawing/2014/main" id="{1FCE7448-99EE-4EB5-80BE-33207DFE8B54}"/>
              </a:ext>
            </a:extLst>
          </p:cNvPr>
          <p:cNvCxnSpPr>
            <a:cxnSpLocks/>
          </p:cNvCxnSpPr>
          <p:nvPr/>
        </p:nvCxnSpPr>
        <p:spPr>
          <a:xfrm flipH="1">
            <a:off x="2118370" y="5916660"/>
            <a:ext cx="949032" cy="925975"/>
          </a:xfrm>
          <a:prstGeom prst="line">
            <a:avLst/>
          </a:prstGeom>
          <a:ln>
            <a:solidFill>
              <a:schemeClr val="bg1">
                <a:alpha val="62000"/>
              </a:schemeClr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5">
            <a:extLst>
              <a:ext uri="{FF2B5EF4-FFF2-40B4-BE49-F238E27FC236}">
                <a16:creationId xmlns:a16="http://schemas.microsoft.com/office/drawing/2014/main" id="{20666C3B-25E3-4911-BA1B-01BE20622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98978" y="1221183"/>
            <a:ext cx="3843978" cy="398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718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8" grpId="0" animBg="1"/>
      <p:bldP spid="9" grpId="0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241"/>
            <a:ext cx="2494620" cy="14955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1789" y="1238609"/>
            <a:ext cx="1143502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000" b="1" dirty="0">
                <a:latin typeface="Quicksand" panose="00000500000000000000" pitchFamily="2" charset="0"/>
              </a:rPr>
              <a:t>    </a:t>
            </a:r>
            <a:r>
              <a:rPr lang="vi-VN" sz="5000" b="1" dirty="0">
                <a:latin typeface="Quicksand" panose="00000500000000000000" pitchFamily="2" charset="0"/>
              </a:rPr>
              <a:t>Nhà vịt ở gần một con kênh xinh xinh. Hôm nay trời đẹp, bố mẹ vịt cho con ra kênh tập bơi. Mới tập mà vịt con </a:t>
            </a:r>
            <a:r>
              <a:rPr lang="en-US" sz="5000" b="1" dirty="0">
                <a:latin typeface="Quicksand" panose="00000500000000000000" pitchFamily="2" charset="0"/>
              </a:rPr>
              <a:t>đ</a:t>
            </a:r>
            <a:r>
              <a:rPr lang="vi-VN" sz="5000" b="1" dirty="0">
                <a:latin typeface="Quicksand" panose="00000500000000000000" pitchFamily="2" charset="0"/>
              </a:rPr>
              <a:t>ã</a:t>
            </a:r>
            <a:r>
              <a:rPr lang="en-US" sz="5000" b="1" dirty="0">
                <a:latin typeface="Quicksand" panose="00000500000000000000" pitchFamily="2" charset="0"/>
              </a:rPr>
              <a:t> </a:t>
            </a:r>
            <a:r>
              <a:rPr lang="vi-VN" sz="5000" b="1" dirty="0">
                <a:latin typeface="Quicksand" panose="00000500000000000000" pitchFamily="2" charset="0"/>
              </a:rPr>
              <a:t>bơi rất nhanh. Vịt bố </a:t>
            </a:r>
            <a:r>
              <a:rPr lang="en-US" sz="5000" b="1" dirty="0">
                <a:latin typeface="Quicksand" panose="00000500000000000000" pitchFamily="2" charset="0"/>
              </a:rPr>
              <a:t>vịt </a:t>
            </a:r>
            <a:r>
              <a:rPr lang="vi-VN" sz="5000" b="1" dirty="0">
                <a:latin typeface="Quicksand" panose="00000500000000000000" pitchFamily="2" charset="0"/>
              </a:rPr>
              <a:t>mẹ vui quá, kêu cạp cạp. Gia đình vịt làm xôn xao cả mặt kênh</a:t>
            </a:r>
            <a:r>
              <a:rPr lang="en-US" sz="5000" b="1" dirty="0">
                <a:latin typeface="Quicksand" panose="00000500000000000000" pitchFamily="2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023420" y="1238609"/>
            <a:ext cx="14268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rgbClr val="CB635B"/>
                </a:solidFill>
                <a:latin typeface="Quicksand" panose="00000500000000000000" pitchFamily="2" charset="0"/>
              </a:rPr>
              <a:t>ênh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21592" y="1238609"/>
            <a:ext cx="14268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rgbClr val="CB635B"/>
                </a:solidFill>
                <a:latin typeface="Quicksand" panose="00000500000000000000" pitchFamily="2" charset="0"/>
              </a:rPr>
              <a:t>inh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4963" y="2003958"/>
            <a:ext cx="14268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rgbClr val="CB635B"/>
                </a:solidFill>
                <a:latin typeface="Quicksand" panose="00000500000000000000" pitchFamily="2" charset="0"/>
              </a:rPr>
              <a:t>inh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16123" y="2760987"/>
            <a:ext cx="14268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rgbClr val="CB635B"/>
                </a:solidFill>
                <a:latin typeface="Quicksand" panose="00000500000000000000" pitchFamily="2" charset="0"/>
              </a:rPr>
              <a:t>ênh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66926" y="3521260"/>
            <a:ext cx="14268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rgbClr val="CB635B"/>
                </a:solidFill>
                <a:latin typeface="Quicksand" panose="00000500000000000000" pitchFamily="2" charset="0"/>
              </a:rPr>
              <a:t>anh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9476343" y="4284934"/>
            <a:ext cx="1861220" cy="1190346"/>
            <a:chOff x="9302499" y="4284934"/>
            <a:chExt cx="1861220" cy="1190346"/>
          </a:xfrm>
        </p:grpSpPr>
        <p:sp>
          <p:nvSpPr>
            <p:cNvPr id="11" name="TextBox 10"/>
            <p:cNvSpPr txBox="1"/>
            <p:nvPr/>
          </p:nvSpPr>
          <p:spPr>
            <a:xfrm>
              <a:off x="9736853" y="4284934"/>
              <a:ext cx="142686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0" b="1" dirty="0">
                  <a:solidFill>
                    <a:srgbClr val="CB635B"/>
                  </a:solidFill>
                  <a:latin typeface="Quicksand" panose="00000500000000000000" pitchFamily="2" charset="0"/>
                </a:rPr>
                <a:t>nh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388" r="68166"/>
            <a:stretch/>
          </p:blipFill>
          <p:spPr>
            <a:xfrm>
              <a:off x="9302499" y="4585908"/>
              <a:ext cx="547291" cy="889372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6916513" y="5054236"/>
            <a:ext cx="14268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rgbClr val="CB635B"/>
                </a:solidFill>
                <a:latin typeface="Quicksand" panose="00000500000000000000" pitchFamily="2" charset="0"/>
              </a:rPr>
              <a:t>ênh</a:t>
            </a:r>
          </a:p>
        </p:txBody>
      </p:sp>
    </p:spTree>
    <p:extLst>
      <p:ext uri="{BB962C8B-B14F-4D97-AF65-F5344CB8AC3E}">
        <p14:creationId xmlns:p14="http://schemas.microsoft.com/office/powerpoint/2010/main" val="2065905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7" grpId="0"/>
      <p:bldP spid="8" grpId="0"/>
      <p:bldP spid="9" grpId="0"/>
      <p:bldP spid="10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14" r="23178"/>
          <a:stretch/>
        </p:blipFill>
        <p:spPr>
          <a:xfrm>
            <a:off x="0" y="0"/>
            <a:ext cx="12252960" cy="6857999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0" y="2163779"/>
            <a:ext cx="3068485" cy="1569889"/>
          </a:xfrm>
          <a:custGeom>
            <a:avLst/>
            <a:gdLst>
              <a:gd name="connsiteX0" fmla="*/ 1218628 w 1792587"/>
              <a:gd name="connsiteY0" fmla="*/ 0 h 959668"/>
              <a:gd name="connsiteX1" fmla="*/ 1792587 w 1792587"/>
              <a:gd name="connsiteY1" fmla="*/ 479834 h 959668"/>
              <a:gd name="connsiteX2" fmla="*/ 1218628 w 1792587"/>
              <a:gd name="connsiteY2" fmla="*/ 959668 h 959668"/>
              <a:gd name="connsiteX3" fmla="*/ 1218628 w 1792587"/>
              <a:gd name="connsiteY3" fmla="*/ 719751 h 959668"/>
              <a:gd name="connsiteX4" fmla="*/ 1042216 w 1792587"/>
              <a:gd name="connsiteY4" fmla="*/ 719751 h 959668"/>
              <a:gd name="connsiteX5" fmla="*/ 1042216 w 1792587"/>
              <a:gd name="connsiteY5" fmla="*/ 818419 h 959668"/>
              <a:gd name="connsiteX6" fmla="*/ 0 w 1792587"/>
              <a:gd name="connsiteY6" fmla="*/ 818419 h 959668"/>
              <a:gd name="connsiteX7" fmla="*/ 0 w 1792587"/>
              <a:gd name="connsiteY7" fmla="*/ 141250 h 959668"/>
              <a:gd name="connsiteX8" fmla="*/ 1042216 w 1792587"/>
              <a:gd name="connsiteY8" fmla="*/ 141250 h 959668"/>
              <a:gd name="connsiteX9" fmla="*/ 1042216 w 1792587"/>
              <a:gd name="connsiteY9" fmla="*/ 239917 h 959668"/>
              <a:gd name="connsiteX10" fmla="*/ 1218628 w 1792587"/>
              <a:gd name="connsiteY10" fmla="*/ 239917 h 9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2587" h="959668">
                <a:moveTo>
                  <a:pt x="1218628" y="0"/>
                </a:moveTo>
                <a:lnTo>
                  <a:pt x="1792587" y="479834"/>
                </a:lnTo>
                <a:lnTo>
                  <a:pt x="1218628" y="959668"/>
                </a:lnTo>
                <a:lnTo>
                  <a:pt x="1218628" y="719751"/>
                </a:lnTo>
                <a:lnTo>
                  <a:pt x="1042216" y="719751"/>
                </a:lnTo>
                <a:lnTo>
                  <a:pt x="1042216" y="818419"/>
                </a:lnTo>
                <a:lnTo>
                  <a:pt x="0" y="818419"/>
                </a:lnTo>
                <a:lnTo>
                  <a:pt x="0" y="141250"/>
                </a:lnTo>
                <a:lnTo>
                  <a:pt x="1042216" y="141250"/>
                </a:lnTo>
                <a:lnTo>
                  <a:pt x="1042216" y="239917"/>
                </a:lnTo>
                <a:lnTo>
                  <a:pt x="1218628" y="239917"/>
                </a:lnTo>
                <a:close/>
              </a:path>
            </a:pathLst>
          </a:custGeom>
          <a:solidFill>
            <a:srgbClr val="FF9A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98CBBC-907E-491B-8A87-7A6D5A15C7F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143" y="1647531"/>
            <a:ext cx="4862457" cy="300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96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98CBBC-907E-491B-8A87-7A6D5A15C7F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421"/>
            <a:ext cx="2218759" cy="13696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EC4A5E-E089-46E1-951D-E73B20FAF15D}"/>
              </a:ext>
            </a:extLst>
          </p:cNvPr>
          <p:cNvSpPr txBox="1"/>
          <p:nvPr/>
        </p:nvSpPr>
        <p:spPr>
          <a:xfrm>
            <a:off x="3931734" y="466410"/>
            <a:ext cx="56856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rgbClr val="CB635B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 gìn sức khỏe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811" y="1430926"/>
            <a:ext cx="8983956" cy="468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55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48">
            <a:extLst>
              <a:ext uri="{FF2B5EF4-FFF2-40B4-BE49-F238E27FC236}">
                <a16:creationId xmlns:a16="http://schemas.microsoft.com/office/drawing/2014/main" id="{E2441865-C47E-4E43-84D9-FC40669F0ACD}"/>
              </a:ext>
            </a:extLst>
          </p:cNvPr>
          <p:cNvSpPr/>
          <p:nvPr/>
        </p:nvSpPr>
        <p:spPr>
          <a:xfrm rot="2611115">
            <a:off x="-654571" y="5984267"/>
            <a:ext cx="2116013" cy="1056592"/>
          </a:xfrm>
          <a:custGeom>
            <a:avLst/>
            <a:gdLst>
              <a:gd name="connsiteX0" fmla="*/ 0 w 2116013"/>
              <a:gd name="connsiteY0" fmla="*/ 0 h 1056592"/>
              <a:gd name="connsiteX1" fmla="*/ 2116013 w 2116013"/>
              <a:gd name="connsiteY1" fmla="*/ 0 h 1056592"/>
              <a:gd name="connsiteX2" fmla="*/ 1003320 w 2116013"/>
              <a:gd name="connsiteY2" fmla="*/ 1056592 h 1056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16013" h="1056592">
                <a:moveTo>
                  <a:pt x="0" y="0"/>
                </a:moveTo>
                <a:lnTo>
                  <a:pt x="2116013" y="0"/>
                </a:lnTo>
                <a:lnTo>
                  <a:pt x="1003320" y="1056592"/>
                </a:lnTo>
                <a:close/>
              </a:path>
            </a:pathLst>
          </a:custGeom>
          <a:solidFill>
            <a:srgbClr val="F18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0" name="49">
            <a:extLst>
              <a:ext uri="{FF2B5EF4-FFF2-40B4-BE49-F238E27FC236}">
                <a16:creationId xmlns:a16="http://schemas.microsoft.com/office/drawing/2014/main" id="{646A07C8-0CB4-433D-8288-B516AAF7C27D}"/>
              </a:ext>
            </a:extLst>
          </p:cNvPr>
          <p:cNvSpPr/>
          <p:nvPr/>
        </p:nvSpPr>
        <p:spPr>
          <a:xfrm rot="2611115">
            <a:off x="2408613" y="-761249"/>
            <a:ext cx="12037120" cy="5687118"/>
          </a:xfrm>
          <a:custGeom>
            <a:avLst/>
            <a:gdLst>
              <a:gd name="connsiteX0" fmla="*/ 0 w 12037120"/>
              <a:gd name="connsiteY0" fmla="*/ 5687118 h 5687118"/>
              <a:gd name="connsiteX1" fmla="*/ 5989080 w 12037120"/>
              <a:gd name="connsiteY1" fmla="*/ 0 h 5687118"/>
              <a:gd name="connsiteX2" fmla="*/ 8510153 w 12037120"/>
              <a:gd name="connsiteY2" fmla="*/ 0 h 5687118"/>
              <a:gd name="connsiteX3" fmla="*/ 12037120 w 12037120"/>
              <a:gd name="connsiteY3" fmla="*/ 3714235 h 5687118"/>
              <a:gd name="connsiteX4" fmla="*/ 9959485 w 12037120"/>
              <a:gd name="connsiteY4" fmla="*/ 5687118 h 5687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37120" h="5687118">
                <a:moveTo>
                  <a:pt x="0" y="5687118"/>
                </a:moveTo>
                <a:lnTo>
                  <a:pt x="5989080" y="0"/>
                </a:lnTo>
                <a:lnTo>
                  <a:pt x="8510153" y="0"/>
                </a:lnTo>
                <a:lnTo>
                  <a:pt x="12037120" y="3714235"/>
                </a:lnTo>
                <a:lnTo>
                  <a:pt x="9959485" y="5687118"/>
                </a:lnTo>
                <a:close/>
              </a:path>
            </a:pathLst>
          </a:custGeom>
          <a:solidFill>
            <a:srgbClr val="F5B6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3">
            <a:extLst>
              <a:ext uri="{FF2B5EF4-FFF2-40B4-BE49-F238E27FC236}">
                <a16:creationId xmlns:a16="http://schemas.microsoft.com/office/drawing/2014/main" id="{E1E7B22B-95D9-4B6C-9CC8-7AF90C8DCD72}"/>
              </a:ext>
            </a:extLst>
          </p:cNvPr>
          <p:cNvSpPr/>
          <p:nvPr/>
        </p:nvSpPr>
        <p:spPr>
          <a:xfrm rot="10800000">
            <a:off x="1306738" y="1457017"/>
            <a:ext cx="9605101" cy="352863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7941D"/>
              </a:gs>
              <a:gs pos="100000">
                <a:schemeClr val="bg1">
                  <a:lumMod val="8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5">
            <a:extLst>
              <a:ext uri="{FF2B5EF4-FFF2-40B4-BE49-F238E27FC236}">
                <a16:creationId xmlns:a16="http://schemas.microsoft.com/office/drawing/2014/main" id="{C20C7102-1D46-4638-9F86-71B8FF2D008E}"/>
              </a:ext>
            </a:extLst>
          </p:cNvPr>
          <p:cNvSpPr/>
          <p:nvPr/>
        </p:nvSpPr>
        <p:spPr>
          <a:xfrm>
            <a:off x="9009810" y="1580557"/>
            <a:ext cx="906572" cy="906572"/>
          </a:xfrm>
          <a:prstGeom prst="ellipse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7">
            <a:extLst>
              <a:ext uri="{FF2B5EF4-FFF2-40B4-BE49-F238E27FC236}">
                <a16:creationId xmlns:a16="http://schemas.microsoft.com/office/drawing/2014/main" id="{01E44660-980B-4C7E-B358-F04844AB23D9}"/>
              </a:ext>
            </a:extLst>
          </p:cNvPr>
          <p:cNvSpPr>
            <a:spLocks noChangeAspect="1"/>
          </p:cNvSpPr>
          <p:nvPr/>
        </p:nvSpPr>
        <p:spPr>
          <a:xfrm>
            <a:off x="9658640" y="2088364"/>
            <a:ext cx="324000" cy="324000"/>
          </a:xfrm>
          <a:prstGeom prst="ellipse">
            <a:avLst/>
          </a:prstGeom>
          <a:noFill/>
          <a:ln w="25400">
            <a:solidFill>
              <a:schemeClr val="bg1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33">
            <a:extLst>
              <a:ext uri="{FF2B5EF4-FFF2-40B4-BE49-F238E27FC236}">
                <a16:creationId xmlns:a16="http://schemas.microsoft.com/office/drawing/2014/main" id="{61BA9C91-8135-4B3E-A2D0-EC2BDC2DEDCB}"/>
              </a:ext>
            </a:extLst>
          </p:cNvPr>
          <p:cNvSpPr/>
          <p:nvPr/>
        </p:nvSpPr>
        <p:spPr>
          <a:xfrm>
            <a:off x="1614649" y="2498057"/>
            <a:ext cx="8989278" cy="1446550"/>
          </a:xfrm>
          <a:prstGeom prst="rect">
            <a:avLst/>
          </a:prstGeom>
          <a:effectLst>
            <a:outerShdw blurRad="63500" dist="76200" dir="5400000" algn="tl" rotWithShape="0">
              <a:schemeClr val="bg1">
                <a:alpha val="20000"/>
              </a:schemeClr>
            </a:outerShdw>
          </a:effectLst>
        </p:spPr>
        <p:txBody>
          <a:bodyPr wrap="square">
            <a:spAutoFit/>
          </a:bodyPr>
          <a:lstStyle/>
          <a:p>
            <a:pPr algn="dist"/>
            <a:r>
              <a:rPr lang="en-US" altLang="zh-CN" sz="8800" spc="-3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优设标题黑" panose="00000500000000000000" pitchFamily="2" charset="-122"/>
                <a:cs typeface="OPPOSans L" panose="00020600040101010101" pitchFamily="18" charset="-122"/>
                <a:sym typeface="优设标题黑" panose="00000500000000000000" pitchFamily="2" charset="-122"/>
              </a:rPr>
              <a:t>CỦNG CỐ BÀI HỌC</a:t>
            </a:r>
            <a:endParaRPr lang="zh-CN" altLang="en-US" sz="8800" spc="-3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优设标题黑" panose="00000500000000000000" pitchFamily="2" charset="-122"/>
              <a:cs typeface="OPPOSans L" panose="00020600040101010101" pitchFamily="18" charset="-122"/>
              <a:sym typeface="优设标题黑" panose="00000500000000000000" pitchFamily="2" charset="-122"/>
            </a:endParaRPr>
          </a:p>
        </p:txBody>
      </p:sp>
      <p:pic>
        <p:nvPicPr>
          <p:cNvPr id="12" name="Picture 5">
            <a:extLst>
              <a:ext uri="{FF2B5EF4-FFF2-40B4-BE49-F238E27FC236}">
                <a16:creationId xmlns:a16="http://schemas.microsoft.com/office/drawing/2014/main" id="{50208F69-89C3-4F65-9902-A0914D8FF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145" y="3221332"/>
            <a:ext cx="4322618" cy="432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995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4" grpId="0" animBg="1"/>
      <p:bldP spid="6" grpId="0" animBg="1"/>
      <p:bldP spid="8" grpId="0" animBg="1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14" r="23178"/>
          <a:stretch/>
        </p:blipFill>
        <p:spPr>
          <a:xfrm>
            <a:off x="0" y="0"/>
            <a:ext cx="12252960" cy="6857999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0" y="2105810"/>
            <a:ext cx="3068485" cy="1569889"/>
          </a:xfrm>
          <a:custGeom>
            <a:avLst/>
            <a:gdLst>
              <a:gd name="connsiteX0" fmla="*/ 1218628 w 1792587"/>
              <a:gd name="connsiteY0" fmla="*/ 0 h 959668"/>
              <a:gd name="connsiteX1" fmla="*/ 1792587 w 1792587"/>
              <a:gd name="connsiteY1" fmla="*/ 479834 h 959668"/>
              <a:gd name="connsiteX2" fmla="*/ 1218628 w 1792587"/>
              <a:gd name="connsiteY2" fmla="*/ 959668 h 959668"/>
              <a:gd name="connsiteX3" fmla="*/ 1218628 w 1792587"/>
              <a:gd name="connsiteY3" fmla="*/ 719751 h 959668"/>
              <a:gd name="connsiteX4" fmla="*/ 1042216 w 1792587"/>
              <a:gd name="connsiteY4" fmla="*/ 719751 h 959668"/>
              <a:gd name="connsiteX5" fmla="*/ 1042216 w 1792587"/>
              <a:gd name="connsiteY5" fmla="*/ 818419 h 959668"/>
              <a:gd name="connsiteX6" fmla="*/ 0 w 1792587"/>
              <a:gd name="connsiteY6" fmla="*/ 818419 h 959668"/>
              <a:gd name="connsiteX7" fmla="*/ 0 w 1792587"/>
              <a:gd name="connsiteY7" fmla="*/ 141250 h 959668"/>
              <a:gd name="connsiteX8" fmla="*/ 1042216 w 1792587"/>
              <a:gd name="connsiteY8" fmla="*/ 141250 h 959668"/>
              <a:gd name="connsiteX9" fmla="*/ 1042216 w 1792587"/>
              <a:gd name="connsiteY9" fmla="*/ 239917 h 959668"/>
              <a:gd name="connsiteX10" fmla="*/ 1218628 w 1792587"/>
              <a:gd name="connsiteY10" fmla="*/ 239917 h 9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2587" h="959668">
                <a:moveTo>
                  <a:pt x="1218628" y="0"/>
                </a:moveTo>
                <a:lnTo>
                  <a:pt x="1792587" y="479834"/>
                </a:lnTo>
                <a:lnTo>
                  <a:pt x="1218628" y="959668"/>
                </a:lnTo>
                <a:lnTo>
                  <a:pt x="1218628" y="719751"/>
                </a:lnTo>
                <a:lnTo>
                  <a:pt x="1042216" y="719751"/>
                </a:lnTo>
                <a:lnTo>
                  <a:pt x="1042216" y="818419"/>
                </a:lnTo>
                <a:lnTo>
                  <a:pt x="0" y="818419"/>
                </a:lnTo>
                <a:lnTo>
                  <a:pt x="0" y="141250"/>
                </a:lnTo>
                <a:lnTo>
                  <a:pt x="1042216" y="141250"/>
                </a:lnTo>
                <a:lnTo>
                  <a:pt x="1042216" y="239917"/>
                </a:lnTo>
                <a:lnTo>
                  <a:pt x="1218628" y="239917"/>
                </a:lnTo>
                <a:close/>
              </a:path>
            </a:pathLst>
          </a:custGeom>
          <a:solidFill>
            <a:srgbClr val="FF9A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779" y="1355464"/>
            <a:ext cx="6509586" cy="350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8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79624A9-5175-4996-8B97-76546D990D60}"/>
              </a:ext>
            </a:extLst>
          </p:cNvPr>
          <p:cNvSpPr txBox="1"/>
          <p:nvPr/>
        </p:nvSpPr>
        <p:spPr>
          <a:xfrm>
            <a:off x="1092204" y="5505344"/>
            <a:ext cx="101703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kênh xinh xinh chảy qua cánh đồng.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9624A9-5175-4996-8B97-76546D990D60}"/>
              </a:ext>
            </a:extLst>
          </p:cNvPr>
          <p:cNvSpPr txBox="1"/>
          <p:nvPr/>
        </p:nvSpPr>
        <p:spPr>
          <a:xfrm>
            <a:off x="2578094" y="5505344"/>
            <a:ext cx="139716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ênh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9624A9-5175-4996-8B97-76546D990D60}"/>
              </a:ext>
            </a:extLst>
          </p:cNvPr>
          <p:cNvSpPr txBox="1"/>
          <p:nvPr/>
        </p:nvSpPr>
        <p:spPr>
          <a:xfrm>
            <a:off x="3900784" y="5501187"/>
            <a:ext cx="139716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inh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9624A9-5175-4996-8B97-76546D990D60}"/>
              </a:ext>
            </a:extLst>
          </p:cNvPr>
          <p:cNvSpPr txBox="1"/>
          <p:nvPr/>
        </p:nvSpPr>
        <p:spPr>
          <a:xfrm>
            <a:off x="5021103" y="5491395"/>
            <a:ext cx="139716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inh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3142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79624A9-5175-4996-8B97-76546D990D60}"/>
              </a:ext>
            </a:extLst>
          </p:cNvPr>
          <p:cNvSpPr txBox="1"/>
          <p:nvPr/>
        </p:nvSpPr>
        <p:spPr>
          <a:xfrm>
            <a:off x="8483000" y="5501187"/>
            <a:ext cx="139716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</a:p>
        </p:txBody>
      </p:sp>
    </p:spTree>
    <p:extLst>
      <p:ext uri="{BB962C8B-B14F-4D97-AF65-F5344CB8AC3E}">
        <p14:creationId xmlns:p14="http://schemas.microsoft.com/office/powerpoint/2010/main" val="325984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14" r="23178"/>
          <a:stretch/>
        </p:blipFill>
        <p:spPr>
          <a:xfrm>
            <a:off x="0" y="0"/>
            <a:ext cx="12252960" cy="6857999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0" y="2163779"/>
            <a:ext cx="3068485" cy="1569889"/>
          </a:xfrm>
          <a:custGeom>
            <a:avLst/>
            <a:gdLst>
              <a:gd name="connsiteX0" fmla="*/ 1218628 w 1792587"/>
              <a:gd name="connsiteY0" fmla="*/ 0 h 959668"/>
              <a:gd name="connsiteX1" fmla="*/ 1792587 w 1792587"/>
              <a:gd name="connsiteY1" fmla="*/ 479834 h 959668"/>
              <a:gd name="connsiteX2" fmla="*/ 1218628 w 1792587"/>
              <a:gd name="connsiteY2" fmla="*/ 959668 h 959668"/>
              <a:gd name="connsiteX3" fmla="*/ 1218628 w 1792587"/>
              <a:gd name="connsiteY3" fmla="*/ 719751 h 959668"/>
              <a:gd name="connsiteX4" fmla="*/ 1042216 w 1792587"/>
              <a:gd name="connsiteY4" fmla="*/ 719751 h 959668"/>
              <a:gd name="connsiteX5" fmla="*/ 1042216 w 1792587"/>
              <a:gd name="connsiteY5" fmla="*/ 818419 h 959668"/>
              <a:gd name="connsiteX6" fmla="*/ 0 w 1792587"/>
              <a:gd name="connsiteY6" fmla="*/ 818419 h 959668"/>
              <a:gd name="connsiteX7" fmla="*/ 0 w 1792587"/>
              <a:gd name="connsiteY7" fmla="*/ 141250 h 959668"/>
              <a:gd name="connsiteX8" fmla="*/ 1042216 w 1792587"/>
              <a:gd name="connsiteY8" fmla="*/ 141250 h 959668"/>
              <a:gd name="connsiteX9" fmla="*/ 1042216 w 1792587"/>
              <a:gd name="connsiteY9" fmla="*/ 239917 h 959668"/>
              <a:gd name="connsiteX10" fmla="*/ 1218628 w 1792587"/>
              <a:gd name="connsiteY10" fmla="*/ 239917 h 9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2587" h="959668">
                <a:moveTo>
                  <a:pt x="1218628" y="0"/>
                </a:moveTo>
                <a:lnTo>
                  <a:pt x="1792587" y="479834"/>
                </a:lnTo>
                <a:lnTo>
                  <a:pt x="1218628" y="959668"/>
                </a:lnTo>
                <a:lnTo>
                  <a:pt x="1218628" y="719751"/>
                </a:lnTo>
                <a:lnTo>
                  <a:pt x="1042216" y="719751"/>
                </a:lnTo>
                <a:lnTo>
                  <a:pt x="1042216" y="818419"/>
                </a:lnTo>
                <a:lnTo>
                  <a:pt x="0" y="818419"/>
                </a:lnTo>
                <a:lnTo>
                  <a:pt x="0" y="141250"/>
                </a:lnTo>
                <a:lnTo>
                  <a:pt x="1042216" y="141250"/>
                </a:lnTo>
                <a:lnTo>
                  <a:pt x="1042216" y="239917"/>
                </a:lnTo>
                <a:lnTo>
                  <a:pt x="1218628" y="239917"/>
                </a:lnTo>
                <a:close/>
              </a:path>
            </a:pathLst>
          </a:custGeom>
          <a:solidFill>
            <a:srgbClr val="FF9A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035" y="1463040"/>
            <a:ext cx="5184718" cy="345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64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20" y="-120218"/>
            <a:ext cx="2444524" cy="14655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EC4A5E-E089-46E1-951D-E73B20FAF15D}"/>
              </a:ext>
            </a:extLst>
          </p:cNvPr>
          <p:cNvSpPr txBox="1"/>
          <p:nvPr/>
        </p:nvSpPr>
        <p:spPr>
          <a:xfrm>
            <a:off x="1798550" y="654240"/>
            <a:ext cx="30516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rgbClr val="B83B5E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dobe Devanagari" panose="02040503050201020203" pitchFamily="18" charset="0"/>
              </a:rPr>
              <a:t>anh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EC4A5E-E089-46E1-951D-E73B20FAF15D}"/>
              </a:ext>
            </a:extLst>
          </p:cNvPr>
          <p:cNvSpPr txBox="1"/>
          <p:nvPr/>
        </p:nvSpPr>
        <p:spPr>
          <a:xfrm>
            <a:off x="4933523" y="654240"/>
            <a:ext cx="30516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rgbClr val="CB635B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dobe Devanagari" panose="02040503050201020203" pitchFamily="18" charset="0"/>
              </a:rPr>
              <a:t>ênh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EC4A5E-E089-46E1-951D-E73B20FAF15D}"/>
              </a:ext>
            </a:extLst>
          </p:cNvPr>
          <p:cNvSpPr txBox="1"/>
          <p:nvPr/>
        </p:nvSpPr>
        <p:spPr>
          <a:xfrm>
            <a:off x="8068496" y="670366"/>
            <a:ext cx="30516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rgbClr val="625261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dobe Devanagari" panose="02040503050201020203" pitchFamily="18" charset="0"/>
              </a:rPr>
              <a:t>inh</a:t>
            </a:r>
          </a:p>
        </p:txBody>
      </p:sp>
      <p:graphicFrame>
        <p:nvGraphicFramePr>
          <p:cNvPr id="6" name="Table 11">
            <a:extLst>
              <a:ext uri="{FF2B5EF4-FFF2-40B4-BE49-F238E27FC236}">
                <a16:creationId xmlns:a16="http://schemas.microsoft.com/office/drawing/2014/main" id="{0DB045B1-C63D-42BD-BE1C-5E431E97BE8C}"/>
              </a:ext>
            </a:extLst>
          </p:cNvPr>
          <p:cNvGraphicFramePr>
            <a:graphicFrameLocks noGrp="1"/>
          </p:cNvGraphicFramePr>
          <p:nvPr/>
        </p:nvGraphicFramePr>
        <p:xfrm>
          <a:off x="2558170" y="2504011"/>
          <a:ext cx="6660474" cy="32308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330237">
                  <a:extLst>
                    <a:ext uri="{9D8B030D-6E8A-4147-A177-3AD203B41FA5}">
                      <a16:colId xmlns:a16="http://schemas.microsoft.com/office/drawing/2014/main" val="3483858367"/>
                    </a:ext>
                  </a:extLst>
                </a:gridCol>
                <a:gridCol w="3330237">
                  <a:extLst>
                    <a:ext uri="{9D8B030D-6E8A-4147-A177-3AD203B41FA5}">
                      <a16:colId xmlns:a16="http://schemas.microsoft.com/office/drawing/2014/main" val="4449575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0000" b="1" dirty="0">
                        <a:latin typeface="VNI-Avo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40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0" b="1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40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24454897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endParaRPr lang="en-US" sz="10000" b="1" dirty="0">
                        <a:latin typeface="VNI-Avo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40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53590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3057D4E-A608-47E6-8C68-9661AF96327F}"/>
              </a:ext>
            </a:extLst>
          </p:cNvPr>
          <p:cNvSpPr txBox="1"/>
          <p:nvPr/>
        </p:nvSpPr>
        <p:spPr>
          <a:xfrm>
            <a:off x="2732981" y="2379487"/>
            <a:ext cx="28674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2DF7A2-8CA6-4B6D-AB73-4D88EFCF69DE}"/>
              </a:ext>
            </a:extLst>
          </p:cNvPr>
          <p:cNvSpPr txBox="1"/>
          <p:nvPr/>
        </p:nvSpPr>
        <p:spPr>
          <a:xfrm>
            <a:off x="6312019" y="2379487"/>
            <a:ext cx="28674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1FDDE3-59E4-4533-A00A-24251D978E18}"/>
              </a:ext>
            </a:extLst>
          </p:cNvPr>
          <p:cNvSpPr txBox="1"/>
          <p:nvPr/>
        </p:nvSpPr>
        <p:spPr>
          <a:xfrm>
            <a:off x="3015927" y="4070706"/>
            <a:ext cx="609824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0" dirty="0"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5179608" y="4065058"/>
            <a:ext cx="28674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</a:p>
        </p:txBody>
      </p:sp>
    </p:spTree>
    <p:extLst>
      <p:ext uri="{BB962C8B-B14F-4D97-AF65-F5344CB8AC3E}">
        <p14:creationId xmlns:p14="http://schemas.microsoft.com/office/powerpoint/2010/main" val="37165938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20" y="-120218"/>
            <a:ext cx="2444524" cy="1465542"/>
          </a:xfrm>
          <a:prstGeom prst="rect">
            <a:avLst/>
          </a:prstGeom>
        </p:spPr>
      </p:pic>
      <p:sp>
        <p:nvSpPr>
          <p:cNvPr id="12" name="Rectangle: Rounded Corners 9">
            <a:extLst>
              <a:ext uri="{FF2B5EF4-FFF2-40B4-BE49-F238E27FC236}">
                <a16:creationId xmlns:a16="http://schemas.microsoft.com/office/drawing/2014/main" id="{C1F08FC5-20BC-4A4E-9427-66744C0A4340}"/>
              </a:ext>
            </a:extLst>
          </p:cNvPr>
          <p:cNvSpPr/>
          <p:nvPr/>
        </p:nvSpPr>
        <p:spPr>
          <a:xfrm>
            <a:off x="358166" y="1311637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E8E8E8"/>
          </a:solidFill>
          <a:ln w="38100">
            <a:noFill/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chanh</a:t>
            </a:r>
          </a:p>
        </p:txBody>
      </p:sp>
      <p:sp>
        <p:nvSpPr>
          <p:cNvPr id="13" name="Rectangle: Rounded Corners 11">
            <a:extLst>
              <a:ext uri="{FF2B5EF4-FFF2-40B4-BE49-F238E27FC236}">
                <a16:creationId xmlns:a16="http://schemas.microsoft.com/office/drawing/2014/main" id="{7BDEFDFD-A764-49B5-9F80-BEA74B339478}"/>
              </a:ext>
            </a:extLst>
          </p:cNvPr>
          <p:cNvSpPr/>
          <p:nvPr/>
        </p:nvSpPr>
        <p:spPr>
          <a:xfrm>
            <a:off x="4352191" y="1311637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E8E8E8"/>
          </a:solidFill>
          <a:ln w="38100">
            <a:noFill/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mảnh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744081F-CA73-49E5-8A6D-043709DB220E}"/>
              </a:ext>
            </a:extLst>
          </p:cNvPr>
          <p:cNvSpPr/>
          <p:nvPr/>
        </p:nvSpPr>
        <p:spPr>
          <a:xfrm>
            <a:off x="8302850" y="1311638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E8E8E8"/>
          </a:solidFill>
          <a:ln w="38100">
            <a:noFill/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cạnh</a:t>
            </a:r>
          </a:p>
        </p:txBody>
      </p:sp>
      <p:sp>
        <p:nvSpPr>
          <p:cNvPr id="15" name="Rectangle: Rounded Corners 15">
            <a:extLst>
              <a:ext uri="{FF2B5EF4-FFF2-40B4-BE49-F238E27FC236}">
                <a16:creationId xmlns:a16="http://schemas.microsoft.com/office/drawing/2014/main" id="{AD59CDB9-9A3E-4C98-9AC6-D05FE1B60779}"/>
              </a:ext>
            </a:extLst>
          </p:cNvPr>
          <p:cNvSpPr/>
          <p:nvPr/>
        </p:nvSpPr>
        <p:spPr>
          <a:xfrm>
            <a:off x="358166" y="2780197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E8E8E8"/>
          </a:solidFill>
          <a:ln w="38100">
            <a:noFill/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kênh</a:t>
            </a:r>
          </a:p>
        </p:txBody>
      </p:sp>
      <p:sp>
        <p:nvSpPr>
          <p:cNvPr id="16" name="Rectangle: Rounded Corners 17">
            <a:extLst>
              <a:ext uri="{FF2B5EF4-FFF2-40B4-BE49-F238E27FC236}">
                <a16:creationId xmlns:a16="http://schemas.microsoft.com/office/drawing/2014/main" id="{F9BF8648-F500-428B-B27F-788EC7F39160}"/>
              </a:ext>
            </a:extLst>
          </p:cNvPr>
          <p:cNvSpPr/>
          <p:nvPr/>
        </p:nvSpPr>
        <p:spPr>
          <a:xfrm>
            <a:off x="4352191" y="2774499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E8E8E8"/>
          </a:solidFill>
          <a:ln w="38100">
            <a:noFill/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ghềnh</a:t>
            </a:r>
          </a:p>
        </p:txBody>
      </p:sp>
      <p:sp>
        <p:nvSpPr>
          <p:cNvPr id="17" name="Rectangle: Rounded Corners 19">
            <a:extLst>
              <a:ext uri="{FF2B5EF4-FFF2-40B4-BE49-F238E27FC236}">
                <a16:creationId xmlns:a16="http://schemas.microsoft.com/office/drawing/2014/main" id="{A9B8AF62-445B-47F3-927A-12D3AFAA8AD8}"/>
              </a:ext>
            </a:extLst>
          </p:cNvPr>
          <p:cNvSpPr/>
          <p:nvPr/>
        </p:nvSpPr>
        <p:spPr>
          <a:xfrm>
            <a:off x="8346216" y="2818433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E8E8E8"/>
          </a:solidFill>
          <a:ln w="38100">
            <a:noFill/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lệnh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9BF8648-F500-428B-B27F-788EC7F39160}"/>
              </a:ext>
            </a:extLst>
          </p:cNvPr>
          <p:cNvSpPr/>
          <p:nvPr/>
        </p:nvSpPr>
        <p:spPr>
          <a:xfrm>
            <a:off x="4352191" y="4249332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E8E8E8"/>
          </a:solidFill>
          <a:ln w="38100">
            <a:noFill/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chỉnh</a:t>
            </a:r>
          </a:p>
        </p:txBody>
      </p:sp>
      <p:sp>
        <p:nvSpPr>
          <p:cNvPr id="29" name="Rectangle: Rounded Corners 19">
            <a:extLst>
              <a:ext uri="{FF2B5EF4-FFF2-40B4-BE49-F238E27FC236}">
                <a16:creationId xmlns:a16="http://schemas.microsoft.com/office/drawing/2014/main" id="{A9B8AF62-445B-47F3-927A-12D3AFAA8AD8}"/>
              </a:ext>
            </a:extLst>
          </p:cNvPr>
          <p:cNvSpPr/>
          <p:nvPr/>
        </p:nvSpPr>
        <p:spPr>
          <a:xfrm>
            <a:off x="8346216" y="4295072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E8E8E8"/>
          </a:solidFill>
          <a:ln w="38100">
            <a:noFill/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thịnh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1729782" y="1255102"/>
            <a:ext cx="21627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CA652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5580219" y="1252712"/>
            <a:ext cx="21627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CA652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9417209" y="1258115"/>
            <a:ext cx="216853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CA652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1415875" y="2724361"/>
            <a:ext cx="21627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CA652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ênh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5762044" y="2724361"/>
            <a:ext cx="21627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CA652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ênh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9269723" y="2761898"/>
            <a:ext cx="21627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CA652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ênh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9804270" y="4249332"/>
            <a:ext cx="21627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CA652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inh</a:t>
            </a:r>
          </a:p>
        </p:txBody>
      </p:sp>
      <p:sp>
        <p:nvSpPr>
          <p:cNvPr id="20" name="Rectangle: Rounded Corners 17">
            <a:extLst>
              <a:ext uri="{FF2B5EF4-FFF2-40B4-BE49-F238E27FC236}">
                <a16:creationId xmlns:a16="http://schemas.microsoft.com/office/drawing/2014/main" id="{F9BF8648-F500-428B-B27F-788EC7F39160}"/>
              </a:ext>
            </a:extLst>
          </p:cNvPr>
          <p:cNvSpPr/>
          <p:nvPr/>
        </p:nvSpPr>
        <p:spPr>
          <a:xfrm>
            <a:off x="358166" y="4230305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E8E8E8"/>
          </a:solidFill>
          <a:ln w="38100">
            <a:noFill/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kính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503998" y="4197090"/>
            <a:ext cx="2793343" cy="1648866"/>
            <a:chOff x="5503998" y="4197090"/>
            <a:chExt cx="2793343" cy="164886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A19AD74-633B-4CDB-845B-CACC9439DAC7}"/>
                </a:ext>
              </a:extLst>
            </p:cNvPr>
            <p:cNvSpPr txBox="1"/>
            <p:nvPr/>
          </p:nvSpPr>
          <p:spPr>
            <a:xfrm>
              <a:off x="6134581" y="4197090"/>
              <a:ext cx="216276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0" dirty="0">
                  <a:solidFill>
                    <a:srgbClr val="FCA652"/>
                  </a:solidFill>
                  <a:latin typeface="HP-211" panose="020B08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961" r="70817"/>
            <a:stretch/>
          </p:blipFill>
          <p:spPr>
            <a:xfrm>
              <a:off x="5503998" y="4601898"/>
              <a:ext cx="759691" cy="1244058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1168942" y="4175597"/>
            <a:ext cx="2793343" cy="1648866"/>
            <a:chOff x="5503998" y="4197090"/>
            <a:chExt cx="2793343" cy="164886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A19AD74-633B-4CDB-845B-CACC9439DAC7}"/>
                </a:ext>
              </a:extLst>
            </p:cNvPr>
            <p:cNvSpPr txBox="1"/>
            <p:nvPr/>
          </p:nvSpPr>
          <p:spPr>
            <a:xfrm>
              <a:off x="6134581" y="4197090"/>
              <a:ext cx="216276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0" dirty="0">
                  <a:solidFill>
                    <a:srgbClr val="FCA652"/>
                  </a:solidFill>
                  <a:latin typeface="HP-211" panose="020B08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</a:t>
              </a: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961" r="70817"/>
            <a:stretch/>
          </p:blipFill>
          <p:spPr>
            <a:xfrm>
              <a:off x="5503998" y="4601898"/>
              <a:ext cx="759691" cy="12440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4858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9" grpId="0" animBg="1"/>
      <p:bldP spid="30" grpId="0"/>
      <p:bldP spid="31" grpId="0"/>
      <p:bldP spid="32" grpId="0"/>
      <p:bldP spid="33" grpId="0"/>
      <p:bldP spid="34" grpId="0"/>
      <p:bldP spid="35" grpId="0"/>
      <p:bldP spid="37" grpId="0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20" y="-120218"/>
            <a:ext cx="2444524" cy="146554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9DECBCE-D3C3-45D6-A518-BA1966479EC6}"/>
              </a:ext>
            </a:extLst>
          </p:cNvPr>
          <p:cNvSpPr txBox="1"/>
          <p:nvPr/>
        </p:nvSpPr>
        <p:spPr>
          <a:xfrm>
            <a:off x="618839" y="3975744"/>
            <a:ext cx="37521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latin typeface="HP-211" panose="020B0803050302020204" pitchFamily="34" charset="0"/>
              </a:rPr>
              <a:t>quả chanh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70D66AA-DEAF-44D8-B967-D04AE697AD6D}"/>
              </a:ext>
            </a:extLst>
          </p:cNvPr>
          <p:cNvSpPr txBox="1"/>
          <p:nvPr/>
        </p:nvSpPr>
        <p:spPr>
          <a:xfrm>
            <a:off x="5048250" y="3975744"/>
            <a:ext cx="34154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latin typeface="HP-211" panose="020B0803050302020204" pitchFamily="34" charset="0"/>
              </a:rPr>
              <a:t>bờ kênh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F7AB549-4C86-46E1-8DF5-596CE60EE38E}"/>
              </a:ext>
            </a:extLst>
          </p:cNvPr>
          <p:cNvSpPr txBox="1"/>
          <p:nvPr/>
        </p:nvSpPr>
        <p:spPr>
          <a:xfrm>
            <a:off x="8599985" y="3975744"/>
            <a:ext cx="302243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latin typeface="HP-211" panose="020B0803050302020204" pitchFamily="34" charset="0"/>
              </a:rPr>
              <a:t>kính râm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3036766" y="4755161"/>
            <a:ext cx="1062962" cy="145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6692450" y="4762919"/>
            <a:ext cx="1006669" cy="145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981991" y="4749580"/>
            <a:ext cx="955827" cy="133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820" y="1994197"/>
            <a:ext cx="2458231" cy="18043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3930" y="1699338"/>
            <a:ext cx="2785189" cy="19980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1703" y="2236388"/>
            <a:ext cx="2555108" cy="156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54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20" y="-120218"/>
            <a:ext cx="2444524" cy="14655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EC4A5E-E089-46E1-951D-E73B20FAF15D}"/>
              </a:ext>
            </a:extLst>
          </p:cNvPr>
          <p:cNvSpPr txBox="1"/>
          <p:nvPr/>
        </p:nvSpPr>
        <p:spPr>
          <a:xfrm>
            <a:off x="1798550" y="654240"/>
            <a:ext cx="30516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rgbClr val="B83B5E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dobe Devanagari" panose="02040503050201020203" pitchFamily="18" charset="0"/>
              </a:rPr>
              <a:t>anh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EC4A5E-E089-46E1-951D-E73B20FAF15D}"/>
              </a:ext>
            </a:extLst>
          </p:cNvPr>
          <p:cNvSpPr txBox="1"/>
          <p:nvPr/>
        </p:nvSpPr>
        <p:spPr>
          <a:xfrm>
            <a:off x="4933523" y="654240"/>
            <a:ext cx="30516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rgbClr val="CB635B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dobe Devanagari" panose="02040503050201020203" pitchFamily="18" charset="0"/>
              </a:rPr>
              <a:t>ênh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EC4A5E-E089-46E1-951D-E73B20FAF15D}"/>
              </a:ext>
            </a:extLst>
          </p:cNvPr>
          <p:cNvSpPr txBox="1"/>
          <p:nvPr/>
        </p:nvSpPr>
        <p:spPr>
          <a:xfrm>
            <a:off x="8068496" y="670366"/>
            <a:ext cx="30516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rgbClr val="625261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dobe Devanagari" panose="02040503050201020203" pitchFamily="18" charset="0"/>
              </a:rPr>
              <a:t>inh</a:t>
            </a:r>
          </a:p>
        </p:txBody>
      </p:sp>
      <p:graphicFrame>
        <p:nvGraphicFramePr>
          <p:cNvPr id="6" name="Table 11">
            <a:extLst>
              <a:ext uri="{FF2B5EF4-FFF2-40B4-BE49-F238E27FC236}">
                <a16:creationId xmlns:a16="http://schemas.microsoft.com/office/drawing/2014/main" id="{0DB045B1-C63D-42BD-BE1C-5E431E97BE8C}"/>
              </a:ext>
            </a:extLst>
          </p:cNvPr>
          <p:cNvGraphicFramePr>
            <a:graphicFrameLocks noGrp="1"/>
          </p:cNvGraphicFramePr>
          <p:nvPr/>
        </p:nvGraphicFramePr>
        <p:xfrm>
          <a:off x="2558170" y="2504011"/>
          <a:ext cx="6660474" cy="32308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330237">
                  <a:extLst>
                    <a:ext uri="{9D8B030D-6E8A-4147-A177-3AD203B41FA5}">
                      <a16:colId xmlns:a16="http://schemas.microsoft.com/office/drawing/2014/main" val="3483858367"/>
                    </a:ext>
                  </a:extLst>
                </a:gridCol>
                <a:gridCol w="3330237">
                  <a:extLst>
                    <a:ext uri="{9D8B030D-6E8A-4147-A177-3AD203B41FA5}">
                      <a16:colId xmlns:a16="http://schemas.microsoft.com/office/drawing/2014/main" val="4449575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0000" b="1" dirty="0">
                        <a:latin typeface="VNI-Avo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40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0" b="1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40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24454897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endParaRPr lang="en-US" sz="10000" b="1" dirty="0">
                        <a:latin typeface="VNI-Avo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40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53590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3057D4E-A608-47E6-8C68-9661AF96327F}"/>
              </a:ext>
            </a:extLst>
          </p:cNvPr>
          <p:cNvSpPr txBox="1"/>
          <p:nvPr/>
        </p:nvSpPr>
        <p:spPr>
          <a:xfrm>
            <a:off x="2732981" y="2379487"/>
            <a:ext cx="28674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2DF7A2-8CA6-4B6D-AB73-4D88EFCF69DE}"/>
              </a:ext>
            </a:extLst>
          </p:cNvPr>
          <p:cNvSpPr txBox="1"/>
          <p:nvPr/>
        </p:nvSpPr>
        <p:spPr>
          <a:xfrm>
            <a:off x="6312019" y="2379487"/>
            <a:ext cx="28674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1FDDE3-59E4-4533-A00A-24251D978E18}"/>
              </a:ext>
            </a:extLst>
          </p:cNvPr>
          <p:cNvSpPr txBox="1"/>
          <p:nvPr/>
        </p:nvSpPr>
        <p:spPr>
          <a:xfrm>
            <a:off x="3015927" y="4070706"/>
            <a:ext cx="609824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0" dirty="0"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5179608" y="4065058"/>
            <a:ext cx="28674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</a:p>
        </p:txBody>
      </p:sp>
    </p:spTree>
    <p:extLst>
      <p:ext uri="{BB962C8B-B14F-4D97-AF65-F5344CB8AC3E}">
        <p14:creationId xmlns:p14="http://schemas.microsoft.com/office/powerpoint/2010/main" val="2611415976"/>
      </p:ext>
    </p:extLst>
  </p:cSld>
  <p:clrMapOvr>
    <a:masterClrMapping/>
  </p:clrMapOvr>
  <p:transition spd="slow">
    <p:randomBar dir="vert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219</Words>
  <Application>Microsoft Office PowerPoint</Application>
  <PresentationFormat>Widescreen</PresentationFormat>
  <Paragraphs>76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Adobe Devanagari</vt:lpstr>
      <vt:lpstr>Arial</vt:lpstr>
      <vt:lpstr>Arial-Rounded</vt:lpstr>
      <vt:lpstr>Calibri</vt:lpstr>
      <vt:lpstr>Calibri Light</vt:lpstr>
      <vt:lpstr>等线</vt:lpstr>
      <vt:lpstr>HP-211</vt:lpstr>
      <vt:lpstr>OPPOSans L</vt:lpstr>
      <vt:lpstr>Quicksand</vt:lpstr>
      <vt:lpstr>Roboto Th</vt:lpstr>
      <vt:lpstr>VNI-Avo</vt:lpstr>
      <vt:lpstr>优设标题黑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duyen pham</dc:creator>
  <cp:lastModifiedBy>ASUS</cp:lastModifiedBy>
  <cp:revision>36</cp:revision>
  <dcterms:created xsi:type="dcterms:W3CDTF">2021-07-08T05:39:34Z</dcterms:created>
  <dcterms:modified xsi:type="dcterms:W3CDTF">2022-11-26T12:45:04Z</dcterms:modified>
</cp:coreProperties>
</file>