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054" r:id="rId2"/>
    <p:sldId id="8042" r:id="rId3"/>
    <p:sldId id="281" r:id="rId4"/>
    <p:sldId id="8043" r:id="rId5"/>
    <p:sldId id="283" r:id="rId6"/>
    <p:sldId id="260" r:id="rId7"/>
    <p:sldId id="273" r:id="rId8"/>
    <p:sldId id="275" r:id="rId9"/>
    <p:sldId id="8046" r:id="rId10"/>
    <p:sldId id="8047" r:id="rId11"/>
    <p:sldId id="8048" r:id="rId12"/>
    <p:sldId id="284" r:id="rId13"/>
    <p:sldId id="264" r:id="rId14"/>
    <p:sldId id="8050" r:id="rId15"/>
    <p:sldId id="280" r:id="rId16"/>
    <p:sldId id="279" r:id="rId17"/>
    <p:sldId id="8051" r:id="rId18"/>
    <p:sldId id="8052" r:id="rId19"/>
    <p:sldId id="285" r:id="rId20"/>
    <p:sldId id="267" r:id="rId21"/>
    <p:sldId id="288" r:id="rId22"/>
    <p:sldId id="289" r:id="rId23"/>
    <p:sldId id="286" r:id="rId24"/>
    <p:sldId id="269" r:id="rId25"/>
    <p:sldId id="80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68B"/>
    <a:srgbClr val="F1812B"/>
    <a:srgbClr val="F2A16A"/>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B3D-A022-4119-85CE-244CF975E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FAA3E-00EC-4D76-A09C-496766ABC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0D799-69A4-4FCD-B961-E0B152DD706D}"/>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F0440240-878C-405E-A683-C71166B69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0302D-8BF9-4802-89F9-37846E7F16D4}"/>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3811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C588-D404-42DE-A612-61A3C56A9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3DFE4-B138-4A80-B8D4-43A436690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F1B12-3751-4D23-8846-75FA5282D747}"/>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CC3F6445-384D-4761-9F69-935726A97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E75AF-DAD5-4E85-B569-C47D22808ED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46309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60C1A-DABA-49D2-817E-F40E027D7C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BFD55-8A98-4C49-BEE5-750C366F5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94D97-CC46-4D5F-90ED-11638922D904}"/>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B6F09192-3252-400B-AA04-6DA4E79E0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00EA8-3381-40D3-98D3-A3742C67F7DD}"/>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81521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43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2E19-38F6-43BF-A720-41FB46383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6C65D-946C-437A-9F1A-64D04BC5A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34A3C-0664-451E-B926-D76FCA98D857}"/>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A6D58C52-29C4-4ACE-9660-C9DB8B0DF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7437F-3803-4D8A-B1B4-1247A07A0636}"/>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22004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A3F0-FA9F-408D-A6FB-E8871EBC9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14A45-BEFF-49E6-B265-91905726D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954B6-68D2-47C8-B4B7-44F90DBF6E86}"/>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B24060D7-3DBE-44A0-9F0C-C820CBA2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077E8-7ECF-42ED-8EE2-F88B5E8FE02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7584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5074-4D30-44CB-97DD-D3A243B67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55A7F-F75C-408A-8653-CC16649FB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AA7B7-F7CF-40CD-B178-DC7955061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67326-1AF2-47F8-A252-01E69E665B19}"/>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6" name="Footer Placeholder 5">
            <a:extLst>
              <a:ext uri="{FF2B5EF4-FFF2-40B4-BE49-F238E27FC236}">
                <a16:creationId xmlns:a16="http://schemas.microsoft.com/office/drawing/2014/main" id="{74B98596-5251-4A75-9599-7502E6C7B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D4584-7A7F-48F4-80DA-BB7613C02BF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21453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3E3-62F5-4738-9F9C-87449ABC1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D2056-B384-4770-9B95-DFF1337EF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4D1D-6140-4B81-8DCC-5C8775726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4ADEE-15E4-4BE1-BE56-9C848BF4E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5205B-F114-4CA7-BBE2-5373AE33B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0A17B-5338-4C57-879A-9E43A61EB7F0}"/>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8" name="Footer Placeholder 7">
            <a:extLst>
              <a:ext uri="{FF2B5EF4-FFF2-40B4-BE49-F238E27FC236}">
                <a16:creationId xmlns:a16="http://schemas.microsoft.com/office/drawing/2014/main" id="{0A99B9DB-CCCE-4AC8-AB08-2A0C7F0D5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630EB1-2090-4E91-9BDA-5EF764B4602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40322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4B6D-BD52-473C-82A5-AB4C39055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B9AEC-399E-43E0-9426-D1BB58325C26}"/>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4" name="Footer Placeholder 3">
            <a:extLst>
              <a:ext uri="{FF2B5EF4-FFF2-40B4-BE49-F238E27FC236}">
                <a16:creationId xmlns:a16="http://schemas.microsoft.com/office/drawing/2014/main" id="{BD9ADCD2-42E6-4C8D-B60A-E0C5DD6A8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683BF-D509-4BFE-A4D7-C61236713DA7}"/>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42718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243A-E1B0-4FB4-9423-7089F8104C98}"/>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3" name="Footer Placeholder 2">
            <a:extLst>
              <a:ext uri="{FF2B5EF4-FFF2-40B4-BE49-F238E27FC236}">
                <a16:creationId xmlns:a16="http://schemas.microsoft.com/office/drawing/2014/main" id="{0B41F89F-797F-43DD-81D2-1CA605B69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F891D-BF3A-43DD-8BD0-345F9428F70B}"/>
              </a:ext>
            </a:extLst>
          </p:cNvPr>
          <p:cNvSpPr>
            <a:spLocks noGrp="1"/>
          </p:cNvSpPr>
          <p:nvPr>
            <p:ph type="sldNum" sz="quarter" idx="12"/>
          </p:nvPr>
        </p:nvSpPr>
        <p:spPr/>
        <p:txBody>
          <a:bodyPr/>
          <a:lstStyle/>
          <a:p>
            <a:fld id="{739B2A38-02A5-4BAE-956E-4560DAF57970}" type="slidenum">
              <a:rPr lang="en-US" smtClean="0"/>
              <a:t>‹#›</a:t>
            </a:fld>
            <a:endParaRPr lang="en-US"/>
          </a:p>
        </p:txBody>
      </p:sp>
      <p:sp>
        <p:nvSpPr>
          <p:cNvPr id="5" name="27">
            <a:extLst>
              <a:ext uri="{FF2B5EF4-FFF2-40B4-BE49-F238E27FC236}">
                <a16:creationId xmlns:a16="http://schemas.microsoft.com/office/drawing/2014/main" id="{83BAC971-131D-445A-B07D-2066DD37E10B}"/>
              </a:ext>
            </a:extLst>
          </p:cNvPr>
          <p:cNvSpPr/>
          <p:nvPr userDrawn="1">
            <p:custDataLst>
              <p:tags r:id="rId1"/>
            </p:custDataLst>
          </p:nvPr>
        </p:nvSpPr>
        <p:spPr>
          <a:xfrm rot="18900000">
            <a:off x="-57560" y="687519"/>
            <a:ext cx="1176560" cy="375438"/>
          </a:xfrm>
          <a:prstGeom prst="roundRect">
            <a:avLst>
              <a:gd name="adj" fmla="val 50000"/>
            </a:avLst>
          </a:prstGeom>
          <a:gradFill>
            <a:gsLst>
              <a:gs pos="100000">
                <a:schemeClr val="bg1">
                  <a:lumMod val="95000"/>
                  <a:alpha val="0"/>
                </a:schemeClr>
              </a:gs>
              <a:gs pos="0">
                <a:schemeClr val="bg1">
                  <a:lumMod val="85000"/>
                  <a:alpha val="9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2">
            <a:extLst>
              <a:ext uri="{FF2B5EF4-FFF2-40B4-BE49-F238E27FC236}">
                <a16:creationId xmlns:a16="http://schemas.microsoft.com/office/drawing/2014/main" id="{99525D07-4522-4124-B706-B49B524195A3}"/>
              </a:ext>
            </a:extLst>
          </p:cNvPr>
          <p:cNvSpPr/>
          <p:nvPr userDrawn="1">
            <p:custDataLst>
              <p:tags r:id="rId2"/>
            </p:custDataLst>
          </p:nvPr>
        </p:nvSpPr>
        <p:spPr>
          <a:xfrm rot="18900000">
            <a:off x="-39566" y="469079"/>
            <a:ext cx="1176560" cy="375438"/>
          </a:xfrm>
          <a:prstGeom prst="roundRect">
            <a:avLst>
              <a:gd name="adj" fmla="val 50000"/>
            </a:avLst>
          </a:prstGeom>
          <a:gradFill>
            <a:gsLst>
              <a:gs pos="100000">
                <a:srgbClr val="F2A16A"/>
              </a:gs>
              <a:gs pos="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5">
            <a:extLst>
              <a:ext uri="{FF2B5EF4-FFF2-40B4-BE49-F238E27FC236}">
                <a16:creationId xmlns:a16="http://schemas.microsoft.com/office/drawing/2014/main" id="{7973242D-A31C-4124-9D7A-85FF914CE4EE}"/>
              </a:ext>
            </a:extLst>
          </p:cNvPr>
          <p:cNvGrpSpPr/>
          <p:nvPr userDrawn="1">
            <p:custDataLst>
              <p:tags r:id="rId3"/>
            </p:custDataLst>
          </p:nvPr>
        </p:nvGrpSpPr>
        <p:grpSpPr>
          <a:xfrm rot="20926481">
            <a:off x="11391346" y="6457636"/>
            <a:ext cx="1112881" cy="522631"/>
            <a:chOff x="6386756" y="4601080"/>
            <a:chExt cx="4288735" cy="3589866"/>
          </a:xfrm>
        </p:grpSpPr>
        <p:sp>
          <p:nvSpPr>
            <p:cNvPr id="8" name="21">
              <a:extLst>
                <a:ext uri="{FF2B5EF4-FFF2-40B4-BE49-F238E27FC236}">
                  <a16:creationId xmlns:a16="http://schemas.microsoft.com/office/drawing/2014/main" id="{1E4205A1-6CA9-4ADB-B3E3-06A60EBF0A06}"/>
                </a:ext>
              </a:extLst>
            </p:cNvPr>
            <p:cNvSpPr/>
            <p:nvPr>
              <p:custDataLst>
                <p:tags r:id="rId5"/>
              </p:custDataLst>
            </p:nvPr>
          </p:nvSpPr>
          <p:spPr>
            <a:xfrm rot="9000000">
              <a:off x="7177078" y="6400425"/>
              <a:ext cx="3496178" cy="1790521"/>
            </a:xfrm>
            <a:prstGeom prst="roundRect">
              <a:avLst>
                <a:gd name="adj" fmla="val 50000"/>
              </a:avLst>
            </a:prstGeom>
            <a:solidFill>
              <a:srgbClr val="F181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25">
              <a:extLst>
                <a:ext uri="{FF2B5EF4-FFF2-40B4-BE49-F238E27FC236}">
                  <a16:creationId xmlns:a16="http://schemas.microsoft.com/office/drawing/2014/main" id="{AC07491E-9058-4A80-8AE8-083F322ED2E6}"/>
                </a:ext>
              </a:extLst>
            </p:cNvPr>
            <p:cNvSpPr/>
            <p:nvPr>
              <p:custDataLst>
                <p:tags r:id="rId6"/>
              </p:custDataLst>
            </p:nvPr>
          </p:nvSpPr>
          <p:spPr>
            <a:xfrm rot="9000000">
              <a:off x="6716818" y="5499584"/>
              <a:ext cx="3958673" cy="1530189"/>
            </a:xfrm>
            <a:prstGeom prst="roundRect">
              <a:avLst>
                <a:gd name="adj" fmla="val 50000"/>
              </a:avLst>
            </a:prstGeom>
            <a:solidFill>
              <a:srgbClr val="F2A1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6">
              <a:extLst>
                <a:ext uri="{FF2B5EF4-FFF2-40B4-BE49-F238E27FC236}">
                  <a16:creationId xmlns:a16="http://schemas.microsoft.com/office/drawing/2014/main" id="{17B59944-62C9-4165-8B9F-DE86BA5A0ADE}"/>
                </a:ext>
              </a:extLst>
            </p:cNvPr>
            <p:cNvSpPr/>
            <p:nvPr>
              <p:custDataLst>
                <p:tags r:id="rId7"/>
              </p:custDataLst>
            </p:nvPr>
          </p:nvSpPr>
          <p:spPr>
            <a:xfrm rot="9000000">
              <a:off x="6386756" y="4601080"/>
              <a:ext cx="3958678" cy="1530189"/>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3">
            <a:extLst>
              <a:ext uri="{FF2B5EF4-FFF2-40B4-BE49-F238E27FC236}">
                <a16:creationId xmlns:a16="http://schemas.microsoft.com/office/drawing/2014/main" id="{6EDE9B22-3779-4968-85AA-0F36F6866663}"/>
              </a:ext>
            </a:extLst>
          </p:cNvPr>
          <p:cNvSpPr/>
          <p:nvPr userDrawn="1">
            <p:custDataLst>
              <p:tags r:id="rId4"/>
            </p:custDataLst>
          </p:nvPr>
        </p:nvSpPr>
        <p:spPr>
          <a:xfrm rot="18900000">
            <a:off x="-439416" y="297207"/>
            <a:ext cx="1754274" cy="389246"/>
          </a:xfrm>
          <a:prstGeom prst="trapezoid">
            <a:avLst>
              <a:gd name="adj" fmla="val 94179"/>
            </a:avLst>
          </a:prstGeom>
          <a:gradFill>
            <a:gsLst>
              <a:gs pos="0">
                <a:srgbClr val="F7941D"/>
              </a:gs>
              <a:gs pos="10000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06295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14:bounceEnd="38000">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14:bounceEnd="38000">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B446-8A10-43C5-A5E9-FE08F7574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D9BF0-9190-489A-930F-52DD2EC80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E691D-8F07-4F12-8091-A4EF2CE58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7BE96-D638-43B0-9CF0-1313AE1D8198}"/>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6" name="Footer Placeholder 5">
            <a:extLst>
              <a:ext uri="{FF2B5EF4-FFF2-40B4-BE49-F238E27FC236}">
                <a16:creationId xmlns:a16="http://schemas.microsoft.com/office/drawing/2014/main" id="{1CC9DA8E-01FE-4F7B-BA2C-F23ED30D4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FFA2C-AB7F-4113-ADDA-0D6137427A02}"/>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60348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262-D2A8-4BDC-B290-8F48C3C96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FAC7B-2980-4CD3-BF11-1F1450FAF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2047D-46DE-4F14-816C-7C6EF2F24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1DAFD-37C9-43C1-A2D8-2A844CFC920C}"/>
              </a:ext>
            </a:extLst>
          </p:cNvPr>
          <p:cNvSpPr>
            <a:spLocks noGrp="1"/>
          </p:cNvSpPr>
          <p:nvPr>
            <p:ph type="dt" sz="half" idx="10"/>
          </p:nvPr>
        </p:nvSpPr>
        <p:spPr/>
        <p:txBody>
          <a:bodyPr/>
          <a:lstStyle/>
          <a:p>
            <a:fld id="{C9F91AC6-F454-4CBA-A7EF-1491E8C0CB8A}" type="datetimeFigureOut">
              <a:rPr lang="en-US" smtClean="0"/>
              <a:t>11/26/2022</a:t>
            </a:fld>
            <a:endParaRPr lang="en-US"/>
          </a:p>
        </p:txBody>
      </p:sp>
      <p:sp>
        <p:nvSpPr>
          <p:cNvPr id="6" name="Footer Placeholder 5">
            <a:extLst>
              <a:ext uri="{FF2B5EF4-FFF2-40B4-BE49-F238E27FC236}">
                <a16:creationId xmlns:a16="http://schemas.microsoft.com/office/drawing/2014/main" id="{46D2A7B3-FE00-4DA8-A960-16F77E9AE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35C78-5F1D-4473-AE2B-9472879AB13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7577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C66F4-E4F3-4A2F-8A93-54CE1E001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1D1EC-043E-43E1-B63E-D887F2928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FECD4-C3CA-4FF5-B667-5B63FED20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1AC6-F454-4CBA-A7EF-1491E8C0CB8A}" type="datetimeFigureOut">
              <a:rPr lang="en-US" smtClean="0"/>
              <a:t>11/26/2022</a:t>
            </a:fld>
            <a:endParaRPr lang="en-US"/>
          </a:p>
        </p:txBody>
      </p:sp>
      <p:sp>
        <p:nvSpPr>
          <p:cNvPr id="5" name="Footer Placeholder 4">
            <a:extLst>
              <a:ext uri="{FF2B5EF4-FFF2-40B4-BE49-F238E27FC236}">
                <a16:creationId xmlns:a16="http://schemas.microsoft.com/office/drawing/2014/main" id="{26BB0193-23A8-42EA-8B4D-0F4FB44A0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5EDD44-448C-4BA2-BC82-AA12E16F2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B2A38-02A5-4BAE-956E-4560DAF57970}" type="slidenum">
              <a:rPr lang="en-US" smtClean="0"/>
              <a:t>‹#›</a:t>
            </a:fld>
            <a:endParaRPr lang="en-US"/>
          </a:p>
        </p:txBody>
      </p:sp>
    </p:spTree>
    <p:extLst>
      <p:ext uri="{BB962C8B-B14F-4D97-AF65-F5344CB8AC3E}">
        <p14:creationId xmlns:p14="http://schemas.microsoft.com/office/powerpoint/2010/main" val="391483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1">
            <a:extLst>
              <a:ext uri="{FF2B5EF4-FFF2-40B4-BE49-F238E27FC236}">
                <a16:creationId xmlns:a16="http://schemas.microsoft.com/office/drawing/2014/main" id="{AE4EBCDC-E0F7-43CB-AB3E-28C5894EE1D5}"/>
              </a:ext>
            </a:extLst>
          </p:cNvPr>
          <p:cNvSpPr/>
          <p:nvPr/>
        </p:nvSpPr>
        <p:spPr>
          <a:xfrm>
            <a:off x="1486097" y="1566906"/>
            <a:ext cx="9333479" cy="3732881"/>
          </a:xfrm>
          <a:prstGeom prst="roundRect">
            <a:avLst/>
          </a:prstGeom>
          <a:blipFill>
            <a:blip r:embed="rId3"/>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A90328-7117-BBCA-26DF-FACC90D7BB8A}"/>
              </a:ext>
            </a:extLst>
          </p:cNvPr>
          <p:cNvSpPr txBox="1"/>
          <p:nvPr/>
        </p:nvSpPr>
        <p:spPr>
          <a:xfrm>
            <a:off x="3954650" y="3101260"/>
            <a:ext cx="5161358"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
        <p:nvSpPr>
          <p:cNvPr id="6" name="TextBox 5">
            <a:extLst>
              <a:ext uri="{FF2B5EF4-FFF2-40B4-BE49-F238E27FC236}">
                <a16:creationId xmlns:a16="http://schemas.microsoft.com/office/drawing/2014/main" id="{35A94511-4CE6-2A14-1DA1-B6BBEC6E7073}"/>
              </a:ext>
            </a:extLst>
          </p:cNvPr>
          <p:cNvSpPr txBox="1"/>
          <p:nvPr/>
        </p:nvSpPr>
        <p:spPr>
          <a:xfrm>
            <a:off x="3443654" y="2349285"/>
            <a:ext cx="5672354" cy="584775"/>
          </a:xfrm>
          <a:prstGeom prst="rect">
            <a:avLst/>
          </a:prstGeom>
          <a:noFill/>
        </p:spPr>
        <p:txBody>
          <a:bodyPr wrap="square" rtlCol="0">
            <a:spAutoFit/>
          </a:bodyPr>
          <a:lstStyle/>
          <a:p>
            <a:r>
              <a:rPr lang="en-US" sz="3200" b="1" dirty="0">
                <a:solidFill>
                  <a:srgbClr val="0000CC"/>
                </a:solidFill>
              </a:rPr>
              <a:t>TRƯỜNG TIỂU HỌC PHÚC LỢI</a:t>
            </a:r>
          </a:p>
        </p:txBody>
      </p:sp>
    </p:spTree>
    <p:extLst>
      <p:ext uri="{BB962C8B-B14F-4D97-AF65-F5344CB8AC3E}">
        <p14:creationId xmlns:p14="http://schemas.microsoft.com/office/powerpoint/2010/main" val="548360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4" name="Picture 3">
            <a:extLst>
              <a:ext uri="{FF2B5EF4-FFF2-40B4-BE49-F238E27FC236}">
                <a16:creationId xmlns:a16="http://schemas.microsoft.com/office/drawing/2014/main" id="{CB8CBD8E-26E6-431C-BDDF-B454ADED89D2}"/>
              </a:ext>
            </a:extLst>
          </p:cNvPr>
          <p:cNvPicPr>
            <a:picLocks noChangeAspect="1"/>
          </p:cNvPicPr>
          <p:nvPr/>
        </p:nvPicPr>
        <p:blipFill>
          <a:blip r:embed="rId3"/>
          <a:stretch>
            <a:fillRect/>
          </a:stretch>
        </p:blipFill>
        <p:spPr>
          <a:xfrm>
            <a:off x="3239198" y="612553"/>
            <a:ext cx="5713604" cy="3295147"/>
          </a:xfrm>
          <a:prstGeom prst="rect">
            <a:avLst/>
          </a:prstGeom>
        </p:spPr>
      </p:pic>
      <p:pic>
        <p:nvPicPr>
          <p:cNvPr id="7" name="Picture 6">
            <a:extLst>
              <a:ext uri="{FF2B5EF4-FFF2-40B4-BE49-F238E27FC236}">
                <a16:creationId xmlns:a16="http://schemas.microsoft.com/office/drawing/2014/main" id="{09BD6F36-3121-439A-8C2B-326A60E58120}"/>
              </a:ext>
            </a:extLst>
          </p:cNvPr>
          <p:cNvPicPr>
            <a:picLocks noChangeAspect="1"/>
          </p:cNvPicPr>
          <p:nvPr/>
        </p:nvPicPr>
        <p:blipFill>
          <a:blip r:embed="rId4"/>
          <a:stretch>
            <a:fillRect/>
          </a:stretch>
        </p:blipFill>
        <p:spPr>
          <a:xfrm>
            <a:off x="814825" y="3909898"/>
            <a:ext cx="4546885" cy="2161602"/>
          </a:xfrm>
          <a:prstGeom prst="rect">
            <a:avLst/>
          </a:prstGeom>
        </p:spPr>
      </p:pic>
      <p:pic>
        <p:nvPicPr>
          <p:cNvPr id="8" name="Picture 7">
            <a:extLst>
              <a:ext uri="{FF2B5EF4-FFF2-40B4-BE49-F238E27FC236}">
                <a16:creationId xmlns:a16="http://schemas.microsoft.com/office/drawing/2014/main" id="{FEDA2066-E608-425F-976E-3A4B41A5741A}"/>
              </a:ext>
            </a:extLst>
          </p:cNvPr>
          <p:cNvPicPr>
            <a:picLocks noChangeAspect="1"/>
          </p:cNvPicPr>
          <p:nvPr/>
        </p:nvPicPr>
        <p:blipFill>
          <a:blip r:embed="rId5"/>
          <a:stretch>
            <a:fillRect/>
          </a:stretch>
        </p:blipFill>
        <p:spPr>
          <a:xfrm>
            <a:off x="6412068" y="3849631"/>
            <a:ext cx="4932856" cy="2221869"/>
          </a:xfrm>
          <a:prstGeom prst="rect">
            <a:avLst/>
          </a:prstGeom>
        </p:spPr>
      </p:pic>
    </p:spTree>
    <p:extLst>
      <p:ext uri="{BB962C8B-B14F-4D97-AF65-F5344CB8AC3E}">
        <p14:creationId xmlns:p14="http://schemas.microsoft.com/office/powerpoint/2010/main" val="22604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2" name="Picture 1">
            <a:extLst>
              <a:ext uri="{FF2B5EF4-FFF2-40B4-BE49-F238E27FC236}">
                <a16:creationId xmlns:a16="http://schemas.microsoft.com/office/drawing/2014/main" id="{EA3F03DC-59C7-43DA-8754-311E1986B0D8}"/>
              </a:ext>
            </a:extLst>
          </p:cNvPr>
          <p:cNvPicPr>
            <a:picLocks noChangeAspect="1"/>
          </p:cNvPicPr>
          <p:nvPr/>
        </p:nvPicPr>
        <p:blipFill>
          <a:blip r:embed="rId3"/>
          <a:stretch>
            <a:fillRect/>
          </a:stretch>
        </p:blipFill>
        <p:spPr>
          <a:xfrm>
            <a:off x="2679008" y="817418"/>
            <a:ext cx="6833984" cy="2718033"/>
          </a:xfrm>
          <a:prstGeom prst="rect">
            <a:avLst/>
          </a:prstGeom>
        </p:spPr>
      </p:pic>
      <p:pic>
        <p:nvPicPr>
          <p:cNvPr id="3" name="Picture 2">
            <a:extLst>
              <a:ext uri="{FF2B5EF4-FFF2-40B4-BE49-F238E27FC236}">
                <a16:creationId xmlns:a16="http://schemas.microsoft.com/office/drawing/2014/main" id="{FB9CF155-804D-40C6-9B0B-A6BBE574869E}"/>
              </a:ext>
            </a:extLst>
          </p:cNvPr>
          <p:cNvPicPr>
            <a:picLocks noChangeAspect="1"/>
          </p:cNvPicPr>
          <p:nvPr/>
        </p:nvPicPr>
        <p:blipFill>
          <a:blip r:embed="rId4"/>
          <a:stretch>
            <a:fillRect/>
          </a:stretch>
        </p:blipFill>
        <p:spPr>
          <a:xfrm>
            <a:off x="2679007" y="3989904"/>
            <a:ext cx="6833984" cy="2743405"/>
          </a:xfrm>
          <a:prstGeom prst="rect">
            <a:avLst/>
          </a:prstGeom>
        </p:spPr>
      </p:pic>
    </p:spTree>
    <p:extLst>
      <p:ext uri="{BB962C8B-B14F-4D97-AF65-F5344CB8AC3E}">
        <p14:creationId xmlns:p14="http://schemas.microsoft.com/office/powerpoint/2010/main" val="6176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32" y="1337035"/>
            <a:ext cx="6249725" cy="3697270"/>
          </a:xfrm>
          <a:prstGeom prst="rect">
            <a:avLst/>
          </a:prstGeom>
        </p:spPr>
      </p:pic>
    </p:spTree>
    <p:extLst>
      <p:ext uri="{BB962C8B-B14F-4D97-AF65-F5344CB8AC3E}">
        <p14:creationId xmlns:p14="http://schemas.microsoft.com/office/powerpoint/2010/main" val="30321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EP">
            <a:hlinkClick r:id="" action="ppaction://media"/>
            <a:extLst>
              <a:ext uri="{FF2B5EF4-FFF2-40B4-BE49-F238E27FC236}">
                <a16:creationId xmlns:a16="http://schemas.microsoft.com/office/drawing/2014/main" id="{382EB5F6-6102-4176-8D49-C583E4A649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929946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ÊP">
            <a:hlinkClick r:id="" action="ppaction://media"/>
            <a:extLst>
              <a:ext uri="{FF2B5EF4-FFF2-40B4-BE49-F238E27FC236}">
                <a16:creationId xmlns:a16="http://schemas.microsoft.com/office/drawing/2014/main" id="{40929F45-43B5-4E84-8C6C-D28E1F6ADD5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1348421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562" y="1333536"/>
            <a:ext cx="7249732" cy="4709307"/>
          </a:xfrm>
          <a:prstGeom prst="rect">
            <a:avLst/>
          </a:prstGeom>
        </p:spPr>
      </p:pic>
    </p:spTree>
    <p:extLst>
      <p:ext uri="{BB962C8B-B14F-4D97-AF65-F5344CB8AC3E}">
        <p14:creationId xmlns:p14="http://schemas.microsoft.com/office/powerpoint/2010/main" val="34539420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924FA7D6-64A3-470D-A7AA-C8CCC7007274}"/>
              </a:ext>
            </a:extLst>
          </p:cNvPr>
          <p:cNvPicPr>
            <a:picLocks noChangeAspect="1"/>
          </p:cNvPicPr>
          <p:nvPr/>
        </p:nvPicPr>
        <p:blipFill>
          <a:blip r:embed="rId3"/>
          <a:stretch>
            <a:fillRect/>
          </a:stretch>
        </p:blipFill>
        <p:spPr>
          <a:xfrm>
            <a:off x="2224019" y="1433726"/>
            <a:ext cx="7743962" cy="4562250"/>
          </a:xfrm>
          <a:prstGeom prst="rect">
            <a:avLst/>
          </a:prstGeom>
        </p:spPr>
      </p:pic>
    </p:spTree>
    <p:extLst>
      <p:ext uri="{BB962C8B-B14F-4D97-AF65-F5344CB8AC3E}">
        <p14:creationId xmlns:p14="http://schemas.microsoft.com/office/powerpoint/2010/main" val="220538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Picture 2">
            <a:extLst>
              <a:ext uri="{FF2B5EF4-FFF2-40B4-BE49-F238E27FC236}">
                <a16:creationId xmlns:a16="http://schemas.microsoft.com/office/drawing/2014/main" id="{036B9A90-91B8-4DAF-BD58-A86EC7FD5644}"/>
              </a:ext>
            </a:extLst>
          </p:cNvPr>
          <p:cNvPicPr>
            <a:picLocks noChangeAspect="1"/>
          </p:cNvPicPr>
          <p:nvPr/>
        </p:nvPicPr>
        <p:blipFill>
          <a:blip r:embed="rId3"/>
          <a:stretch>
            <a:fillRect/>
          </a:stretch>
        </p:blipFill>
        <p:spPr>
          <a:xfrm>
            <a:off x="1002404" y="1433726"/>
            <a:ext cx="10187191" cy="4587752"/>
          </a:xfrm>
          <a:prstGeom prst="rect">
            <a:avLst/>
          </a:prstGeom>
        </p:spPr>
      </p:pic>
    </p:spTree>
    <p:extLst>
      <p:ext uri="{BB962C8B-B14F-4D97-AF65-F5344CB8AC3E}">
        <p14:creationId xmlns:p14="http://schemas.microsoft.com/office/powerpoint/2010/main" val="48397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BA57FE29-1611-4B44-A1BE-D56954568E15}"/>
              </a:ext>
            </a:extLst>
          </p:cNvPr>
          <p:cNvPicPr>
            <a:picLocks noChangeAspect="1"/>
          </p:cNvPicPr>
          <p:nvPr/>
        </p:nvPicPr>
        <p:blipFill>
          <a:blip r:embed="rId3"/>
          <a:stretch>
            <a:fillRect/>
          </a:stretch>
        </p:blipFill>
        <p:spPr>
          <a:xfrm>
            <a:off x="1432321" y="1495457"/>
            <a:ext cx="9327358" cy="4369945"/>
          </a:xfrm>
          <a:prstGeom prst="rect">
            <a:avLst/>
          </a:prstGeom>
        </p:spPr>
      </p:pic>
    </p:spTree>
    <p:extLst>
      <p:ext uri="{BB962C8B-B14F-4D97-AF65-F5344CB8AC3E}">
        <p14:creationId xmlns:p14="http://schemas.microsoft.com/office/powerpoint/2010/main" val="13105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68" y="1366221"/>
            <a:ext cx="5572460" cy="3340802"/>
          </a:xfrm>
          <a:prstGeom prst="rect">
            <a:avLst/>
          </a:prstGeom>
        </p:spPr>
      </p:pic>
    </p:spTree>
    <p:extLst>
      <p:ext uri="{BB962C8B-B14F-4D97-AF65-F5344CB8AC3E}">
        <p14:creationId xmlns:p14="http://schemas.microsoft.com/office/powerpoint/2010/main" val="5381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FB3B779C-3637-46BC-8987-8D61436C342F}"/>
              </a:ext>
            </a:extLst>
          </p:cNvPr>
          <p:cNvSpPr/>
          <p:nvPr/>
        </p:nvSpPr>
        <p:spPr>
          <a:xfrm rot="18900000">
            <a:off x="-630007" y="-1516702"/>
            <a:ext cx="13470384" cy="9909774"/>
          </a:xfrm>
          <a:custGeom>
            <a:avLst/>
            <a:gdLst>
              <a:gd name="connsiteX0" fmla="*/ 6642634 w 13470384"/>
              <a:gd name="connsiteY0" fmla="*/ 0 h 9909774"/>
              <a:gd name="connsiteX1" fmla="*/ 13470384 w 13470384"/>
              <a:gd name="connsiteY1" fmla="*/ 6827751 h 9909774"/>
              <a:gd name="connsiteX2" fmla="*/ 10388361 w 13470384"/>
              <a:gd name="connsiteY2" fmla="*/ 9909774 h 9909774"/>
              <a:gd name="connsiteX3" fmla="*/ 6853730 w 13470384"/>
              <a:gd name="connsiteY3" fmla="*/ 9909773 h 9909774"/>
              <a:gd name="connsiteX4" fmla="*/ 0 w 13470384"/>
              <a:gd name="connsiteY4" fmla="*/ 3056043 h 9909774"/>
              <a:gd name="connsiteX5" fmla="*/ 2980943 w 13470384"/>
              <a:gd name="connsiteY5" fmla="*/ 75100 h 9909774"/>
              <a:gd name="connsiteX6" fmla="*/ 3081785 w 13470384"/>
              <a:gd name="connsiteY6" fmla="*/ 57092 h 9909774"/>
              <a:gd name="connsiteX7" fmla="*/ 3836365 w 13470384"/>
              <a:gd name="connsiteY7" fmla="*/ 0 h 99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0384" h="9909774">
                <a:moveTo>
                  <a:pt x="6642634" y="0"/>
                </a:moveTo>
                <a:lnTo>
                  <a:pt x="13470384" y="6827751"/>
                </a:lnTo>
                <a:lnTo>
                  <a:pt x="10388361" y="9909774"/>
                </a:lnTo>
                <a:lnTo>
                  <a:pt x="6853730" y="9909773"/>
                </a:lnTo>
                <a:lnTo>
                  <a:pt x="0" y="3056043"/>
                </a:lnTo>
                <a:lnTo>
                  <a:pt x="2980943" y="75100"/>
                </a:lnTo>
                <a:lnTo>
                  <a:pt x="3081785" y="57092"/>
                </a:lnTo>
                <a:cubicBezTo>
                  <a:pt x="3327823" y="19498"/>
                  <a:pt x="3579817" y="0"/>
                  <a:pt x="3836365" y="0"/>
                </a:cubicBezTo>
                <a:close/>
              </a:path>
            </a:pathLst>
          </a:cu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3">
            <a:extLst>
              <a:ext uri="{FF2B5EF4-FFF2-40B4-BE49-F238E27FC236}">
                <a16:creationId xmlns:a16="http://schemas.microsoft.com/office/drawing/2014/main" id="{E1E7B22B-95D9-4B6C-9CC8-7AF90C8DCD72}"/>
              </a:ext>
            </a:extLst>
          </p:cNvPr>
          <p:cNvSpPr/>
          <p:nvPr/>
        </p:nvSpPr>
        <p:spPr>
          <a:xfrm rot="18900000">
            <a:off x="6620129" y="908204"/>
            <a:ext cx="5966590" cy="3528632"/>
          </a:xfrm>
          <a:prstGeom prst="roundRect">
            <a:avLst>
              <a:gd name="adj" fmla="val 50000"/>
            </a:avLst>
          </a:prstGeom>
          <a:gradFill>
            <a:gsLst>
              <a:gs pos="0">
                <a:schemeClr val="bg1">
                  <a:alpha val="0"/>
                </a:schemeClr>
              </a:gs>
              <a:gs pos="100000">
                <a:schemeClr val="bg1">
                  <a:alpha val="62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2479535" y="703385"/>
            <a:ext cx="1443016" cy="1443016"/>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6">
            <a:extLst>
              <a:ext uri="{FF2B5EF4-FFF2-40B4-BE49-F238E27FC236}">
                <a16:creationId xmlns:a16="http://schemas.microsoft.com/office/drawing/2014/main" id="{1F5799BD-8C6E-4805-BE2F-DAD209683F8F}"/>
              </a:ext>
            </a:extLst>
          </p:cNvPr>
          <p:cNvSpPr>
            <a:spLocks noChangeAspect="1"/>
          </p:cNvSpPr>
          <p:nvPr/>
        </p:nvSpPr>
        <p:spPr>
          <a:xfrm>
            <a:off x="7666808" y="5523410"/>
            <a:ext cx="792000" cy="792000"/>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p:nvPr/>
        </p:nvSpPr>
        <p:spPr>
          <a:xfrm>
            <a:off x="1054236" y="5604578"/>
            <a:ext cx="515484" cy="515484"/>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0">
            <a:extLst>
              <a:ext uri="{FF2B5EF4-FFF2-40B4-BE49-F238E27FC236}">
                <a16:creationId xmlns:a16="http://schemas.microsoft.com/office/drawing/2014/main" id="{66D2C7EB-481C-4260-840A-08E004818D1E}"/>
              </a:ext>
            </a:extLst>
          </p:cNvPr>
          <p:cNvSpPr/>
          <p:nvPr/>
        </p:nvSpPr>
        <p:spPr>
          <a:xfrm>
            <a:off x="300921" y="2030428"/>
            <a:ext cx="2748949" cy="760385"/>
          </a:xfrm>
          <a:custGeom>
            <a:avLst/>
            <a:gdLst>
              <a:gd name="connsiteX0" fmla="*/ 13153 w 2405302"/>
              <a:gd name="connsiteY0" fmla="*/ 470650 h 760385"/>
              <a:gd name="connsiteX1" fmla="*/ 132416 w 2405302"/>
              <a:gd name="connsiteY1" fmla="*/ 142265 h 760385"/>
              <a:gd name="connsiteX2" fmla="*/ 335441 w 2405302"/>
              <a:gd name="connsiteY2" fmla="*/ 0 h 760385"/>
              <a:gd name="connsiteX3" fmla="*/ 2189125 w 2405302"/>
              <a:gd name="connsiteY3" fmla="*/ 0 h 760385"/>
              <a:gd name="connsiteX4" fmla="*/ 2392150 w 2405302"/>
              <a:gd name="connsiteY4" fmla="*/ 289735 h 760385"/>
              <a:gd name="connsiteX5" fmla="*/ 2272887 w 2405302"/>
              <a:gd name="connsiteY5" fmla="*/ 618120 h 760385"/>
              <a:gd name="connsiteX6" fmla="*/ 2069862 w 2405302"/>
              <a:gd name="connsiteY6" fmla="*/ 760385 h 760385"/>
              <a:gd name="connsiteX7" fmla="*/ 216178 w 2405302"/>
              <a:gd name="connsiteY7" fmla="*/ 760385 h 760385"/>
              <a:gd name="connsiteX8" fmla="*/ 13153 w 2405302"/>
              <a:gd name="connsiteY8" fmla="*/ 470650 h 76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02" h="760385">
                <a:moveTo>
                  <a:pt x="13153" y="470650"/>
                </a:moveTo>
                <a:lnTo>
                  <a:pt x="132416" y="142265"/>
                </a:lnTo>
                <a:cubicBezTo>
                  <a:pt x="163417" y="56906"/>
                  <a:pt x="244627" y="0"/>
                  <a:pt x="335441" y="0"/>
                </a:cubicBezTo>
                <a:lnTo>
                  <a:pt x="2189125" y="0"/>
                </a:lnTo>
                <a:cubicBezTo>
                  <a:pt x="2338935" y="0"/>
                  <a:pt x="2443290" y="148924"/>
                  <a:pt x="2392150" y="289735"/>
                </a:cubicBezTo>
                <a:lnTo>
                  <a:pt x="2272887" y="618120"/>
                </a:lnTo>
                <a:cubicBezTo>
                  <a:pt x="2241886" y="703479"/>
                  <a:pt x="2160676" y="760385"/>
                  <a:pt x="2069862" y="760385"/>
                </a:cubicBezTo>
                <a:lnTo>
                  <a:pt x="216178" y="760385"/>
                </a:lnTo>
                <a:cubicBezTo>
                  <a:pt x="66368" y="760385"/>
                  <a:pt x="-37987" y="611461"/>
                  <a:pt x="13153" y="470650"/>
                </a:cubicBezTo>
              </a:path>
            </a:pathLst>
          </a:custGeom>
          <a:noFill/>
          <a:ln>
            <a:noFill/>
          </a:ln>
          <a:effectLst>
            <a:outerShdw blurRad="114300" dist="190500" dir="8100000" algn="tr" rotWithShape="0">
              <a:srgbClr val="38EF7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bg1"/>
                </a:solidFill>
                <a:latin typeface="Roboto Th" pitchFamily="2" charset="0"/>
                <a:ea typeface="Roboto Th" pitchFamily="2" charset="0"/>
                <a:sym typeface="OPPOSans L" panose="00020600040101010101" pitchFamily="18" charset="-122"/>
              </a:rPr>
              <a:t>BÀI 56</a:t>
            </a:r>
            <a:endParaRPr lang="zh-CN" altLang="en-US" sz="6000" dirty="0">
              <a:solidFill>
                <a:schemeClr val="bg1"/>
              </a:solidFill>
              <a:latin typeface="Roboto Th" pitchFamily="2" charset="0"/>
              <a:ea typeface="OPPOSans L" panose="00020600040101010101" pitchFamily="18" charset="-122"/>
              <a:sym typeface="OPPOSans L" panose="00020600040101010101" pitchFamily="18" charset="-122"/>
            </a:endParaRPr>
          </a:p>
        </p:txBody>
      </p:sp>
      <p:sp>
        <p:nvSpPr>
          <p:cNvPr id="12" name="11">
            <a:extLst>
              <a:ext uri="{FF2B5EF4-FFF2-40B4-BE49-F238E27FC236}">
                <a16:creationId xmlns:a16="http://schemas.microsoft.com/office/drawing/2014/main" id="{A4848D7B-CA7F-4009-8478-8B6367BA632E}"/>
              </a:ext>
            </a:extLst>
          </p:cNvPr>
          <p:cNvSpPr txBox="1"/>
          <p:nvPr/>
        </p:nvSpPr>
        <p:spPr>
          <a:xfrm>
            <a:off x="353619" y="2938671"/>
            <a:ext cx="6574753" cy="1861006"/>
          </a:xfrm>
          <a:prstGeom prst="roundRect">
            <a:avLst>
              <a:gd name="adj" fmla="val 50000"/>
            </a:avLst>
          </a:prstGeom>
          <a:solidFill>
            <a:schemeClr val="bg1"/>
          </a:solidFill>
        </p:spPr>
        <p:txBody>
          <a:bodyPr wrap="square" rtlCol="0">
            <a:spAutoFit/>
            <a:scene3d>
              <a:camera prst="orthographicFront"/>
              <a:lightRig rig="threePt" dir="t"/>
            </a:scene3d>
            <a:sp3d contourW="12700"/>
          </a:bodyPr>
          <a:lstStyle/>
          <a:p>
            <a:pPr algn="dist">
              <a:defRPr/>
            </a:pP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ep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êp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ip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up</a:t>
            </a:r>
            <a:endParaRPr lang="zh-CN" altLang="en-US"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endParaRPr>
          </a:p>
        </p:txBody>
      </p:sp>
      <p:cxnSp>
        <p:nvCxnSpPr>
          <p:cNvPr id="18" name="17">
            <a:extLst>
              <a:ext uri="{FF2B5EF4-FFF2-40B4-BE49-F238E27FC236}">
                <a16:creationId xmlns:a16="http://schemas.microsoft.com/office/drawing/2014/main" id="{008895BF-896D-4B27-BB7F-162632F49719}"/>
              </a:ext>
            </a:extLst>
          </p:cNvPr>
          <p:cNvCxnSpPr>
            <a:cxnSpLocks/>
          </p:cNvCxnSpPr>
          <p:nvPr/>
        </p:nvCxnSpPr>
        <p:spPr>
          <a:xfrm flipH="1">
            <a:off x="5235186" y="-22406"/>
            <a:ext cx="1898064" cy="1851949"/>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19">
            <a:extLst>
              <a:ext uri="{FF2B5EF4-FFF2-40B4-BE49-F238E27FC236}">
                <a16:creationId xmlns:a16="http://schemas.microsoft.com/office/drawing/2014/main" id="{4739FD00-1319-4D2C-9F29-5B77E10D96C9}"/>
              </a:ext>
            </a:extLst>
          </p:cNvPr>
          <p:cNvCxnSpPr>
            <a:cxnSpLocks/>
          </p:cNvCxnSpPr>
          <p:nvPr/>
        </p:nvCxnSpPr>
        <p:spPr>
          <a:xfrm flipH="1">
            <a:off x="6928372" y="-22406"/>
            <a:ext cx="949032" cy="925975"/>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 name="21">
            <a:extLst>
              <a:ext uri="{FF2B5EF4-FFF2-40B4-BE49-F238E27FC236}">
                <a16:creationId xmlns:a16="http://schemas.microsoft.com/office/drawing/2014/main" id="{8F08F939-CE49-4A75-91D7-E32FDAA5000F}"/>
              </a:ext>
            </a:extLst>
          </p:cNvPr>
          <p:cNvCxnSpPr>
            <a:cxnSpLocks/>
          </p:cNvCxnSpPr>
          <p:nvPr/>
        </p:nvCxnSpPr>
        <p:spPr>
          <a:xfrm flipH="1">
            <a:off x="2937466" y="4941340"/>
            <a:ext cx="1898064" cy="1851949"/>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22">
            <a:extLst>
              <a:ext uri="{FF2B5EF4-FFF2-40B4-BE49-F238E27FC236}">
                <a16:creationId xmlns:a16="http://schemas.microsoft.com/office/drawing/2014/main" id="{1FCE7448-99EE-4EB5-80BE-33207DFE8B54}"/>
              </a:ext>
            </a:extLst>
          </p:cNvPr>
          <p:cNvCxnSpPr>
            <a:cxnSpLocks/>
          </p:cNvCxnSpPr>
          <p:nvPr/>
        </p:nvCxnSpPr>
        <p:spPr>
          <a:xfrm flipH="1">
            <a:off x="2118370" y="5916660"/>
            <a:ext cx="949032" cy="925975"/>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pic>
        <p:nvPicPr>
          <p:cNvPr id="13" name="Picture 5">
            <a:extLst>
              <a:ext uri="{FF2B5EF4-FFF2-40B4-BE49-F238E27FC236}">
                <a16:creationId xmlns:a16="http://schemas.microsoft.com/office/drawing/2014/main" id="{4AA88E92-A1F7-4B04-BC1A-A5726B27E4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98978" y="1221183"/>
            <a:ext cx="3843978" cy="39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861" y="1495575"/>
            <a:ext cx="8507475" cy="41067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Tree>
    <p:extLst>
      <p:ext uri="{BB962C8B-B14F-4D97-AF65-F5344CB8AC3E}">
        <p14:creationId xmlns:p14="http://schemas.microsoft.com/office/powerpoint/2010/main" val="236696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4" name="TextBox 4">
            <a:extLst>
              <a:ext uri="{FF2B5EF4-FFF2-40B4-BE49-F238E27FC236}">
                <a16:creationId xmlns:a16="http://schemas.microsoft.com/office/drawing/2014/main" id="{934B6F44-C9BC-4B7D-8F7B-85D17E3D02C1}"/>
              </a:ext>
            </a:extLst>
          </p:cNvPr>
          <p:cNvSpPr txBox="1">
            <a:spLocks noChangeArrowheads="1"/>
          </p:cNvSpPr>
          <p:nvPr/>
        </p:nvSpPr>
        <p:spPr bwMode="auto">
          <a:xfrm>
            <a:off x="484094" y="2990626"/>
            <a:ext cx="11295529" cy="3785652"/>
          </a:xfrm>
          <a:prstGeom prst="rect">
            <a:avLst/>
          </a:prstGeom>
          <a:noFill/>
          <a:ln w="9525">
            <a:noFill/>
            <a:miter lim="800000"/>
            <a:headEnd/>
            <a:tailEnd/>
          </a:ln>
        </p:spPr>
        <p:txBody>
          <a:bodyPr wrap="square">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vi-VN" sz="48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9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0C6A1569-BF17-4593-87B8-6058A3FCBC18}"/>
              </a:ext>
            </a:extLst>
          </p:cNvPr>
          <p:cNvPicPr>
            <a:picLocks noChangeAspect="1"/>
          </p:cNvPicPr>
          <p:nvPr/>
        </p:nvPicPr>
        <p:blipFill>
          <a:blip r:embed="rId3"/>
          <a:stretch>
            <a:fillRect/>
          </a:stretch>
        </p:blipFill>
        <p:spPr>
          <a:xfrm>
            <a:off x="2731360" y="274513"/>
            <a:ext cx="7183269" cy="2716113"/>
          </a:xfrm>
          <a:prstGeom prst="rect">
            <a:avLst/>
          </a:prstGeom>
        </p:spPr>
      </p:pic>
    </p:spTree>
    <p:extLst>
      <p:ext uri="{BB962C8B-B14F-4D97-AF65-F5344CB8AC3E}">
        <p14:creationId xmlns:p14="http://schemas.microsoft.com/office/powerpoint/2010/main" val="241092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7" name="TextBox 4">
            <a:extLst>
              <a:ext uri="{FF2B5EF4-FFF2-40B4-BE49-F238E27FC236}">
                <a16:creationId xmlns:a16="http://schemas.microsoft.com/office/drawing/2014/main" id="{8B96F4FA-5AC4-4A6D-85FD-7504A8D558D4}"/>
              </a:ext>
            </a:extLst>
          </p:cNvPr>
          <p:cNvSpPr txBox="1">
            <a:spLocks noChangeArrowheads="1"/>
          </p:cNvSpPr>
          <p:nvPr/>
        </p:nvSpPr>
        <p:spPr bwMode="auto">
          <a:xfrm>
            <a:off x="419548" y="1151069"/>
            <a:ext cx="11295529" cy="5078313"/>
          </a:xfrm>
          <a:prstGeom prst="rect">
            <a:avLst/>
          </a:prstGeom>
          <a:noFill/>
          <a:ln w="9525">
            <a:noFill/>
            <a:miter lim="800000"/>
            <a:headEnd/>
            <a:tailEnd/>
          </a:ln>
        </p:spPr>
        <p:txBody>
          <a:bodyPr wrap="square">
            <a:spAutoFit/>
          </a:bodyPr>
          <a:lstStyle/>
          <a:p>
            <a:pPr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115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0312E43D-18BF-491B-B7E9-C2EC2B1E5D41}"/>
              </a:ext>
            </a:extLst>
          </p:cNvPr>
          <p:cNvSpPr txBox="1"/>
          <p:nvPr/>
        </p:nvSpPr>
        <p:spPr>
          <a:xfrm>
            <a:off x="1512909" y="1151069"/>
            <a:ext cx="839096"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ip</a:t>
            </a:r>
          </a:p>
        </p:txBody>
      </p:sp>
      <p:sp>
        <p:nvSpPr>
          <p:cNvPr id="9" name="TextBox 8">
            <a:extLst>
              <a:ext uri="{FF2B5EF4-FFF2-40B4-BE49-F238E27FC236}">
                <a16:creationId xmlns:a16="http://schemas.microsoft.com/office/drawing/2014/main" id="{1F927DD6-A30C-444C-8826-D13AD76E5006}"/>
              </a:ext>
            </a:extLst>
          </p:cNvPr>
          <p:cNvSpPr txBox="1"/>
          <p:nvPr/>
        </p:nvSpPr>
        <p:spPr>
          <a:xfrm>
            <a:off x="7929239" y="1972998"/>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0" name="TextBox 9">
            <a:extLst>
              <a:ext uri="{FF2B5EF4-FFF2-40B4-BE49-F238E27FC236}">
                <a16:creationId xmlns:a16="http://schemas.microsoft.com/office/drawing/2014/main" id="{45F906FA-51AE-4C35-897C-2018315A36B4}"/>
              </a:ext>
            </a:extLst>
          </p:cNvPr>
          <p:cNvSpPr txBox="1"/>
          <p:nvPr/>
        </p:nvSpPr>
        <p:spPr>
          <a:xfrm>
            <a:off x="787439" y="2792774"/>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1" name="TextBox 10">
            <a:extLst>
              <a:ext uri="{FF2B5EF4-FFF2-40B4-BE49-F238E27FC236}">
                <a16:creationId xmlns:a16="http://schemas.microsoft.com/office/drawing/2014/main" id="{37066F1C-6FAE-4D59-AB6F-94DB910D8143}"/>
              </a:ext>
            </a:extLst>
          </p:cNvPr>
          <p:cNvSpPr txBox="1"/>
          <p:nvPr/>
        </p:nvSpPr>
        <p:spPr>
          <a:xfrm>
            <a:off x="5571954" y="2792774"/>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12" name="TextBox 11">
            <a:extLst>
              <a:ext uri="{FF2B5EF4-FFF2-40B4-BE49-F238E27FC236}">
                <a16:creationId xmlns:a16="http://schemas.microsoft.com/office/drawing/2014/main" id="{E75E8219-A626-412F-8E5B-ED985FEF8541}"/>
              </a:ext>
            </a:extLst>
          </p:cNvPr>
          <p:cNvSpPr txBox="1"/>
          <p:nvPr/>
        </p:nvSpPr>
        <p:spPr>
          <a:xfrm>
            <a:off x="8364235" y="2792775"/>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3" name="TextBox 12">
            <a:extLst>
              <a:ext uri="{FF2B5EF4-FFF2-40B4-BE49-F238E27FC236}">
                <a16:creationId xmlns:a16="http://schemas.microsoft.com/office/drawing/2014/main" id="{9B6AEA8E-01DA-4E67-86DD-E2345C3F0638}"/>
              </a:ext>
            </a:extLst>
          </p:cNvPr>
          <p:cNvSpPr txBox="1"/>
          <p:nvPr/>
        </p:nvSpPr>
        <p:spPr>
          <a:xfrm>
            <a:off x="5328824" y="3616689"/>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4" name="TextBox 13">
            <a:extLst>
              <a:ext uri="{FF2B5EF4-FFF2-40B4-BE49-F238E27FC236}">
                <a16:creationId xmlns:a16="http://schemas.microsoft.com/office/drawing/2014/main" id="{B8A56847-111E-4CC6-B30C-C3624291657E}"/>
              </a:ext>
            </a:extLst>
          </p:cNvPr>
          <p:cNvSpPr txBox="1"/>
          <p:nvPr/>
        </p:nvSpPr>
        <p:spPr>
          <a:xfrm>
            <a:off x="803423" y="4440873"/>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Tree>
    <p:extLst>
      <p:ext uri="{BB962C8B-B14F-4D97-AF65-F5344CB8AC3E}">
        <p14:creationId xmlns:p14="http://schemas.microsoft.com/office/powerpoint/2010/main" val="391414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98CBBC-907E-491B-8A87-7A6D5A15C7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7143" y="1647531"/>
            <a:ext cx="4862457" cy="3001518"/>
          </a:xfrm>
          <a:prstGeom prst="rect">
            <a:avLst/>
          </a:prstGeom>
        </p:spPr>
      </p:pic>
    </p:spTree>
    <p:extLst>
      <p:ext uri="{BB962C8B-B14F-4D97-AF65-F5344CB8AC3E}">
        <p14:creationId xmlns:p14="http://schemas.microsoft.com/office/powerpoint/2010/main" val="31148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98CBBC-907E-491B-8A87-7A6D5A15C7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1421"/>
            <a:ext cx="2218759" cy="1369605"/>
          </a:xfrm>
          <a:prstGeom prst="rect">
            <a:avLst/>
          </a:prstGeom>
        </p:spPr>
      </p:pic>
      <p:pic>
        <p:nvPicPr>
          <p:cNvPr id="5" name="Picture 4"/>
          <p:cNvPicPr>
            <a:picLocks noChangeAspect="1"/>
          </p:cNvPicPr>
          <p:nvPr/>
        </p:nvPicPr>
        <p:blipFill>
          <a:blip r:embed="rId3"/>
          <a:stretch>
            <a:fillRect/>
          </a:stretch>
        </p:blipFill>
        <p:spPr>
          <a:xfrm>
            <a:off x="2076226" y="1562388"/>
            <a:ext cx="8425888" cy="4763108"/>
          </a:xfrm>
          <a:prstGeom prst="rect">
            <a:avLst/>
          </a:prstGeom>
        </p:spPr>
      </p:pic>
      <p:sp>
        <p:nvSpPr>
          <p:cNvPr id="7" name="TextBox 6">
            <a:extLst>
              <a:ext uri="{FF2B5EF4-FFF2-40B4-BE49-F238E27FC236}">
                <a16:creationId xmlns:a16="http://schemas.microsoft.com/office/drawing/2014/main" id="{33EC4A5E-E089-46E1-951D-E73B20FAF15D}"/>
              </a:ext>
            </a:extLst>
          </p:cNvPr>
          <p:cNvSpPr txBox="1"/>
          <p:nvPr/>
        </p:nvSpPr>
        <p:spPr>
          <a:xfrm>
            <a:off x="3931734" y="466410"/>
            <a:ext cx="5685601" cy="861774"/>
          </a:xfrm>
          <a:prstGeom prst="rect">
            <a:avLst/>
          </a:prstGeom>
          <a:noFill/>
        </p:spPr>
        <p:txBody>
          <a:bodyPr wrap="square" rtlCol="0">
            <a:spAutoFit/>
          </a:bodyPr>
          <a:lstStyle/>
          <a:p>
            <a:r>
              <a:rPr lang="en-US" sz="5000" b="1" dirty="0">
                <a:solidFill>
                  <a:srgbClr val="CB635B"/>
                </a:solidFill>
                <a:latin typeface="Arial-Rounded" panose="020B0500000000000000" pitchFamily="34" charset="0"/>
                <a:ea typeface="Arial-Rounded" panose="020B0500000000000000" pitchFamily="34" charset="0"/>
                <a:cs typeface="Arial-Rounded" panose="020B0500000000000000" pitchFamily="34" charset="0"/>
              </a:rPr>
              <a:t>Khi nhà có khách</a:t>
            </a:r>
          </a:p>
        </p:txBody>
      </p:sp>
    </p:spTree>
    <p:extLst>
      <p:ext uri="{BB962C8B-B14F-4D97-AF65-F5344CB8AC3E}">
        <p14:creationId xmlns:p14="http://schemas.microsoft.com/office/powerpoint/2010/main" val="3334320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a:extLst>
              <a:ext uri="{FF2B5EF4-FFF2-40B4-BE49-F238E27FC236}">
                <a16:creationId xmlns:a16="http://schemas.microsoft.com/office/drawing/2014/main" id="{E2441865-C47E-4E43-84D9-FC40669F0ACD}"/>
              </a:ext>
            </a:extLst>
          </p:cNvPr>
          <p:cNvSpPr/>
          <p:nvPr/>
        </p:nvSpPr>
        <p:spPr>
          <a:xfrm rot="2611115">
            <a:off x="-654571" y="5984267"/>
            <a:ext cx="2116013" cy="1056592"/>
          </a:xfrm>
          <a:custGeom>
            <a:avLst/>
            <a:gdLst>
              <a:gd name="connsiteX0" fmla="*/ 0 w 2116013"/>
              <a:gd name="connsiteY0" fmla="*/ 0 h 1056592"/>
              <a:gd name="connsiteX1" fmla="*/ 2116013 w 2116013"/>
              <a:gd name="connsiteY1" fmla="*/ 0 h 1056592"/>
              <a:gd name="connsiteX2" fmla="*/ 1003320 w 2116013"/>
              <a:gd name="connsiteY2" fmla="*/ 1056592 h 1056592"/>
            </a:gdLst>
            <a:ahLst/>
            <a:cxnLst>
              <a:cxn ang="0">
                <a:pos x="connsiteX0" y="connsiteY0"/>
              </a:cxn>
              <a:cxn ang="0">
                <a:pos x="connsiteX1" y="connsiteY1"/>
              </a:cxn>
              <a:cxn ang="0">
                <a:pos x="connsiteX2" y="connsiteY2"/>
              </a:cxn>
            </a:cxnLst>
            <a:rect l="l" t="t" r="r" b="b"/>
            <a:pathLst>
              <a:path w="2116013" h="1056592">
                <a:moveTo>
                  <a:pt x="0" y="0"/>
                </a:moveTo>
                <a:lnTo>
                  <a:pt x="2116013" y="0"/>
                </a:lnTo>
                <a:lnTo>
                  <a:pt x="1003320" y="1056592"/>
                </a:lnTo>
                <a:close/>
              </a:path>
            </a:pathLst>
          </a:custGeom>
          <a:solidFill>
            <a:srgbClr val="F181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49">
            <a:extLst>
              <a:ext uri="{FF2B5EF4-FFF2-40B4-BE49-F238E27FC236}">
                <a16:creationId xmlns:a16="http://schemas.microsoft.com/office/drawing/2014/main" id="{646A07C8-0CB4-433D-8288-B516AAF7C27D}"/>
              </a:ext>
            </a:extLst>
          </p:cNvPr>
          <p:cNvSpPr/>
          <p:nvPr/>
        </p:nvSpPr>
        <p:spPr>
          <a:xfrm rot="2611115">
            <a:off x="2408613" y="-761249"/>
            <a:ext cx="12037120" cy="5687118"/>
          </a:xfrm>
          <a:custGeom>
            <a:avLst/>
            <a:gdLst>
              <a:gd name="connsiteX0" fmla="*/ 0 w 12037120"/>
              <a:gd name="connsiteY0" fmla="*/ 5687118 h 5687118"/>
              <a:gd name="connsiteX1" fmla="*/ 5989080 w 12037120"/>
              <a:gd name="connsiteY1" fmla="*/ 0 h 5687118"/>
              <a:gd name="connsiteX2" fmla="*/ 8510153 w 12037120"/>
              <a:gd name="connsiteY2" fmla="*/ 0 h 5687118"/>
              <a:gd name="connsiteX3" fmla="*/ 12037120 w 12037120"/>
              <a:gd name="connsiteY3" fmla="*/ 3714235 h 5687118"/>
              <a:gd name="connsiteX4" fmla="*/ 9959485 w 12037120"/>
              <a:gd name="connsiteY4" fmla="*/ 5687118 h 568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120" h="5687118">
                <a:moveTo>
                  <a:pt x="0" y="5687118"/>
                </a:moveTo>
                <a:lnTo>
                  <a:pt x="5989080" y="0"/>
                </a:lnTo>
                <a:lnTo>
                  <a:pt x="8510153" y="0"/>
                </a:lnTo>
                <a:lnTo>
                  <a:pt x="12037120" y="3714235"/>
                </a:lnTo>
                <a:lnTo>
                  <a:pt x="9959485" y="5687118"/>
                </a:lnTo>
                <a:close/>
              </a:path>
            </a:pathLst>
          </a:custGeom>
          <a:solidFill>
            <a:srgbClr val="F5B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3">
            <a:extLst>
              <a:ext uri="{FF2B5EF4-FFF2-40B4-BE49-F238E27FC236}">
                <a16:creationId xmlns:a16="http://schemas.microsoft.com/office/drawing/2014/main" id="{E1E7B22B-95D9-4B6C-9CC8-7AF90C8DCD72}"/>
              </a:ext>
            </a:extLst>
          </p:cNvPr>
          <p:cNvSpPr/>
          <p:nvPr/>
        </p:nvSpPr>
        <p:spPr>
          <a:xfrm rot="10800000">
            <a:off x="1306738" y="2075849"/>
            <a:ext cx="9605101" cy="3528632"/>
          </a:xfrm>
          <a:prstGeom prst="roundRect">
            <a:avLst>
              <a:gd name="adj" fmla="val 50000"/>
            </a:avLst>
          </a:prstGeom>
          <a:gradFill>
            <a:gsLst>
              <a:gs pos="0">
                <a:srgbClr val="F7941D"/>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9009810" y="2199389"/>
            <a:ext cx="906572" cy="906572"/>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a:spLocks noChangeAspect="1"/>
          </p:cNvSpPr>
          <p:nvPr/>
        </p:nvSpPr>
        <p:spPr>
          <a:xfrm>
            <a:off x="9658640" y="2707196"/>
            <a:ext cx="324000" cy="324000"/>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33">
            <a:extLst>
              <a:ext uri="{FF2B5EF4-FFF2-40B4-BE49-F238E27FC236}">
                <a16:creationId xmlns:a16="http://schemas.microsoft.com/office/drawing/2014/main" id="{61BA9C91-8135-4B3E-A2D0-EC2BDC2DEDCB}"/>
              </a:ext>
            </a:extLst>
          </p:cNvPr>
          <p:cNvSpPr/>
          <p:nvPr/>
        </p:nvSpPr>
        <p:spPr>
          <a:xfrm>
            <a:off x="1614649" y="3116889"/>
            <a:ext cx="8989278" cy="1446550"/>
          </a:xfrm>
          <a:prstGeom prst="rect">
            <a:avLst/>
          </a:prstGeom>
          <a:effectLst>
            <a:outerShdw blurRad="63500" dist="76200" dir="5400000" algn="tl" rotWithShape="0">
              <a:schemeClr val="bg1">
                <a:alpha val="20000"/>
              </a:schemeClr>
            </a:outerShdw>
          </a:effectLst>
        </p:spPr>
        <p:txBody>
          <a:bodyPr wrap="square">
            <a:spAutoFit/>
          </a:bodyPr>
          <a:lstStyle/>
          <a:p>
            <a:pPr algn="dist"/>
            <a:r>
              <a:rPr lang="en-US" altLang="zh-CN"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rPr>
              <a:t>CỦNG CỐ BÀI HỌC</a:t>
            </a:r>
            <a:endParaRPr lang="zh-CN" altLang="en-US"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endParaRPr>
          </a:p>
        </p:txBody>
      </p:sp>
      <p:pic>
        <p:nvPicPr>
          <p:cNvPr id="10" name="Picture 5">
            <a:extLst>
              <a:ext uri="{FF2B5EF4-FFF2-40B4-BE49-F238E27FC236}">
                <a16:creationId xmlns:a16="http://schemas.microsoft.com/office/drawing/2014/main" id="{0DF71E07-A39D-4598-962A-9D428F778A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47963" y="4681192"/>
            <a:ext cx="2076786" cy="226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CD48CCF5-8D95-42B5-A1C4-50C4475C09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3429000"/>
            <a:ext cx="3873578" cy="38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9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 grpId="0" animBg="1"/>
      <p:bldP spid="6" grpId="0" animBg="1"/>
      <p:bldP spid="8"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05810"/>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79" y="1355464"/>
            <a:ext cx="6509586" cy="3506993"/>
          </a:xfrm>
          <a:prstGeom prst="rect">
            <a:avLst/>
          </a:prstGeom>
        </p:spPr>
      </p:pic>
    </p:spTree>
    <p:extLst>
      <p:ext uri="{BB962C8B-B14F-4D97-AF65-F5344CB8AC3E}">
        <p14:creationId xmlns:p14="http://schemas.microsoft.com/office/powerpoint/2010/main" val="26574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5288081"/>
          </a:xfrm>
          <a:prstGeom prst="rect">
            <a:avLst/>
          </a:prstGeom>
        </p:spPr>
      </p:pic>
      <p:sp>
        <p:nvSpPr>
          <p:cNvPr id="11" name="TextBox 10">
            <a:extLst>
              <a:ext uri="{FF2B5EF4-FFF2-40B4-BE49-F238E27FC236}">
                <a16:creationId xmlns:a16="http://schemas.microsoft.com/office/drawing/2014/main" id="{379624A9-5175-4996-8B97-76546D990D60}"/>
              </a:ext>
            </a:extLst>
          </p:cNvPr>
          <p:cNvSpPr txBox="1"/>
          <p:nvPr/>
        </p:nvSpPr>
        <p:spPr>
          <a:xfrm>
            <a:off x="195910" y="5413036"/>
            <a:ext cx="11944709" cy="784830"/>
          </a:xfrm>
          <a:prstGeom prst="rect">
            <a:avLst/>
          </a:prstGeom>
          <a:noFill/>
        </p:spPr>
        <p:txBody>
          <a:bodyPr wrap="square" rtlCol="0">
            <a:spAutoFit/>
          </a:bodyPr>
          <a:lstStyle/>
          <a:p>
            <a:r>
              <a:rPr lang="en-US" sz="4500" dirty="0">
                <a:ln w="0"/>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Trong bếp, lũ cún con múp míp nép vào bên mẹ.</a:t>
            </a:r>
          </a:p>
        </p:txBody>
      </p:sp>
      <p:sp>
        <p:nvSpPr>
          <p:cNvPr id="12" name="TextBox 11">
            <a:extLst>
              <a:ext uri="{FF2B5EF4-FFF2-40B4-BE49-F238E27FC236}">
                <a16:creationId xmlns:a16="http://schemas.microsoft.com/office/drawing/2014/main" id="{379624A9-5175-4996-8B97-76546D990D60}"/>
              </a:ext>
            </a:extLst>
          </p:cNvPr>
          <p:cNvSpPr txBox="1"/>
          <p:nvPr/>
        </p:nvSpPr>
        <p:spPr>
          <a:xfrm>
            <a:off x="2001030" y="5416257"/>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3" name="TextBox 12">
            <a:extLst>
              <a:ext uri="{FF2B5EF4-FFF2-40B4-BE49-F238E27FC236}">
                <a16:creationId xmlns:a16="http://schemas.microsoft.com/office/drawing/2014/main" id="{379624A9-5175-4996-8B97-76546D990D60}"/>
              </a:ext>
            </a:extLst>
          </p:cNvPr>
          <p:cNvSpPr txBox="1"/>
          <p:nvPr/>
        </p:nvSpPr>
        <p:spPr>
          <a:xfrm>
            <a:off x="5933096" y="5412861"/>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5" name="TextBox 14">
            <a:extLst>
              <a:ext uri="{FF2B5EF4-FFF2-40B4-BE49-F238E27FC236}">
                <a16:creationId xmlns:a16="http://schemas.microsoft.com/office/drawing/2014/main" id="{379624A9-5175-4996-8B97-76546D990D60}"/>
              </a:ext>
            </a:extLst>
          </p:cNvPr>
          <p:cNvSpPr txBox="1"/>
          <p:nvPr/>
        </p:nvSpPr>
        <p:spPr>
          <a:xfrm>
            <a:off x="8054014" y="5409815"/>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ep</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3359"/>
          <a:stretch/>
        </p:blipFill>
        <p:spPr>
          <a:xfrm>
            <a:off x="6884702" y="5695280"/>
            <a:ext cx="1188823" cy="845054"/>
          </a:xfrm>
          <a:prstGeom prst="rect">
            <a:avLst/>
          </a:prstGeom>
        </p:spPr>
      </p:pic>
    </p:spTree>
    <p:extLst>
      <p:ext uri="{BB962C8B-B14F-4D97-AF65-F5344CB8AC3E}">
        <p14:creationId xmlns:p14="http://schemas.microsoft.com/office/powerpoint/2010/main" val="2552298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0035" y="1463040"/>
            <a:ext cx="5184718" cy="3459055"/>
          </a:xfrm>
          <a:prstGeom prst="rect">
            <a:avLst/>
          </a:prstGeom>
        </p:spPr>
      </p:pic>
    </p:spTree>
    <p:extLst>
      <p:ext uri="{BB962C8B-B14F-4D97-AF65-F5344CB8AC3E}">
        <p14:creationId xmlns:p14="http://schemas.microsoft.com/office/powerpoint/2010/main" val="2617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1798551"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ep</a:t>
            </a:r>
          </a:p>
        </p:txBody>
      </p:sp>
      <p:sp>
        <p:nvSpPr>
          <p:cNvPr id="4" name="TextBox 3">
            <a:extLst>
              <a:ext uri="{FF2B5EF4-FFF2-40B4-BE49-F238E27FC236}">
                <a16:creationId xmlns:a16="http://schemas.microsoft.com/office/drawing/2014/main" id="{33EC4A5E-E089-46E1-951D-E73B20FAF15D}"/>
              </a:ext>
            </a:extLst>
          </p:cNvPr>
          <p:cNvSpPr txBox="1"/>
          <p:nvPr/>
        </p:nvSpPr>
        <p:spPr>
          <a:xfrm>
            <a:off x="4336364"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êp</a:t>
            </a:r>
          </a:p>
        </p:txBody>
      </p:sp>
      <p:sp>
        <p:nvSpPr>
          <p:cNvPr id="5" name="TextBox 4">
            <a:extLst>
              <a:ext uri="{FF2B5EF4-FFF2-40B4-BE49-F238E27FC236}">
                <a16:creationId xmlns:a16="http://schemas.microsoft.com/office/drawing/2014/main" id="{33EC4A5E-E089-46E1-951D-E73B20FAF15D}"/>
              </a:ext>
            </a:extLst>
          </p:cNvPr>
          <p:cNvSpPr txBox="1"/>
          <p:nvPr/>
        </p:nvSpPr>
        <p:spPr>
          <a:xfrm>
            <a:off x="6913427"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ip</a:t>
            </a:r>
          </a:p>
        </p:txBody>
      </p:sp>
      <p:graphicFrame>
        <p:nvGraphicFramePr>
          <p:cNvPr id="6"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7" name="TextBox 6">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a:t>
            </a:r>
          </a:p>
        </p:txBody>
      </p:sp>
      <p:sp>
        <p:nvSpPr>
          <p:cNvPr id="8" name="TextBox 7">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9" name="TextBox 8">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nép</a:t>
            </a:r>
          </a:p>
        </p:txBody>
      </p:sp>
      <p:sp>
        <p:nvSpPr>
          <p:cNvPr id="10" name="TextBox 9">
            <a:extLst>
              <a:ext uri="{FF2B5EF4-FFF2-40B4-BE49-F238E27FC236}">
                <a16:creationId xmlns:a16="http://schemas.microsoft.com/office/drawing/2014/main" id="{AA19AD74-633B-4CDB-845B-CACC9439DAC7}"/>
              </a:ext>
            </a:extLst>
          </p:cNvPr>
          <p:cNvSpPr txBox="1"/>
          <p:nvPr/>
        </p:nvSpPr>
        <p:spPr>
          <a:xfrm>
            <a:off x="5412873" y="3951035"/>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11" name="TextBox 10">
            <a:extLst>
              <a:ext uri="{FF2B5EF4-FFF2-40B4-BE49-F238E27FC236}">
                <a16:creationId xmlns:a16="http://schemas.microsoft.com/office/drawing/2014/main" id="{33EC4A5E-E089-46E1-951D-E73B20FAF15D}"/>
              </a:ext>
            </a:extLst>
          </p:cNvPr>
          <p:cNvSpPr txBox="1"/>
          <p:nvPr/>
        </p:nvSpPr>
        <p:spPr>
          <a:xfrm>
            <a:off x="8940136" y="650598"/>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up</a:t>
            </a:r>
          </a:p>
        </p:txBody>
      </p:sp>
    </p:spTree>
    <p:extLst>
      <p:ext uri="{BB962C8B-B14F-4D97-AF65-F5344CB8AC3E}">
        <p14:creationId xmlns:p14="http://schemas.microsoft.com/office/powerpoint/2010/main" val="2123314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1937311"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kẹp</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7124944"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nẹp</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1937311" y="2357765"/>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nếp</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7124943" y="2357764"/>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xếp</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1937311"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kịp</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7124943"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nhịp</a:t>
            </a:r>
          </a:p>
        </p:txBody>
      </p:sp>
      <p:sp>
        <p:nvSpPr>
          <p:cNvPr id="18" name="Rectangle: Rounded Corners 17">
            <a:extLst>
              <a:ext uri="{FF2B5EF4-FFF2-40B4-BE49-F238E27FC236}">
                <a16:creationId xmlns:a16="http://schemas.microsoft.com/office/drawing/2014/main" id="{F9BF8648-F500-428B-B27F-788EC7F39160}"/>
              </a:ext>
            </a:extLst>
          </p:cNvPr>
          <p:cNvSpPr/>
          <p:nvPr/>
        </p:nvSpPr>
        <p:spPr>
          <a:xfrm>
            <a:off x="1937311"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búp</a:t>
            </a:r>
          </a:p>
        </p:txBody>
      </p:sp>
      <p:sp>
        <p:nvSpPr>
          <p:cNvPr id="29" name="Rectangle: Rounded Corners 19">
            <a:extLst>
              <a:ext uri="{FF2B5EF4-FFF2-40B4-BE49-F238E27FC236}">
                <a16:creationId xmlns:a16="http://schemas.microsoft.com/office/drawing/2014/main" id="{A9B8AF62-445B-47F3-927A-12D3AFAA8AD8}"/>
              </a:ext>
            </a:extLst>
          </p:cNvPr>
          <p:cNvSpPr/>
          <p:nvPr/>
        </p:nvSpPr>
        <p:spPr>
          <a:xfrm>
            <a:off x="7124943"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giúp</a:t>
            </a:r>
          </a:p>
        </p:txBody>
      </p:sp>
      <p:sp>
        <p:nvSpPr>
          <p:cNvPr id="30" name="TextBox 29">
            <a:extLst>
              <a:ext uri="{FF2B5EF4-FFF2-40B4-BE49-F238E27FC236}">
                <a16:creationId xmlns:a16="http://schemas.microsoft.com/office/drawing/2014/main" id="{AA19AD74-633B-4CDB-845B-CACC9439DAC7}"/>
              </a:ext>
            </a:extLst>
          </p:cNvPr>
          <p:cNvSpPr txBox="1"/>
          <p:nvPr/>
        </p:nvSpPr>
        <p:spPr>
          <a:xfrm>
            <a:off x="3237535" y="1077641"/>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1" name="TextBox 30">
            <a:extLst>
              <a:ext uri="{FF2B5EF4-FFF2-40B4-BE49-F238E27FC236}">
                <a16:creationId xmlns:a16="http://schemas.microsoft.com/office/drawing/2014/main" id="{AA19AD74-633B-4CDB-845B-CACC9439DAC7}"/>
              </a:ext>
            </a:extLst>
          </p:cNvPr>
          <p:cNvSpPr txBox="1"/>
          <p:nvPr/>
        </p:nvSpPr>
        <p:spPr>
          <a:xfrm>
            <a:off x="8474126" y="1072452"/>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2" name="TextBox 31">
            <a:extLst>
              <a:ext uri="{FF2B5EF4-FFF2-40B4-BE49-F238E27FC236}">
                <a16:creationId xmlns:a16="http://schemas.microsoft.com/office/drawing/2014/main" id="{AA19AD74-633B-4CDB-845B-CACC9439DAC7}"/>
              </a:ext>
            </a:extLst>
          </p:cNvPr>
          <p:cNvSpPr txBox="1"/>
          <p:nvPr/>
        </p:nvSpPr>
        <p:spPr>
          <a:xfrm>
            <a:off x="3278875" y="2400812"/>
            <a:ext cx="1428925"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3" name="TextBox 32">
            <a:extLst>
              <a:ext uri="{FF2B5EF4-FFF2-40B4-BE49-F238E27FC236}">
                <a16:creationId xmlns:a16="http://schemas.microsoft.com/office/drawing/2014/main" id="{AA19AD74-633B-4CDB-845B-CACC9439DAC7}"/>
              </a:ext>
            </a:extLst>
          </p:cNvPr>
          <p:cNvSpPr txBox="1"/>
          <p:nvPr/>
        </p:nvSpPr>
        <p:spPr>
          <a:xfrm>
            <a:off x="8416343" y="2395859"/>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4" name="TextBox 33">
            <a:extLst>
              <a:ext uri="{FF2B5EF4-FFF2-40B4-BE49-F238E27FC236}">
                <a16:creationId xmlns:a16="http://schemas.microsoft.com/office/drawing/2014/main" id="{AA19AD74-633B-4CDB-845B-CACC9439DAC7}"/>
              </a:ext>
            </a:extLst>
          </p:cNvPr>
          <p:cNvSpPr txBox="1"/>
          <p:nvPr/>
        </p:nvSpPr>
        <p:spPr>
          <a:xfrm>
            <a:off x="3433836" y="3733037"/>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5" name="TextBox 34">
            <a:extLst>
              <a:ext uri="{FF2B5EF4-FFF2-40B4-BE49-F238E27FC236}">
                <a16:creationId xmlns:a16="http://schemas.microsoft.com/office/drawing/2014/main" id="{AA19AD74-633B-4CDB-845B-CACC9439DAC7}"/>
              </a:ext>
            </a:extLst>
          </p:cNvPr>
          <p:cNvSpPr txBox="1"/>
          <p:nvPr/>
        </p:nvSpPr>
        <p:spPr>
          <a:xfrm>
            <a:off x="8947570" y="3725220"/>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6" name="TextBox 35">
            <a:extLst>
              <a:ext uri="{FF2B5EF4-FFF2-40B4-BE49-F238E27FC236}">
                <a16:creationId xmlns:a16="http://schemas.microsoft.com/office/drawing/2014/main" id="{AA19AD74-633B-4CDB-845B-CACC9439DAC7}"/>
              </a:ext>
            </a:extLst>
          </p:cNvPr>
          <p:cNvSpPr txBox="1"/>
          <p:nvPr/>
        </p:nvSpPr>
        <p:spPr>
          <a:xfrm>
            <a:off x="3314913" y="5039503"/>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
        <p:nvSpPr>
          <p:cNvPr id="37" name="TextBox 36">
            <a:extLst>
              <a:ext uri="{FF2B5EF4-FFF2-40B4-BE49-F238E27FC236}">
                <a16:creationId xmlns:a16="http://schemas.microsoft.com/office/drawing/2014/main" id="{AA19AD74-633B-4CDB-845B-CACC9439DAC7}"/>
              </a:ext>
            </a:extLst>
          </p:cNvPr>
          <p:cNvSpPr txBox="1"/>
          <p:nvPr/>
        </p:nvSpPr>
        <p:spPr>
          <a:xfrm>
            <a:off x="8591598" y="5039575"/>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Tree>
    <p:extLst>
      <p:ext uri="{BB962C8B-B14F-4D97-AF65-F5344CB8AC3E}">
        <p14:creationId xmlns:p14="http://schemas.microsoft.com/office/powerpoint/2010/main" val="16222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arn(inVertical)">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9" grpId="0" animBg="1"/>
      <p:bldP spid="30" grpId="0"/>
      <p:bldP spid="31" grpId="0"/>
      <p:bldP spid="32"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9DECBCE-D3C3-45D6-A518-BA1966479EC6}"/>
              </a:ext>
            </a:extLst>
          </p:cNvPr>
          <p:cNvSpPr txBox="1"/>
          <p:nvPr/>
        </p:nvSpPr>
        <p:spPr>
          <a:xfrm>
            <a:off x="2347305" y="5346727"/>
            <a:ext cx="2653567" cy="784830"/>
          </a:xfrm>
          <a:prstGeom prst="rect">
            <a:avLst/>
          </a:prstGeom>
          <a:noFill/>
        </p:spPr>
        <p:txBody>
          <a:bodyPr wrap="square" rtlCol="0">
            <a:spAutoFit/>
          </a:bodyPr>
          <a:lstStyle/>
          <a:p>
            <a:r>
              <a:rPr lang="en-US" sz="4500" dirty="0">
                <a:latin typeface="HP-211" panose="020B0803050302020204" pitchFamily="34" charset="0"/>
              </a:rPr>
              <a:t>đôi dép</a:t>
            </a:r>
          </a:p>
        </p:txBody>
      </p:sp>
      <p:sp>
        <p:nvSpPr>
          <p:cNvPr id="21" name="TextBox 20">
            <a:extLst>
              <a:ext uri="{FF2B5EF4-FFF2-40B4-BE49-F238E27FC236}">
                <a16:creationId xmlns:a16="http://schemas.microsoft.com/office/drawing/2014/main" id="{F70D66AA-DEAF-44D8-B967-D04AE697AD6D}"/>
              </a:ext>
            </a:extLst>
          </p:cNvPr>
          <p:cNvSpPr txBox="1"/>
          <p:nvPr/>
        </p:nvSpPr>
        <p:spPr>
          <a:xfrm>
            <a:off x="7215337" y="5346727"/>
            <a:ext cx="2830137" cy="784830"/>
          </a:xfrm>
          <a:prstGeom prst="rect">
            <a:avLst/>
          </a:prstGeom>
          <a:noFill/>
        </p:spPr>
        <p:txBody>
          <a:bodyPr wrap="square" rtlCol="0">
            <a:spAutoFit/>
          </a:bodyPr>
          <a:lstStyle/>
          <a:p>
            <a:r>
              <a:rPr lang="en-US" sz="4500" dirty="0">
                <a:latin typeface="HP-211" panose="020B0803050302020204" pitchFamily="34" charset="0"/>
              </a:rPr>
              <a:t>đầu bếp</a:t>
            </a:r>
          </a:p>
        </p:txBody>
      </p:sp>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cxnSp>
        <p:nvCxnSpPr>
          <p:cNvPr id="34" name="Straight Connector 33"/>
          <p:cNvCxnSpPr/>
          <p:nvPr/>
        </p:nvCxnSpPr>
        <p:spPr>
          <a:xfrm>
            <a:off x="3880071" y="6048810"/>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48045" y="6035427"/>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920B289-5AEC-45FE-BE1A-83451074BECD}"/>
              </a:ext>
            </a:extLst>
          </p:cNvPr>
          <p:cNvGrpSpPr/>
          <p:nvPr/>
        </p:nvGrpSpPr>
        <p:grpSpPr>
          <a:xfrm>
            <a:off x="6867114" y="1208205"/>
            <a:ext cx="3526581" cy="4090832"/>
            <a:chOff x="7047229"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7047229" y="1208205"/>
              <a:ext cx="3526581" cy="4090832"/>
              <a:chOff x="1575525" y="1712209"/>
              <a:chExt cx="3132583" cy="3633794"/>
            </a:xfrm>
          </p:grpSpPr>
          <p:sp>
            <p:nvSpPr>
              <p:cNvPr id="23" name="16">
                <a:extLst>
                  <a:ext uri="{FF2B5EF4-FFF2-40B4-BE49-F238E27FC236}">
                    <a16:creationId xmlns:a16="http://schemas.microsoft.com/office/drawing/2014/main" id="{E0C36991-58B9-44C0-AED0-84960607B731}"/>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16">
                <a:extLst>
                  <a:ext uri="{FF2B5EF4-FFF2-40B4-BE49-F238E27FC236}">
                    <a16:creationId xmlns:a16="http://schemas.microsoft.com/office/drawing/2014/main" id="{22A72C92-8FA8-49FE-AC65-6A199F61856C}"/>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39" name="Picture 38"/>
            <p:cNvPicPr>
              <a:picLocks noChangeAspect="1"/>
            </p:cNvPicPr>
            <p:nvPr/>
          </p:nvPicPr>
          <p:blipFill rotWithShape="1">
            <a:blip r:embed="rId7"/>
            <a:srcRect r="14593"/>
            <a:stretch/>
          </p:blipFill>
          <p:spPr>
            <a:xfrm>
              <a:off x="7325978" y="2221119"/>
              <a:ext cx="2775110" cy="2147296"/>
            </a:xfrm>
            <a:prstGeom prst="rect">
              <a:avLst/>
            </a:prstGeom>
            <a:ln>
              <a:noFill/>
            </a:ln>
            <a:effectLst>
              <a:softEdge rad="112500"/>
            </a:effectLst>
          </p:spPr>
        </p:pic>
      </p:grpSp>
      <p:grpSp>
        <p:nvGrpSpPr>
          <p:cNvPr id="4" name="Group 3">
            <a:extLst>
              <a:ext uri="{FF2B5EF4-FFF2-40B4-BE49-F238E27FC236}">
                <a16:creationId xmlns:a16="http://schemas.microsoft.com/office/drawing/2014/main" id="{CF2DE6F8-4482-4F9A-BB09-3D55E7546DC7}"/>
              </a:ext>
            </a:extLst>
          </p:cNvPr>
          <p:cNvGrpSpPr/>
          <p:nvPr/>
        </p:nvGrpSpPr>
        <p:grpSpPr>
          <a:xfrm>
            <a:off x="1910797" y="1260384"/>
            <a:ext cx="3526581" cy="4090832"/>
            <a:chOff x="2223104" y="1133338"/>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2223104" y="1133338"/>
              <a:ext cx="3526581" cy="4090832"/>
              <a:chOff x="1575525" y="1712209"/>
              <a:chExt cx="3132583" cy="3633794"/>
            </a:xfrm>
          </p:grpSpPr>
          <p:sp>
            <p:nvSpPr>
              <p:cNvPr id="15" name="16">
                <a:extLst>
                  <a:ext uri="{FF2B5EF4-FFF2-40B4-BE49-F238E27FC236}">
                    <a16:creationId xmlns:a16="http://schemas.microsoft.com/office/drawing/2014/main" id="{0BCAAF0F-B66F-48DC-834B-AA216439BB6C}"/>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16">
                <a:extLst>
                  <a:ext uri="{FF2B5EF4-FFF2-40B4-BE49-F238E27FC236}">
                    <a16:creationId xmlns:a16="http://schemas.microsoft.com/office/drawing/2014/main" id="{6C934615-FC6F-46EC-8D8C-47C0FF5AECF4}"/>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0" name="Picture 19">
              <a:extLst>
                <a:ext uri="{FF2B5EF4-FFF2-40B4-BE49-F238E27FC236}">
                  <a16:creationId xmlns:a16="http://schemas.microsoft.com/office/drawing/2014/main" id="{A663131C-03F0-4BE4-8DFF-F0157CE9F3B8}"/>
                </a:ext>
              </a:extLst>
            </p:cNvPr>
            <p:cNvPicPr>
              <a:picLocks noChangeAspect="1"/>
            </p:cNvPicPr>
            <p:nvPr/>
          </p:nvPicPr>
          <p:blipFill>
            <a:blip r:embed="rId8"/>
            <a:stretch>
              <a:fillRect/>
            </a:stretch>
          </p:blipFill>
          <p:spPr>
            <a:xfrm>
              <a:off x="2523396" y="2249173"/>
              <a:ext cx="3033987" cy="1992196"/>
            </a:xfrm>
            <a:prstGeom prst="rect">
              <a:avLst/>
            </a:prstGeom>
            <a:ln>
              <a:noFill/>
            </a:ln>
            <a:effectLst>
              <a:softEdge rad="112500"/>
            </a:effectLst>
          </p:spPr>
        </p:pic>
      </p:grpSp>
    </p:spTree>
    <p:extLst>
      <p:ext uri="{BB962C8B-B14F-4D97-AF65-F5344CB8AC3E}">
        <p14:creationId xmlns:p14="http://schemas.microsoft.com/office/powerpoint/2010/main" val="13689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pSp>
        <p:nvGrpSpPr>
          <p:cNvPr id="6" name="Group 5">
            <a:extLst>
              <a:ext uri="{FF2B5EF4-FFF2-40B4-BE49-F238E27FC236}">
                <a16:creationId xmlns:a16="http://schemas.microsoft.com/office/drawing/2014/main" id="{6E3D6395-E110-48F9-A613-2DF2D4801517}"/>
              </a:ext>
            </a:extLst>
          </p:cNvPr>
          <p:cNvGrpSpPr/>
          <p:nvPr/>
        </p:nvGrpSpPr>
        <p:grpSpPr>
          <a:xfrm>
            <a:off x="1910797" y="1260384"/>
            <a:ext cx="3526581" cy="4090832"/>
            <a:chOff x="1910797" y="1260384"/>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1910797" y="1260384"/>
              <a:ext cx="3526581" cy="4090832"/>
              <a:chOff x="1575525" y="1712209"/>
              <a:chExt cx="3132583" cy="3633794"/>
            </a:xfrm>
          </p:grpSpPr>
          <p:sp>
            <p:nvSpPr>
              <p:cNvPr id="15" name="PA-六边形 16">
                <a:extLst>
                  <a:ext uri="{FF2B5EF4-FFF2-40B4-BE49-F238E27FC236}">
                    <a16:creationId xmlns:a16="http://schemas.microsoft.com/office/drawing/2014/main" id="{0BCAAF0F-B66F-48DC-834B-AA216439BB6C}"/>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PA-六边形 16">
                <a:extLst>
                  <a:ext uri="{FF2B5EF4-FFF2-40B4-BE49-F238E27FC236}">
                    <a16:creationId xmlns:a16="http://schemas.microsoft.com/office/drawing/2014/main" id="{6C934615-FC6F-46EC-8D8C-47C0FF5AECF4}"/>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17" name="Picture 16">
              <a:extLst>
                <a:ext uri="{FF2B5EF4-FFF2-40B4-BE49-F238E27FC236}">
                  <a16:creationId xmlns:a16="http://schemas.microsoft.com/office/drawing/2014/main" id="{AC8B1F72-0E4C-4755-95B6-32D02B17D6AF}"/>
                </a:ext>
              </a:extLst>
            </p:cNvPr>
            <p:cNvPicPr>
              <a:picLocks noChangeAspect="1"/>
            </p:cNvPicPr>
            <p:nvPr/>
          </p:nvPicPr>
          <p:blipFill>
            <a:blip r:embed="rId7"/>
            <a:stretch>
              <a:fillRect/>
            </a:stretch>
          </p:blipFill>
          <p:spPr>
            <a:xfrm>
              <a:off x="2160120" y="2426290"/>
              <a:ext cx="3027936" cy="1962310"/>
            </a:xfrm>
            <a:prstGeom prst="rect">
              <a:avLst/>
            </a:prstGeom>
            <a:ln>
              <a:noFill/>
            </a:ln>
            <a:effectLst>
              <a:softEdge rad="112500"/>
            </a:effectLst>
          </p:spPr>
        </p:pic>
      </p:grpSp>
      <p:grpSp>
        <p:nvGrpSpPr>
          <p:cNvPr id="5" name="Group 4">
            <a:extLst>
              <a:ext uri="{FF2B5EF4-FFF2-40B4-BE49-F238E27FC236}">
                <a16:creationId xmlns:a16="http://schemas.microsoft.com/office/drawing/2014/main" id="{77D787C2-F5E2-4B04-B770-46C13EF9BA8A}"/>
              </a:ext>
            </a:extLst>
          </p:cNvPr>
          <p:cNvGrpSpPr/>
          <p:nvPr/>
        </p:nvGrpSpPr>
        <p:grpSpPr>
          <a:xfrm>
            <a:off x="6867114" y="1208205"/>
            <a:ext cx="3526581" cy="4090832"/>
            <a:chOff x="6867114"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6867114" y="1208205"/>
              <a:ext cx="3526581" cy="4090832"/>
              <a:chOff x="1575525" y="1712209"/>
              <a:chExt cx="3132583" cy="3633794"/>
            </a:xfrm>
          </p:grpSpPr>
          <p:sp>
            <p:nvSpPr>
              <p:cNvPr id="23" name="PA-六边形 16">
                <a:extLst>
                  <a:ext uri="{FF2B5EF4-FFF2-40B4-BE49-F238E27FC236}">
                    <a16:creationId xmlns:a16="http://schemas.microsoft.com/office/drawing/2014/main" id="{E0C36991-58B9-44C0-AED0-84960607B731}"/>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PA-六边形 16">
                <a:extLst>
                  <a:ext uri="{FF2B5EF4-FFF2-40B4-BE49-F238E27FC236}">
                    <a16:creationId xmlns:a16="http://schemas.microsoft.com/office/drawing/2014/main" id="{22A72C92-8FA8-49FE-AC65-6A199F61856C}"/>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5" name="Picture 24">
              <a:extLst>
                <a:ext uri="{FF2B5EF4-FFF2-40B4-BE49-F238E27FC236}">
                  <a16:creationId xmlns:a16="http://schemas.microsoft.com/office/drawing/2014/main" id="{077AF37F-64D4-4316-94F5-26BD2CB1F97C}"/>
                </a:ext>
              </a:extLst>
            </p:cNvPr>
            <p:cNvPicPr>
              <a:picLocks noChangeAspect="1"/>
            </p:cNvPicPr>
            <p:nvPr/>
          </p:nvPicPr>
          <p:blipFill>
            <a:blip r:embed="rId8"/>
            <a:stretch>
              <a:fillRect/>
            </a:stretch>
          </p:blipFill>
          <p:spPr>
            <a:xfrm>
              <a:off x="7085923" y="2412974"/>
              <a:ext cx="3088963" cy="1975626"/>
            </a:xfrm>
            <a:prstGeom prst="rect">
              <a:avLst/>
            </a:prstGeom>
            <a:ln>
              <a:noFill/>
            </a:ln>
            <a:effectLst>
              <a:softEdge rad="112500"/>
            </a:effectLst>
          </p:spPr>
        </p:pic>
      </p:grpSp>
      <p:sp>
        <p:nvSpPr>
          <p:cNvPr id="26" name="TextBox 25">
            <a:extLst>
              <a:ext uri="{FF2B5EF4-FFF2-40B4-BE49-F238E27FC236}">
                <a16:creationId xmlns:a16="http://schemas.microsoft.com/office/drawing/2014/main" id="{0C5E320A-7FF1-480A-8C56-1C2EA7A67BA2}"/>
              </a:ext>
            </a:extLst>
          </p:cNvPr>
          <p:cNvSpPr txBox="1"/>
          <p:nvPr/>
        </p:nvSpPr>
        <p:spPr>
          <a:xfrm>
            <a:off x="2099956" y="5398832"/>
            <a:ext cx="3022434" cy="784830"/>
          </a:xfrm>
          <a:prstGeom prst="rect">
            <a:avLst/>
          </a:prstGeom>
          <a:noFill/>
        </p:spPr>
        <p:txBody>
          <a:bodyPr wrap="square" rtlCol="0">
            <a:spAutoFit/>
          </a:bodyPr>
          <a:lstStyle/>
          <a:p>
            <a:pPr algn="ctr"/>
            <a:r>
              <a:rPr lang="en-US" sz="4500" dirty="0">
                <a:latin typeface="HP-211" panose="020B0803050302020204" pitchFamily="34" charset="0"/>
              </a:rPr>
              <a:t>bìm bịp</a:t>
            </a:r>
          </a:p>
        </p:txBody>
      </p:sp>
      <p:sp>
        <p:nvSpPr>
          <p:cNvPr id="27" name="TextBox 26">
            <a:extLst>
              <a:ext uri="{FF2B5EF4-FFF2-40B4-BE49-F238E27FC236}">
                <a16:creationId xmlns:a16="http://schemas.microsoft.com/office/drawing/2014/main" id="{1850DC64-8CAC-43FA-ADBA-05949E7354EF}"/>
              </a:ext>
            </a:extLst>
          </p:cNvPr>
          <p:cNvSpPr txBox="1"/>
          <p:nvPr/>
        </p:nvSpPr>
        <p:spPr>
          <a:xfrm>
            <a:off x="7073283" y="5361553"/>
            <a:ext cx="3132584" cy="784830"/>
          </a:xfrm>
          <a:prstGeom prst="rect">
            <a:avLst/>
          </a:prstGeom>
          <a:noFill/>
        </p:spPr>
        <p:txBody>
          <a:bodyPr wrap="square" rtlCol="0">
            <a:spAutoFit/>
          </a:bodyPr>
          <a:lstStyle/>
          <a:p>
            <a:pPr algn="ctr"/>
            <a:r>
              <a:rPr lang="en-US" sz="4500" dirty="0">
                <a:latin typeface="HP-211" panose="020B0803050302020204" pitchFamily="34" charset="0"/>
              </a:rPr>
              <a:t>búp sen</a:t>
            </a:r>
          </a:p>
        </p:txBody>
      </p:sp>
      <p:cxnSp>
        <p:nvCxnSpPr>
          <p:cNvPr id="28" name="Straight Connector 27">
            <a:extLst>
              <a:ext uri="{FF2B5EF4-FFF2-40B4-BE49-F238E27FC236}">
                <a16:creationId xmlns:a16="http://schemas.microsoft.com/office/drawing/2014/main" id="{44433CEA-A508-499A-8F14-49EC4B55ED2B}"/>
              </a:ext>
            </a:extLst>
          </p:cNvPr>
          <p:cNvCxnSpPr>
            <a:cxnSpLocks/>
          </p:cNvCxnSpPr>
          <p:nvPr/>
        </p:nvCxnSpPr>
        <p:spPr>
          <a:xfrm>
            <a:off x="4082182" y="6199414"/>
            <a:ext cx="57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EA0034-F742-4D58-ABB7-95CD272858F9}"/>
              </a:ext>
            </a:extLst>
          </p:cNvPr>
          <p:cNvCxnSpPr>
            <a:cxnSpLocks/>
          </p:cNvCxnSpPr>
          <p:nvPr/>
        </p:nvCxnSpPr>
        <p:spPr>
          <a:xfrm>
            <a:off x="7945456" y="6143251"/>
            <a:ext cx="630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187</Words>
  <Application>Microsoft Office PowerPoint</Application>
  <PresentationFormat>Widescreen</PresentationFormat>
  <Paragraphs>47</Paragraphs>
  <Slides>25</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Adobe Devanagari</vt:lpstr>
      <vt:lpstr>Arial</vt:lpstr>
      <vt:lpstr>Arial-Rounded</vt:lpstr>
      <vt:lpstr>Calibri</vt:lpstr>
      <vt:lpstr>Calibri Light</vt:lpstr>
      <vt:lpstr>等线</vt:lpstr>
      <vt:lpstr>HP-211</vt:lpstr>
      <vt:lpstr>OPPOSans L</vt:lpstr>
      <vt:lpstr>Roboto Th</vt:lpstr>
      <vt:lpstr>VNI-Avo</vt:lpstr>
      <vt:lpstr>优设标题黑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ASUS</cp:lastModifiedBy>
  <cp:revision>29</cp:revision>
  <dcterms:created xsi:type="dcterms:W3CDTF">2021-07-08T05:39:34Z</dcterms:created>
  <dcterms:modified xsi:type="dcterms:W3CDTF">2022-11-26T12:44:54Z</dcterms:modified>
</cp:coreProperties>
</file>