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9"/>
  </p:notesMasterIdLst>
  <p:sldIdLst>
    <p:sldId id="528" r:id="rId2"/>
    <p:sldId id="524" r:id="rId3"/>
    <p:sldId id="531" r:id="rId4"/>
    <p:sldId id="490" r:id="rId5"/>
    <p:sldId id="534" r:id="rId6"/>
    <p:sldId id="535" r:id="rId7"/>
    <p:sldId id="536" r:id="rId8"/>
    <p:sldId id="538" r:id="rId9"/>
    <p:sldId id="570" r:id="rId10"/>
    <p:sldId id="539" r:id="rId11"/>
    <p:sldId id="572" r:id="rId12"/>
    <p:sldId id="574" r:id="rId13"/>
    <p:sldId id="575" r:id="rId14"/>
    <p:sldId id="541" r:id="rId15"/>
    <p:sldId id="565" r:id="rId16"/>
    <p:sldId id="491" r:id="rId17"/>
    <p:sldId id="566" r:id="rId18"/>
    <p:sldId id="567" r:id="rId19"/>
    <p:sldId id="560" r:id="rId20"/>
    <p:sldId id="559" r:id="rId21"/>
    <p:sldId id="561" r:id="rId22"/>
    <p:sldId id="485" r:id="rId23"/>
    <p:sldId id="526" r:id="rId24"/>
    <p:sldId id="555" r:id="rId25"/>
    <p:sldId id="492" r:id="rId26"/>
    <p:sldId id="453" r:id="rId27"/>
    <p:sldId id="454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FF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  <a:srgbClr val="008000"/>
    <a:srgbClr val="336600"/>
    <a:srgbClr val="003300"/>
    <a:srgbClr val="C126E0"/>
    <a:srgbClr val="0033CC"/>
    <a:srgbClr val="99CCFF"/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D60DA-A998-44A5-B939-D35E2F2ECBE7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2F881-53E6-44FF-B275-B726B683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Các</a:t>
            </a:r>
            <a:r>
              <a:rPr lang="vi-VN" baseline="0" dirty="0"/>
              <a:t> con vừa luyện viết bảng con, bây giờ chúng mình sẽ chuẩn bị vở viết oli và bút chì để viết bài nhé!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C81D-0CCE-45D6-9647-B0A2D19069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7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0157B78-494D-42B9-9EAD-6E21D11C46B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7" y="-285140"/>
            <a:ext cx="12833600" cy="73846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13" y="-1222869"/>
            <a:ext cx="12833601" cy="78547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" y="3976514"/>
            <a:ext cx="12163951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24" y="4471958"/>
            <a:ext cx="6289455" cy="24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777" y="2900937"/>
            <a:ext cx="3595323" cy="482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738980" y="825480"/>
            <a:ext cx="6942152" cy="1696998"/>
          </a:xfrm>
          <a:prstGeom prst="rect">
            <a:avLst/>
          </a:prstGeom>
        </p:spPr>
        <p:txBody>
          <a:bodyPr spcFirstLastPara="1" wrap="none" lIns="121472" tIns="60814" rIns="121472" bIns="60814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618445">
              <a:lnSpc>
                <a:spcPct val="150000"/>
              </a:lnSpc>
            </a:pPr>
            <a:r>
              <a:rPr lang="en-US" sz="2364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 TIỂU HỌC PHÚC LỢI</a:t>
            </a:r>
          </a:p>
        </p:txBody>
      </p:sp>
      <p:pic>
        <p:nvPicPr>
          <p:cNvPr id="8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842994" y="1053291"/>
            <a:ext cx="6484297" cy="16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 1"/>
          <p:cNvSpPr/>
          <p:nvPr/>
        </p:nvSpPr>
        <p:spPr>
          <a:xfrm>
            <a:off x="2479606" y="2931432"/>
            <a:ext cx="7211071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893" tIns="80947" rIns="161893" bIns="80947" anchor="ctr"/>
          <a:lstStyle/>
          <a:p>
            <a:pPr algn="ctr" defTabSz="2158203">
              <a:defRPr/>
            </a:pPr>
            <a:r>
              <a:rPr lang="en-US" altLang="zh-CN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zh-CN" altLang="en-US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10206551" y="-285140"/>
            <a:ext cx="2134492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320155" y="-238418"/>
            <a:ext cx="2533716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68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2835"/>
            <a:ext cx="227658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2. Đọc từ.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4391" y="1399656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thích thú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4390" y="2116833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cặp sách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4389" y="2807116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 vàng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4494" y="1399656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nhà cao tầng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4494" y="2116832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chênh chếch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4494" y="2807115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phẳng lặng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9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2835"/>
            <a:ext cx="227658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2. Đọc từ.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4391" y="1399656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thích thú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4390" y="2116833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cặp sách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4389" y="2807116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 vàng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4494" y="1399656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nhà cao tầng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4494" y="2116832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chênh chếch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4494" y="2807115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phẳng lặng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51539" y="1864664"/>
            <a:ext cx="4679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53965" y="2590805"/>
            <a:ext cx="616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42801" y="3281087"/>
            <a:ext cx="616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09881" y="1855699"/>
            <a:ext cx="616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09881" y="2590805"/>
            <a:ext cx="616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98257" y="3281087"/>
            <a:ext cx="616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21622" y="3254192"/>
            <a:ext cx="616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7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2835"/>
            <a:ext cx="227658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2. Đọc từ.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4391" y="1399656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thích thú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4390" y="2116833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cặp sách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4389" y="2807116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 vàng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4494" y="1399656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nhà cao tầng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4494" y="2116832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chênh chếch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4494" y="2807115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phẳng lặng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3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2835"/>
            <a:ext cx="227658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2. Đọc từ.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8851" y="3318166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thích thú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8850" y="4035343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cặp sách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8849" y="4725626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 vàng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8954" y="3318166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nhà cao tầng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8954" y="4035342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chênh chếch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8954" y="4725625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phẳng lặng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1285629" y="891162"/>
            <a:ext cx="2121492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ach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755337" y="891159"/>
            <a:ext cx="1558028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ich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975609" y="891159"/>
            <a:ext cx="2345236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êch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1285629" y="1760764"/>
            <a:ext cx="2121492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ang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755336" y="1760764"/>
            <a:ext cx="1975435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âng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975609" y="1760761"/>
            <a:ext cx="2345236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ăng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91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712" y="986135"/>
            <a:ext cx="52786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1530" y="98613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Nhà cửa rất sạch sẽ.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" y="2835"/>
            <a:ext cx="26100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3. Đọc câu.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17646" y="2169496"/>
            <a:ext cx="811305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Mấy chú chim chích chăm chỉ bắt sâu.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8777" y="3264625"/>
            <a:ext cx="6096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Bằng lăng nở tím góc phố.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777" y="4089378"/>
            <a:ext cx="6096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Bể có cá vàng.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82756" y="1434359"/>
            <a:ext cx="8319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23416" y="2635630"/>
            <a:ext cx="102018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92699" y="3738289"/>
            <a:ext cx="9539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86393" y="3738289"/>
            <a:ext cx="7925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28735" y="4554076"/>
            <a:ext cx="8319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664342" y="872764"/>
            <a:ext cx="1355922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ach</a:t>
            </a:r>
            <a:endParaRPr lang="en-US" sz="4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3883783" y="872764"/>
            <a:ext cx="995792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ich</a:t>
            </a:r>
            <a:endParaRPr lang="en-US" sz="4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2237655" y="872764"/>
            <a:ext cx="1498925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êch</a:t>
            </a:r>
            <a:endParaRPr lang="en-US" sz="4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5817768" y="872764"/>
            <a:ext cx="1587699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ang</a:t>
            </a:r>
            <a:endParaRPr lang="en-US" sz="4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9002294" y="875521"/>
            <a:ext cx="1478392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âng</a:t>
            </a:r>
            <a:endParaRPr lang="en-US" sz="4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7473200" y="875521"/>
            <a:ext cx="1755147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ăng</a:t>
            </a:r>
            <a:endParaRPr lang="en-US" sz="4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4391" y="1670600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thích thú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4390" y="2387777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cặp sách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4389" y="3078060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 vàng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4494" y="1670600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nhà cao tầng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4494" y="2387776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chênh chếch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4494" y="3078059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phẳng lặng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76915" y="4692646"/>
            <a:ext cx="811305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Mấy chú chim chích chăm chỉ bắt sâu.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777" y="5381375"/>
            <a:ext cx="6096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Bằng lăng nở tím góc phố.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8777" y="6062195"/>
            <a:ext cx="6096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Bể có cá vàng.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88777" y="3934434"/>
            <a:ext cx="52786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Nhà cửa rất sạch sẽ.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5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733"/>
            <a:ext cx="12192000" cy="69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529667" y="2362200"/>
            <a:ext cx="6045200" cy="18975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00"/>
                </a:solidFill>
                <a:latin typeface="Arial-SGK-TV" pitchFamily="2" charset="0"/>
                <a:cs typeface="Arial-SGK-TV" pitchFamily="2" charset="0"/>
              </a:rPr>
              <a:t>HĐ 2: LUYỆN VIẾT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" y="2835"/>
            <a:ext cx="23903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Viết vở.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59" y="838517"/>
            <a:ext cx="7593106" cy="51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86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" y="2835"/>
            <a:ext cx="23903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Viết vở.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801051"/>
            <a:ext cx="7400365" cy="53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53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0" y="2"/>
            <a:ext cx="5767754" cy="696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2"/>
            <a:ext cx="6424246" cy="6857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8954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3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62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3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3" y="2872861"/>
            <a:ext cx="7195481" cy="34199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13348" y="1020348"/>
            <a:ext cx="88408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BÀI: LUYỆN TẬP KĨ NĂNG</a:t>
            </a:r>
          </a:p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TIẾT 2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TUẦN 13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" y="2835"/>
            <a:ext cx="23903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Viết vở.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59" y="838517"/>
            <a:ext cx="7593106" cy="51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09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801053"/>
            <a:ext cx="7400365" cy="5178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" y="2835"/>
            <a:ext cx="23903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Viết vở.</a:t>
            </a:r>
          </a:p>
        </p:txBody>
      </p:sp>
    </p:spTree>
    <p:extLst>
      <p:ext uri="{BB962C8B-B14F-4D97-AF65-F5344CB8AC3E}">
        <p14:creationId xmlns:p14="http://schemas.microsoft.com/office/powerpoint/2010/main" val="563823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733"/>
            <a:ext cx="12192000" cy="69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139267" y="2699808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00"/>
                </a:solidFill>
                <a:latin typeface="Arial-SGK-TV" pitchFamily="2" charset="0"/>
                <a:cs typeface="Arial-SGK-TV" pitchFamily="2" charset="0"/>
              </a:rPr>
              <a:t>VẬN DỤNG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427" y="0"/>
            <a:ext cx="10308290" cy="647700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128737" y="2268565"/>
            <a:ext cx="7301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- Tìm từ có tiếng chứa một trong các vần vừa ôn?</a:t>
            </a:r>
          </a:p>
          <a:p>
            <a:r>
              <a:rPr lang="en-US" sz="3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- Nói câu chứa từ vừa tìm được?</a:t>
            </a:r>
          </a:p>
        </p:txBody>
      </p:sp>
    </p:spTree>
    <p:extLst>
      <p:ext uri="{BB962C8B-B14F-4D97-AF65-F5344CB8AC3E}">
        <p14:creationId xmlns:p14="http://schemas.microsoft.com/office/powerpoint/2010/main" val="3370898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1931" y="2013107"/>
            <a:ext cx="2241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mặt trăng.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1931" y="2793036"/>
            <a:ext cx="527124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Mặt trăng tròn vành vạnh.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1931" y="1179390"/>
            <a:ext cx="147021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Ví dụ.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95201" y="2474264"/>
            <a:ext cx="616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733"/>
            <a:ext cx="12192000" cy="69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529666" y="2455333"/>
            <a:ext cx="6087533" cy="2023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8985" y="2405271"/>
            <a:ext cx="869821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ĐỊNH  HƯỚNG </a:t>
            </a:r>
          </a:p>
          <a:p>
            <a:pPr algn="ctr"/>
            <a:r>
              <a:rPr lang="en-US" sz="6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HỌC TẬP TIẾP THEO</a:t>
            </a:r>
          </a:p>
        </p:txBody>
      </p:sp>
    </p:spTree>
    <p:extLst>
      <p:ext uri="{BB962C8B-B14F-4D97-AF65-F5344CB8AC3E}">
        <p14:creationId xmlns:p14="http://schemas.microsoft.com/office/powerpoint/2010/main" val="22783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3383" y="816058"/>
            <a:ext cx="7503977" cy="107721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Con vận dụng tốt nội dung bài học.</a:t>
            </a:r>
          </a:p>
          <a:p>
            <a:pPr marL="457200" indent="-457200">
              <a:buFontTx/>
              <a:buChar char="-"/>
            </a:pPr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Chuẩn bị bài 61.</a:t>
            </a:r>
          </a:p>
        </p:txBody>
      </p:sp>
      <p:pic>
        <p:nvPicPr>
          <p:cNvPr id="3" name="Picture 19" descr="1-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870"/>
          <a:stretch/>
        </p:blipFill>
        <p:spPr bwMode="auto">
          <a:xfrm>
            <a:off x="76154" y="2099733"/>
            <a:ext cx="12140809" cy="47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0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4a5d6a26_12ed0ad3_anhve1033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5"/>
            <a:ext cx="12192000" cy="686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4011561" y="1828800"/>
            <a:ext cx="7698658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-SGK-TV" pitchFamily="2" charset="0"/>
                <a:ea typeface="+mn-lt"/>
                <a:cs typeface="Arial-SGK-TV" pitchFamily="2" charset="0"/>
              </a:rPr>
              <a:t>TẠM BIỆT CÁC CON !</a:t>
            </a:r>
          </a:p>
        </p:txBody>
      </p:sp>
    </p:spTree>
    <p:extLst>
      <p:ext uri="{BB962C8B-B14F-4D97-AF65-F5344CB8AC3E}">
        <p14:creationId xmlns:p14="http://schemas.microsoft.com/office/powerpoint/2010/main" val="202650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2894" y="678674"/>
            <a:ext cx="44678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YÊU CẦU CẦN ĐẠT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32465" y="1447799"/>
            <a:ext cx="9798923" cy="321733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just">
              <a:buAutoNum type="arabicPeriod"/>
              <a:defRPr/>
            </a:pPr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Luyện đọc đúng các vần: ach, êch, ich, ang, ăng, âng; từ; câu ứng dụng.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Viết đúng quy trình các vần: ach, êch, ich, ang, ăng, âng từ và câu ứng dụng.</a:t>
            </a:r>
          </a:p>
          <a:p>
            <a:pPr marL="514350" indent="-514350" algn="just">
              <a:buAutoNum type="arabicPeriod"/>
              <a:defRPr/>
            </a:pPr>
            <a:endParaRPr lang="en-US" sz="3200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733"/>
            <a:ext cx="12192000" cy="69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139267" y="2699808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00"/>
                </a:solidFill>
                <a:latin typeface="Arial-SGK-TV" pitchFamily="2" charset="0"/>
                <a:cs typeface="Arial-SGK-TV" pitchFamily="2" charset="0"/>
              </a:rPr>
              <a:t>HĐ1: LUYỆN ĐỌC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8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1778697"/>
            <a:ext cx="354636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ach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190541" y="1778694"/>
            <a:ext cx="2604459" cy="2092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ich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410814" y="1778694"/>
            <a:ext cx="392038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êch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" y="2835"/>
            <a:ext cx="2608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Đọc vần.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4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1778697"/>
            <a:ext cx="354636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128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190541" y="1778694"/>
            <a:ext cx="2604459" cy="2092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128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410814" y="1778694"/>
            <a:ext cx="392038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ê</a:t>
            </a:r>
            <a:r>
              <a:rPr lang="en-US" sz="128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" y="2835"/>
            <a:ext cx="2608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Đọc vần.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4821" y="1784044"/>
            <a:ext cx="1688605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4401675" y="1764869"/>
            <a:ext cx="1688605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ê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8186460" y="1773833"/>
            <a:ext cx="1688605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1778694"/>
            <a:ext cx="354636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ang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190541" y="1778694"/>
            <a:ext cx="3302212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âng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410814" y="1778691"/>
            <a:ext cx="392038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ăng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" y="2835"/>
            <a:ext cx="2608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Đọc vần.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9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1778697"/>
            <a:ext cx="354636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ang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190541" y="1778694"/>
            <a:ext cx="3302212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âng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410814" y="1778694"/>
            <a:ext cx="392038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ăng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1778694"/>
            <a:ext cx="354636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128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190541" y="1778694"/>
            <a:ext cx="3302212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â</a:t>
            </a:r>
            <a:r>
              <a:rPr lang="en-US" sz="128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410814" y="1778691"/>
            <a:ext cx="392038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ă</a:t>
            </a:r>
            <a:r>
              <a:rPr lang="en-US" sz="128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" y="2835"/>
            <a:ext cx="2608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Đọc vần.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8190541" y="1778694"/>
            <a:ext cx="1688605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â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2125" y="1768973"/>
            <a:ext cx="1688605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4409017" y="1768972"/>
            <a:ext cx="1688605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ă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260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855302"/>
            <a:ext cx="354636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ach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190541" y="855299"/>
            <a:ext cx="2604459" cy="2092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ich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410814" y="855299"/>
            <a:ext cx="392038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êch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" y="2835"/>
            <a:ext cx="2608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Đọc vần.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2352454"/>
            <a:ext cx="354636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ang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190541" y="2352454"/>
            <a:ext cx="3302212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âng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410814" y="2352451"/>
            <a:ext cx="392038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ăng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76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57&quot;&gt;&lt;property id=&quot;20148&quot; value=&quot;5&quot;/&gt;&lt;property id=&quot;20300&quot; value=&quot;Slide 13&quot;/&gt;&lt;property id=&quot;20307&quot; value=&quot;268&quot;/&gt;&lt;/object&gt;&lt;/object&gt;&lt;object type=&quot;8&quot; unique_id=&quot;1002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4394</TotalTime>
  <Words>396</Words>
  <Application>Microsoft Office PowerPoint</Application>
  <PresentationFormat>Widescreen</PresentationFormat>
  <Paragraphs>113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.VnAvant</vt:lpstr>
      <vt:lpstr>Arial</vt:lpstr>
      <vt:lpstr>Arial Black</vt:lpstr>
      <vt:lpstr>Arial-SGK-TV</vt:lpstr>
      <vt:lpstr>Calibri</vt:lpstr>
      <vt:lpstr>Times New Roman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Ms Quyen</cp:lastModifiedBy>
  <cp:revision>254</cp:revision>
  <dcterms:created xsi:type="dcterms:W3CDTF">2018-08-07T02:06:19Z</dcterms:created>
  <dcterms:modified xsi:type="dcterms:W3CDTF">2022-11-27T17:50:53Z</dcterms:modified>
</cp:coreProperties>
</file>