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9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0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1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2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3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4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5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6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17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18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  <p:sldMasterId id="2147483692" r:id="rId4"/>
    <p:sldMasterId id="2147483708" r:id="rId5"/>
    <p:sldMasterId id="2147483724" r:id="rId6"/>
    <p:sldMasterId id="2147483740" r:id="rId7"/>
    <p:sldMasterId id="2147483756" r:id="rId8"/>
    <p:sldMasterId id="2147483772" r:id="rId9"/>
    <p:sldMasterId id="2147483788" r:id="rId10"/>
    <p:sldMasterId id="2147483804" r:id="rId11"/>
    <p:sldMasterId id="2147483820" r:id="rId12"/>
    <p:sldMasterId id="2147483852" r:id="rId13"/>
    <p:sldMasterId id="2147483868" r:id="rId14"/>
    <p:sldMasterId id="2147483884" r:id="rId15"/>
    <p:sldMasterId id="2147483900" r:id="rId16"/>
    <p:sldMasterId id="2147483916" r:id="rId17"/>
    <p:sldMasterId id="2147483932" r:id="rId18"/>
    <p:sldMasterId id="2147483948" r:id="rId19"/>
  </p:sldMasterIdLst>
  <p:notesMasterIdLst>
    <p:notesMasterId r:id="rId39"/>
  </p:notesMasterIdLst>
  <p:sldIdLst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89" r:id="rId31"/>
    <p:sldId id="275" r:id="rId32"/>
    <p:sldId id="278" r:id="rId33"/>
    <p:sldId id="280" r:id="rId34"/>
    <p:sldId id="282" r:id="rId35"/>
    <p:sldId id="284" r:id="rId36"/>
    <p:sldId id="286" r:id="rId37"/>
    <p:sldId id="28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BFB8-EB49-49AD-9C85-9B87AAF2B802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4BC14-DDF9-4C4C-885C-BE1A823C3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87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115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6909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911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614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2904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babd699d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babd699d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8090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243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154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837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751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40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D172-AB4E-42B6-8FAC-45E47A6DAB1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82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D172-AB4E-42B6-8FAC-45E47A6DAB1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671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0443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701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2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7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2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0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9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2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D172-AB4E-42B6-8FAC-45E47A6DAB1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089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0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3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1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2833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527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8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7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3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0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0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1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3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2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3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7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6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2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51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1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5829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24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9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43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97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5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4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5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3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52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36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8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79332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1926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51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69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2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6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2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2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3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1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7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8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2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36263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771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2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6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5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24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7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9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4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9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4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5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2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9511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03360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0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0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5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1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8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7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7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3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5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5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9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0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3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25071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6765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1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45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0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5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1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D172-AB4E-42B6-8FAC-45E47A6DAB1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00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7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7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4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6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34235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6001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4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30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75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8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2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0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3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5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02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8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9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92856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6294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2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6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6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09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70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0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8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2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7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5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03308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1617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5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00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75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35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0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1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9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5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2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1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9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24699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33438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0819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4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1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62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6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3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5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0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8403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70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8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25970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8872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1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25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4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7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7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2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1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9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2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08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94443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10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6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D172-AB4E-42B6-8FAC-45E47A6DAB1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041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9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52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5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33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82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D172-AB4E-42B6-8FAC-45E47A6DAB1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250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79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83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34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7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9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0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7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1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3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6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D172-AB4E-42B6-8FAC-45E47A6DAB1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4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8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4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8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7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1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7862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560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57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D172-AB4E-42B6-8FAC-45E47A6DAB1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205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2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2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5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0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5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8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90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1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1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5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D172-AB4E-42B6-8FAC-45E47A6DAB1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744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4097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609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0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8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9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9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7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53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6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D172-AB4E-42B6-8FAC-45E47A6DAB1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724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8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0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2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1436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51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0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D172-AB4E-42B6-8FAC-45E47A6DAB1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121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7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45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7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6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2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6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7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7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08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4" Type="http://schemas.openxmlformats.org/officeDocument/2006/relationships/slideLayout" Target="../slideLayouts/slideLayout22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23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slideLayout" Target="../slideLayouts/slideLayout23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8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25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53.xml"/><Relationship Id="rId16" Type="http://schemas.openxmlformats.org/officeDocument/2006/relationships/theme" Target="../theme/theme18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Relationship Id="rId14" Type="http://schemas.openxmlformats.org/officeDocument/2006/relationships/slideLayout" Target="../slideLayouts/slideLayout26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78.xml"/><Relationship Id="rId2" Type="http://schemas.openxmlformats.org/officeDocument/2006/relationships/slideLayout" Target="../slideLayouts/slideLayout268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Relationship Id="rId14" Type="http://schemas.openxmlformats.org/officeDocument/2006/relationships/slideLayout" Target="../slideLayouts/slideLayout28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0D172-AB4E-42B6-8FAC-45E47A6DAB1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6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38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9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64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8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89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9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83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24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2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1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4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9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4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3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8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4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6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3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8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98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.xml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8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3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8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6" y="-437540"/>
            <a:ext cx="12014273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6459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3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420870" y="1373233"/>
            <a:ext cx="5850341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1" y="2202550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0137" y="-11274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52400" y="-406259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2616126" y="1423446"/>
            <a:ext cx="7540962" cy="1831352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401306"/>
              </a:avLst>
            </a:prstTxWarp>
          </a:bodyPr>
          <a:lstStyle/>
          <a:p>
            <a:pPr algn="ctr" defTabSz="1459349">
              <a:lnSpc>
                <a:spcPct val="150000"/>
              </a:lnSpc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TRƯỜNG TIỂU HỌC PHÚC LỢI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971800" y="2953507"/>
            <a:ext cx="6506059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1" rIns="145981" bIns="72991" anchor="ctr"/>
          <a:lstStyle/>
          <a:p>
            <a:pPr algn="ctr" defTabSz="1946051">
              <a:defRPr/>
            </a:pPr>
            <a:r>
              <a:rPr lang="en-US" altLang="zh-C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Lofi Chill Không Lời - 10 Bản Nhạc Lofi Giúp Bạn Học Bài Tốt Hơn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84572" y="457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5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5076935" y="660969"/>
            <a:ext cx="6849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chanh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đào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B30C28-8849-418D-95D2-ADB3666F1EFA}"/>
              </a:ext>
            </a:extLst>
          </p:cNvPr>
          <p:cNvSpPr txBox="1"/>
          <p:nvPr/>
        </p:nvSpPr>
        <p:spPr>
          <a:xfrm>
            <a:off x="5546836" y="1915204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gập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ghềnh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45575F-804B-4991-B4FF-0974BC662D04}"/>
              </a:ext>
            </a:extLst>
          </p:cNvPr>
          <p:cNvSpPr txBox="1"/>
          <p:nvPr/>
        </p:nvSpPr>
        <p:spPr>
          <a:xfrm>
            <a:off x="5581178" y="3148761"/>
            <a:ext cx="49675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bờ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kênh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9E66F5-DD57-40A7-BCF5-2C82972EB6F9}"/>
              </a:ext>
            </a:extLst>
          </p:cNvPr>
          <p:cNvSpPr txBox="1"/>
          <p:nvPr/>
        </p:nvSpPr>
        <p:spPr>
          <a:xfrm>
            <a:off x="-219492" y="660969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kẹp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tóc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8DC3A7-2B93-48FB-B227-2CAB9D124860}"/>
              </a:ext>
            </a:extLst>
          </p:cNvPr>
          <p:cNvSpPr txBox="1"/>
          <p:nvPr/>
        </p:nvSpPr>
        <p:spPr>
          <a:xfrm>
            <a:off x="-107728" y="1915203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gạo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nếp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050CD2-47D2-4820-9895-155A203455A0}"/>
              </a:ext>
            </a:extLst>
          </p:cNvPr>
          <p:cNvSpPr txBox="1"/>
          <p:nvPr/>
        </p:nvSpPr>
        <p:spPr>
          <a:xfrm>
            <a:off x="-185151" y="3148761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bìm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bịp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797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754" y="177537"/>
            <a:ext cx="1183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ep</a:t>
            </a:r>
            <a:endParaRPr lang="vi-VN" sz="6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2410" y="177537"/>
            <a:ext cx="1376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êp</a:t>
            </a:r>
            <a:endParaRPr lang="vi-VN" sz="6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4248" y="177537"/>
            <a:ext cx="1376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ip</a:t>
            </a:r>
            <a:endParaRPr lang="vi-VN" sz="6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03810" y="177538"/>
            <a:ext cx="1221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up</a:t>
            </a:r>
            <a:endParaRPr lang="vi-VN" sz="6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64759" y="177539"/>
            <a:ext cx="1441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lang="vi-VN" sz="6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39666" y="177541"/>
            <a:ext cx="1461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ênh</a:t>
            </a:r>
            <a:endParaRPr lang="vi-VN" sz="6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C8ABAF-965F-4CC8-BE27-6EAC11DA52C9}"/>
              </a:ext>
            </a:extLst>
          </p:cNvPr>
          <p:cNvSpPr txBox="1"/>
          <p:nvPr/>
        </p:nvSpPr>
        <p:spPr>
          <a:xfrm>
            <a:off x="5380558" y="1285532"/>
            <a:ext cx="6849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Chanh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đào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30A6D-B4F0-464F-B41B-8384D05461D4}"/>
              </a:ext>
            </a:extLst>
          </p:cNvPr>
          <p:cNvSpPr txBox="1"/>
          <p:nvPr/>
        </p:nvSpPr>
        <p:spPr>
          <a:xfrm>
            <a:off x="5850459" y="2539767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Gập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ghềnh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6ECB3A-2D6B-4570-A7C8-8A6D443C31F5}"/>
              </a:ext>
            </a:extLst>
          </p:cNvPr>
          <p:cNvSpPr txBox="1"/>
          <p:nvPr/>
        </p:nvSpPr>
        <p:spPr>
          <a:xfrm>
            <a:off x="5884800" y="3773324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Bờ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kênh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96456F-389E-4976-949D-6C140687CC57}"/>
              </a:ext>
            </a:extLst>
          </p:cNvPr>
          <p:cNvSpPr txBox="1"/>
          <p:nvPr/>
        </p:nvSpPr>
        <p:spPr>
          <a:xfrm>
            <a:off x="84131" y="1285532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Kẹp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tóc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C7AD2-4AF3-448C-8C1A-6E87F9691D09}"/>
              </a:ext>
            </a:extLst>
          </p:cNvPr>
          <p:cNvSpPr txBox="1"/>
          <p:nvPr/>
        </p:nvSpPr>
        <p:spPr>
          <a:xfrm>
            <a:off x="195895" y="2539765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Gạo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nếp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01F7E2-1D69-436C-9B5E-D2962C72A18E}"/>
              </a:ext>
            </a:extLst>
          </p:cNvPr>
          <p:cNvSpPr txBox="1"/>
          <p:nvPr/>
        </p:nvSpPr>
        <p:spPr>
          <a:xfrm>
            <a:off x="118472" y="3773324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Bìm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bịp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14573" y="177537"/>
            <a:ext cx="1461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inh</a:t>
            </a:r>
            <a:endParaRPr lang="vi-VN" sz="6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45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4000"/>
    </mc:Choice>
    <mc:Fallback xmlns="">
      <p:transition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19" grpId="0"/>
      <p:bldP spid="20" grpId="0"/>
      <p:bldP spid="21" grpId="0"/>
      <p:bldP spid="22" grpId="0"/>
      <p:bldP spid="23" grpId="0"/>
      <p:bldP spid="2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324076" y="2032848"/>
            <a:ext cx="4722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endParaRPr lang="en-US" altLang="zh-CN" sz="48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defTabSz="914377"/>
            <a:r>
              <a:rPr lang="en-US" altLang="zh-CN" sz="4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 </a:t>
            </a:r>
          </a:p>
          <a:p>
            <a:pPr defTabSz="914377"/>
            <a:r>
              <a:rPr lang="en-US" altLang="zh-CN" sz="4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BẢNG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79"/>
    </mc:Choice>
    <mc:Fallback xmlns="">
      <p:transition advTm="13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4286" y="-1404286"/>
            <a:ext cx="3338944" cy="61475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30203" y="1896203"/>
            <a:ext cx="3796145" cy="612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324076" y="2032848"/>
            <a:ext cx="4722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endParaRPr lang="en-US" altLang="zh-CN" sz="48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defTabSz="914377"/>
            <a:r>
              <a:rPr lang="en-US" altLang="zh-CN" sz="4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 VỞ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3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79"/>
    </mc:Choice>
    <mc:Fallback xmlns="">
      <p:transition advTm="13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0" y="0"/>
            <a:ext cx="5912464" cy="4142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5912464" y="2831691"/>
            <a:ext cx="6279536" cy="412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77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2564"/>
    </mc:Choice>
    <mc:Fallback xmlns="">
      <p:transition advTm="32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3714F-599D-48DF-B13F-C0D00FE27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16" t="27868" r="25406" b="8950"/>
          <a:stretch/>
        </p:blipFill>
        <p:spPr>
          <a:xfrm>
            <a:off x="1054453" y="83129"/>
            <a:ext cx="10069647" cy="67298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C793C2-B863-4AB6-A7ED-248EBCF14BB2}"/>
              </a:ext>
            </a:extLst>
          </p:cNvPr>
          <p:cNvSpPr txBox="1"/>
          <p:nvPr/>
        </p:nvSpPr>
        <p:spPr>
          <a:xfrm>
            <a:off x="2898847" y="178906"/>
            <a:ext cx="715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</a:rPr>
              <a:t>ep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45677-BDC5-4A1F-9E58-DC93BAAA4EA2}"/>
              </a:ext>
            </a:extLst>
          </p:cNvPr>
          <p:cNvSpPr txBox="1"/>
          <p:nvPr/>
        </p:nvSpPr>
        <p:spPr>
          <a:xfrm>
            <a:off x="2895411" y="1191546"/>
            <a:ext cx="738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êp</a:t>
            </a:r>
            <a:endParaRPr lang="en-US" sz="48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051C1-4868-4E13-BDB4-ED1F32D8C911}"/>
              </a:ext>
            </a:extLst>
          </p:cNvPr>
          <p:cNvSpPr txBox="1"/>
          <p:nvPr/>
        </p:nvSpPr>
        <p:spPr>
          <a:xfrm>
            <a:off x="2896075" y="2209705"/>
            <a:ext cx="670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ip</a:t>
            </a:r>
            <a:endParaRPr lang="en-US" sz="48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A5C7A3-7E1A-484F-8663-F1181C8C8FE2}"/>
              </a:ext>
            </a:extLst>
          </p:cNvPr>
          <p:cNvSpPr txBox="1"/>
          <p:nvPr/>
        </p:nvSpPr>
        <p:spPr>
          <a:xfrm>
            <a:off x="2927717" y="4226509"/>
            <a:ext cx="1269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anh</a:t>
            </a:r>
            <a:endParaRPr lang="en-US" sz="48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140F29-2D4B-4EEE-A62C-6AB2ECC3DC2C}"/>
              </a:ext>
            </a:extLst>
          </p:cNvPr>
          <p:cNvSpPr txBox="1"/>
          <p:nvPr/>
        </p:nvSpPr>
        <p:spPr>
          <a:xfrm>
            <a:off x="2907546" y="3208350"/>
            <a:ext cx="833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</a:rPr>
              <a:t>up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1056C0-4A09-4930-A260-C625A27722CA}"/>
              </a:ext>
            </a:extLst>
          </p:cNvPr>
          <p:cNvSpPr txBox="1"/>
          <p:nvPr/>
        </p:nvSpPr>
        <p:spPr>
          <a:xfrm>
            <a:off x="2892725" y="5225154"/>
            <a:ext cx="1164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ênh</a:t>
            </a:r>
            <a:endParaRPr lang="en-US" sz="48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1056C0-4A09-4930-A260-C625A27722CA}"/>
              </a:ext>
            </a:extLst>
          </p:cNvPr>
          <p:cNvSpPr txBox="1"/>
          <p:nvPr/>
        </p:nvSpPr>
        <p:spPr>
          <a:xfrm>
            <a:off x="2907546" y="6229985"/>
            <a:ext cx="1119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inh</a:t>
            </a:r>
            <a:endParaRPr lang="en-US" sz="48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08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129"/>
    </mc:Choice>
    <mc:Fallback xmlns="">
      <p:transition advTm="1312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3714F-599D-48DF-B13F-C0D00FE27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16" t="27868" r="25406" b="8950"/>
          <a:stretch/>
        </p:blipFill>
        <p:spPr>
          <a:xfrm>
            <a:off x="1061177" y="1"/>
            <a:ext cx="10069647" cy="67298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C793C2-B863-4AB6-A7ED-248EBCF14BB2}"/>
              </a:ext>
            </a:extLst>
          </p:cNvPr>
          <p:cNvSpPr txBox="1"/>
          <p:nvPr/>
        </p:nvSpPr>
        <p:spPr>
          <a:xfrm>
            <a:off x="2906465" y="586951"/>
            <a:ext cx="2315057" cy="8514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4933" dirty="0" err="1">
                <a:solidFill>
                  <a:prstClr val="black"/>
                </a:solidFill>
                <a:latin typeface="HP001 4 hàng" panose="020B0603050302020204" pitchFamily="34" charset="0"/>
              </a:rPr>
              <a:t>búp</a:t>
            </a:r>
            <a:r>
              <a:rPr lang="en-US" sz="4933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933" dirty="0" err="1">
                <a:solidFill>
                  <a:prstClr val="black"/>
                </a:solidFill>
                <a:latin typeface="HP001 4 hàng" panose="020B0603050302020204" pitchFamily="34" charset="0"/>
              </a:rPr>
              <a:t>sen</a:t>
            </a:r>
            <a:endParaRPr lang="en-US" sz="4933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45677-BDC5-4A1F-9E58-DC93BAAA4EA2}"/>
              </a:ext>
            </a:extLst>
          </p:cNvPr>
          <p:cNvSpPr txBox="1"/>
          <p:nvPr/>
        </p:nvSpPr>
        <p:spPr>
          <a:xfrm>
            <a:off x="2906466" y="2608155"/>
            <a:ext cx="2303836" cy="8514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4933" dirty="0" err="1">
                <a:solidFill>
                  <a:prstClr val="black"/>
                </a:solidFill>
                <a:latin typeface="HP001 4 hàng" panose="020B0603050302020204" pitchFamily="34" charset="0"/>
              </a:rPr>
              <a:t>bờ</a:t>
            </a:r>
            <a:r>
              <a:rPr lang="en-US" sz="4933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933" dirty="0" err="1">
                <a:solidFill>
                  <a:prstClr val="black"/>
                </a:solidFill>
                <a:latin typeface="HP001 4 hàng" panose="020B0603050302020204" pitchFamily="34" charset="0"/>
              </a:rPr>
              <a:t>kênh</a:t>
            </a:r>
            <a:endParaRPr lang="en-US" sz="4933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9F1BA-B661-4D95-87DB-41B1B07B5773}"/>
              </a:ext>
            </a:extLst>
          </p:cNvPr>
          <p:cNvSpPr txBox="1"/>
          <p:nvPr/>
        </p:nvSpPr>
        <p:spPr>
          <a:xfrm>
            <a:off x="2912603" y="1595298"/>
            <a:ext cx="2315057" cy="8514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4933" dirty="0" err="1">
                <a:solidFill>
                  <a:prstClr val="black"/>
                </a:solidFill>
                <a:latin typeface="HP001 4 hàng" panose="020B0603050302020204" pitchFamily="34" charset="0"/>
              </a:rPr>
              <a:t>búp</a:t>
            </a:r>
            <a:r>
              <a:rPr lang="en-US" sz="4933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933" dirty="0" err="1">
                <a:solidFill>
                  <a:prstClr val="black"/>
                </a:solidFill>
                <a:latin typeface="HP001 4 hàng" panose="020B0603050302020204" pitchFamily="34" charset="0"/>
              </a:rPr>
              <a:t>sen</a:t>
            </a:r>
            <a:endParaRPr lang="en-US" sz="4933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E86931-7829-4C7D-9FDD-FA3B752321A3}"/>
              </a:ext>
            </a:extLst>
          </p:cNvPr>
          <p:cNvSpPr txBox="1"/>
          <p:nvPr/>
        </p:nvSpPr>
        <p:spPr>
          <a:xfrm>
            <a:off x="2906466" y="3616502"/>
            <a:ext cx="2303836" cy="8514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4933" dirty="0" err="1">
                <a:solidFill>
                  <a:prstClr val="black"/>
                </a:solidFill>
                <a:latin typeface="HP001 4 hàng" panose="020B0603050302020204" pitchFamily="34" charset="0"/>
              </a:rPr>
              <a:t>bờ</a:t>
            </a:r>
            <a:r>
              <a:rPr lang="en-US" sz="4933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933" dirty="0" err="1">
                <a:solidFill>
                  <a:prstClr val="black"/>
                </a:solidFill>
                <a:latin typeface="HP001 4 hàng" panose="020B0603050302020204" pitchFamily="34" charset="0"/>
              </a:rPr>
              <a:t>kênh</a:t>
            </a:r>
            <a:endParaRPr lang="en-US" sz="4933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703"/>
    </mc:Choice>
    <mc:Fallback xmlns="">
      <p:transition advTm="770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1"/>
          <a:stretch/>
        </p:blipFill>
        <p:spPr>
          <a:xfrm>
            <a:off x="7760" y="7622"/>
            <a:ext cx="11920080" cy="68587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9" y="1101453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6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1" y="1738169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85" y="-1039007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7"/>
            <a:ext cx="647700" cy="9048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CFA392-B4A1-48A3-9B96-0E18ADD73DA0}"/>
              </a:ext>
            </a:extLst>
          </p:cNvPr>
          <p:cNvGrpSpPr/>
          <p:nvPr/>
        </p:nvGrpSpPr>
        <p:grpSpPr>
          <a:xfrm>
            <a:off x="7760" y="7622"/>
            <a:ext cx="12676395" cy="6858767"/>
            <a:chOff x="4032855" y="449581"/>
            <a:chExt cx="5371413" cy="43281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7ADAA7-915C-4C75-AF54-4547E8182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855" y="449581"/>
              <a:ext cx="5371413" cy="4328160"/>
            </a:xfrm>
            <a:prstGeom prst="rect">
              <a:avLst/>
            </a:prstGeom>
          </p:spPr>
        </p:pic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0F43E210-2EFA-42BD-98ED-E76DC4D3E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4983" y="1744604"/>
              <a:ext cx="4663762" cy="130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ctr" defTabSz="914377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vi-VN" alt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Viết đúng mẫu chữ, viết liền mạch, đúng khoảng cách chữ.</a:t>
              </a:r>
              <a:endParaRPr lang="en-US" altLang="en-US" sz="6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WordArt 5">
              <a:extLst>
                <a:ext uri="{FF2B5EF4-FFF2-40B4-BE49-F238E27FC236}">
                  <a16:creationId xmlns:a16="http://schemas.microsoft.com/office/drawing/2014/main" id="{56598DDD-A2B4-4863-83F3-C342493C2DF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627152" y="1115746"/>
              <a:ext cx="1976267" cy="4534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595"/>
                </a:avLst>
              </a:prstTxWarp>
            </a:bodyPr>
            <a:lstStyle/>
            <a:p>
              <a:pPr algn="ctr" defTabSz="914377"/>
              <a:r>
                <a:rPr lang="vi-VN" sz="2667" b="1" kern="10" dirty="0">
                  <a:ln w="9525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  <a:endParaRPr lang="en-US" sz="2667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86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231">
        <p:split orient="vert"/>
      </p:transition>
    </mc:Choice>
    <mc:Fallback xmlns="">
      <p:transition spd="slow" advTm="1023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27384"/>
            <a:ext cx="12191999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14" y="603523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841918" y="4033867"/>
            <a:ext cx="5425908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0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2811234" y="2462238"/>
            <a:ext cx="6826359" cy="48389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0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44" y="650241"/>
            <a:ext cx="2018273" cy="674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3029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883"/>
    </mc:Choice>
    <mc:Fallback xmlns="">
      <p:transition advTm="10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A9E3A-BB53-4A9D-B964-289F11034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63" y="0"/>
            <a:ext cx="12192000" cy="6866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0149" y="1707503"/>
            <a:ext cx="9677875" cy="132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sz="5333" b="1" dirty="0">
                <a:solidFill>
                  <a:srgbClr val="FFC000"/>
                </a:solidFill>
                <a:latin typeface="UTM Avo" pitchFamily="18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42549" y="2802012"/>
            <a:ext cx="9677875" cy="1175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sz="5333" b="1" dirty="0" err="1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Tạm</a:t>
            </a:r>
            <a:r>
              <a:rPr lang="en-US" sz="5333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biệt</a:t>
            </a:r>
            <a:r>
              <a:rPr lang="en-US" sz="5333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búp</a:t>
            </a:r>
            <a:r>
              <a:rPr lang="en-US" sz="5333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bê</a:t>
            </a:r>
            <a:r>
              <a:rPr lang="en-US" sz="5333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thân</a:t>
            </a:r>
            <a:r>
              <a:rPr lang="en-US" sz="5333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yêu</a:t>
            </a:r>
            <a:endParaRPr lang="en-US" sz="5333" b="1" dirty="0">
              <a:solidFill>
                <a:srgbClr val="FF00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8882"/>
      </p:ext>
    </p:extLst>
  </p:cSld>
  <p:clrMapOvr>
    <a:masterClrMapping/>
  </p:clrMapOvr>
  <p:transition spd="slow" advClick="0" advTm="1007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A9E3A-BB53-4A9D-B964-289F11034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77"/>
            <a:ext cx="12192000" cy="6866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8060" y="1775295"/>
            <a:ext cx="9169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búp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, 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xinh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” con 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chứa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vần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</a:p>
          <a:p>
            <a:pPr algn="ctr" defTabSz="914377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học</a:t>
            </a:r>
            <a:r>
              <a:rPr lang="vi-VN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1679670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1"/>
          <a:stretch/>
        </p:blipFill>
        <p:spPr>
          <a:xfrm>
            <a:off x="7760" y="7622"/>
            <a:ext cx="11920080" cy="68587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9" y="1101453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6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1" y="1738169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85" y="-1039007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7"/>
            <a:ext cx="647700" cy="9048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CFA392-B4A1-48A3-9B96-0E18ADD73DA0}"/>
              </a:ext>
            </a:extLst>
          </p:cNvPr>
          <p:cNvGrpSpPr/>
          <p:nvPr/>
        </p:nvGrpSpPr>
        <p:grpSpPr>
          <a:xfrm>
            <a:off x="7760" y="7621"/>
            <a:ext cx="12676395" cy="6858768"/>
            <a:chOff x="4032855" y="449581"/>
            <a:chExt cx="5371413" cy="43281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7ADAA7-915C-4C75-AF54-4547E8182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855" y="449581"/>
              <a:ext cx="5371413" cy="4328160"/>
            </a:xfrm>
            <a:prstGeom prst="rect">
              <a:avLst/>
            </a:prstGeom>
          </p:spPr>
        </p:pic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0F43E210-2EFA-42BD-98ED-E76DC4D3E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0789" y="1744604"/>
              <a:ext cx="4428993" cy="254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ctr" defTabSz="914377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vi-VN" alt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luyện đọc</a:t>
              </a:r>
              <a:r>
                <a:rPr lang="en-US" alt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64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altLang="en-US" sz="6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14377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914377">
                <a:lnSpc>
                  <a:spcPct val="100000"/>
                </a:lnSpc>
                <a:spcBef>
                  <a:spcPct val="50000"/>
                </a:spcBef>
                <a:buNone/>
              </a:pPr>
              <a:endParaRPr lang="en-US" altLang="en-US" sz="6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WordArt 5">
              <a:extLst>
                <a:ext uri="{FF2B5EF4-FFF2-40B4-BE49-F238E27FC236}">
                  <a16:creationId xmlns:a16="http://schemas.microsoft.com/office/drawing/2014/main" id="{56598DDD-A2B4-4863-83F3-C342493C2DF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627152" y="1115746"/>
              <a:ext cx="1976267" cy="4534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595"/>
                </a:avLst>
              </a:prstTxWarp>
            </a:bodyPr>
            <a:lstStyle/>
            <a:p>
              <a:pPr algn="ctr" defTabSz="914377"/>
              <a:r>
                <a:rPr lang="en-US" sz="2667" b="1" kern="10" dirty="0">
                  <a:ln w="9525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VIỆT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941805" y="3636464"/>
            <a:ext cx="102611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6092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prstClr val="white"/>
                </a:solidFill>
                <a:latin typeface="Arial"/>
                <a:sym typeface="Arial"/>
              </a:rPr>
              <a:t>ep, </a:t>
            </a:r>
            <a:r>
              <a:rPr lang="en-US" sz="6000" b="1" kern="0" dirty="0" err="1">
                <a:solidFill>
                  <a:prstClr val="white"/>
                </a:solidFill>
                <a:latin typeface="Arial"/>
                <a:sym typeface="Arial"/>
              </a:rPr>
              <a:t>êp</a:t>
            </a:r>
            <a:r>
              <a:rPr lang="en-US" sz="60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6000" b="1" kern="0" dirty="0" err="1">
                <a:solidFill>
                  <a:prstClr val="white"/>
                </a:solidFill>
                <a:latin typeface="Arial"/>
                <a:sym typeface="Arial"/>
              </a:rPr>
              <a:t>ip</a:t>
            </a:r>
            <a:r>
              <a:rPr lang="en-US" sz="6000" b="1" kern="0" dirty="0">
                <a:solidFill>
                  <a:prstClr val="white"/>
                </a:solidFill>
                <a:latin typeface="Arial"/>
                <a:sym typeface="Arial"/>
              </a:rPr>
              <a:t>, up, </a:t>
            </a:r>
            <a:r>
              <a:rPr lang="en-US" sz="6000" b="1" kern="0" dirty="0" err="1">
                <a:solidFill>
                  <a:prstClr val="white"/>
                </a:solidFill>
                <a:latin typeface="Arial"/>
                <a:sym typeface="Arial"/>
              </a:rPr>
              <a:t>anh</a:t>
            </a:r>
            <a:r>
              <a:rPr lang="en-US" sz="60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6000" b="1" kern="0" dirty="0" err="1">
                <a:solidFill>
                  <a:prstClr val="white"/>
                </a:solidFill>
                <a:latin typeface="Arial"/>
                <a:sym typeface="Arial"/>
              </a:rPr>
              <a:t>ênh</a:t>
            </a:r>
            <a:r>
              <a:rPr lang="en-US" sz="6000" b="1" kern="0" dirty="0">
                <a:solidFill>
                  <a:prstClr val="white"/>
                </a:solidFill>
                <a:latin typeface="Arial"/>
                <a:sym typeface="Arial"/>
              </a:rPr>
              <a:t> , </a:t>
            </a:r>
            <a:r>
              <a:rPr lang="en-US" sz="6000" b="1" kern="0" dirty="0" err="1">
                <a:solidFill>
                  <a:prstClr val="white"/>
                </a:solidFill>
                <a:latin typeface="Arial"/>
                <a:sym typeface="Arial"/>
              </a:rPr>
              <a:t>inh</a:t>
            </a:r>
            <a:endParaRPr lang="en-US" sz="6000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328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000">
        <p:split orient="vert"/>
      </p:transition>
    </mc:Choice>
    <mc:Fallback xmlns="">
      <p:transition spd="slow" advClick="0" advTm="1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2430391" y="272301"/>
            <a:ext cx="7717548" cy="91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6092">
              <a:defRPr/>
            </a:pPr>
            <a:r>
              <a:rPr lang="en-US" altLang="zh-CN" sz="5320" b="1" spc="67" dirty="0" err="1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Yêu</a:t>
            </a:r>
            <a:r>
              <a:rPr lang="en-US" altLang="zh-CN" sz="5320" b="1" spc="67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5320" b="1" spc="67" dirty="0" err="1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cầu</a:t>
            </a:r>
            <a:r>
              <a:rPr lang="en-US" altLang="zh-CN" sz="5320" b="1" spc="67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5320" b="1" spc="67" dirty="0" err="1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cần</a:t>
            </a:r>
            <a:r>
              <a:rPr lang="en-US" altLang="zh-CN" sz="5320" b="1" spc="67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5320" b="1" spc="67" dirty="0" err="1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đạt</a:t>
            </a:r>
            <a:endParaRPr lang="zh-CN" altLang="en-US" sz="5320" b="1" spc="67" dirty="0">
              <a:ln w="0"/>
              <a:solidFill>
                <a:srgbClr val="C1DACD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1735334" y="2042372"/>
            <a:ext cx="10246615" cy="1191816"/>
          </a:xfrm>
          <a:prstGeom prst="roundRect">
            <a:avLst/>
          </a:prstGeom>
          <a:solidFill>
            <a:schemeClr val="tx2"/>
          </a:solidFill>
          <a:ln>
            <a:solidFill>
              <a:srgbClr val="E4764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6092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prstClr val="white"/>
                </a:solidFill>
                <a:latin typeface="Arial"/>
                <a:sym typeface="Arial"/>
              </a:rPr>
              <a:t>Ôn luyện, đọc đúng các vần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: </a:t>
            </a:r>
          </a:p>
          <a:p>
            <a:pPr algn="ctr" defTabSz="1216092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ep,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êp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ip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up,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anh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ênh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 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inh</a:t>
            </a:r>
            <a:endParaRPr lang="en-US" sz="3200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11" name="等腰三角形 16"/>
          <p:cNvSpPr/>
          <p:nvPr/>
        </p:nvSpPr>
        <p:spPr>
          <a:xfrm rot="5400000">
            <a:off x="1321828" y="2506099"/>
            <a:ext cx="361477" cy="311619"/>
          </a:xfrm>
          <a:prstGeom prst="triangle">
            <a:avLst/>
          </a:prstGeom>
          <a:solidFill>
            <a:schemeClr val="tx2"/>
          </a:solidFill>
          <a:ln>
            <a:solidFill>
              <a:srgbClr val="E4764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092">
              <a:buClr>
                <a:srgbClr val="000000"/>
              </a:buClr>
              <a:defRPr/>
            </a:pPr>
            <a:endParaRPr lang="zh-CN" altLang="en-US" sz="1863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  <p:grpSp>
        <p:nvGrpSpPr>
          <p:cNvPr id="14" name="组合 27"/>
          <p:cNvGrpSpPr/>
          <p:nvPr/>
        </p:nvGrpSpPr>
        <p:grpSpPr>
          <a:xfrm>
            <a:off x="227642" y="2129985"/>
            <a:ext cx="1034775" cy="1063849"/>
            <a:chOff x="1822662" y="2129767"/>
            <a:chExt cx="1548976" cy="1548976"/>
          </a:xfrm>
        </p:grpSpPr>
        <p:sp>
          <p:nvSpPr>
            <p:cNvPr id="15" name="椭圆 2"/>
            <p:cNvSpPr/>
            <p:nvPr/>
          </p:nvSpPr>
          <p:spPr>
            <a:xfrm>
              <a:off x="1822662" y="2129767"/>
              <a:ext cx="1548976" cy="15489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09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16" name="椭圆 7"/>
            <p:cNvSpPr/>
            <p:nvPr/>
          </p:nvSpPr>
          <p:spPr>
            <a:xfrm>
              <a:off x="1968262" y="2275367"/>
              <a:ext cx="1257776" cy="1257776"/>
            </a:xfrm>
            <a:prstGeom prst="ellipse">
              <a:avLst/>
            </a:prstGeom>
            <a:no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09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grpSp>
        <p:nvGrpSpPr>
          <p:cNvPr id="22" name="组合 29"/>
          <p:cNvGrpSpPr/>
          <p:nvPr/>
        </p:nvGrpSpPr>
        <p:grpSpPr>
          <a:xfrm>
            <a:off x="227643" y="4149151"/>
            <a:ext cx="1034775" cy="1041271"/>
            <a:chOff x="6487796" y="2129767"/>
            <a:chExt cx="1548976" cy="1548976"/>
          </a:xfrm>
          <a:solidFill>
            <a:schemeClr val="accent2">
              <a:lumMod val="25000"/>
            </a:schemeClr>
          </a:solidFill>
        </p:grpSpPr>
        <p:sp>
          <p:nvSpPr>
            <p:cNvPr id="23" name="椭圆 4"/>
            <p:cNvSpPr/>
            <p:nvPr/>
          </p:nvSpPr>
          <p:spPr>
            <a:xfrm>
              <a:off x="6487796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092">
                <a:buClr>
                  <a:srgbClr val="000000"/>
                </a:buClr>
                <a:defRPr/>
              </a:pPr>
              <a:r>
                <a:rPr lang="en-US" altLang="zh-CN" sz="7182" b="1" kern="0" dirty="0">
                  <a:solidFill>
                    <a:srgbClr val="FFFFFF"/>
                  </a:solidFill>
                  <a:latin typeface="Cambria" panose="02040503050406030204" pitchFamily="18" charset="0"/>
                  <a:ea typeface="宋体" panose="02010600030101010101" pitchFamily="2" charset="-122"/>
                  <a:sym typeface="Arial"/>
                </a:rPr>
                <a:t>3</a:t>
              </a: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24" name="椭圆 9"/>
            <p:cNvSpPr/>
            <p:nvPr/>
          </p:nvSpPr>
          <p:spPr>
            <a:xfrm>
              <a:off x="6633396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09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9053971" y="-277220"/>
            <a:ext cx="10583543" cy="2085951"/>
            <a:chOff x="2712689" y="826099"/>
            <a:chExt cx="6596134" cy="1086593"/>
          </a:xfrm>
        </p:grpSpPr>
        <p:pic>
          <p:nvPicPr>
            <p:cNvPr id="32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5927">
              <a:off x="8784324" y="826099"/>
              <a:ext cx="524499" cy="6564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任意多边形: 形状 29"/>
            <p:cNvSpPr/>
            <p:nvPr/>
          </p:nvSpPr>
          <p:spPr>
            <a:xfrm>
              <a:off x="2712689" y="1131494"/>
              <a:ext cx="6146800" cy="781198"/>
            </a:xfrm>
            <a:custGeom>
              <a:avLst/>
              <a:gdLst>
                <a:gd name="connsiteX0" fmla="*/ 0 w 6388100"/>
                <a:gd name="connsiteY0" fmla="*/ 927159 h 927159"/>
                <a:gd name="connsiteX1" fmla="*/ 939800 w 6388100"/>
                <a:gd name="connsiteY1" fmla="*/ 114359 h 927159"/>
                <a:gd name="connsiteX2" fmla="*/ 2476500 w 6388100"/>
                <a:gd name="connsiteY2" fmla="*/ 558859 h 927159"/>
                <a:gd name="connsiteX3" fmla="*/ 3860800 w 6388100"/>
                <a:gd name="connsiteY3" fmla="*/ 59 h 927159"/>
                <a:gd name="connsiteX4" fmla="*/ 5105400 w 6388100"/>
                <a:gd name="connsiteY4" fmla="*/ 520759 h 927159"/>
                <a:gd name="connsiteX5" fmla="*/ 6388100 w 6388100"/>
                <a:gd name="connsiteY5" fmla="*/ 114359 h 9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8100" h="927159">
                  <a:moveTo>
                    <a:pt x="0" y="927159"/>
                  </a:moveTo>
                  <a:cubicBezTo>
                    <a:pt x="263525" y="551450"/>
                    <a:pt x="527050" y="175742"/>
                    <a:pt x="939800" y="114359"/>
                  </a:cubicBezTo>
                  <a:cubicBezTo>
                    <a:pt x="1352550" y="52976"/>
                    <a:pt x="1989667" y="577909"/>
                    <a:pt x="2476500" y="558859"/>
                  </a:cubicBezTo>
                  <a:cubicBezTo>
                    <a:pt x="2963333" y="539809"/>
                    <a:pt x="3422650" y="6409"/>
                    <a:pt x="3860800" y="59"/>
                  </a:cubicBezTo>
                  <a:cubicBezTo>
                    <a:pt x="4298950" y="-6291"/>
                    <a:pt x="4684183" y="501709"/>
                    <a:pt x="5105400" y="520759"/>
                  </a:cubicBezTo>
                  <a:cubicBezTo>
                    <a:pt x="5526617" y="539809"/>
                    <a:pt x="5957358" y="327084"/>
                    <a:pt x="6388100" y="114359"/>
                  </a:cubicBezTo>
                </a:path>
              </a:pathLst>
            </a:custGeom>
            <a:noFill/>
            <a:ln cap="rnd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72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092">
                <a:buClr>
                  <a:srgbClr val="000000"/>
                </a:buClr>
                <a:defRPr/>
              </a:pPr>
              <a:endParaRPr lang="zh-CN" altLang="en-US" sz="1863" kern="0" dirty="0">
                <a:solidFill>
                  <a:srgbClr val="FCE0D6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sp>
        <p:nvSpPr>
          <p:cNvPr id="34" name="矩形: 圆角 2"/>
          <p:cNvSpPr/>
          <p:nvPr/>
        </p:nvSpPr>
        <p:spPr>
          <a:xfrm flipH="1">
            <a:off x="2262786" y="297959"/>
            <a:ext cx="7777415" cy="868860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noFill/>
          <a:ln w="28575" cap="rnd" cmpd="sng">
            <a:solidFill>
              <a:schemeClr val="tx2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092">
              <a:buClr>
                <a:srgbClr val="000000"/>
              </a:buClr>
              <a:defRPr/>
            </a:pPr>
            <a:endParaRPr lang="zh-CN" altLang="en-US" sz="1863" b="1" kern="0" spc="67" dirty="0">
              <a:ln w="0"/>
              <a:solidFill>
                <a:srgbClr val="25303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ea typeface="宋体" panose="02010600030101010101" pitchFamily="2" charset="-122"/>
              <a:sym typeface="Arial"/>
            </a:endParaRPr>
          </a:p>
        </p:txBody>
      </p:sp>
      <p:sp>
        <p:nvSpPr>
          <p:cNvPr id="35" name="文本框 12"/>
          <p:cNvSpPr txBox="1"/>
          <p:nvPr/>
        </p:nvSpPr>
        <p:spPr>
          <a:xfrm>
            <a:off x="1735334" y="4056851"/>
            <a:ext cx="10105279" cy="1191816"/>
          </a:xfrm>
          <a:prstGeom prst="roundRect">
            <a:avLst/>
          </a:prstGeom>
          <a:solidFill>
            <a:schemeClr val="tx2"/>
          </a:solidFill>
          <a:ln>
            <a:solidFill>
              <a:srgbClr val="55677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1216092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prstClr val="white"/>
                </a:solidFill>
                <a:latin typeface="Arial"/>
                <a:sym typeface="Arial"/>
              </a:rPr>
              <a:t>Biết viết đúng quy trình các vần 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ep,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êp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ip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up,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anh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ênh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 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inh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 </a:t>
            </a:r>
            <a:r>
              <a:rPr lang="vi-VN" sz="3200" b="1" kern="0" dirty="0">
                <a:solidFill>
                  <a:prstClr val="white"/>
                </a:solidFill>
                <a:latin typeface="Arial"/>
                <a:sym typeface="Arial"/>
              </a:rPr>
              <a:t>và từ ứng dụng.</a:t>
            </a:r>
            <a:endParaRPr lang="en-US" sz="3200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39" name="等腰三角形 18"/>
          <p:cNvSpPr/>
          <p:nvPr/>
        </p:nvSpPr>
        <p:spPr>
          <a:xfrm rot="5400000">
            <a:off x="1325832" y="4513976"/>
            <a:ext cx="361477" cy="311619"/>
          </a:xfrm>
          <a:prstGeom prst="triangle">
            <a:avLst/>
          </a:prstGeom>
          <a:solidFill>
            <a:schemeClr val="tx2"/>
          </a:solidFill>
          <a:ln>
            <a:solidFill>
              <a:srgbClr val="264033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092">
              <a:buClr>
                <a:srgbClr val="000000"/>
              </a:buClr>
              <a:defRPr/>
            </a:pPr>
            <a:endParaRPr lang="zh-CN" altLang="en-US" sz="1863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4270815"/>
      </p:ext>
    </p:extLst>
  </p:cSld>
  <p:clrMapOvr>
    <a:masterClrMapping/>
  </p:clrMapOvr>
  <p:transition spd="med" advClick="0" advTm="1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 animBg="1"/>
      <p:bldP spid="34" grpId="0" animBg="1"/>
      <p:bldP spid="35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324075" y="2032848"/>
            <a:ext cx="4596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endParaRPr lang="en-US" altLang="zh-CN" sz="48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defTabSz="914377"/>
            <a:r>
              <a:rPr lang="en-US" altLang="zh-CN" sz="4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ĐỌC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6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808"/>
    </mc:Choice>
    <mc:Fallback xmlns="">
      <p:transition advTm="8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834DC45-93AB-45D1-A77C-A4D56E7955D9}"/>
              </a:ext>
            </a:extLst>
          </p:cNvPr>
          <p:cNvSpPr txBox="1"/>
          <p:nvPr/>
        </p:nvSpPr>
        <p:spPr>
          <a:xfrm>
            <a:off x="3613009" y="1191696"/>
            <a:ext cx="26044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 err="1">
                <a:solidFill>
                  <a:srgbClr val="FF0000"/>
                </a:solidFill>
                <a:latin typeface="UTM Avo" pitchFamily="18" charset="0"/>
              </a:rPr>
              <a:t>êp</a:t>
            </a:r>
            <a:endParaRPr lang="en-US" sz="12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65EDFC-C1EC-4C56-A0D0-974F2D2990D9}"/>
              </a:ext>
            </a:extLst>
          </p:cNvPr>
          <p:cNvSpPr txBox="1"/>
          <p:nvPr/>
        </p:nvSpPr>
        <p:spPr>
          <a:xfrm>
            <a:off x="809958" y="1056230"/>
            <a:ext cx="26044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>
                <a:solidFill>
                  <a:srgbClr val="FF0000"/>
                </a:solidFill>
                <a:latin typeface="UTM Avo" pitchFamily="18" charset="0"/>
              </a:rPr>
              <a:t>ep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5039B0-4AE0-4DB5-865B-35B6AC0C66EF}"/>
              </a:ext>
            </a:extLst>
          </p:cNvPr>
          <p:cNvSpPr txBox="1"/>
          <p:nvPr/>
        </p:nvSpPr>
        <p:spPr>
          <a:xfrm>
            <a:off x="6637095" y="1191696"/>
            <a:ext cx="2963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 err="1">
                <a:solidFill>
                  <a:srgbClr val="FF0000"/>
                </a:solidFill>
                <a:latin typeface="UTM Avo"/>
              </a:rPr>
              <a:t>ip</a:t>
            </a:r>
            <a:endParaRPr lang="en-US" sz="12800" b="1"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5039B0-4AE0-4DB5-865B-35B6AC0C66EF}"/>
              </a:ext>
            </a:extLst>
          </p:cNvPr>
          <p:cNvSpPr txBox="1"/>
          <p:nvPr/>
        </p:nvSpPr>
        <p:spPr>
          <a:xfrm>
            <a:off x="9144768" y="1191696"/>
            <a:ext cx="2963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>
                <a:solidFill>
                  <a:srgbClr val="FF0000"/>
                </a:solidFill>
                <a:latin typeface="UTM Avo"/>
              </a:rPr>
              <a:t>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682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200"/>
    </mc:Choice>
    <mc:Fallback xmlns="">
      <p:transition advClick="0" advTm="55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BE58102-6E60-4B7F-B901-250C6F03F47C}"/>
              </a:ext>
            </a:extLst>
          </p:cNvPr>
          <p:cNvSpPr txBox="1"/>
          <p:nvPr/>
        </p:nvSpPr>
        <p:spPr>
          <a:xfrm>
            <a:off x="8814135" y="1848521"/>
            <a:ext cx="2604459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0700" b="1" dirty="0" err="1">
                <a:solidFill>
                  <a:srgbClr val="FF0000"/>
                </a:solidFill>
                <a:latin typeface="UTM Avo" pitchFamily="18" charset="0"/>
              </a:rPr>
              <a:t>inh</a:t>
            </a:r>
            <a:endParaRPr lang="en-US" sz="107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842451-4A80-4419-8DD4-B475A1A98C99}"/>
              </a:ext>
            </a:extLst>
          </p:cNvPr>
          <p:cNvSpPr txBox="1"/>
          <p:nvPr/>
        </p:nvSpPr>
        <p:spPr>
          <a:xfrm>
            <a:off x="4835237" y="1848521"/>
            <a:ext cx="3262936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0700" b="1" dirty="0" err="1">
                <a:solidFill>
                  <a:srgbClr val="FF0000"/>
                </a:solidFill>
                <a:latin typeface="UTM Avo" pitchFamily="18" charset="0"/>
              </a:rPr>
              <a:t>ênh</a:t>
            </a:r>
            <a:endParaRPr lang="en-US" sz="107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B76ED6-3DD6-46C7-9B15-19BECCB9E75B}"/>
              </a:ext>
            </a:extLst>
          </p:cNvPr>
          <p:cNvSpPr txBox="1"/>
          <p:nvPr/>
        </p:nvSpPr>
        <p:spPr>
          <a:xfrm>
            <a:off x="1011382" y="1858647"/>
            <a:ext cx="3668713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0700" b="1" dirty="0" err="1">
                <a:solidFill>
                  <a:srgbClr val="FF0000"/>
                </a:solidFill>
                <a:latin typeface="UTM Avo" pitchFamily="18" charset="0"/>
              </a:rPr>
              <a:t>anh</a:t>
            </a:r>
            <a:endParaRPr lang="en-US" sz="107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065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1000"/>
    </mc:Choice>
    <mc:Fallback xmlns="">
      <p:transition advClick="0" advTm="4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834DC45-93AB-45D1-A77C-A4D56E7955D9}"/>
              </a:ext>
            </a:extLst>
          </p:cNvPr>
          <p:cNvSpPr txBox="1"/>
          <p:nvPr/>
        </p:nvSpPr>
        <p:spPr>
          <a:xfrm>
            <a:off x="3696908" y="135466"/>
            <a:ext cx="26044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9600" b="1" dirty="0" err="1">
                <a:solidFill>
                  <a:srgbClr val="FF0000"/>
                </a:solidFill>
                <a:latin typeface="UTM Avo" pitchFamily="18" charset="0"/>
              </a:rPr>
              <a:t>êp</a:t>
            </a:r>
            <a:endParaRPr 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65EDFC-C1EC-4C56-A0D0-974F2D2990D9}"/>
              </a:ext>
            </a:extLst>
          </p:cNvPr>
          <p:cNvSpPr txBox="1"/>
          <p:nvPr/>
        </p:nvSpPr>
        <p:spPr>
          <a:xfrm>
            <a:off x="893857" y="0"/>
            <a:ext cx="26044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9600" b="1" dirty="0">
                <a:solidFill>
                  <a:srgbClr val="FF0000"/>
                </a:solidFill>
                <a:latin typeface="UTM Avo" pitchFamily="18" charset="0"/>
              </a:rPr>
              <a:t>ep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5039B0-4AE0-4DB5-865B-35B6AC0C66EF}"/>
              </a:ext>
            </a:extLst>
          </p:cNvPr>
          <p:cNvSpPr txBox="1"/>
          <p:nvPr/>
        </p:nvSpPr>
        <p:spPr>
          <a:xfrm>
            <a:off x="6720994" y="135466"/>
            <a:ext cx="2963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9600" b="1" dirty="0" err="1">
                <a:solidFill>
                  <a:srgbClr val="FF0000"/>
                </a:solidFill>
                <a:latin typeface="UTM Avo"/>
              </a:rPr>
              <a:t>ip</a:t>
            </a:r>
            <a:endParaRPr lang="en-US" sz="9600" b="1"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5039B0-4AE0-4DB5-865B-35B6AC0C66EF}"/>
              </a:ext>
            </a:extLst>
          </p:cNvPr>
          <p:cNvSpPr txBox="1"/>
          <p:nvPr/>
        </p:nvSpPr>
        <p:spPr>
          <a:xfrm>
            <a:off x="9228667" y="135466"/>
            <a:ext cx="2963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9600" b="1" dirty="0">
                <a:solidFill>
                  <a:srgbClr val="FF0000"/>
                </a:solidFill>
                <a:latin typeface="UTM Avo"/>
              </a:rPr>
              <a:t>up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E58102-6E60-4B7F-B901-250C6F03F47C}"/>
              </a:ext>
            </a:extLst>
          </p:cNvPr>
          <p:cNvSpPr txBox="1"/>
          <p:nvPr/>
        </p:nvSpPr>
        <p:spPr>
          <a:xfrm>
            <a:off x="8696610" y="2347285"/>
            <a:ext cx="26044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9600" b="1" dirty="0" err="1">
                <a:solidFill>
                  <a:srgbClr val="FF0000"/>
                </a:solidFill>
                <a:latin typeface="UTM Avo" pitchFamily="18" charset="0"/>
              </a:rPr>
              <a:t>inh</a:t>
            </a:r>
            <a:endParaRPr 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842451-4A80-4419-8DD4-B475A1A98C99}"/>
              </a:ext>
            </a:extLst>
          </p:cNvPr>
          <p:cNvSpPr txBox="1"/>
          <p:nvPr/>
        </p:nvSpPr>
        <p:spPr>
          <a:xfrm>
            <a:off x="4717712" y="2347285"/>
            <a:ext cx="3262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9600" b="1" dirty="0" err="1">
                <a:solidFill>
                  <a:srgbClr val="FF0000"/>
                </a:solidFill>
                <a:latin typeface="UTM Avo" pitchFamily="18" charset="0"/>
              </a:rPr>
              <a:t>ênh</a:t>
            </a:r>
            <a:endParaRPr 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B76ED6-3DD6-46C7-9B15-19BECCB9E75B}"/>
              </a:ext>
            </a:extLst>
          </p:cNvPr>
          <p:cNvSpPr txBox="1"/>
          <p:nvPr/>
        </p:nvSpPr>
        <p:spPr>
          <a:xfrm>
            <a:off x="893857" y="2357411"/>
            <a:ext cx="3668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9600" b="1" dirty="0" err="1">
                <a:solidFill>
                  <a:srgbClr val="FF0000"/>
                </a:solidFill>
                <a:latin typeface="UTM Avo" pitchFamily="18" charset="0"/>
              </a:rPr>
              <a:t>anh</a:t>
            </a:r>
            <a:endParaRPr 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749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7000"/>
    </mc:Choice>
    <mc:Fallback xmlns="">
      <p:transition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/>
      <p:bldP spid="18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7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6|1.4|3.2|0.8|0.9|0.2|1|0.2|13|10.1|0.3|1|3.8|0.2|3.9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0.9|1.3|1.1|1.2|1.2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7.5|3.5|2.5|2.3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0.9|1.2|1.3|1.2|1.3|1.1|1.1|1.4|1.8|1.6|2.1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213</Words>
  <Application>Microsoft Office PowerPoint</Application>
  <PresentationFormat>Widescreen</PresentationFormat>
  <Paragraphs>80</Paragraphs>
  <Slides>19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19</vt:i4>
      </vt:variant>
    </vt:vector>
  </HeadingPairs>
  <TitlesOfParts>
    <vt:vector size="46" baseType="lpstr">
      <vt:lpstr>Arial</vt:lpstr>
      <vt:lpstr>Calibri</vt:lpstr>
      <vt:lpstr>Calibri Light</vt:lpstr>
      <vt:lpstr>Cambria</vt:lpstr>
      <vt:lpstr>DFPOP1-W9</vt:lpstr>
      <vt:lpstr>HP001 4 hàng</vt:lpstr>
      <vt:lpstr>Times New Roman</vt:lpstr>
      <vt:lpstr>UTM Avo</vt:lpstr>
      <vt:lpstr>Office Theme</vt:lpstr>
      <vt:lpstr>Office 主题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7_Office 主题</vt:lpstr>
      <vt:lpstr>8_Office 主题</vt:lpstr>
      <vt:lpstr>9_Office 主题</vt:lpstr>
      <vt:lpstr>10_Office 主题</vt:lpstr>
      <vt:lpstr>12_Office 主题</vt:lpstr>
      <vt:lpstr>13_Office 主题</vt:lpstr>
      <vt:lpstr>14_Office 主题</vt:lpstr>
      <vt:lpstr>15_Office 主题</vt:lpstr>
      <vt:lpstr>16_Office 主题</vt:lpstr>
      <vt:lpstr>17_Office 主题</vt:lpstr>
      <vt:lpstr>18_Office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Huong</dc:creator>
  <cp:lastModifiedBy>Ms Quyen</cp:lastModifiedBy>
  <cp:revision>33</cp:revision>
  <dcterms:created xsi:type="dcterms:W3CDTF">2021-11-30T00:16:57Z</dcterms:created>
  <dcterms:modified xsi:type="dcterms:W3CDTF">2022-11-27T17:50:09Z</dcterms:modified>
</cp:coreProperties>
</file>