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0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262" r:id="rId13"/>
    <p:sldId id="304" r:id="rId14"/>
    <p:sldId id="325" r:id="rId15"/>
    <p:sldId id="326" r:id="rId16"/>
    <p:sldId id="327" r:id="rId17"/>
    <p:sldId id="284" r:id="rId18"/>
    <p:sldId id="328" r:id="rId19"/>
    <p:sldId id="329" r:id="rId20"/>
    <p:sldId id="340" r:id="rId21"/>
    <p:sldId id="341" r:id="rId22"/>
  </p:sldIdLst>
  <p:sldSz cx="12192000" cy="6858000"/>
  <p:notesSz cx="6858000" cy="9144000"/>
  <p:embeddedFontLs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Quicksand" panose="00000500000000000000" pitchFamily="2" charset="-93"/>
      <p:regular r:id="rId31"/>
      <p:bold r:id="rId32"/>
    </p:embeddedFont>
    <p:embeddedFont>
      <p:font typeface="Arial-Rounded" panose="020B0500000000000000" pitchFamily="34" charset="-93"/>
      <p:regular r:id="rId33"/>
    </p:embeddedFont>
    <p:embeddedFont>
      <p:font typeface="#9Slide01 Noi dung ngan" panose="020B0604020202020204" charset="-93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#9Slide03 Prompt Black" panose="020B0604020202020204" charset="-34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5278"/>
    <a:srgbClr val="C700E2"/>
    <a:srgbClr val="F4A0FF"/>
    <a:srgbClr val="A87EFA"/>
    <a:srgbClr val="FEF8FF"/>
    <a:srgbClr val="F6DFE5"/>
    <a:srgbClr val="9ECAF9"/>
    <a:srgbClr val="B5CEF7"/>
    <a:srgbClr val="FAEB8C"/>
    <a:srgbClr val="FCF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4660"/>
  </p:normalViewPr>
  <p:slideViewPr>
    <p:cSldViewPr>
      <p:cViewPr varScale="1">
        <p:scale>
          <a:sx n="84" d="100"/>
          <a:sy n="84" d="100"/>
        </p:scale>
        <p:origin x="136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4" d="100"/>
        <a:sy n="164" d="100"/>
      </p:scale>
      <p:origin x="0" y="-11946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FF4397-C367-7C6B-DB48-C7FF5D96F9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5AF67-6EBE-8FDC-D3AD-D12296C4D2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8B72B-9BB2-47F9-9785-CCF83F7BBD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63306-AEA4-2CB0-D9FE-D1973AE8E2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71B0D-6D99-222A-6DF0-BD8215015B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0D81C-460A-4B63-9917-D76CFB73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68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989FD-A624-46A0-8380-E334725DB30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79B7D-1AA3-4A25-9113-A05403824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8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070B2-F20C-46C3-8C48-2025953B4D8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19" Type="http://schemas.openxmlformats.org/officeDocument/2006/relationships/image" Target="../media/image12.gif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5" Type="http://schemas.openxmlformats.org/officeDocument/2006/relationships/image" Target="../media/image12.gif"/><Relationship Id="rId10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1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HẠM DUYÊN 1 - 9Slide.vn">
            <a:extLst>
              <a:ext uri="{FF2B5EF4-FFF2-40B4-BE49-F238E27FC236}">
                <a16:creationId xmlns:a16="http://schemas.microsoft.com/office/drawing/2014/main" id="{79C50255-367F-9B98-CAD3-B932842F0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5" r="2246"/>
          <a:stretch/>
        </p:blipFill>
        <p:spPr>
          <a:xfrm>
            <a:off x="0" y="-157900"/>
            <a:ext cx="12192000" cy="7028600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19CD66A9-5F9F-41BB-3E46-97E2C88781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3000"/>
          </a:blip>
          <a:srcRect/>
          <a:stretch>
            <a:fillRect/>
          </a:stretch>
        </p:blipFill>
        <p:spPr>
          <a:xfrm>
            <a:off x="0" y="-135975"/>
            <a:ext cx="12192000" cy="7028600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14B7FA78-7244-FA4D-A252-FAD7C82DA2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A4CED48B-8B72-263B-EFDA-1738AAC01E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93484" y="3699189"/>
            <a:ext cx="8654672" cy="3570052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D7B2AA00-DE7F-2C1F-F576-F2D6E971738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749007" y="3481765"/>
            <a:ext cx="8251991" cy="404347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ED27A2D-A41F-F166-2E41-9444819C24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86149" y="1667207"/>
            <a:ext cx="1362852" cy="1362852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21973E01-1D5C-DCC7-C08F-D811EDD30E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9989828" y="45144"/>
            <a:ext cx="2118346" cy="23407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5714E586-94FF-BAB7-C976-5AB203A4F81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143253">
            <a:off x="278544" y="-378768"/>
            <a:ext cx="1244907" cy="1751148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47EC7F95-DB42-9E77-15B2-BE57AD53B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027787">
            <a:off x="111114" y="4199005"/>
            <a:ext cx="3955515" cy="2610640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DD485E19-ED8C-B13A-F718-FD2E5BB38B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292335" y="3983412"/>
            <a:ext cx="3304086" cy="2577187"/>
          </a:xfrm>
          <a:prstGeom prst="rect">
            <a:avLst/>
          </a:prstGeom>
        </p:spPr>
      </p:pic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4DA4E462-DBE2-EC0A-7182-0548A42A7F3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311301" y="-219150"/>
            <a:ext cx="5569398" cy="1326530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82D41259-B0A9-A898-9490-F8EF7BB3F1F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595579" y="2863336"/>
            <a:ext cx="1410654" cy="1454282"/>
          </a:xfrm>
          <a:prstGeom prst="rect">
            <a:avLst/>
          </a:prstGeom>
        </p:spPr>
      </p:pic>
      <p:pic>
        <p:nvPicPr>
          <p:cNvPr id="23" name="PHẠM DUYÊN 13 - 9Slide.vn">
            <a:extLst>
              <a:ext uri="{FF2B5EF4-FFF2-40B4-BE49-F238E27FC236}">
                <a16:creationId xmlns:a16="http://schemas.microsoft.com/office/drawing/2014/main" id="{66082D88-9884-68A8-6B36-DE856493659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 rot="18169966">
            <a:off x="3695569" y="4955783"/>
            <a:ext cx="1410654" cy="1454282"/>
          </a:xfrm>
          <a:prstGeom prst="rect">
            <a:avLst/>
          </a:prstGeom>
        </p:spPr>
      </p:pic>
      <p:pic>
        <p:nvPicPr>
          <p:cNvPr id="24" name="PHẠM DUYÊN 14 - 9Slide.vn">
            <a:extLst>
              <a:ext uri="{FF2B5EF4-FFF2-40B4-BE49-F238E27FC236}">
                <a16:creationId xmlns:a16="http://schemas.microsoft.com/office/drawing/2014/main" id="{AF805B1B-F8D5-8F3C-5690-EAB1C843C55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 rot="18169966">
            <a:off x="7222510" y="4677496"/>
            <a:ext cx="1410654" cy="1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7D2F-0047-4030-2DA3-0EFD33AC7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40E41-DC40-DBAF-60D8-B7A7C3A03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00A10-F1D3-DDB7-9A33-9D84673AF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A2B44-AF4A-6C2E-B176-BAC75F02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58F43-9459-F0D6-3D64-F807AB5A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EF17F-4CFC-39AD-9FBF-8CF45206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A1FE-0F67-F622-9799-FE796C63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963D1-A9BD-C2C7-AEBB-F50EE0F91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635A-B75B-2AA3-B19E-8EC5328F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1A69-50A3-7561-A3DB-800BE7B7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D7E9-D622-F2F0-8B19-378188A3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144F85-C1B2-F1C1-99DF-A4433AAFAD4F}"/>
              </a:ext>
            </a:extLst>
          </p:cNvPr>
          <p:cNvSpPr/>
          <p:nvPr userDrawn="1"/>
        </p:nvSpPr>
        <p:spPr>
          <a:xfrm>
            <a:off x="2510926" y="3581400"/>
            <a:ext cx="6172200" cy="1785104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noProof="0">
                <a:ln w="12700">
                  <a:noFill/>
                </a:ln>
                <a:gradFill>
                  <a:gsLst>
                    <a:gs pos="0">
                      <a:srgbClr val="87349E"/>
                    </a:gs>
                    <a:gs pos="97000">
                      <a:srgbClr val="6D3B81"/>
                    </a:gs>
                    <a:gs pos="47000">
                      <a:srgbClr val="CE527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88900" stA="55000" endA="300" endPos="16000" dir="5400000" sy="-100000" algn="bl" rotWithShape="0"/>
                </a:effectLst>
                <a:latin typeface="SVN-Days" panose="02000505050000020004" pitchFamily="50" charset="0"/>
                <a:cs typeface="Times New Roman" panose="02020603050405020304" pitchFamily="18" charset="0"/>
              </a:rPr>
              <a:t>BÀI 1</a:t>
            </a:r>
            <a:endParaRPr kumimoji="0" lang="en-US" sz="11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0">
                    <a:srgbClr val="87349E"/>
                  </a:gs>
                  <a:gs pos="97000">
                    <a:srgbClr val="6D3B81"/>
                  </a:gs>
                  <a:gs pos="47000">
                    <a:srgbClr val="CE527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SVN-Days" panose="02000505050000020004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42179A-1BCE-3D68-7620-B104113F673C}"/>
              </a:ext>
            </a:extLst>
          </p:cNvPr>
          <p:cNvGrpSpPr/>
          <p:nvPr userDrawn="1"/>
        </p:nvGrpSpPr>
        <p:grpSpPr>
          <a:xfrm>
            <a:off x="266700" y="1999431"/>
            <a:ext cx="11658600" cy="1215636"/>
            <a:chOff x="2106811" y="3098365"/>
            <a:chExt cx="8355255" cy="1215636"/>
          </a:xfrm>
        </p:grpSpPr>
        <p:sp>
          <p:nvSpPr>
            <p:cNvPr id="9" name="Rectangles 3">
              <a:extLst>
                <a:ext uri="{FF2B5EF4-FFF2-40B4-BE49-F238E27FC236}">
                  <a16:creationId xmlns:a16="http://schemas.microsoft.com/office/drawing/2014/main" id="{972F69F9-126C-8265-4070-FE97C1DC8A84}"/>
                </a:ext>
              </a:extLst>
            </p:cNvPr>
            <p:cNvSpPr/>
            <p:nvPr/>
          </p:nvSpPr>
          <p:spPr>
            <a:xfrm>
              <a:off x="2106811" y="3113672"/>
              <a:ext cx="8355255" cy="1200329"/>
            </a:xfrm>
            <a:custGeom>
              <a:avLst/>
              <a:gdLst>
                <a:gd name="connsiteX0" fmla="*/ 0 w 8355255"/>
                <a:gd name="connsiteY0" fmla="*/ 0 h 1200329"/>
                <a:gd name="connsiteX1" fmla="*/ 513251 w 8355255"/>
                <a:gd name="connsiteY1" fmla="*/ 0 h 1200329"/>
                <a:gd name="connsiteX2" fmla="*/ 859398 w 8355255"/>
                <a:gd name="connsiteY2" fmla="*/ 0 h 1200329"/>
                <a:gd name="connsiteX3" fmla="*/ 1623307 w 8355255"/>
                <a:gd name="connsiteY3" fmla="*/ 0 h 1200329"/>
                <a:gd name="connsiteX4" fmla="*/ 2136558 w 8355255"/>
                <a:gd name="connsiteY4" fmla="*/ 0 h 1200329"/>
                <a:gd name="connsiteX5" fmla="*/ 2649809 w 8355255"/>
                <a:gd name="connsiteY5" fmla="*/ 0 h 1200329"/>
                <a:gd name="connsiteX6" fmla="*/ 3413718 w 8355255"/>
                <a:gd name="connsiteY6" fmla="*/ 0 h 1200329"/>
                <a:gd name="connsiteX7" fmla="*/ 3843417 w 8355255"/>
                <a:gd name="connsiteY7" fmla="*/ 0 h 1200329"/>
                <a:gd name="connsiteX8" fmla="*/ 4607326 w 8355255"/>
                <a:gd name="connsiteY8" fmla="*/ 0 h 1200329"/>
                <a:gd name="connsiteX9" fmla="*/ 5371235 w 8355255"/>
                <a:gd name="connsiteY9" fmla="*/ 0 h 1200329"/>
                <a:gd name="connsiteX10" fmla="*/ 5968039 w 8355255"/>
                <a:gd name="connsiteY10" fmla="*/ 0 h 1200329"/>
                <a:gd name="connsiteX11" fmla="*/ 6731948 w 8355255"/>
                <a:gd name="connsiteY11" fmla="*/ 0 h 1200329"/>
                <a:gd name="connsiteX12" fmla="*/ 7245200 w 8355255"/>
                <a:gd name="connsiteY12" fmla="*/ 0 h 1200329"/>
                <a:gd name="connsiteX13" fmla="*/ 7758451 w 8355255"/>
                <a:gd name="connsiteY13" fmla="*/ 0 h 1200329"/>
                <a:gd name="connsiteX14" fmla="*/ 8355255 w 8355255"/>
                <a:gd name="connsiteY14" fmla="*/ 0 h 1200329"/>
                <a:gd name="connsiteX15" fmla="*/ 8355255 w 8355255"/>
                <a:gd name="connsiteY15" fmla="*/ 388106 h 1200329"/>
                <a:gd name="connsiteX16" fmla="*/ 8355255 w 8355255"/>
                <a:gd name="connsiteY16" fmla="*/ 788216 h 1200329"/>
                <a:gd name="connsiteX17" fmla="*/ 8355255 w 8355255"/>
                <a:gd name="connsiteY17" fmla="*/ 1200329 h 1200329"/>
                <a:gd name="connsiteX18" fmla="*/ 7674899 w 8355255"/>
                <a:gd name="connsiteY18" fmla="*/ 1200329 h 1200329"/>
                <a:gd name="connsiteX19" fmla="*/ 7328752 w 8355255"/>
                <a:gd name="connsiteY19" fmla="*/ 1200329 h 1200329"/>
                <a:gd name="connsiteX20" fmla="*/ 6899053 w 8355255"/>
                <a:gd name="connsiteY20" fmla="*/ 1200329 h 1200329"/>
                <a:gd name="connsiteX21" fmla="*/ 6135144 w 8355255"/>
                <a:gd name="connsiteY21" fmla="*/ 1200329 h 1200329"/>
                <a:gd name="connsiteX22" fmla="*/ 5538340 w 8355255"/>
                <a:gd name="connsiteY22" fmla="*/ 1200329 h 1200329"/>
                <a:gd name="connsiteX23" fmla="*/ 5108642 w 8355255"/>
                <a:gd name="connsiteY23" fmla="*/ 1200329 h 1200329"/>
                <a:gd name="connsiteX24" fmla="*/ 4511838 w 8355255"/>
                <a:gd name="connsiteY24" fmla="*/ 1200329 h 1200329"/>
                <a:gd name="connsiteX25" fmla="*/ 4165691 w 8355255"/>
                <a:gd name="connsiteY25" fmla="*/ 1200329 h 1200329"/>
                <a:gd name="connsiteX26" fmla="*/ 3819545 w 8355255"/>
                <a:gd name="connsiteY26" fmla="*/ 1200329 h 1200329"/>
                <a:gd name="connsiteX27" fmla="*/ 3222741 w 8355255"/>
                <a:gd name="connsiteY27" fmla="*/ 1200329 h 1200329"/>
                <a:gd name="connsiteX28" fmla="*/ 2793042 w 8355255"/>
                <a:gd name="connsiteY28" fmla="*/ 1200329 h 1200329"/>
                <a:gd name="connsiteX29" fmla="*/ 2112686 w 8355255"/>
                <a:gd name="connsiteY29" fmla="*/ 1200329 h 1200329"/>
                <a:gd name="connsiteX30" fmla="*/ 1682987 w 8355255"/>
                <a:gd name="connsiteY30" fmla="*/ 1200329 h 1200329"/>
                <a:gd name="connsiteX31" fmla="*/ 1002631 w 8355255"/>
                <a:gd name="connsiteY31" fmla="*/ 1200329 h 1200329"/>
                <a:gd name="connsiteX32" fmla="*/ 656484 w 8355255"/>
                <a:gd name="connsiteY32" fmla="*/ 1200329 h 1200329"/>
                <a:gd name="connsiteX33" fmla="*/ 0 w 8355255"/>
                <a:gd name="connsiteY33" fmla="*/ 1200329 h 1200329"/>
                <a:gd name="connsiteX34" fmla="*/ 0 w 8355255"/>
                <a:gd name="connsiteY34" fmla="*/ 824226 h 1200329"/>
                <a:gd name="connsiteX35" fmla="*/ 0 w 8355255"/>
                <a:gd name="connsiteY35" fmla="*/ 400110 h 1200329"/>
                <a:gd name="connsiteX36" fmla="*/ 0 w 8355255"/>
                <a:gd name="connsiteY36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55255" h="1200329" extrusionOk="0">
                  <a:moveTo>
                    <a:pt x="0" y="0"/>
                  </a:moveTo>
                  <a:cubicBezTo>
                    <a:pt x="181336" y="-32774"/>
                    <a:pt x="311725" y="21311"/>
                    <a:pt x="513251" y="0"/>
                  </a:cubicBezTo>
                  <a:cubicBezTo>
                    <a:pt x="714777" y="-21311"/>
                    <a:pt x="732350" y="8679"/>
                    <a:pt x="859398" y="0"/>
                  </a:cubicBezTo>
                  <a:cubicBezTo>
                    <a:pt x="986446" y="-8679"/>
                    <a:pt x="1305610" y="87712"/>
                    <a:pt x="1623307" y="0"/>
                  </a:cubicBezTo>
                  <a:cubicBezTo>
                    <a:pt x="1941004" y="-87712"/>
                    <a:pt x="1887912" y="34722"/>
                    <a:pt x="2136558" y="0"/>
                  </a:cubicBezTo>
                  <a:cubicBezTo>
                    <a:pt x="2385204" y="-34722"/>
                    <a:pt x="2445906" y="55720"/>
                    <a:pt x="2649809" y="0"/>
                  </a:cubicBezTo>
                  <a:cubicBezTo>
                    <a:pt x="2853712" y="-55720"/>
                    <a:pt x="3228581" y="11452"/>
                    <a:pt x="3413718" y="0"/>
                  </a:cubicBezTo>
                  <a:cubicBezTo>
                    <a:pt x="3598855" y="-11452"/>
                    <a:pt x="3659819" y="47243"/>
                    <a:pt x="3843417" y="0"/>
                  </a:cubicBezTo>
                  <a:cubicBezTo>
                    <a:pt x="4027015" y="-47243"/>
                    <a:pt x="4409793" y="60585"/>
                    <a:pt x="4607326" y="0"/>
                  </a:cubicBezTo>
                  <a:cubicBezTo>
                    <a:pt x="4804859" y="-60585"/>
                    <a:pt x="5077788" y="38206"/>
                    <a:pt x="5371235" y="0"/>
                  </a:cubicBezTo>
                  <a:cubicBezTo>
                    <a:pt x="5664682" y="-38206"/>
                    <a:pt x="5747137" y="46325"/>
                    <a:pt x="5968039" y="0"/>
                  </a:cubicBezTo>
                  <a:cubicBezTo>
                    <a:pt x="6188941" y="-46325"/>
                    <a:pt x="6368141" y="33730"/>
                    <a:pt x="6731948" y="0"/>
                  </a:cubicBezTo>
                  <a:cubicBezTo>
                    <a:pt x="7095755" y="-33730"/>
                    <a:pt x="7007905" y="7078"/>
                    <a:pt x="7245200" y="0"/>
                  </a:cubicBezTo>
                  <a:cubicBezTo>
                    <a:pt x="7482495" y="-7078"/>
                    <a:pt x="7512184" y="16893"/>
                    <a:pt x="7758451" y="0"/>
                  </a:cubicBezTo>
                  <a:cubicBezTo>
                    <a:pt x="8004718" y="-16893"/>
                    <a:pt x="8230974" y="4773"/>
                    <a:pt x="8355255" y="0"/>
                  </a:cubicBezTo>
                  <a:cubicBezTo>
                    <a:pt x="8358529" y="157899"/>
                    <a:pt x="8326922" y="259263"/>
                    <a:pt x="8355255" y="388106"/>
                  </a:cubicBezTo>
                  <a:cubicBezTo>
                    <a:pt x="8383588" y="516949"/>
                    <a:pt x="8333584" y="698512"/>
                    <a:pt x="8355255" y="788216"/>
                  </a:cubicBezTo>
                  <a:cubicBezTo>
                    <a:pt x="8376926" y="877920"/>
                    <a:pt x="8319795" y="1055186"/>
                    <a:pt x="8355255" y="1200329"/>
                  </a:cubicBezTo>
                  <a:cubicBezTo>
                    <a:pt x="8179583" y="1264155"/>
                    <a:pt x="7815142" y="1129568"/>
                    <a:pt x="7674899" y="1200329"/>
                  </a:cubicBezTo>
                  <a:cubicBezTo>
                    <a:pt x="7534656" y="1271090"/>
                    <a:pt x="7446340" y="1179386"/>
                    <a:pt x="7328752" y="1200329"/>
                  </a:cubicBezTo>
                  <a:cubicBezTo>
                    <a:pt x="7211164" y="1221272"/>
                    <a:pt x="7003494" y="1152435"/>
                    <a:pt x="6899053" y="1200329"/>
                  </a:cubicBezTo>
                  <a:cubicBezTo>
                    <a:pt x="6794612" y="1248223"/>
                    <a:pt x="6487090" y="1121349"/>
                    <a:pt x="6135144" y="1200329"/>
                  </a:cubicBezTo>
                  <a:cubicBezTo>
                    <a:pt x="5783198" y="1279309"/>
                    <a:pt x="5698363" y="1138248"/>
                    <a:pt x="5538340" y="1200329"/>
                  </a:cubicBezTo>
                  <a:cubicBezTo>
                    <a:pt x="5378317" y="1262410"/>
                    <a:pt x="5239212" y="1163525"/>
                    <a:pt x="5108642" y="1200329"/>
                  </a:cubicBezTo>
                  <a:cubicBezTo>
                    <a:pt x="4978072" y="1237133"/>
                    <a:pt x="4750728" y="1195353"/>
                    <a:pt x="4511838" y="1200329"/>
                  </a:cubicBezTo>
                  <a:cubicBezTo>
                    <a:pt x="4272948" y="1205305"/>
                    <a:pt x="4243945" y="1162565"/>
                    <a:pt x="4165691" y="1200329"/>
                  </a:cubicBezTo>
                  <a:cubicBezTo>
                    <a:pt x="4087437" y="1238093"/>
                    <a:pt x="3975307" y="1181995"/>
                    <a:pt x="3819545" y="1200329"/>
                  </a:cubicBezTo>
                  <a:cubicBezTo>
                    <a:pt x="3663783" y="1218663"/>
                    <a:pt x="3510337" y="1187487"/>
                    <a:pt x="3222741" y="1200329"/>
                  </a:cubicBezTo>
                  <a:cubicBezTo>
                    <a:pt x="2935145" y="1213171"/>
                    <a:pt x="2903125" y="1191176"/>
                    <a:pt x="2793042" y="1200329"/>
                  </a:cubicBezTo>
                  <a:cubicBezTo>
                    <a:pt x="2682959" y="1209482"/>
                    <a:pt x="2323394" y="1187237"/>
                    <a:pt x="2112686" y="1200329"/>
                  </a:cubicBezTo>
                  <a:cubicBezTo>
                    <a:pt x="1901978" y="1213421"/>
                    <a:pt x="1857768" y="1190072"/>
                    <a:pt x="1682987" y="1200329"/>
                  </a:cubicBezTo>
                  <a:cubicBezTo>
                    <a:pt x="1508206" y="1210586"/>
                    <a:pt x="1188079" y="1136157"/>
                    <a:pt x="1002631" y="1200329"/>
                  </a:cubicBezTo>
                  <a:cubicBezTo>
                    <a:pt x="817183" y="1264501"/>
                    <a:pt x="799139" y="1194372"/>
                    <a:pt x="656484" y="1200329"/>
                  </a:cubicBezTo>
                  <a:cubicBezTo>
                    <a:pt x="513829" y="1206286"/>
                    <a:pt x="312883" y="1153331"/>
                    <a:pt x="0" y="1200329"/>
                  </a:cubicBezTo>
                  <a:cubicBezTo>
                    <a:pt x="-13174" y="1019052"/>
                    <a:pt x="8700" y="914411"/>
                    <a:pt x="0" y="824226"/>
                  </a:cubicBezTo>
                  <a:cubicBezTo>
                    <a:pt x="-8700" y="734041"/>
                    <a:pt x="540" y="502475"/>
                    <a:pt x="0" y="400110"/>
                  </a:cubicBezTo>
                  <a:cubicBezTo>
                    <a:pt x="-540" y="297745"/>
                    <a:pt x="8673" y="139107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58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srgbClr val="D5698A"/>
                    </a:outerShdw>
                  </a:effectLst>
                  <a:uLnTx/>
                  <a:uFillTx/>
                  <a:latin typeface="#9Slide03 Prompt Black" panose="00000A00000000000000" pitchFamily="2" charset="-34"/>
                  <a:ea typeface="等线" panose="020B0604020202020204" charset="-122"/>
                  <a:cs typeface="#9Slide03 Prompt Black" panose="00000A00000000000000" pitchFamily="2" charset="-34"/>
                </a:rPr>
                <a:t>CÁC SỐ 6,7,8,9,10</a:t>
              </a:r>
              <a:endParaRPr kumimoji="0" lang="en-US" altLang="zh-CN" sz="7200" b="1" i="0" u="none" strike="noStrike" kern="1200" cap="none" spc="58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D5698A"/>
                  </a:outerShdw>
                </a:effectLst>
                <a:uLnTx/>
                <a:uFillTx/>
                <a:latin typeface="#9Slide03 Prompt Black" panose="00000A00000000000000" pitchFamily="2" charset="-34"/>
                <a:ea typeface="等线" panose="020B0604020202020204" charset="-122"/>
                <a:cs typeface="#9Slide03 Prompt Black" panose="00000A00000000000000" pitchFamily="2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22416F-00B0-1975-910B-AE2E9E7F5516}"/>
                </a:ext>
              </a:extLst>
            </p:cNvPr>
            <p:cNvSpPr txBox="1"/>
            <p:nvPr/>
          </p:nvSpPr>
          <p:spPr>
            <a:xfrm>
              <a:off x="2684903" y="3098365"/>
              <a:ext cx="7193806" cy="120032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580" normalizeH="0" baseline="0" noProof="0">
                  <a:ln w="38100">
                    <a:solidFill>
                      <a:srgbClr val="FDE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rgbClr val="FDEFFF">
                        <a:alpha val="40000"/>
                      </a:srgbClr>
                    </a:glow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3 Prompt Black" panose="00000A00000000000000" pitchFamily="2" charset="-34"/>
                  <a:ea typeface="等线" panose="020B0604020202020204" charset="-122"/>
                  <a:cs typeface="#9Slide03 Prompt Black" panose="00000A00000000000000" pitchFamily="2" charset="-34"/>
                </a:rPr>
                <a:t>CÁC SỐ 6,7,8,9,10</a:t>
              </a:r>
              <a:endParaRPr kumimoji="0" lang="en-US" altLang="zh-CN" sz="7200" b="1" i="0" u="none" strike="noStrike" kern="1200" cap="none" spc="580" normalizeH="0" baseline="0" noProof="0" dirty="0">
                <a:ln w="38100">
                  <a:solidFill>
                    <a:srgbClr val="FDEFFF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rgbClr val="FDEFFF"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Prompt Black" panose="00000A00000000000000" pitchFamily="2" charset="-34"/>
                <a:ea typeface="等线" panose="020B0604020202020204" charset="-122"/>
                <a:cs typeface="#9Slide03 Prompt Black" panose="00000A00000000000000" pitchFamily="2" charset="-34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D34E1-6E29-07D9-22D2-AA59D087C31D}"/>
              </a:ext>
            </a:extLst>
          </p:cNvPr>
          <p:cNvSpPr/>
          <p:nvPr userDrawn="1"/>
        </p:nvSpPr>
        <p:spPr>
          <a:xfrm>
            <a:off x="2743200" y="236891"/>
            <a:ext cx="6172200" cy="1785104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noProof="0">
                <a:ln w="12700">
                  <a:noFill/>
                </a:ln>
                <a:gradFill>
                  <a:gsLst>
                    <a:gs pos="0">
                      <a:srgbClr val="B54730"/>
                    </a:gs>
                    <a:gs pos="97000">
                      <a:schemeClr val="accent6"/>
                    </a:gs>
                    <a:gs pos="47000">
                      <a:srgbClr val="CE527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srgbClr val="FFFF00">
                      <a:alpha val="40000"/>
                    </a:srgbClr>
                  </a:outerShdw>
                  <a:reflection blurRad="88900" stA="55000" endA="300" endPos="16000" dir="5400000" sy="-100000" algn="bl" rotWithShape="0"/>
                </a:effectLst>
                <a:latin typeface="#9Slide03 Prompt Black" panose="00000A00000000000000" pitchFamily="2" charset="-34"/>
                <a:cs typeface="#9Slide03 Prompt Black" panose="00000A00000000000000" pitchFamily="2" charset="-34"/>
              </a:rPr>
              <a:t>BÀI 2</a:t>
            </a:r>
            <a:endParaRPr kumimoji="0" lang="en-US" sz="11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0">
                    <a:srgbClr val="B54730"/>
                  </a:gs>
                  <a:gs pos="97000">
                    <a:schemeClr val="accent6"/>
                  </a:gs>
                  <a:gs pos="47000">
                    <a:srgbClr val="CE527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9050" dir="2700000" algn="tl" rotWithShape="0">
                  <a:srgbClr val="FFFF00">
                    <a:alpha val="40000"/>
                  </a:srgb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#9Slide03 Prompt Black" panose="00000A00000000000000" pitchFamily="2" charset="-34"/>
              <a:cs typeface="#9Slide03 Prompt Black" panose="00000A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75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880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87369399-DC38-9DA3-8EDB-0DA5C0EBB0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AB7E3CA-2317-AD1D-736D-B05C359C6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05" r="2246"/>
          <a:stretch/>
        </p:blipFill>
        <p:spPr>
          <a:xfrm>
            <a:off x="0" y="-157900"/>
            <a:ext cx="12192000" cy="70286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D04855A7-7356-1CB2-23FE-C27BD16EC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749007" y="3481765"/>
            <a:ext cx="8251991" cy="4043476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90469B0C-0FEB-C34A-4B80-FD49E8198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3000"/>
          </a:blip>
          <a:srcRect/>
          <a:stretch>
            <a:fillRect/>
          </a:stretch>
        </p:blipFill>
        <p:spPr>
          <a:xfrm>
            <a:off x="0" y="-135975"/>
            <a:ext cx="12192000" cy="7028600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DCA78B15-417D-CFAB-C242-9230CDFABB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393484" y="3699189"/>
            <a:ext cx="8654672" cy="3570052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059295F4-4662-9AF0-1879-7CEDAD73DF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86149" y="1667207"/>
            <a:ext cx="1362852" cy="1362852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98EA4B8-2EBF-21C7-1FC0-F8E6A81981F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9989828" y="45144"/>
            <a:ext cx="2118346" cy="2340714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06B80F5F-36FD-C858-E4B1-11E4711C183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143253">
            <a:off x="455826" y="-145503"/>
            <a:ext cx="1244907" cy="1751148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297E00D3-CF46-AA00-3854-32E149EEC8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06297" y="5101886"/>
            <a:ext cx="1963332" cy="1531399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54412EE2-6CF1-932D-D30A-5FC4BC009A0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595579" y="2863336"/>
            <a:ext cx="1410654" cy="1454282"/>
          </a:xfrm>
          <a:prstGeom prst="rect">
            <a:avLst/>
          </a:prstGeom>
        </p:spPr>
      </p:pic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092A7C3B-E354-C428-4028-A4DAD229B46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 rot="18169966">
            <a:off x="3695569" y="4955783"/>
            <a:ext cx="1410654" cy="1454282"/>
          </a:xfrm>
          <a:prstGeom prst="rect">
            <a:avLst/>
          </a:prstGeom>
        </p:spPr>
      </p:pic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73B4C0F1-BCE0-D37A-8016-ED5753FA05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 rot="18169966">
            <a:off x="7222510" y="4677496"/>
            <a:ext cx="1410654" cy="1454282"/>
          </a:xfrm>
          <a:prstGeom prst="rect">
            <a:avLst/>
          </a:prstGeom>
        </p:spPr>
      </p:pic>
      <p:pic>
        <p:nvPicPr>
          <p:cNvPr id="17" name="PHẠM DUYÊN 13 - 9Slide.vn">
            <a:extLst>
              <a:ext uri="{FF2B5EF4-FFF2-40B4-BE49-F238E27FC236}">
                <a16:creationId xmlns:a16="http://schemas.microsoft.com/office/drawing/2014/main" id="{EA52C4F1-4F33-B789-122A-323FC758B1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67" y="381000"/>
            <a:ext cx="8558267" cy="6709681"/>
          </a:xfrm>
          <a:prstGeom prst="rect">
            <a:avLst/>
          </a:prstGeom>
        </p:spPr>
      </p:pic>
      <p:pic>
        <p:nvPicPr>
          <p:cNvPr id="15" name="PHẠM DUYÊN 14 - 9Slide.vn">
            <a:extLst>
              <a:ext uri="{FF2B5EF4-FFF2-40B4-BE49-F238E27FC236}">
                <a16:creationId xmlns:a16="http://schemas.microsoft.com/office/drawing/2014/main" id="{7A3B8123-B12D-CF17-775C-25A7CD7BCCC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289402">
            <a:off x="196347" y="5187209"/>
            <a:ext cx="2279590" cy="1504530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971E824-5B26-773E-AC4B-75CA059804B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 rot="4679025">
            <a:off x="10397923" y="3543451"/>
            <a:ext cx="1410654" cy="1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id="{33B19096-F994-903A-88E9-EEF9E5A7C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5" t="1058" r="5910" b="8889"/>
          <a:stretch/>
        </p:blipFill>
        <p:spPr>
          <a:xfrm>
            <a:off x="0" y="0"/>
            <a:ext cx="12192000" cy="6854371"/>
          </a:xfrm>
          <a:prstGeom prst="rect">
            <a:avLst/>
          </a:prstGeom>
        </p:spPr>
      </p:pic>
      <p:grpSp>
        <p:nvGrpSpPr>
          <p:cNvPr id="37" name="PHẠM DUYÊN 2 - 9Slide.vn">
            <a:extLst>
              <a:ext uri="{FF2B5EF4-FFF2-40B4-BE49-F238E27FC236}">
                <a16:creationId xmlns:a16="http://schemas.microsoft.com/office/drawing/2014/main" id="{BA8F7664-31C5-B203-64C1-AD5DF8C6C24F}"/>
              </a:ext>
            </a:extLst>
          </p:cNvPr>
          <p:cNvGrpSpPr/>
          <p:nvPr userDrawn="1"/>
        </p:nvGrpSpPr>
        <p:grpSpPr>
          <a:xfrm>
            <a:off x="357415" y="406400"/>
            <a:ext cx="11477170" cy="6045200"/>
            <a:chOff x="166914" y="286657"/>
            <a:chExt cx="11756571" cy="6113008"/>
          </a:xfrm>
        </p:grpSpPr>
        <p:sp>
          <p:nvSpPr>
            <p:cNvPr id="33" name="Rounded Rectangle 7">
              <a:extLst>
                <a:ext uri="{FF2B5EF4-FFF2-40B4-BE49-F238E27FC236}">
                  <a16:creationId xmlns:a16="http://schemas.microsoft.com/office/drawing/2014/main" id="{6FC9BDBA-243A-FAB0-6A4D-516BAC11BC46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4A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4" name="Rounded Rectangle 4">
              <a:extLst>
                <a:ext uri="{FF2B5EF4-FFF2-40B4-BE49-F238E27FC236}">
                  <a16:creationId xmlns:a16="http://schemas.microsoft.com/office/drawing/2014/main" id="{49C81A6D-22D1-26B1-44B0-B6C9C8C33528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8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A137-CE41-0F4E-8D15-1C927E9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BC578-CC36-A582-2B9F-93830E8E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48D43-D4D1-83BB-4C47-B98C991F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B88E-B0AC-25F8-CA9B-FD961AB9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3362C-A907-94AA-4E9E-EB8C6644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5CAB-82E8-5CFB-0D36-621FBC5B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808EF-D449-E969-2FDE-DE64B271D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B6A14-DC00-84FA-0E68-49D862684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EDE46-A707-2410-AB72-6966F6FF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15B4C-B855-5ADD-B212-D640C499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7773C-EAD3-5986-B0B7-E43908C9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9BBC-C950-D3E6-1E25-56035A79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30424-A21D-A2E2-2F57-C56314B21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82DA3-4A19-6227-A1CB-DCD0CBB0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B3F05-E876-88A7-B49B-BD0CEDF7D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97A12-9951-F978-5FE3-33E8474FD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A6893-88E9-0AB7-EF9E-FFDB6F85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F6A36-E665-1395-1FA3-D8EB82E0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47E1E-41FD-07E4-8A9E-EBD7D3B5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A80C-449D-3F38-D225-A9BD6D53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2437E-D2D5-4105-CB03-3D5C54DE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B8E83-6280-5568-C734-E0062B73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42AA4-4FF6-9E6C-23D2-A015703A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44E4FCB-E023-AE70-F787-2B60908F4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5" t="1058" r="5910" b="8889"/>
          <a:stretch/>
        </p:blipFill>
        <p:spPr>
          <a:xfrm>
            <a:off x="0" y="0"/>
            <a:ext cx="12192000" cy="6854371"/>
          </a:xfrm>
          <a:prstGeom prst="rect">
            <a:avLst/>
          </a:prstGeom>
        </p:spPr>
      </p:pic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8490F71C-BE69-C70B-B8AC-5A23B1D2E3AC}"/>
              </a:ext>
            </a:extLst>
          </p:cNvPr>
          <p:cNvGrpSpPr/>
          <p:nvPr userDrawn="1"/>
        </p:nvGrpSpPr>
        <p:grpSpPr>
          <a:xfrm>
            <a:off x="357415" y="406400"/>
            <a:ext cx="11477170" cy="6045200"/>
            <a:chOff x="166914" y="286657"/>
            <a:chExt cx="11756571" cy="6113008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9C75B79B-1261-8F2C-77CA-D59BBE44BBC6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4A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437798C3-1539-6B81-0667-F6E51355F813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6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AAEB-F205-690D-185E-AB5A8D29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F1A28-71C2-AAE0-5E5F-7FBD62E0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30948-0E8C-8FDB-BBC0-BCC0EE139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9C76D-340B-BB6F-9C01-4B7B48D90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1EAA-1F7B-AC83-FD2D-451B1D7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35B6A-FC0A-D4C1-0BD9-BF273ADF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10D0C02F-057A-F729-0DEE-19D4F00F6D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0A7A7-FC1C-32F7-BB92-A07B9FB0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F6B7E-C67D-A720-C25D-F22E496C6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655D1-A5C9-1B70-908F-E19251652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C90B-23A0-4B84-BEC1-248B439C16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196B6-BD36-D1F6-1EEB-4D17D8973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4E249-97E6-F04C-CF8E-A37C42F8C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263EBE9-E6E2-6E54-D35C-FAB04B993C9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8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openxmlformats.org/officeDocument/2006/relationships/image" Target="../media/image20.png"/><Relationship Id="rId21" Type="http://schemas.openxmlformats.org/officeDocument/2006/relationships/slide" Target="slide5.xml"/><Relationship Id="rId7" Type="http://schemas.openxmlformats.org/officeDocument/2006/relationships/image" Target="../media/image22.png"/><Relationship Id="rId12" Type="http://schemas.openxmlformats.org/officeDocument/2006/relationships/slide" Target="slide10.xml"/><Relationship Id="rId17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slide" Target="slide8.xml"/><Relationship Id="rId14" Type="http://schemas.openxmlformats.org/officeDocument/2006/relationships/slide" Target="slide7.xml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4B624719-F44A-EDFD-49BF-44E2323A3D55}"/>
              </a:ext>
            </a:extLst>
          </p:cNvPr>
          <p:cNvSpPr txBox="1"/>
          <p:nvPr/>
        </p:nvSpPr>
        <p:spPr>
          <a:xfrm>
            <a:off x="5370481" y="4792379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</a:rPr>
              <a:t>TIẾT 2</a:t>
            </a: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AD54F05-C0EB-399F-B70D-29B02AD1B0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739" y="354562"/>
            <a:ext cx="1689044" cy="703032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526B87CB-4AE5-9D85-5F10-651B649F5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863" y="634370"/>
            <a:ext cx="6526274" cy="3056282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9F1C6BF5-61E2-250C-6799-BE31EBFE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23" y="2805652"/>
            <a:ext cx="1166875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4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5" y="177805"/>
            <a:ext cx="1333500" cy="1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71531" y="260679"/>
            <a:ext cx="8352928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mấy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miếng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dưa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hấu</a:t>
            </a:r>
            <a:r>
              <a:rPr lang="en-US" sz="4267" b="1" dirty="0" smtClean="0">
                <a:latin typeface="UTM Avo" pitchFamily="18" charset="0"/>
              </a:rPr>
              <a:t> ?</a:t>
            </a:r>
            <a:endParaRPr lang="vi-VN" sz="4267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57985" y="3805391"/>
            <a:ext cx="1344149" cy="995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 smtClean="0">
                <a:latin typeface="UTM Avo" pitchFamily="18" charset="0"/>
              </a:rPr>
              <a:t>10</a:t>
            </a:r>
            <a:endParaRPr lang="vi-VN" sz="5867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971800" y="1905000"/>
            <a:ext cx="57912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39"/>
          <a:stretch/>
        </p:blipFill>
        <p:spPr>
          <a:xfrm>
            <a:off x="3178437" y="1988291"/>
            <a:ext cx="3429000" cy="181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r="73383"/>
          <a:stretch/>
        </p:blipFill>
        <p:spPr>
          <a:xfrm>
            <a:off x="6324600" y="2092918"/>
            <a:ext cx="1910837" cy="18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3" t="13226" r="29625" b="16689"/>
          <a:stretch/>
        </p:blipFill>
        <p:spPr>
          <a:xfrm>
            <a:off x="4079776" y="548681"/>
            <a:ext cx="4032448" cy="5380793"/>
          </a:xfrm>
          <a:prstGeom prst="rect">
            <a:avLst/>
          </a:prstGeom>
        </p:spPr>
      </p:pic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177805"/>
            <a:ext cx="812800" cy="88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2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877B1-3371-686A-2226-79F99BDC9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41" y="1371600"/>
            <a:ext cx="6375918" cy="3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5EADEC2-06B6-D423-643A-6CEFE50D770D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65D812-75FF-877D-991C-3EA29991A41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29CE58-408E-EFC9-68A5-0EA8756C170A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FACD05-39D7-A17B-2014-90F72A39891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0" name="PHẠM DUYÊN 3 - 9Slide.vn">
            <a:extLst>
              <a:ext uri="{FF2B5EF4-FFF2-40B4-BE49-F238E27FC236}">
                <a16:creationId xmlns:a16="http://schemas.microsoft.com/office/drawing/2014/main" id="{C2B37FB0-050A-C10E-4165-85EABAA4C9B4}"/>
              </a:ext>
            </a:extLst>
          </p:cNvPr>
          <p:cNvGrpSpPr/>
          <p:nvPr/>
        </p:nvGrpSpPr>
        <p:grpSpPr>
          <a:xfrm>
            <a:off x="1742805" y="1461048"/>
            <a:ext cx="2527738" cy="2196552"/>
            <a:chOff x="1742805" y="1461048"/>
            <a:chExt cx="2527738" cy="2196552"/>
          </a:xfrm>
        </p:grpSpPr>
        <p:grpSp>
          <p:nvGrpSpPr>
            <p:cNvPr id="38" name="PHẠM DUYÊN 1 - 9Slide.vn">
              <a:extLst>
                <a:ext uri="{FF2B5EF4-FFF2-40B4-BE49-F238E27FC236}">
                  <a16:creationId xmlns:a16="http://schemas.microsoft.com/office/drawing/2014/main" id="{1D25C280-8254-DBFC-216A-63D69C3BFE19}"/>
                </a:ext>
              </a:extLst>
            </p:cNvPr>
            <p:cNvGrpSpPr/>
            <p:nvPr/>
          </p:nvGrpSpPr>
          <p:grpSpPr>
            <a:xfrm>
              <a:off x="1742805" y="1461048"/>
              <a:ext cx="2527738" cy="2196552"/>
              <a:chOff x="1742805" y="1461048"/>
              <a:chExt cx="2527738" cy="2196552"/>
            </a:xfrm>
          </p:grpSpPr>
          <p:sp>
            <p:nvSpPr>
              <p:cNvPr id="12" name="Rounded Rectangle 4">
                <a:hlinkClick r:id="" action="ppaction://noaction"/>
                <a:extLst>
                  <a:ext uri="{FF2B5EF4-FFF2-40B4-BE49-F238E27FC236}">
                    <a16:creationId xmlns:a16="http://schemas.microsoft.com/office/drawing/2014/main" id="{62B95A4E-5C35-A99E-3B00-2F073AFED120}"/>
                  </a:ext>
                </a:extLst>
              </p:cNvPr>
              <p:cNvSpPr/>
              <p:nvPr/>
            </p:nvSpPr>
            <p:spPr>
              <a:xfrm>
                <a:off x="1742805" y="1461048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" name="Rounded Rectangle 13">
                <a:extLst>
                  <a:ext uri="{FF2B5EF4-FFF2-40B4-BE49-F238E27FC236}">
                    <a16:creationId xmlns:a16="http://schemas.microsoft.com/office/drawing/2014/main" id="{A7F7D2CE-9C75-8057-A459-AAE4FB789DE6}"/>
                  </a:ext>
                </a:extLst>
              </p:cNvPr>
              <p:cNvSpPr/>
              <p:nvPr/>
            </p:nvSpPr>
            <p:spPr>
              <a:xfrm>
                <a:off x="2638922" y="2922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BD52BB-2D8F-8334-85AE-0BF10A8C3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06" y="1522651"/>
              <a:ext cx="1908333" cy="1399445"/>
            </a:xfrm>
            <a:prstGeom prst="rect">
              <a:avLst/>
            </a:prstGeom>
          </p:spPr>
        </p:pic>
      </p:grpSp>
      <p:grpSp>
        <p:nvGrpSpPr>
          <p:cNvPr id="31" name="PHẠM DUYÊN 4 - 9Slide.vn">
            <a:extLst>
              <a:ext uri="{FF2B5EF4-FFF2-40B4-BE49-F238E27FC236}">
                <a16:creationId xmlns:a16="http://schemas.microsoft.com/office/drawing/2014/main" id="{A71F6EA6-B7CB-177C-20CB-1399388BE9B5}"/>
              </a:ext>
            </a:extLst>
          </p:cNvPr>
          <p:cNvGrpSpPr/>
          <p:nvPr/>
        </p:nvGrpSpPr>
        <p:grpSpPr>
          <a:xfrm>
            <a:off x="5016062" y="1461048"/>
            <a:ext cx="2527738" cy="2196552"/>
            <a:chOff x="5016062" y="1461048"/>
            <a:chExt cx="2527738" cy="2196552"/>
          </a:xfrm>
        </p:grpSpPr>
        <p:grpSp>
          <p:nvGrpSpPr>
            <p:cNvPr id="39" name="PHẠM DUYÊN 2 - 9Slide.vn">
              <a:extLst>
                <a:ext uri="{FF2B5EF4-FFF2-40B4-BE49-F238E27FC236}">
                  <a16:creationId xmlns:a16="http://schemas.microsoft.com/office/drawing/2014/main" id="{559E58D6-A97A-9748-50CB-A7F470CBE345}"/>
                </a:ext>
              </a:extLst>
            </p:cNvPr>
            <p:cNvGrpSpPr/>
            <p:nvPr/>
          </p:nvGrpSpPr>
          <p:grpSpPr>
            <a:xfrm>
              <a:off x="5016062" y="1461048"/>
              <a:ext cx="2527738" cy="2196552"/>
              <a:chOff x="5016062" y="1461048"/>
              <a:chExt cx="2527738" cy="2196552"/>
            </a:xfrm>
          </p:grpSpPr>
          <p:sp>
            <p:nvSpPr>
              <p:cNvPr id="14" name="Rounded Rectangle 7">
                <a:hlinkClick r:id="" action="ppaction://noaction"/>
                <a:extLst>
                  <a:ext uri="{FF2B5EF4-FFF2-40B4-BE49-F238E27FC236}">
                    <a16:creationId xmlns:a16="http://schemas.microsoft.com/office/drawing/2014/main" id="{AF13BBCE-43CD-DE09-9E32-519E5AA79D62}"/>
                  </a:ext>
                </a:extLst>
              </p:cNvPr>
              <p:cNvSpPr/>
              <p:nvPr/>
            </p:nvSpPr>
            <p:spPr>
              <a:xfrm>
                <a:off x="5016062" y="1461048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" name="Rounded Rectangle 13">
                <a:extLst>
                  <a:ext uri="{FF2B5EF4-FFF2-40B4-BE49-F238E27FC236}">
                    <a16:creationId xmlns:a16="http://schemas.microsoft.com/office/drawing/2014/main" id="{296531ED-690D-B7EB-522B-19CF2F020BDA}"/>
                  </a:ext>
                </a:extLst>
              </p:cNvPr>
              <p:cNvSpPr/>
              <p:nvPr/>
            </p:nvSpPr>
            <p:spPr>
              <a:xfrm>
                <a:off x="5904596" y="2922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339B7D-9FC9-5833-FFDB-667E0134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617" y="1537672"/>
              <a:ext cx="1967174" cy="1442595"/>
            </a:xfrm>
            <a:prstGeom prst="rect">
              <a:avLst/>
            </a:prstGeom>
          </p:spPr>
        </p:pic>
      </p:grpSp>
      <p:grpSp>
        <p:nvGrpSpPr>
          <p:cNvPr id="44" name="PHẠM DUYÊN 5 - 9Slide.vn">
            <a:extLst>
              <a:ext uri="{FF2B5EF4-FFF2-40B4-BE49-F238E27FC236}">
                <a16:creationId xmlns:a16="http://schemas.microsoft.com/office/drawing/2014/main" id="{5252A572-EF22-4D41-19B5-B40756A7FCC6}"/>
              </a:ext>
            </a:extLst>
          </p:cNvPr>
          <p:cNvGrpSpPr/>
          <p:nvPr/>
        </p:nvGrpSpPr>
        <p:grpSpPr>
          <a:xfrm>
            <a:off x="8292662" y="1461048"/>
            <a:ext cx="2527738" cy="2196552"/>
            <a:chOff x="8292662" y="1461048"/>
            <a:chExt cx="2527738" cy="2196552"/>
          </a:xfrm>
        </p:grpSpPr>
        <p:grpSp>
          <p:nvGrpSpPr>
            <p:cNvPr id="40" name="PHẠM DUYÊN 3 - 9Slide.vn">
              <a:extLst>
                <a:ext uri="{FF2B5EF4-FFF2-40B4-BE49-F238E27FC236}">
                  <a16:creationId xmlns:a16="http://schemas.microsoft.com/office/drawing/2014/main" id="{044B6A0B-160B-177F-8A57-143B4D2FB565}"/>
                </a:ext>
              </a:extLst>
            </p:cNvPr>
            <p:cNvGrpSpPr/>
            <p:nvPr/>
          </p:nvGrpSpPr>
          <p:grpSpPr>
            <a:xfrm>
              <a:off x="8292662" y="1461048"/>
              <a:ext cx="2527738" cy="2196552"/>
              <a:chOff x="8292662" y="1461048"/>
              <a:chExt cx="2527738" cy="2196552"/>
            </a:xfrm>
          </p:grpSpPr>
          <p:sp>
            <p:nvSpPr>
              <p:cNvPr id="16" name="Rounded Rectangle 11">
                <a:hlinkClick r:id="" action="ppaction://noaction"/>
                <a:extLst>
                  <a:ext uri="{FF2B5EF4-FFF2-40B4-BE49-F238E27FC236}">
                    <a16:creationId xmlns:a16="http://schemas.microsoft.com/office/drawing/2014/main" id="{D10FE7BB-2269-B3EA-9250-79F36B524FB6}"/>
                  </a:ext>
                </a:extLst>
              </p:cNvPr>
              <p:cNvSpPr/>
              <p:nvPr/>
            </p:nvSpPr>
            <p:spPr>
              <a:xfrm>
                <a:off x="8292662" y="1461048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" name="Rounded Rectangle 13">
                <a:extLst>
                  <a:ext uri="{FF2B5EF4-FFF2-40B4-BE49-F238E27FC236}">
                    <a16:creationId xmlns:a16="http://schemas.microsoft.com/office/drawing/2014/main" id="{38AEB08F-1070-FD56-6228-7325DE0A7AAE}"/>
                  </a:ext>
                </a:extLst>
              </p:cNvPr>
              <p:cNvSpPr/>
              <p:nvPr/>
            </p:nvSpPr>
            <p:spPr>
              <a:xfrm>
                <a:off x="9209269" y="2922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BCF8E15-4361-FD1F-629B-673FBAC3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86800" y="1568020"/>
              <a:ext cx="1925791" cy="1412247"/>
            </a:xfrm>
            <a:prstGeom prst="rect">
              <a:avLst/>
            </a:prstGeom>
          </p:spPr>
        </p:pic>
      </p:grpSp>
      <p:grpSp>
        <p:nvGrpSpPr>
          <p:cNvPr id="45" name="PHẠM DUYÊN 6 - 9Slide.vn">
            <a:extLst>
              <a:ext uri="{FF2B5EF4-FFF2-40B4-BE49-F238E27FC236}">
                <a16:creationId xmlns:a16="http://schemas.microsoft.com/office/drawing/2014/main" id="{33252303-B736-C0FA-784E-DDBDA1E190CE}"/>
              </a:ext>
            </a:extLst>
          </p:cNvPr>
          <p:cNvGrpSpPr/>
          <p:nvPr/>
        </p:nvGrpSpPr>
        <p:grpSpPr>
          <a:xfrm>
            <a:off x="1742805" y="3962400"/>
            <a:ext cx="2527738" cy="2308667"/>
            <a:chOff x="1742805" y="4015933"/>
            <a:chExt cx="2527738" cy="2308667"/>
          </a:xfrm>
        </p:grpSpPr>
        <p:grpSp>
          <p:nvGrpSpPr>
            <p:cNvPr id="41" name="PHẠM DUYÊN 4 - 9Slide.vn">
              <a:extLst>
                <a:ext uri="{FF2B5EF4-FFF2-40B4-BE49-F238E27FC236}">
                  <a16:creationId xmlns:a16="http://schemas.microsoft.com/office/drawing/2014/main" id="{823CC0B8-E068-8C59-7E4C-AD5363B91917}"/>
                </a:ext>
              </a:extLst>
            </p:cNvPr>
            <p:cNvGrpSpPr/>
            <p:nvPr/>
          </p:nvGrpSpPr>
          <p:grpSpPr>
            <a:xfrm>
              <a:off x="1742805" y="4015933"/>
              <a:ext cx="2527738" cy="2308667"/>
              <a:chOff x="1742805" y="4015933"/>
              <a:chExt cx="2527738" cy="2308667"/>
            </a:xfrm>
          </p:grpSpPr>
          <p:sp>
            <p:nvSpPr>
              <p:cNvPr id="18" name="Rounded Rectangle 17">
                <a:hlinkClick r:id="" action="ppaction://noaction"/>
                <a:extLst>
                  <a:ext uri="{FF2B5EF4-FFF2-40B4-BE49-F238E27FC236}">
                    <a16:creationId xmlns:a16="http://schemas.microsoft.com/office/drawing/2014/main" id="{EDDC55EE-7D89-A98C-15BE-32C5D13A217A}"/>
                  </a:ext>
                </a:extLst>
              </p:cNvPr>
              <p:cNvSpPr/>
              <p:nvPr/>
            </p:nvSpPr>
            <p:spPr>
              <a:xfrm>
                <a:off x="1742805" y="4015933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5" name="Rounded Rectangle 13">
                <a:extLst>
                  <a:ext uri="{FF2B5EF4-FFF2-40B4-BE49-F238E27FC236}">
                    <a16:creationId xmlns:a16="http://schemas.microsoft.com/office/drawing/2014/main" id="{89AA27BE-88AF-564C-CC1C-780058B13BAA}"/>
                  </a:ext>
                </a:extLst>
              </p:cNvPr>
              <p:cNvSpPr/>
              <p:nvPr/>
            </p:nvSpPr>
            <p:spPr>
              <a:xfrm>
                <a:off x="2638922" y="5589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199C079-EAF4-1799-9B33-15BF3763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06" y="4069852"/>
              <a:ext cx="1998170" cy="1465325"/>
            </a:xfrm>
            <a:prstGeom prst="rect">
              <a:avLst/>
            </a:prstGeom>
          </p:spPr>
        </p:pic>
      </p:grpSp>
      <p:grpSp>
        <p:nvGrpSpPr>
          <p:cNvPr id="46" name="PHẠM DUYÊN 7 - 9Slide.vn">
            <a:extLst>
              <a:ext uri="{FF2B5EF4-FFF2-40B4-BE49-F238E27FC236}">
                <a16:creationId xmlns:a16="http://schemas.microsoft.com/office/drawing/2014/main" id="{A6F4ED76-6D64-A304-5BB4-F180B8AA79A5}"/>
              </a:ext>
            </a:extLst>
          </p:cNvPr>
          <p:cNvGrpSpPr/>
          <p:nvPr/>
        </p:nvGrpSpPr>
        <p:grpSpPr>
          <a:xfrm>
            <a:off x="5016062" y="3962400"/>
            <a:ext cx="2527738" cy="2308667"/>
            <a:chOff x="5016062" y="4015933"/>
            <a:chExt cx="2527738" cy="2308667"/>
          </a:xfrm>
        </p:grpSpPr>
        <p:grpSp>
          <p:nvGrpSpPr>
            <p:cNvPr id="42" name="PHẠM DUYÊN 5 - 9Slide.vn">
              <a:extLst>
                <a:ext uri="{FF2B5EF4-FFF2-40B4-BE49-F238E27FC236}">
                  <a16:creationId xmlns:a16="http://schemas.microsoft.com/office/drawing/2014/main" id="{3DABB63B-D4FB-8957-8737-DDA5A2741DE1}"/>
                </a:ext>
              </a:extLst>
            </p:cNvPr>
            <p:cNvGrpSpPr/>
            <p:nvPr/>
          </p:nvGrpSpPr>
          <p:grpSpPr>
            <a:xfrm>
              <a:off x="5016062" y="4015933"/>
              <a:ext cx="2527738" cy="2308667"/>
              <a:chOff x="5016062" y="4015933"/>
              <a:chExt cx="2527738" cy="2308667"/>
            </a:xfrm>
          </p:grpSpPr>
          <p:sp>
            <p:nvSpPr>
              <p:cNvPr id="20" name="Rounded Rectangle 22">
                <a:hlinkClick r:id="" action="ppaction://noaction"/>
                <a:extLst>
                  <a:ext uri="{FF2B5EF4-FFF2-40B4-BE49-F238E27FC236}">
                    <a16:creationId xmlns:a16="http://schemas.microsoft.com/office/drawing/2014/main" id="{1FBB1B1E-89FA-91F2-2154-1F47637C6819}"/>
                  </a:ext>
                </a:extLst>
              </p:cNvPr>
              <p:cNvSpPr/>
              <p:nvPr/>
            </p:nvSpPr>
            <p:spPr>
              <a:xfrm>
                <a:off x="5016062" y="4015933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6" name="Rounded Rectangle 13">
                <a:extLst>
                  <a:ext uri="{FF2B5EF4-FFF2-40B4-BE49-F238E27FC236}">
                    <a16:creationId xmlns:a16="http://schemas.microsoft.com/office/drawing/2014/main" id="{D058CE50-7109-4FD2-3708-70ADA4B39E8F}"/>
                  </a:ext>
                </a:extLst>
              </p:cNvPr>
              <p:cNvSpPr/>
              <p:nvPr/>
            </p:nvSpPr>
            <p:spPr>
              <a:xfrm>
                <a:off x="5904596" y="5589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1E87BDA-C707-29AE-2CDD-9C75783D0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250" y="4156702"/>
              <a:ext cx="1900195" cy="1393478"/>
            </a:xfrm>
            <a:prstGeom prst="rect">
              <a:avLst/>
            </a:prstGeom>
          </p:spPr>
        </p:pic>
      </p:grpSp>
      <p:grpSp>
        <p:nvGrpSpPr>
          <p:cNvPr id="47" name="PHẠM DUYÊN 8 - 9Slide.vn">
            <a:extLst>
              <a:ext uri="{FF2B5EF4-FFF2-40B4-BE49-F238E27FC236}">
                <a16:creationId xmlns:a16="http://schemas.microsoft.com/office/drawing/2014/main" id="{153D888B-EE5E-A45A-0EDA-FD4DB98BF92B}"/>
              </a:ext>
            </a:extLst>
          </p:cNvPr>
          <p:cNvGrpSpPr/>
          <p:nvPr/>
        </p:nvGrpSpPr>
        <p:grpSpPr>
          <a:xfrm>
            <a:off x="8292662" y="3962400"/>
            <a:ext cx="2527738" cy="2308667"/>
            <a:chOff x="8292662" y="4015933"/>
            <a:chExt cx="2527738" cy="2308667"/>
          </a:xfrm>
        </p:grpSpPr>
        <p:grpSp>
          <p:nvGrpSpPr>
            <p:cNvPr id="43" name="PHẠM DUYÊN 6 - 9Slide.vn">
              <a:extLst>
                <a:ext uri="{FF2B5EF4-FFF2-40B4-BE49-F238E27FC236}">
                  <a16:creationId xmlns:a16="http://schemas.microsoft.com/office/drawing/2014/main" id="{9255D281-9466-DC20-F285-D57EB838532B}"/>
                </a:ext>
              </a:extLst>
            </p:cNvPr>
            <p:cNvGrpSpPr/>
            <p:nvPr/>
          </p:nvGrpSpPr>
          <p:grpSpPr>
            <a:xfrm>
              <a:off x="8292662" y="4015933"/>
              <a:ext cx="2527738" cy="2308667"/>
              <a:chOff x="8292662" y="4015933"/>
              <a:chExt cx="2527738" cy="2308667"/>
            </a:xfrm>
          </p:grpSpPr>
          <p:sp>
            <p:nvSpPr>
              <p:cNvPr id="22" name="Rounded Rectangle 26">
                <a:hlinkClick r:id="" action="ppaction://noaction"/>
                <a:extLst>
                  <a:ext uri="{FF2B5EF4-FFF2-40B4-BE49-F238E27FC236}">
                    <a16:creationId xmlns:a16="http://schemas.microsoft.com/office/drawing/2014/main" id="{5FFAD01A-0D78-2F67-1198-761411102550}"/>
                  </a:ext>
                </a:extLst>
              </p:cNvPr>
              <p:cNvSpPr/>
              <p:nvPr/>
            </p:nvSpPr>
            <p:spPr>
              <a:xfrm>
                <a:off x="8292662" y="4015933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7" name="Rounded Rectangle 13">
                <a:extLst>
                  <a:ext uri="{FF2B5EF4-FFF2-40B4-BE49-F238E27FC236}">
                    <a16:creationId xmlns:a16="http://schemas.microsoft.com/office/drawing/2014/main" id="{6CCE9A00-A32D-390A-A78C-C2928E44CC62}"/>
                  </a:ext>
                </a:extLst>
              </p:cNvPr>
              <p:cNvSpPr/>
              <p:nvPr/>
            </p:nvSpPr>
            <p:spPr>
              <a:xfrm>
                <a:off x="9209269" y="5589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F114651-F561-1C80-DEF5-8293FD141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739" y="4096841"/>
              <a:ext cx="1924563" cy="1411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30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5EADEC2-06B6-D423-643A-6CEFE50D770D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65D812-75FF-877D-991C-3EA29991A41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29CE58-408E-EFC9-68A5-0EA8756C170A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FACD05-39D7-A17B-2014-90F72A39891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0" name="PHẠM DUYÊN 3 - 9Slide.vn">
            <a:extLst>
              <a:ext uri="{FF2B5EF4-FFF2-40B4-BE49-F238E27FC236}">
                <a16:creationId xmlns:a16="http://schemas.microsoft.com/office/drawing/2014/main" id="{C2B37FB0-050A-C10E-4165-85EABAA4C9B4}"/>
              </a:ext>
            </a:extLst>
          </p:cNvPr>
          <p:cNvGrpSpPr/>
          <p:nvPr/>
        </p:nvGrpSpPr>
        <p:grpSpPr>
          <a:xfrm>
            <a:off x="1524000" y="2057400"/>
            <a:ext cx="2527738" cy="2196552"/>
            <a:chOff x="1742805" y="1461048"/>
            <a:chExt cx="2527738" cy="2196552"/>
          </a:xfrm>
        </p:grpSpPr>
        <p:grpSp>
          <p:nvGrpSpPr>
            <p:cNvPr id="38" name="PHẠM DUYÊN 1 - 9Slide.vn">
              <a:extLst>
                <a:ext uri="{FF2B5EF4-FFF2-40B4-BE49-F238E27FC236}">
                  <a16:creationId xmlns:a16="http://schemas.microsoft.com/office/drawing/2014/main" id="{1D25C280-8254-DBFC-216A-63D69C3BFE19}"/>
                </a:ext>
              </a:extLst>
            </p:cNvPr>
            <p:cNvGrpSpPr/>
            <p:nvPr/>
          </p:nvGrpSpPr>
          <p:grpSpPr>
            <a:xfrm>
              <a:off x="1742805" y="1461048"/>
              <a:ext cx="2527738" cy="2196552"/>
              <a:chOff x="1742805" y="1461048"/>
              <a:chExt cx="2527738" cy="2196552"/>
            </a:xfrm>
          </p:grpSpPr>
          <p:sp>
            <p:nvSpPr>
              <p:cNvPr id="12" name="Rounded Rectangle 4">
                <a:hlinkClick r:id="" action="ppaction://noaction"/>
                <a:extLst>
                  <a:ext uri="{FF2B5EF4-FFF2-40B4-BE49-F238E27FC236}">
                    <a16:creationId xmlns:a16="http://schemas.microsoft.com/office/drawing/2014/main" id="{62B95A4E-5C35-A99E-3B00-2F073AFED120}"/>
                  </a:ext>
                </a:extLst>
              </p:cNvPr>
              <p:cNvSpPr/>
              <p:nvPr/>
            </p:nvSpPr>
            <p:spPr>
              <a:xfrm>
                <a:off x="1742805" y="1461048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2" name="Rounded Rectangle 13">
                <a:extLst>
                  <a:ext uri="{FF2B5EF4-FFF2-40B4-BE49-F238E27FC236}">
                    <a16:creationId xmlns:a16="http://schemas.microsoft.com/office/drawing/2014/main" id="{A7F7D2CE-9C75-8057-A459-AAE4FB789DE6}"/>
                  </a:ext>
                </a:extLst>
              </p:cNvPr>
              <p:cNvSpPr/>
              <p:nvPr/>
            </p:nvSpPr>
            <p:spPr>
              <a:xfrm>
                <a:off x="2638922" y="2922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BD52BB-2D8F-8334-85AE-0BF10A8C3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06" y="1522651"/>
              <a:ext cx="1908333" cy="1399445"/>
            </a:xfrm>
            <a:prstGeom prst="rect">
              <a:avLst/>
            </a:prstGeom>
          </p:spPr>
        </p:pic>
      </p:grpSp>
      <p:grpSp>
        <p:nvGrpSpPr>
          <p:cNvPr id="31" name="PHẠM DUYÊN 4 - 9Slide.vn">
            <a:extLst>
              <a:ext uri="{FF2B5EF4-FFF2-40B4-BE49-F238E27FC236}">
                <a16:creationId xmlns:a16="http://schemas.microsoft.com/office/drawing/2014/main" id="{A71F6EA6-B7CB-177C-20CB-1399388BE9B5}"/>
              </a:ext>
            </a:extLst>
          </p:cNvPr>
          <p:cNvGrpSpPr/>
          <p:nvPr/>
        </p:nvGrpSpPr>
        <p:grpSpPr>
          <a:xfrm>
            <a:off x="4797257" y="2057400"/>
            <a:ext cx="2527738" cy="2196552"/>
            <a:chOff x="5016062" y="1461048"/>
            <a:chExt cx="2527738" cy="2196552"/>
          </a:xfrm>
        </p:grpSpPr>
        <p:grpSp>
          <p:nvGrpSpPr>
            <p:cNvPr id="39" name="PHẠM DUYÊN 2 - 9Slide.vn">
              <a:extLst>
                <a:ext uri="{FF2B5EF4-FFF2-40B4-BE49-F238E27FC236}">
                  <a16:creationId xmlns:a16="http://schemas.microsoft.com/office/drawing/2014/main" id="{559E58D6-A97A-9748-50CB-A7F470CBE345}"/>
                </a:ext>
              </a:extLst>
            </p:cNvPr>
            <p:cNvGrpSpPr/>
            <p:nvPr/>
          </p:nvGrpSpPr>
          <p:grpSpPr>
            <a:xfrm>
              <a:off x="5016062" y="1461048"/>
              <a:ext cx="2527738" cy="2196552"/>
              <a:chOff x="5016062" y="1461048"/>
              <a:chExt cx="2527738" cy="2196552"/>
            </a:xfrm>
          </p:grpSpPr>
          <p:sp>
            <p:nvSpPr>
              <p:cNvPr id="14" name="Rounded Rectangle 7">
                <a:hlinkClick r:id="" action="ppaction://noaction"/>
                <a:extLst>
                  <a:ext uri="{FF2B5EF4-FFF2-40B4-BE49-F238E27FC236}">
                    <a16:creationId xmlns:a16="http://schemas.microsoft.com/office/drawing/2014/main" id="{AF13BBCE-43CD-DE09-9E32-519E5AA79D62}"/>
                  </a:ext>
                </a:extLst>
              </p:cNvPr>
              <p:cNvSpPr/>
              <p:nvPr/>
            </p:nvSpPr>
            <p:spPr>
              <a:xfrm>
                <a:off x="5016062" y="1461048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3" name="Rounded Rectangle 13">
                <a:extLst>
                  <a:ext uri="{FF2B5EF4-FFF2-40B4-BE49-F238E27FC236}">
                    <a16:creationId xmlns:a16="http://schemas.microsoft.com/office/drawing/2014/main" id="{296531ED-690D-B7EB-522B-19CF2F020BDA}"/>
                  </a:ext>
                </a:extLst>
              </p:cNvPr>
              <p:cNvSpPr/>
              <p:nvPr/>
            </p:nvSpPr>
            <p:spPr>
              <a:xfrm>
                <a:off x="5904596" y="2922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339B7D-9FC9-5833-FFDB-667E0134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617" y="1537672"/>
              <a:ext cx="1967174" cy="1442595"/>
            </a:xfrm>
            <a:prstGeom prst="rect">
              <a:avLst/>
            </a:prstGeom>
          </p:spPr>
        </p:pic>
      </p:grpSp>
      <p:grpSp>
        <p:nvGrpSpPr>
          <p:cNvPr id="44" name="PHẠM DUYÊN 5 - 9Slide.vn">
            <a:extLst>
              <a:ext uri="{FF2B5EF4-FFF2-40B4-BE49-F238E27FC236}">
                <a16:creationId xmlns:a16="http://schemas.microsoft.com/office/drawing/2014/main" id="{5252A572-EF22-4D41-19B5-B40756A7FCC6}"/>
              </a:ext>
            </a:extLst>
          </p:cNvPr>
          <p:cNvGrpSpPr/>
          <p:nvPr/>
        </p:nvGrpSpPr>
        <p:grpSpPr>
          <a:xfrm>
            <a:off x="8073857" y="2057400"/>
            <a:ext cx="2527738" cy="2196552"/>
            <a:chOff x="8292662" y="1461048"/>
            <a:chExt cx="2527738" cy="2196552"/>
          </a:xfrm>
        </p:grpSpPr>
        <p:grpSp>
          <p:nvGrpSpPr>
            <p:cNvPr id="40" name="PHẠM DUYÊN 3 - 9Slide.vn">
              <a:extLst>
                <a:ext uri="{FF2B5EF4-FFF2-40B4-BE49-F238E27FC236}">
                  <a16:creationId xmlns:a16="http://schemas.microsoft.com/office/drawing/2014/main" id="{044B6A0B-160B-177F-8A57-143B4D2FB565}"/>
                </a:ext>
              </a:extLst>
            </p:cNvPr>
            <p:cNvGrpSpPr/>
            <p:nvPr/>
          </p:nvGrpSpPr>
          <p:grpSpPr>
            <a:xfrm>
              <a:off x="8292662" y="1461048"/>
              <a:ext cx="2527738" cy="2196552"/>
              <a:chOff x="8292662" y="1461048"/>
              <a:chExt cx="2527738" cy="2196552"/>
            </a:xfrm>
          </p:grpSpPr>
          <p:sp>
            <p:nvSpPr>
              <p:cNvPr id="16" name="Rounded Rectangle 11">
                <a:hlinkClick r:id="" action="ppaction://noaction"/>
                <a:extLst>
                  <a:ext uri="{FF2B5EF4-FFF2-40B4-BE49-F238E27FC236}">
                    <a16:creationId xmlns:a16="http://schemas.microsoft.com/office/drawing/2014/main" id="{D10FE7BB-2269-B3EA-9250-79F36B524FB6}"/>
                  </a:ext>
                </a:extLst>
              </p:cNvPr>
              <p:cNvSpPr/>
              <p:nvPr/>
            </p:nvSpPr>
            <p:spPr>
              <a:xfrm>
                <a:off x="8292662" y="1461048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4" name="Rounded Rectangle 13">
                <a:extLst>
                  <a:ext uri="{FF2B5EF4-FFF2-40B4-BE49-F238E27FC236}">
                    <a16:creationId xmlns:a16="http://schemas.microsoft.com/office/drawing/2014/main" id="{38AEB08F-1070-FD56-6228-7325DE0A7AAE}"/>
                  </a:ext>
                </a:extLst>
              </p:cNvPr>
              <p:cNvSpPr/>
              <p:nvPr/>
            </p:nvSpPr>
            <p:spPr>
              <a:xfrm>
                <a:off x="9209269" y="2922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BCF8E15-4361-FD1F-629B-673FBAC3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86800" y="1568020"/>
              <a:ext cx="1925791" cy="1412247"/>
            </a:xfrm>
            <a:prstGeom prst="rect">
              <a:avLst/>
            </a:prstGeom>
          </p:spPr>
        </p:pic>
      </p:grp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AF6B7F73-BE66-13B1-4DD8-3D90F332EDAA}"/>
              </a:ext>
            </a:extLst>
          </p:cNvPr>
          <p:cNvSpPr/>
          <p:nvPr/>
        </p:nvSpPr>
        <p:spPr>
          <a:xfrm>
            <a:off x="2471572" y="357811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029E9E7A-673D-D676-0F5E-00A951855A58}"/>
              </a:ext>
            </a:extLst>
          </p:cNvPr>
          <p:cNvSpPr/>
          <p:nvPr/>
        </p:nvSpPr>
        <p:spPr>
          <a:xfrm>
            <a:off x="5744829" y="357811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259C9C54-1220-EA70-D427-899B303C5D76}"/>
              </a:ext>
            </a:extLst>
          </p:cNvPr>
          <p:cNvSpPr/>
          <p:nvPr/>
        </p:nvSpPr>
        <p:spPr>
          <a:xfrm>
            <a:off x="8866179" y="3517106"/>
            <a:ext cx="980560" cy="73807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29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PHẠM DUYÊN 1 - 9Slide.vn">
            <a:extLst>
              <a:ext uri="{FF2B5EF4-FFF2-40B4-BE49-F238E27FC236}">
                <a16:creationId xmlns:a16="http://schemas.microsoft.com/office/drawing/2014/main" id="{2EA4FFF1-243F-BAC0-64F7-4999AA0FB568}"/>
              </a:ext>
            </a:extLst>
          </p:cNvPr>
          <p:cNvGrpSpPr/>
          <p:nvPr/>
        </p:nvGrpSpPr>
        <p:grpSpPr>
          <a:xfrm>
            <a:off x="1524000" y="1962150"/>
            <a:ext cx="2527738" cy="2308667"/>
            <a:chOff x="1742805" y="4015933"/>
            <a:chExt cx="2527738" cy="2308667"/>
          </a:xfrm>
        </p:grpSpPr>
        <p:grpSp>
          <p:nvGrpSpPr>
            <p:cNvPr id="19" name="PHẠM DUYÊN 4 - 9Slide.vn">
              <a:extLst>
                <a:ext uri="{FF2B5EF4-FFF2-40B4-BE49-F238E27FC236}">
                  <a16:creationId xmlns:a16="http://schemas.microsoft.com/office/drawing/2014/main" id="{5AE62DE7-F8D0-59CE-57B2-AF0CE84ABAFF}"/>
                </a:ext>
              </a:extLst>
            </p:cNvPr>
            <p:cNvGrpSpPr/>
            <p:nvPr/>
          </p:nvGrpSpPr>
          <p:grpSpPr>
            <a:xfrm>
              <a:off x="1742805" y="4015933"/>
              <a:ext cx="2527738" cy="2308667"/>
              <a:chOff x="1742805" y="4015933"/>
              <a:chExt cx="2527738" cy="2308667"/>
            </a:xfrm>
          </p:grpSpPr>
          <p:sp>
            <p:nvSpPr>
              <p:cNvPr id="21" name="Rounded Rectangle 17">
                <a:hlinkClick r:id="" action="ppaction://noaction"/>
                <a:extLst>
                  <a:ext uri="{FF2B5EF4-FFF2-40B4-BE49-F238E27FC236}">
                    <a16:creationId xmlns:a16="http://schemas.microsoft.com/office/drawing/2014/main" id="{E39A3F17-FFFA-9EC8-7F30-7517C68CC781}"/>
                  </a:ext>
                </a:extLst>
              </p:cNvPr>
              <p:cNvSpPr/>
              <p:nvPr/>
            </p:nvSpPr>
            <p:spPr>
              <a:xfrm>
                <a:off x="1742805" y="4015933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2" name="Rounded Rectangle 13">
                <a:extLst>
                  <a:ext uri="{FF2B5EF4-FFF2-40B4-BE49-F238E27FC236}">
                    <a16:creationId xmlns:a16="http://schemas.microsoft.com/office/drawing/2014/main" id="{4CFC6B76-3EE3-0055-B98F-D4A6BFDE75F3}"/>
                  </a:ext>
                </a:extLst>
              </p:cNvPr>
              <p:cNvSpPr/>
              <p:nvPr/>
            </p:nvSpPr>
            <p:spPr>
              <a:xfrm>
                <a:off x="2638922" y="5589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F39FF01-57B8-204B-1C6A-D1BE8FE9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06" y="4069852"/>
              <a:ext cx="1998170" cy="1465325"/>
            </a:xfrm>
            <a:prstGeom prst="rect">
              <a:avLst/>
            </a:prstGeom>
          </p:spPr>
        </p:pic>
      </p:grpSp>
      <p:grpSp>
        <p:nvGrpSpPr>
          <p:cNvPr id="23" name="PHẠM DUYÊN 2 - 9Slide.vn">
            <a:extLst>
              <a:ext uri="{FF2B5EF4-FFF2-40B4-BE49-F238E27FC236}">
                <a16:creationId xmlns:a16="http://schemas.microsoft.com/office/drawing/2014/main" id="{6F48571E-86A1-136E-91A6-A815059F742A}"/>
              </a:ext>
            </a:extLst>
          </p:cNvPr>
          <p:cNvGrpSpPr/>
          <p:nvPr/>
        </p:nvGrpSpPr>
        <p:grpSpPr>
          <a:xfrm>
            <a:off x="4797257" y="1962150"/>
            <a:ext cx="2527738" cy="2308667"/>
            <a:chOff x="5016062" y="4015933"/>
            <a:chExt cx="2527738" cy="2308667"/>
          </a:xfrm>
        </p:grpSpPr>
        <p:grpSp>
          <p:nvGrpSpPr>
            <p:cNvPr id="26" name="PHẠM DUYÊN 5 - 9Slide.vn">
              <a:extLst>
                <a:ext uri="{FF2B5EF4-FFF2-40B4-BE49-F238E27FC236}">
                  <a16:creationId xmlns:a16="http://schemas.microsoft.com/office/drawing/2014/main" id="{6A49FED1-C2AD-5FEA-7FA0-513D9D848A1E}"/>
                </a:ext>
              </a:extLst>
            </p:cNvPr>
            <p:cNvGrpSpPr/>
            <p:nvPr/>
          </p:nvGrpSpPr>
          <p:grpSpPr>
            <a:xfrm>
              <a:off x="5016062" y="4015933"/>
              <a:ext cx="2527738" cy="2308667"/>
              <a:chOff x="5016062" y="4015933"/>
              <a:chExt cx="2527738" cy="2308667"/>
            </a:xfrm>
          </p:grpSpPr>
          <p:sp>
            <p:nvSpPr>
              <p:cNvPr id="28" name="Rounded Rectangle 22">
                <a:hlinkClick r:id="" action="ppaction://noaction"/>
                <a:extLst>
                  <a:ext uri="{FF2B5EF4-FFF2-40B4-BE49-F238E27FC236}">
                    <a16:creationId xmlns:a16="http://schemas.microsoft.com/office/drawing/2014/main" id="{65800D5E-4211-34A0-648F-0FC1781EF99A}"/>
                  </a:ext>
                </a:extLst>
              </p:cNvPr>
              <p:cNvSpPr/>
              <p:nvPr/>
            </p:nvSpPr>
            <p:spPr>
              <a:xfrm>
                <a:off x="5016062" y="4015933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" name="Rounded Rectangle 13">
                <a:extLst>
                  <a:ext uri="{FF2B5EF4-FFF2-40B4-BE49-F238E27FC236}">
                    <a16:creationId xmlns:a16="http://schemas.microsoft.com/office/drawing/2014/main" id="{1CEB24F8-A41D-C4E5-91D9-67C4FB2C8F0A}"/>
                  </a:ext>
                </a:extLst>
              </p:cNvPr>
              <p:cNvSpPr/>
              <p:nvPr/>
            </p:nvSpPr>
            <p:spPr>
              <a:xfrm>
                <a:off x="5904596" y="5589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2F3CC82-F5BE-D2E3-54A0-98642683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250" y="4156702"/>
              <a:ext cx="1900195" cy="1393478"/>
            </a:xfrm>
            <a:prstGeom prst="rect">
              <a:avLst/>
            </a:prstGeom>
          </p:spPr>
        </p:pic>
      </p:grpSp>
      <p:grpSp>
        <p:nvGrpSpPr>
          <p:cNvPr id="35" name="PHẠM DUYÊN 3 - 9Slide.vn">
            <a:extLst>
              <a:ext uri="{FF2B5EF4-FFF2-40B4-BE49-F238E27FC236}">
                <a16:creationId xmlns:a16="http://schemas.microsoft.com/office/drawing/2014/main" id="{0D2B94BE-8B01-DAAF-4857-587BC2E96383}"/>
              </a:ext>
            </a:extLst>
          </p:cNvPr>
          <p:cNvGrpSpPr/>
          <p:nvPr/>
        </p:nvGrpSpPr>
        <p:grpSpPr>
          <a:xfrm>
            <a:off x="8073857" y="1962150"/>
            <a:ext cx="2527738" cy="2308667"/>
            <a:chOff x="8292662" y="4015933"/>
            <a:chExt cx="2527738" cy="2308667"/>
          </a:xfrm>
        </p:grpSpPr>
        <p:grpSp>
          <p:nvGrpSpPr>
            <p:cNvPr id="36" name="PHẠM DUYÊN 6 - 9Slide.vn">
              <a:extLst>
                <a:ext uri="{FF2B5EF4-FFF2-40B4-BE49-F238E27FC236}">
                  <a16:creationId xmlns:a16="http://schemas.microsoft.com/office/drawing/2014/main" id="{3BCE772F-5D8C-D2C3-923A-103A4C5990F9}"/>
                </a:ext>
              </a:extLst>
            </p:cNvPr>
            <p:cNvGrpSpPr/>
            <p:nvPr/>
          </p:nvGrpSpPr>
          <p:grpSpPr>
            <a:xfrm>
              <a:off x="8292662" y="4015933"/>
              <a:ext cx="2527738" cy="2308667"/>
              <a:chOff x="8292662" y="4015933"/>
              <a:chExt cx="2527738" cy="2308667"/>
            </a:xfrm>
          </p:grpSpPr>
          <p:sp>
            <p:nvSpPr>
              <p:cNvPr id="41" name="Rounded Rectangle 26">
                <a:hlinkClick r:id="" action="ppaction://noaction"/>
                <a:extLst>
                  <a:ext uri="{FF2B5EF4-FFF2-40B4-BE49-F238E27FC236}">
                    <a16:creationId xmlns:a16="http://schemas.microsoft.com/office/drawing/2014/main" id="{C959815A-2230-B913-3AE8-8CAE18C467A0}"/>
                  </a:ext>
                </a:extLst>
              </p:cNvPr>
              <p:cNvSpPr/>
              <p:nvPr/>
            </p:nvSpPr>
            <p:spPr>
              <a:xfrm>
                <a:off x="8292662" y="4015933"/>
                <a:ext cx="2527738" cy="18958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42" name="Rounded Rectangle 13">
                <a:extLst>
                  <a:ext uri="{FF2B5EF4-FFF2-40B4-BE49-F238E27FC236}">
                    <a16:creationId xmlns:a16="http://schemas.microsoft.com/office/drawing/2014/main" id="{724390AB-CCA0-5DFF-0FCD-B82B48A9B4BD}"/>
                  </a:ext>
                </a:extLst>
              </p:cNvPr>
              <p:cNvSpPr/>
              <p:nvPr/>
            </p:nvSpPr>
            <p:spPr>
              <a:xfrm>
                <a:off x="9209269" y="5589096"/>
                <a:ext cx="735504" cy="73550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81A066A-F559-B783-029E-F13261E1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739" y="4096841"/>
              <a:ext cx="1924563" cy="1411346"/>
            </a:xfrm>
            <a:prstGeom prst="rect">
              <a:avLst/>
            </a:prstGeom>
          </p:spPr>
        </p:pic>
      </p:grp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B5EADEC2-06B6-D423-643A-6CEFE50D770D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65D812-75FF-877D-991C-3EA29991A41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29CE58-408E-EFC9-68A5-0EA8756C170A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FACD05-39D7-A17B-2014-90F72A39891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AF6B7F73-BE66-13B1-4DD8-3D90F332EDAA}"/>
              </a:ext>
            </a:extLst>
          </p:cNvPr>
          <p:cNvSpPr/>
          <p:nvPr/>
        </p:nvSpPr>
        <p:spPr>
          <a:xfrm>
            <a:off x="2471572" y="357811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029E9E7A-673D-D676-0F5E-00A951855A58}"/>
              </a:ext>
            </a:extLst>
          </p:cNvPr>
          <p:cNvSpPr/>
          <p:nvPr/>
        </p:nvSpPr>
        <p:spPr>
          <a:xfrm>
            <a:off x="5744829" y="357811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PHẠM DUYÊN 8 - 9Slide.vn">
            <a:extLst>
              <a:ext uri="{FF2B5EF4-FFF2-40B4-BE49-F238E27FC236}">
                <a16:creationId xmlns:a16="http://schemas.microsoft.com/office/drawing/2014/main" id="{931F16DB-C55A-F343-9B59-E92F94147B25}"/>
              </a:ext>
            </a:extLst>
          </p:cNvPr>
          <p:cNvSpPr/>
          <p:nvPr/>
        </p:nvSpPr>
        <p:spPr>
          <a:xfrm>
            <a:off x="9059529" y="3578116"/>
            <a:ext cx="616054" cy="61605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1160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5EADEC2-06B6-D423-643A-6CEFE50D770D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65D812-75FF-877D-991C-3EA29991A41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29CE58-408E-EFC9-68A5-0EA8756C170A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FACD05-39D7-A17B-2014-90F72A39891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BF2ABCA8-B10A-3F0A-635F-DEFF52F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2689"/>
            <a:ext cx="12192000" cy="2079255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509C3B2-174A-CCDD-D5DF-72DAA6368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1945"/>
            <a:ext cx="12192000" cy="2079255"/>
          </a:xfrm>
          <a:prstGeom prst="rect">
            <a:avLst/>
          </a:prstGeom>
        </p:spPr>
      </p:pic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6AE941F7-A9AB-2C56-0878-EC7141C1B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26" y="2377295"/>
            <a:ext cx="1279658" cy="938415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851A706A-4A7A-CA8A-3CB0-6E3D9EF5F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0060" r="32078" b="22374"/>
          <a:stretch/>
        </p:blipFill>
        <p:spPr>
          <a:xfrm>
            <a:off x="7438407" y="2222679"/>
            <a:ext cx="1064012" cy="1199432"/>
          </a:xfrm>
          <a:prstGeom prst="rect">
            <a:avLst/>
          </a:prstGeom>
        </p:spPr>
      </p:pic>
      <p:pic>
        <p:nvPicPr>
          <p:cNvPr id="21" name="PHẠM DUYÊN 7 - 9Slide.vn">
            <a:extLst>
              <a:ext uri="{FF2B5EF4-FFF2-40B4-BE49-F238E27FC236}">
                <a16:creationId xmlns:a16="http://schemas.microsoft.com/office/drawing/2014/main" id="{85D8B274-87CD-1B37-5512-B074B5216B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t="18356" r="31008" b="20665"/>
          <a:stretch/>
        </p:blipFill>
        <p:spPr>
          <a:xfrm>
            <a:off x="8434710" y="1903477"/>
            <a:ext cx="1093030" cy="1286487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DED8C62D-463C-AC20-2AEF-71A5774259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20444" r="30335" b="21328"/>
          <a:stretch/>
        </p:blipFill>
        <p:spPr>
          <a:xfrm>
            <a:off x="10378947" y="1990532"/>
            <a:ext cx="1131722" cy="1228451"/>
          </a:xfrm>
          <a:prstGeom prst="rect">
            <a:avLst/>
          </a:prstGeom>
        </p:spPr>
      </p:pic>
      <p:pic>
        <p:nvPicPr>
          <p:cNvPr id="29" name="PHẠM DUYÊN 9 - 9Slide.vn">
            <a:extLst>
              <a:ext uri="{FF2B5EF4-FFF2-40B4-BE49-F238E27FC236}">
                <a16:creationId xmlns:a16="http://schemas.microsoft.com/office/drawing/2014/main" id="{68E3D459-4594-93B2-CBA7-95A3A6193C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9322" r="32000" b="21587"/>
          <a:stretch/>
        </p:blipFill>
        <p:spPr>
          <a:xfrm>
            <a:off x="1702419" y="4215284"/>
            <a:ext cx="1064012" cy="1257467"/>
          </a:xfrm>
          <a:prstGeom prst="rect">
            <a:avLst/>
          </a:prstGeom>
        </p:spPr>
      </p:pic>
      <p:pic>
        <p:nvPicPr>
          <p:cNvPr id="48" name="PHẠM DUYÊN 10 - 9Slide.vn">
            <a:extLst>
              <a:ext uri="{FF2B5EF4-FFF2-40B4-BE49-F238E27FC236}">
                <a16:creationId xmlns:a16="http://schemas.microsoft.com/office/drawing/2014/main" id="{987B1DE1-ECEF-C612-AD5B-05854ABD59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9821" r="30667" b="21088"/>
          <a:stretch/>
        </p:blipFill>
        <p:spPr>
          <a:xfrm>
            <a:off x="4623614" y="3992808"/>
            <a:ext cx="1083357" cy="1257469"/>
          </a:xfrm>
          <a:prstGeom prst="rect">
            <a:avLst/>
          </a:prstGeom>
        </p:spPr>
      </p:pic>
      <p:pic>
        <p:nvPicPr>
          <p:cNvPr id="49" name="PHẠM DUYÊN 11 - 9Slide.vn">
            <a:extLst>
              <a:ext uri="{FF2B5EF4-FFF2-40B4-BE49-F238E27FC236}">
                <a16:creationId xmlns:a16="http://schemas.microsoft.com/office/drawing/2014/main" id="{74871A90-3B38-F42F-E25C-0514F025C2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20416" r="32195" b="22957"/>
          <a:stretch/>
        </p:blipFill>
        <p:spPr>
          <a:xfrm>
            <a:off x="6538836" y="3983136"/>
            <a:ext cx="1102702" cy="1247796"/>
          </a:xfrm>
          <a:prstGeom prst="rect">
            <a:avLst/>
          </a:prstGeom>
        </p:spPr>
      </p:pic>
      <p:pic>
        <p:nvPicPr>
          <p:cNvPr id="50" name="PHẠM DUYÊN 12 - 9Slide.vn">
            <a:extLst>
              <a:ext uri="{FF2B5EF4-FFF2-40B4-BE49-F238E27FC236}">
                <a16:creationId xmlns:a16="http://schemas.microsoft.com/office/drawing/2014/main" id="{A8B7217B-9BF2-BDE3-9BA2-A7876AE430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21513" r="33628" b="22072"/>
          <a:stretch/>
        </p:blipFill>
        <p:spPr>
          <a:xfrm>
            <a:off x="8502420" y="3973463"/>
            <a:ext cx="1093030" cy="1344524"/>
          </a:xfrm>
          <a:prstGeom prst="rect">
            <a:avLst/>
          </a:prstGeom>
        </p:spPr>
      </p:pic>
      <p:sp>
        <p:nvSpPr>
          <p:cNvPr id="51" name="PHẠM DUYÊN 13 - 9Slide.vn">
            <a:extLst>
              <a:ext uri="{FF2B5EF4-FFF2-40B4-BE49-F238E27FC236}">
                <a16:creationId xmlns:a16="http://schemas.microsoft.com/office/drawing/2014/main" id="{007C18A8-9F44-F564-02B3-4EB7A7447F7E}"/>
              </a:ext>
            </a:extLst>
          </p:cNvPr>
          <p:cNvSpPr/>
          <p:nvPr/>
        </p:nvSpPr>
        <p:spPr>
          <a:xfrm>
            <a:off x="5673175" y="2544608"/>
            <a:ext cx="645356" cy="645356"/>
          </a:xfrm>
          <a:prstGeom prst="roundRect">
            <a:avLst/>
          </a:prstGeom>
          <a:solidFill>
            <a:srgbClr val="9BD19C"/>
          </a:solidFill>
          <a:ln>
            <a:solidFill>
              <a:srgbClr val="9DD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2" name="PHẠM DUYÊN 14 - 9Slide.vn">
            <a:extLst>
              <a:ext uri="{FF2B5EF4-FFF2-40B4-BE49-F238E27FC236}">
                <a16:creationId xmlns:a16="http://schemas.microsoft.com/office/drawing/2014/main" id="{66A2CDF5-7891-BE2F-52C6-CDB306CCEBDA}"/>
              </a:ext>
            </a:extLst>
          </p:cNvPr>
          <p:cNvSpPr/>
          <p:nvPr/>
        </p:nvSpPr>
        <p:spPr>
          <a:xfrm>
            <a:off x="7647735" y="2523825"/>
            <a:ext cx="645356" cy="645356"/>
          </a:xfrm>
          <a:prstGeom prst="roundRect">
            <a:avLst/>
          </a:prstGeom>
          <a:solidFill>
            <a:srgbClr val="FFD864"/>
          </a:solidFill>
          <a:ln>
            <a:solidFill>
              <a:srgbClr val="FFD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PHẠM DUYÊN 15 - 9Slide.vn">
            <a:extLst>
              <a:ext uri="{FF2B5EF4-FFF2-40B4-BE49-F238E27FC236}">
                <a16:creationId xmlns:a16="http://schemas.microsoft.com/office/drawing/2014/main" id="{31C6AC35-EA12-A3B3-EF7F-1F6040E44257}"/>
              </a:ext>
            </a:extLst>
          </p:cNvPr>
          <p:cNvSpPr/>
          <p:nvPr/>
        </p:nvSpPr>
        <p:spPr>
          <a:xfrm>
            <a:off x="8641926" y="2215655"/>
            <a:ext cx="645356" cy="645356"/>
          </a:xfrm>
          <a:prstGeom prst="roundRect">
            <a:avLst/>
          </a:prstGeom>
          <a:solidFill>
            <a:srgbClr val="F9A981"/>
          </a:solidFill>
          <a:ln>
            <a:solidFill>
              <a:srgbClr val="F9A9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PHẠM DUYÊN 16 - 9Slide.vn">
            <a:extLst>
              <a:ext uri="{FF2B5EF4-FFF2-40B4-BE49-F238E27FC236}">
                <a16:creationId xmlns:a16="http://schemas.microsoft.com/office/drawing/2014/main" id="{4CF158FC-914F-19C1-B4C4-22CDADECE333}"/>
              </a:ext>
            </a:extLst>
          </p:cNvPr>
          <p:cNvSpPr/>
          <p:nvPr/>
        </p:nvSpPr>
        <p:spPr>
          <a:xfrm>
            <a:off x="10530839" y="2289700"/>
            <a:ext cx="830581" cy="645356"/>
          </a:xfrm>
          <a:prstGeom prst="roundRect">
            <a:avLst/>
          </a:prstGeom>
          <a:solidFill>
            <a:srgbClr val="FFE3A5"/>
          </a:solidFill>
          <a:ln>
            <a:solidFill>
              <a:srgbClr val="FFE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spc="-18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5" name="PHẠM DUYÊN 17 - 9Slide.vn">
            <a:extLst>
              <a:ext uri="{FF2B5EF4-FFF2-40B4-BE49-F238E27FC236}">
                <a16:creationId xmlns:a16="http://schemas.microsoft.com/office/drawing/2014/main" id="{E40D46F0-49B9-27D0-5A81-79B08C0D585C}"/>
              </a:ext>
            </a:extLst>
          </p:cNvPr>
          <p:cNvSpPr/>
          <p:nvPr/>
        </p:nvSpPr>
        <p:spPr>
          <a:xfrm>
            <a:off x="1911747" y="4521339"/>
            <a:ext cx="645356" cy="645356"/>
          </a:xfrm>
          <a:prstGeom prst="roundRect">
            <a:avLst/>
          </a:prstGeom>
          <a:solidFill>
            <a:srgbClr val="F9C0BF"/>
          </a:solidFill>
          <a:ln>
            <a:solidFill>
              <a:srgbClr val="F9C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6" name="PHẠM DUYÊN 18 - 9Slide.vn">
            <a:extLst>
              <a:ext uri="{FF2B5EF4-FFF2-40B4-BE49-F238E27FC236}">
                <a16:creationId xmlns:a16="http://schemas.microsoft.com/office/drawing/2014/main" id="{D0BF3690-BD7D-AEDF-A3B6-3DBEBEE69A2A}"/>
              </a:ext>
            </a:extLst>
          </p:cNvPr>
          <p:cNvSpPr/>
          <p:nvPr/>
        </p:nvSpPr>
        <p:spPr>
          <a:xfrm>
            <a:off x="4823761" y="4294766"/>
            <a:ext cx="645356" cy="645356"/>
          </a:xfrm>
          <a:prstGeom prst="roundRect">
            <a:avLst/>
          </a:prstGeom>
          <a:solidFill>
            <a:srgbClr val="DCDCDD"/>
          </a:solidFill>
          <a:ln>
            <a:solidFill>
              <a:srgbClr val="DC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PHẠM DUYÊN 19 - 9Slide.vn">
            <a:extLst>
              <a:ext uri="{FF2B5EF4-FFF2-40B4-BE49-F238E27FC236}">
                <a16:creationId xmlns:a16="http://schemas.microsoft.com/office/drawing/2014/main" id="{DB8FCC97-0653-9595-A6E7-D7021BED1775}"/>
              </a:ext>
            </a:extLst>
          </p:cNvPr>
          <p:cNvSpPr/>
          <p:nvPr/>
        </p:nvSpPr>
        <p:spPr>
          <a:xfrm>
            <a:off x="6794537" y="4281688"/>
            <a:ext cx="645356" cy="645356"/>
          </a:xfrm>
          <a:prstGeom prst="roundRect">
            <a:avLst/>
          </a:prstGeom>
          <a:solidFill>
            <a:srgbClr val="C6EAFB"/>
          </a:solidFill>
          <a:ln>
            <a:solidFill>
              <a:srgbClr val="C6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PHẠM DUYÊN 20 - 9Slide.vn">
            <a:extLst>
              <a:ext uri="{FF2B5EF4-FFF2-40B4-BE49-F238E27FC236}">
                <a16:creationId xmlns:a16="http://schemas.microsoft.com/office/drawing/2014/main" id="{37BFB341-B985-C78A-C6AA-2A6E7FD346A7}"/>
              </a:ext>
            </a:extLst>
          </p:cNvPr>
          <p:cNvSpPr/>
          <p:nvPr/>
        </p:nvSpPr>
        <p:spPr>
          <a:xfrm>
            <a:off x="8726255" y="4319395"/>
            <a:ext cx="645356" cy="64535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340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388702" y="1914892"/>
            <a:ext cx="2108676" cy="1971308"/>
          </a:xfrm>
          <a:prstGeom prst="rect">
            <a:avLst/>
          </a:prstGeom>
        </p:spPr>
      </p:pic>
      <p:pic>
        <p:nvPicPr>
          <p:cNvPr id="14" name="PHẠM DUYÊN 2 - 9Slide.v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2691826" y="1914892"/>
            <a:ext cx="2108676" cy="1971308"/>
          </a:xfrm>
          <a:prstGeom prst="rect">
            <a:avLst/>
          </a:prstGeom>
        </p:spPr>
      </p:pic>
      <p:pic>
        <p:nvPicPr>
          <p:cNvPr id="15" name="PHẠM DUYÊN 3 - 9Slide.v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4994950" y="1914892"/>
            <a:ext cx="2108676" cy="1971308"/>
          </a:xfrm>
          <a:prstGeom prst="rect">
            <a:avLst/>
          </a:prstGeom>
        </p:spPr>
      </p:pic>
      <p:pic>
        <p:nvPicPr>
          <p:cNvPr id="16" name="PHẠM DUYÊN 4 - 9Slide.v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7298074" y="1914892"/>
            <a:ext cx="2108676" cy="1971308"/>
          </a:xfrm>
          <a:prstGeom prst="rect">
            <a:avLst/>
          </a:prstGeom>
        </p:spPr>
      </p:pic>
      <p:pic>
        <p:nvPicPr>
          <p:cNvPr id="17" name="PHẠM DUYÊN 5 - 9Slide.v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9601200" y="1914892"/>
            <a:ext cx="2108676" cy="1971308"/>
          </a:xfrm>
          <a:prstGeom prst="rect">
            <a:avLst/>
          </a:prstGeom>
        </p:spPr>
      </p:pic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3A842E30-DB91-23E1-F13F-E2046D33656D}"/>
              </a:ext>
            </a:extLst>
          </p:cNvPr>
          <p:cNvSpPr txBox="1"/>
          <p:nvPr/>
        </p:nvSpPr>
        <p:spPr>
          <a:xfrm>
            <a:off x="1358900" y="584200"/>
            <a:ext cx="81392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bao nhiêu con vật có </a:t>
            </a:r>
            <a:r>
              <a:rPr lang="en-GB" sz="450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GB" sz="450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chân?</a:t>
            </a:r>
            <a:endParaRPr lang="en-US" sz="45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PHẠM DUYÊN 7 - 9Slide.vn">
            <a:extLst>
              <a:ext uri="{FF2B5EF4-FFF2-40B4-BE49-F238E27FC236}">
                <a16:creationId xmlns:a16="http://schemas.microsoft.com/office/drawing/2014/main" id="{FC520AC5-B7B8-D2FC-FE9C-4EFEF887BE92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BD0196-9090-45A2-05B8-97C98A5FEAE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505F199-BD37-0FB5-2953-1BD52A0A43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D486772-A947-D224-12D9-00ACCCA47FC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5F8B6C-E686-7CE5-D8F4-E6EE28E9C41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4C77BE5F-D340-C47B-0CB7-FB86CB206819}"/>
              </a:ext>
            </a:extLst>
          </p:cNvPr>
          <p:cNvSpPr/>
          <p:nvPr/>
        </p:nvSpPr>
        <p:spPr>
          <a:xfrm>
            <a:off x="1118388" y="2773578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7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9EFEB07C-6CC3-059B-5EDC-5A2A7C508EB8}"/>
              </a:ext>
            </a:extLst>
          </p:cNvPr>
          <p:cNvSpPr/>
          <p:nvPr/>
        </p:nvSpPr>
        <p:spPr>
          <a:xfrm>
            <a:off x="3542648" y="2773578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7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C0C597-AE37-B1B1-A332-21AEA27405E5}"/>
              </a:ext>
            </a:extLst>
          </p:cNvPr>
          <p:cNvSpPr/>
          <p:nvPr/>
        </p:nvSpPr>
        <p:spPr>
          <a:xfrm>
            <a:off x="5806653" y="2773578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7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D6C5DA7E-BB18-FBA9-5B3D-E82017380517}"/>
              </a:ext>
            </a:extLst>
          </p:cNvPr>
          <p:cNvSpPr/>
          <p:nvPr/>
        </p:nvSpPr>
        <p:spPr>
          <a:xfrm>
            <a:off x="8150710" y="2773578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7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CD477E3D-B739-6DD3-C54B-D802104259E2}"/>
              </a:ext>
            </a:extLst>
          </p:cNvPr>
          <p:cNvSpPr/>
          <p:nvPr/>
        </p:nvSpPr>
        <p:spPr>
          <a:xfrm>
            <a:off x="10494767" y="2773578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7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PHẠM DUYÊN 13 - 9Slide.vn">
            <a:extLst>
              <a:ext uri="{FF2B5EF4-FFF2-40B4-BE49-F238E27FC236}">
                <a16:creationId xmlns:a16="http://schemas.microsoft.com/office/drawing/2014/main" id="{A801F853-83BA-0614-2EBE-AAA6F2D4DC05}"/>
              </a:ext>
            </a:extLst>
          </p:cNvPr>
          <p:cNvSpPr/>
          <p:nvPr/>
        </p:nvSpPr>
        <p:spPr>
          <a:xfrm>
            <a:off x="2706166" y="4744886"/>
            <a:ext cx="6779669" cy="830997"/>
          </a:xfrm>
          <a:prstGeom prst="roundRect">
            <a:avLst/>
          </a:prstGeom>
          <a:gradFill>
            <a:gsLst>
              <a:gs pos="0">
                <a:srgbClr val="F8E6DB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E8B38C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4800">
                <a:solidFill>
                  <a:srgbClr val="CE5278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có 6 chân.</a:t>
            </a:r>
            <a:endParaRPr lang="vi-VN" sz="48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26" grpId="0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20B7ECB-820A-260C-0D97-428626505078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AEB32A2-CF21-EE01-24B1-97BACBDB4BFD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56D2B4-B934-76BC-B596-FDFBCCD1682C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7A302-24B9-9589-9423-8B1078CDE1E7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FCD14E3D-6AE4-96A6-5807-44294F52493C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E6D080-450A-5DBF-FAF7-A42E252AF0D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80BCCD3-F272-9714-817A-2D894F06B6D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820A0AE-AD31-C05E-C43E-E623B22EDCD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A87AAD-6983-7B19-0989-636C54C48A9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EE7F4ACB-4D75-14E0-7F6E-8792F84DFC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4207854" y="520041"/>
            <a:ext cx="7419061" cy="5832719"/>
          </a:xfrm>
          <a:prstGeom prst="roundRect">
            <a:avLst>
              <a:gd name="adj" fmla="val 9948"/>
            </a:avLst>
          </a:prstGeom>
          <a:effectLst>
            <a:softEdge rad="317500"/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CDD0032-2ABD-1817-1B11-C5019519B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87" y="626440"/>
            <a:ext cx="1165734" cy="1064015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1AA6B842-3589-B1FD-01B0-E988D446F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13" y="1103890"/>
            <a:ext cx="1153080" cy="480343"/>
          </a:xfrm>
          <a:prstGeom prst="rect">
            <a:avLst/>
          </a:prstGeom>
        </p:spPr>
      </p:pic>
      <p:pic>
        <p:nvPicPr>
          <p:cNvPr id="14" name="PHẠM DUYÊN 6 - 9Slide.vn">
            <a:extLst>
              <a:ext uri="{FF2B5EF4-FFF2-40B4-BE49-F238E27FC236}">
                <a16:creationId xmlns:a16="http://schemas.microsoft.com/office/drawing/2014/main" id="{60CAC2BB-4AAE-C610-F782-59B14F68A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05" y="744991"/>
            <a:ext cx="1153080" cy="480343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B5DD2B5E-35EC-2817-433B-CD4874895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52" y="1451107"/>
            <a:ext cx="1153080" cy="480343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61A018AB-522A-C43F-020A-76E69F845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620" y="1023029"/>
            <a:ext cx="971275" cy="404608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114955F1-D270-8B76-3EFF-4F61FB5E4A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79" y="836546"/>
            <a:ext cx="713516" cy="297233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B2EEF3BD-FD49-2CD7-9F9C-57D9C801F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09" y="1398618"/>
            <a:ext cx="1153080" cy="480343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CFBA1CC8-82D9-6409-2A2B-506F0BBA9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88" y="893195"/>
            <a:ext cx="713516" cy="297233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88D777BE-25C2-FCFA-E8B5-590CE442F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01" y="2327348"/>
            <a:ext cx="528286" cy="831562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B5F81B69-6CF4-A67E-524A-320D441A4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92" y="2032190"/>
            <a:ext cx="528286" cy="831562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7BFB4AAD-3CCC-B30A-6DAE-432193D182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74" y="2269657"/>
            <a:ext cx="377425" cy="594095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97D2B51B-310F-B88F-491C-95BA182EC4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778" y="2193443"/>
            <a:ext cx="528286" cy="831562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6CE6B896-C849-0F82-EC31-311E987C1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91" y="2241656"/>
            <a:ext cx="377425" cy="594095"/>
          </a:xfrm>
          <a:prstGeom prst="rect">
            <a:avLst/>
          </a:prstGeom>
        </p:spPr>
      </p:pic>
      <p:pic>
        <p:nvPicPr>
          <p:cNvPr id="25" name="PHẠM DUYÊN 17 - 9Slide.vn">
            <a:extLst>
              <a:ext uri="{FF2B5EF4-FFF2-40B4-BE49-F238E27FC236}">
                <a16:creationId xmlns:a16="http://schemas.microsoft.com/office/drawing/2014/main" id="{9DAFEB36-2CC8-2197-21AC-3802EE4B6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02" y="2157839"/>
            <a:ext cx="631196" cy="993550"/>
          </a:xfrm>
          <a:prstGeom prst="rect">
            <a:avLst/>
          </a:prstGeom>
        </p:spPr>
      </p:pic>
      <p:pic>
        <p:nvPicPr>
          <p:cNvPr id="26" name="PHẠM DUYÊN 18 - 9Slide.vn">
            <a:extLst>
              <a:ext uri="{FF2B5EF4-FFF2-40B4-BE49-F238E27FC236}">
                <a16:creationId xmlns:a16="http://schemas.microsoft.com/office/drawing/2014/main" id="{27855E6B-85D4-D62F-6EE9-97B4DA144C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42" y="2032191"/>
            <a:ext cx="760169" cy="1196565"/>
          </a:xfrm>
          <a:prstGeom prst="rect">
            <a:avLst/>
          </a:prstGeom>
        </p:spPr>
      </p:pic>
      <p:pic>
        <p:nvPicPr>
          <p:cNvPr id="27" name="PHẠM DUYÊN 19 - 9Slide.vn">
            <a:extLst>
              <a:ext uri="{FF2B5EF4-FFF2-40B4-BE49-F238E27FC236}">
                <a16:creationId xmlns:a16="http://schemas.microsoft.com/office/drawing/2014/main" id="{5649F231-7B2C-5298-3B1A-D5A2BE3F1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68" y="2446082"/>
            <a:ext cx="377425" cy="594095"/>
          </a:xfrm>
          <a:prstGeom prst="rect">
            <a:avLst/>
          </a:prstGeom>
        </p:spPr>
      </p:pic>
      <p:pic>
        <p:nvPicPr>
          <p:cNvPr id="28" name="PHẠM DUYÊN 20 - 9Slide.vn">
            <a:extLst>
              <a:ext uri="{FF2B5EF4-FFF2-40B4-BE49-F238E27FC236}">
                <a16:creationId xmlns:a16="http://schemas.microsoft.com/office/drawing/2014/main" id="{A1C14DCF-40D4-0111-7153-376BC3C2E6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16" y="4984509"/>
            <a:ext cx="635314" cy="480938"/>
          </a:xfrm>
          <a:prstGeom prst="rect">
            <a:avLst/>
          </a:prstGeom>
        </p:spPr>
      </p:pic>
      <p:pic>
        <p:nvPicPr>
          <p:cNvPr id="29" name="PHẠM DUYÊN 21 - 9Slide.vn">
            <a:extLst>
              <a:ext uri="{FF2B5EF4-FFF2-40B4-BE49-F238E27FC236}">
                <a16:creationId xmlns:a16="http://schemas.microsoft.com/office/drawing/2014/main" id="{51C479F6-3A24-8D5A-37D4-6B6228D257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02" y="4295830"/>
            <a:ext cx="662579" cy="434976"/>
          </a:xfrm>
          <a:prstGeom prst="rect">
            <a:avLst/>
          </a:prstGeom>
        </p:spPr>
      </p:pic>
      <p:pic>
        <p:nvPicPr>
          <p:cNvPr id="30" name="PHẠM DUYÊN 22 - 9Slide.vn">
            <a:extLst>
              <a:ext uri="{FF2B5EF4-FFF2-40B4-BE49-F238E27FC236}">
                <a16:creationId xmlns:a16="http://schemas.microsoft.com/office/drawing/2014/main" id="{374ED91D-1865-5B77-9CE7-B36A0E09C4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89" y="4633009"/>
            <a:ext cx="703714" cy="461981"/>
          </a:xfrm>
          <a:prstGeom prst="rect">
            <a:avLst/>
          </a:prstGeom>
        </p:spPr>
      </p:pic>
      <p:pic>
        <p:nvPicPr>
          <p:cNvPr id="31" name="PHẠM DUYÊN 23 - 9Slide.vn">
            <a:extLst>
              <a:ext uri="{FF2B5EF4-FFF2-40B4-BE49-F238E27FC236}">
                <a16:creationId xmlns:a16="http://schemas.microsoft.com/office/drawing/2014/main" id="{ED899C07-D2D9-9DF5-AD4A-5B8B5ACB25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1" y="4984508"/>
            <a:ext cx="805567" cy="609087"/>
          </a:xfrm>
          <a:prstGeom prst="rect">
            <a:avLst/>
          </a:prstGeom>
        </p:spPr>
      </p:pic>
      <p:pic>
        <p:nvPicPr>
          <p:cNvPr id="32" name="PHẠM DUYÊN 24 - 9Slide.vn">
            <a:extLst>
              <a:ext uri="{FF2B5EF4-FFF2-40B4-BE49-F238E27FC236}">
                <a16:creationId xmlns:a16="http://schemas.microsoft.com/office/drawing/2014/main" id="{3D1E1FAD-5190-88DB-F879-43C8C72FC37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87" y="4938987"/>
            <a:ext cx="797247" cy="602796"/>
          </a:xfrm>
          <a:prstGeom prst="rect">
            <a:avLst/>
          </a:prstGeom>
        </p:spPr>
      </p:pic>
      <p:pic>
        <p:nvPicPr>
          <p:cNvPr id="33" name="PHẠM DUYÊN 25 - 9Slide.vn">
            <a:extLst>
              <a:ext uri="{FF2B5EF4-FFF2-40B4-BE49-F238E27FC236}">
                <a16:creationId xmlns:a16="http://schemas.microsoft.com/office/drawing/2014/main" id="{4BAB790A-BAA0-7E0E-3261-A29C144003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68" y="4493971"/>
            <a:ext cx="832288" cy="458094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79171610-9787-29B4-7041-7EC35154185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68" y="4583436"/>
            <a:ext cx="623101" cy="561126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2DC89506-D300-84F7-F8D1-181275E7F9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4271" y="5092959"/>
            <a:ext cx="657822" cy="592394"/>
          </a:xfrm>
          <a:prstGeom prst="rect">
            <a:avLst/>
          </a:prstGeom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CD90EDF5-BBD6-638E-5AF5-3467CEF1CC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32" y="4186214"/>
            <a:ext cx="700634" cy="529747"/>
          </a:xfrm>
          <a:prstGeom prst="rect">
            <a:avLst/>
          </a:prstGeom>
        </p:spPr>
      </p:pic>
      <p:sp>
        <p:nvSpPr>
          <p:cNvPr id="39" name="PHẠM DUYÊN 29 - 9Slide.vn">
            <a:extLst>
              <a:ext uri="{FF2B5EF4-FFF2-40B4-BE49-F238E27FC236}">
                <a16:creationId xmlns:a16="http://schemas.microsoft.com/office/drawing/2014/main" id="{937C4B1B-3735-AB6B-2008-D2A7B5563C9C}"/>
              </a:ext>
            </a:extLst>
          </p:cNvPr>
          <p:cNvSpPr/>
          <p:nvPr/>
        </p:nvSpPr>
        <p:spPr>
          <a:xfrm>
            <a:off x="1494664" y="1790505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265" b="1" dirty="0"/>
              <a:t>?</a:t>
            </a:r>
          </a:p>
        </p:txBody>
      </p:sp>
      <p:sp>
        <p:nvSpPr>
          <p:cNvPr id="40" name="PHẠM DUYÊN 30 - 9Slide.vn">
            <a:extLst>
              <a:ext uri="{FF2B5EF4-FFF2-40B4-BE49-F238E27FC236}">
                <a16:creationId xmlns:a16="http://schemas.microsoft.com/office/drawing/2014/main" id="{0EB6E8D9-550F-A7F0-4FE3-69790EA7F697}"/>
              </a:ext>
            </a:extLst>
          </p:cNvPr>
          <p:cNvSpPr/>
          <p:nvPr/>
        </p:nvSpPr>
        <p:spPr>
          <a:xfrm>
            <a:off x="1489275" y="1785116"/>
            <a:ext cx="532554" cy="53255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PHẠM DUYÊN 31 - 9Slide.vn">
            <a:extLst>
              <a:ext uri="{FF2B5EF4-FFF2-40B4-BE49-F238E27FC236}">
                <a16:creationId xmlns:a16="http://schemas.microsoft.com/office/drawing/2014/main" id="{248AA818-B927-02E7-F385-4474FC16AFF3}"/>
              </a:ext>
            </a:extLst>
          </p:cNvPr>
          <p:cNvSpPr/>
          <p:nvPr/>
        </p:nvSpPr>
        <p:spPr>
          <a:xfrm>
            <a:off x="1522973" y="353869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265" b="1" dirty="0"/>
              <a:t>?</a:t>
            </a:r>
          </a:p>
        </p:txBody>
      </p:sp>
      <p:sp>
        <p:nvSpPr>
          <p:cNvPr id="42" name="PHẠM DUYÊN 32 - 9Slide.vn">
            <a:extLst>
              <a:ext uri="{FF2B5EF4-FFF2-40B4-BE49-F238E27FC236}">
                <a16:creationId xmlns:a16="http://schemas.microsoft.com/office/drawing/2014/main" id="{3EC88FD9-4D03-6B68-7D3D-4DE2F92AC465}"/>
              </a:ext>
            </a:extLst>
          </p:cNvPr>
          <p:cNvSpPr/>
          <p:nvPr/>
        </p:nvSpPr>
        <p:spPr>
          <a:xfrm>
            <a:off x="1516221" y="3538690"/>
            <a:ext cx="532554" cy="53255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PHẠM DUYÊN 33 - 9Slide.vn">
            <a:extLst>
              <a:ext uri="{FF2B5EF4-FFF2-40B4-BE49-F238E27FC236}">
                <a16:creationId xmlns:a16="http://schemas.microsoft.com/office/drawing/2014/main" id="{C2A5889F-710C-A0E2-41B0-869C7D4C71ED}"/>
              </a:ext>
            </a:extLst>
          </p:cNvPr>
          <p:cNvSpPr/>
          <p:nvPr/>
        </p:nvSpPr>
        <p:spPr>
          <a:xfrm>
            <a:off x="1521792" y="444840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265" b="1" dirty="0"/>
              <a:t>?</a:t>
            </a:r>
          </a:p>
        </p:txBody>
      </p:sp>
      <p:sp>
        <p:nvSpPr>
          <p:cNvPr id="44" name="PHẠM DUYÊN 34 - 9Slide.vn">
            <a:extLst>
              <a:ext uri="{FF2B5EF4-FFF2-40B4-BE49-F238E27FC236}">
                <a16:creationId xmlns:a16="http://schemas.microsoft.com/office/drawing/2014/main" id="{A778CC1F-FD99-010A-EACD-A00087C9E1AC}"/>
              </a:ext>
            </a:extLst>
          </p:cNvPr>
          <p:cNvSpPr/>
          <p:nvPr/>
        </p:nvSpPr>
        <p:spPr>
          <a:xfrm>
            <a:off x="1515040" y="4448410"/>
            <a:ext cx="532554" cy="53255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5" name="PHẠM DUYÊN 35 - 9Slide.vn">
            <a:extLst>
              <a:ext uri="{FF2B5EF4-FFF2-40B4-BE49-F238E27FC236}">
                <a16:creationId xmlns:a16="http://schemas.microsoft.com/office/drawing/2014/main" id="{478F9E6B-EB10-D336-0DF0-EF245A04401A}"/>
              </a:ext>
            </a:extLst>
          </p:cNvPr>
          <p:cNvSpPr/>
          <p:nvPr/>
        </p:nvSpPr>
        <p:spPr>
          <a:xfrm>
            <a:off x="1517732" y="2667255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265" b="1" dirty="0"/>
              <a:t>?</a:t>
            </a:r>
          </a:p>
        </p:txBody>
      </p:sp>
      <p:sp>
        <p:nvSpPr>
          <p:cNvPr id="46" name="PHẠM DUYÊN 36 - 9Slide.vn">
            <a:extLst>
              <a:ext uri="{FF2B5EF4-FFF2-40B4-BE49-F238E27FC236}">
                <a16:creationId xmlns:a16="http://schemas.microsoft.com/office/drawing/2014/main" id="{033CA4C6-0313-1AC9-05F0-4AC374F8E064}"/>
              </a:ext>
            </a:extLst>
          </p:cNvPr>
          <p:cNvSpPr/>
          <p:nvPr/>
        </p:nvSpPr>
        <p:spPr>
          <a:xfrm>
            <a:off x="1510980" y="2667255"/>
            <a:ext cx="532554" cy="53255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PHẠM DUYÊN 37 - 9Slide.vn">
            <a:extLst>
              <a:ext uri="{FF2B5EF4-FFF2-40B4-BE49-F238E27FC236}">
                <a16:creationId xmlns:a16="http://schemas.microsoft.com/office/drawing/2014/main" id="{B930262B-DD21-B7EF-A88A-362BF4768DA2}"/>
              </a:ext>
            </a:extLst>
          </p:cNvPr>
          <p:cNvSpPr/>
          <p:nvPr/>
        </p:nvSpPr>
        <p:spPr>
          <a:xfrm>
            <a:off x="1525896" y="5361663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265" b="1" dirty="0"/>
              <a:t>?</a:t>
            </a:r>
          </a:p>
        </p:txBody>
      </p:sp>
      <p:sp>
        <p:nvSpPr>
          <p:cNvPr id="48" name="PHẠM DUYÊN 38 - 9Slide.vn">
            <a:extLst>
              <a:ext uri="{FF2B5EF4-FFF2-40B4-BE49-F238E27FC236}">
                <a16:creationId xmlns:a16="http://schemas.microsoft.com/office/drawing/2014/main" id="{47135083-6E6F-4B9D-2523-6C8CD40AE7E1}"/>
              </a:ext>
            </a:extLst>
          </p:cNvPr>
          <p:cNvSpPr/>
          <p:nvPr/>
        </p:nvSpPr>
        <p:spPr>
          <a:xfrm>
            <a:off x="1519144" y="5361663"/>
            <a:ext cx="532554" cy="53255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5" name="PHẠM DUYÊN 39 - 9Slide.vn">
            <a:extLst>
              <a:ext uri="{FF2B5EF4-FFF2-40B4-BE49-F238E27FC236}">
                <a16:creationId xmlns:a16="http://schemas.microsoft.com/office/drawing/2014/main" id="{F6A00621-80A8-0B93-4F54-C36F8E98236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65" y="1785032"/>
            <a:ext cx="381894" cy="601130"/>
          </a:xfrm>
          <a:prstGeom prst="rect">
            <a:avLst/>
          </a:prstGeom>
        </p:spPr>
      </p:pic>
      <p:pic>
        <p:nvPicPr>
          <p:cNvPr id="56" name="PHẠM DUYÊN 40 - 9Slide.vn">
            <a:extLst>
              <a:ext uri="{FF2B5EF4-FFF2-40B4-BE49-F238E27FC236}">
                <a16:creationId xmlns:a16="http://schemas.microsoft.com/office/drawing/2014/main" id="{A1D160C7-1B91-D6F6-D31D-E227ABD6A9C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93" y="2692327"/>
            <a:ext cx="630032" cy="575056"/>
          </a:xfrm>
          <a:prstGeom prst="rect">
            <a:avLst/>
          </a:prstGeom>
        </p:spPr>
      </p:pic>
      <p:pic>
        <p:nvPicPr>
          <p:cNvPr id="57" name="PHẠM DUYÊN 41 - 9Slide.vn">
            <a:extLst>
              <a:ext uri="{FF2B5EF4-FFF2-40B4-BE49-F238E27FC236}">
                <a16:creationId xmlns:a16="http://schemas.microsoft.com/office/drawing/2014/main" id="{8F76BED3-D2D8-299E-7D75-D51906DB4A4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5" y="3647089"/>
            <a:ext cx="848609" cy="353508"/>
          </a:xfrm>
          <a:prstGeom prst="rect">
            <a:avLst/>
          </a:prstGeom>
        </p:spPr>
      </p:pic>
      <p:pic>
        <p:nvPicPr>
          <p:cNvPr id="58" name="PHẠM DUYÊN 42 - 9Slide.vn">
            <a:extLst>
              <a:ext uri="{FF2B5EF4-FFF2-40B4-BE49-F238E27FC236}">
                <a16:creationId xmlns:a16="http://schemas.microsoft.com/office/drawing/2014/main" id="{3407C347-8AE1-377A-440C-0FE76FEF32F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29" y="4553511"/>
            <a:ext cx="544384" cy="357383"/>
          </a:xfrm>
          <a:prstGeom prst="rect">
            <a:avLst/>
          </a:prstGeom>
        </p:spPr>
      </p:pic>
      <p:pic>
        <p:nvPicPr>
          <p:cNvPr id="59" name="PHẠM DUYÊN 43 - 9Slide.vn">
            <a:extLst>
              <a:ext uri="{FF2B5EF4-FFF2-40B4-BE49-F238E27FC236}">
                <a16:creationId xmlns:a16="http://schemas.microsoft.com/office/drawing/2014/main" id="{6DDAD15A-898F-AED3-D6EC-B1939BE36D3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30" y="5381535"/>
            <a:ext cx="557269" cy="4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120B7ECB-820A-260C-0D97-428626505078}"/>
              </a:ext>
            </a:extLst>
          </p:cNvPr>
          <p:cNvGrpSpPr/>
          <p:nvPr/>
        </p:nvGrpSpPr>
        <p:grpSpPr>
          <a:xfrm>
            <a:off x="1387856" y="538256"/>
            <a:ext cx="1406144" cy="830996"/>
            <a:chOff x="1794601" y="1275038"/>
            <a:chExt cx="1406144" cy="9814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AEB32A2-CF21-EE01-24B1-97BACBDB4BFD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4A64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56D2B4-B934-76BC-B596-FDFBCCD1682C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7A302-24B9-9589-9423-8B1078CDE1E7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8 - 9Slide.vn">
            <a:extLst>
              <a:ext uri="{FF2B5EF4-FFF2-40B4-BE49-F238E27FC236}">
                <a16:creationId xmlns:a16="http://schemas.microsoft.com/office/drawing/2014/main" id="{FCD14E3D-6AE4-96A6-5807-44294F52493C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E6D080-450A-5DBF-FAF7-A42E252AF0D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80BCCD3-F272-9714-817A-2D894F06B6D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820A0AE-AD31-C05E-C43E-E623B22EDCD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A87AAD-6983-7B19-0989-636C54C48A9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7F4ACB-4D75-14E0-7F6E-8792F84DFC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4207854" y="520041"/>
            <a:ext cx="7419061" cy="5832719"/>
          </a:xfrm>
          <a:prstGeom prst="roundRect">
            <a:avLst>
              <a:gd name="adj" fmla="val 9948"/>
            </a:avLst>
          </a:prstGeom>
          <a:effectLst>
            <a:softEdge rad="317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D0032-2ABD-1817-1B11-C5019519B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87" y="626440"/>
            <a:ext cx="1165734" cy="1064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A6B842-3589-B1FD-01B0-E988D446F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13" y="1103890"/>
            <a:ext cx="1153080" cy="480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CAC2BB-4AAE-C610-F782-59B14F68A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05" y="744991"/>
            <a:ext cx="1153080" cy="480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DD2B5E-35EC-2817-433B-CD4874895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52" y="1451107"/>
            <a:ext cx="1153080" cy="480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A018AB-522A-C43F-020A-76E69F845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620" y="1023029"/>
            <a:ext cx="971275" cy="404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4955F1-D270-8B76-3EFF-4F61FB5E4A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79" y="836546"/>
            <a:ext cx="713516" cy="297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EEF3BD-FD49-2CD7-9F9C-57D9C801F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09" y="1398618"/>
            <a:ext cx="1153080" cy="480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BA1CC8-82D9-6409-2A2B-506F0BBA9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88" y="893195"/>
            <a:ext cx="713516" cy="297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D777BE-25C2-FCFA-E8B5-590CE442F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01" y="2327348"/>
            <a:ext cx="528286" cy="8315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F81B69-6CF4-A67E-524A-320D441A4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92" y="2032190"/>
            <a:ext cx="528286" cy="8315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FB4AAD-3CCC-B30A-6DAE-432193D182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74" y="2269657"/>
            <a:ext cx="377425" cy="5940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D2B51B-310F-B88F-491C-95BA182EC4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778" y="2193443"/>
            <a:ext cx="528286" cy="8315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E6B896-C849-0F82-EC31-311E987C1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91" y="2241656"/>
            <a:ext cx="377425" cy="5940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AFEB36-2CC8-2197-21AC-3802EE4B6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02" y="2157839"/>
            <a:ext cx="631196" cy="993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855E6B-85D4-D62F-6EE9-97B4DA144C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42" y="2032191"/>
            <a:ext cx="760169" cy="11965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49F231-7B2C-5298-3B1A-D5A2BE3F1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68" y="2446082"/>
            <a:ext cx="377425" cy="5940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C14DCF-40D4-0111-7153-376BC3C2E6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16" y="4984509"/>
            <a:ext cx="635314" cy="480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C479F6-3A24-8D5A-37D4-6B6228D257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02" y="4295830"/>
            <a:ext cx="662579" cy="4349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4ED91D-1865-5B77-9CE7-B36A0E09C4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89" y="4633009"/>
            <a:ext cx="703714" cy="4619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899C07-D2D9-9DF5-AD4A-5B8B5ACB25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1" y="4984508"/>
            <a:ext cx="805567" cy="6090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D1E1FAD-5190-88DB-F879-43C8C72FC37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87" y="4938987"/>
            <a:ext cx="797247" cy="6027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AB790A-BAA0-7E0E-3261-A29C144003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68" y="4493971"/>
            <a:ext cx="832288" cy="4580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171610-9787-29B4-7041-7EC35154185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68" y="4583436"/>
            <a:ext cx="623101" cy="5611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DC89506-D300-84F7-F8D1-181275E7F9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4271" y="5092959"/>
            <a:ext cx="657822" cy="5923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90EDF5-BBD6-638E-5AF5-3467CEF1CC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32" y="4186214"/>
            <a:ext cx="700634" cy="529747"/>
          </a:xfrm>
          <a:prstGeom prst="rect">
            <a:avLst/>
          </a:prstGeom>
        </p:spPr>
      </p:pic>
      <p:sp>
        <p:nvSpPr>
          <p:cNvPr id="41" name="PHẠM DUYÊN 5 - 9Slide.vn">
            <a:extLst>
              <a:ext uri="{FF2B5EF4-FFF2-40B4-BE49-F238E27FC236}">
                <a16:creationId xmlns:a16="http://schemas.microsoft.com/office/drawing/2014/main" id="{248AA818-B927-02E7-F385-4474FC16AFF3}"/>
              </a:ext>
            </a:extLst>
          </p:cNvPr>
          <p:cNvSpPr/>
          <p:nvPr/>
        </p:nvSpPr>
        <p:spPr>
          <a:xfrm>
            <a:off x="2780564" y="4941545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265" b="1" dirty="0"/>
              <a:t>?</a:t>
            </a:r>
          </a:p>
        </p:txBody>
      </p:sp>
      <p:sp>
        <p:nvSpPr>
          <p:cNvPr id="42" name="PHẠM DUYÊN 6 - 9Slide.vn">
            <a:extLst>
              <a:ext uri="{FF2B5EF4-FFF2-40B4-BE49-F238E27FC236}">
                <a16:creationId xmlns:a16="http://schemas.microsoft.com/office/drawing/2014/main" id="{3EC88FD9-4D03-6B68-7D3D-4DE2F92AC465}"/>
              </a:ext>
            </a:extLst>
          </p:cNvPr>
          <p:cNvSpPr/>
          <p:nvPr/>
        </p:nvSpPr>
        <p:spPr>
          <a:xfrm>
            <a:off x="2773812" y="4941545"/>
            <a:ext cx="532554" cy="53255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A084159-C65D-17F0-D237-FDA4433E368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2466" y="4427860"/>
            <a:ext cx="638857" cy="1264405"/>
          </a:xfrm>
          <a:prstGeom prst="rect">
            <a:avLst/>
          </a:prstGeom>
        </p:spPr>
      </p:pic>
      <p:pic>
        <p:nvPicPr>
          <p:cNvPr id="49" name="PHẠM DUYÊN 7 - 9Slide.vn">
            <a:extLst>
              <a:ext uri="{FF2B5EF4-FFF2-40B4-BE49-F238E27FC236}">
                <a16:creationId xmlns:a16="http://schemas.microsoft.com/office/drawing/2014/main" id="{41B60E91-B940-305A-1500-7C2C09FDC14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507672" y="2287764"/>
            <a:ext cx="3681272" cy="2160813"/>
          </a:xfrm>
          <a:prstGeom prst="rect">
            <a:avLst/>
          </a:prstGeom>
        </p:spPr>
      </p:pic>
      <p:sp>
        <p:nvSpPr>
          <p:cNvPr id="50" name="PHẠM DUYÊN 10 - 9Slide.vn">
            <a:extLst>
              <a:ext uri="{FF2B5EF4-FFF2-40B4-BE49-F238E27FC236}">
                <a16:creationId xmlns:a16="http://schemas.microsoft.com/office/drawing/2014/main" id="{8581F8BF-B6B2-F77D-AA9C-D1A34C352C0D}"/>
              </a:ext>
            </a:extLst>
          </p:cNvPr>
          <p:cNvSpPr txBox="1"/>
          <p:nvPr/>
        </p:nvSpPr>
        <p:spPr>
          <a:xfrm>
            <a:off x="747243" y="2489761"/>
            <a:ext cx="3060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tranh có </a:t>
            </a:r>
            <a:b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</a:t>
            </a:r>
            <a:b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thỏ?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981200"/>
            <a:ext cx="653416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 smtClean="0">
                <a:solidFill>
                  <a:srgbClr val="C00000"/>
                </a:solidFill>
              </a:rPr>
              <a:t>Khởi</a:t>
            </a:r>
            <a:r>
              <a:rPr lang="en-US" sz="11500" b="1" dirty="0" smtClean="0">
                <a:solidFill>
                  <a:srgbClr val="C00000"/>
                </a:solidFill>
              </a:rPr>
              <a:t> </a:t>
            </a:r>
            <a:r>
              <a:rPr lang="en-US" sz="11500" b="1" dirty="0" err="1" smtClean="0">
                <a:solidFill>
                  <a:srgbClr val="C00000"/>
                </a:solidFill>
              </a:rPr>
              <a:t>động</a:t>
            </a:r>
            <a:endParaRPr lang="en-US" sz="11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2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" y="293077"/>
            <a:ext cx="11512062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0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40" y="1787218"/>
            <a:ext cx="8838551" cy="2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8"/>
            <a:ext cx="12192000" cy="6842884"/>
          </a:xfrm>
          <a:prstGeom prst="rect">
            <a:avLst/>
          </a:prstGeom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3790023" y="4106913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60" y="5807561"/>
            <a:ext cx="970213" cy="105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3"/>
            <a:ext cx="2396512" cy="46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Winter hat icon cartoon style Royalty Free Vector Ima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398">
            <a:off x="2920620" y="5702028"/>
            <a:ext cx="1101416" cy="118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39" y="5820249"/>
            <a:ext cx="1333500" cy="1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lothes in a wardrobe comic book style vector. Clothes in a wardrobe comic  book pop art retro style vector illustratoin.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4064017" y="5977968"/>
            <a:ext cx="1313764" cy="11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410633" y="1061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2071" name="Picture 2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3" y="4446406"/>
            <a:ext cx="936008" cy="10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1873138" y="5123460"/>
            <a:ext cx="1241469" cy="10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45" y="5641312"/>
            <a:ext cx="1139544" cy="120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46" y="2741087"/>
            <a:ext cx="4112684" cy="444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6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030" y="139385"/>
            <a:ext cx="641351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05" y="2473321"/>
            <a:ext cx="4996189" cy="175895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71531" y="260679"/>
            <a:ext cx="7488832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mấy</a:t>
            </a:r>
            <a:r>
              <a:rPr lang="en-US" sz="4267" b="1" dirty="0" smtClean="0">
                <a:latin typeface="UTM Avo" pitchFamily="18" charset="0"/>
              </a:rPr>
              <a:t> que </a:t>
            </a:r>
            <a:r>
              <a:rPr lang="en-US" sz="4267" b="1" dirty="0" err="1" smtClean="0">
                <a:latin typeface="UTM Avo" pitchFamily="18" charset="0"/>
              </a:rPr>
              <a:t>kem</a:t>
            </a:r>
            <a:r>
              <a:rPr lang="en-US" sz="4267" b="1" dirty="0" smtClean="0">
                <a:latin typeface="UTM Avo" pitchFamily="18" charset="0"/>
              </a:rPr>
              <a:t>?</a:t>
            </a:r>
            <a:endParaRPr lang="vi-VN" sz="4267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28811" y="3805391"/>
            <a:ext cx="1344149" cy="995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atin typeface="UTM Avo" pitchFamily="18" charset="0"/>
              </a:rPr>
              <a:t>7</a:t>
            </a:r>
            <a:endParaRPr lang="vi-VN" sz="5867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971800" y="1905000"/>
            <a:ext cx="57912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052" y="42333"/>
            <a:ext cx="898169" cy="94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71531" y="260679"/>
            <a:ext cx="7488832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mấy</a:t>
            </a:r>
            <a:r>
              <a:rPr lang="en-US" sz="4267" b="1" dirty="0" smtClean="0">
                <a:latin typeface="UTM Avo" pitchFamily="18" charset="0"/>
              </a:rPr>
              <a:t> con </a:t>
            </a:r>
            <a:r>
              <a:rPr lang="en-US" sz="4267" b="1" dirty="0" err="1" smtClean="0">
                <a:latin typeface="UTM Avo" pitchFamily="18" charset="0"/>
              </a:rPr>
              <a:t>tôm</a:t>
            </a:r>
            <a:r>
              <a:rPr lang="en-US" sz="4267" b="1" dirty="0" smtClean="0">
                <a:latin typeface="UTM Avo" pitchFamily="18" charset="0"/>
              </a:rPr>
              <a:t>?</a:t>
            </a:r>
            <a:endParaRPr lang="vi-VN" sz="4267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48000"/>
            <a:ext cx="5791200" cy="10811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7800" y="3886200"/>
            <a:ext cx="1344149" cy="995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atin typeface="UTM Avo" pitchFamily="18" charset="0"/>
              </a:rPr>
              <a:t>6</a:t>
            </a:r>
            <a:endParaRPr lang="vi-VN" sz="5867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971800" y="1905000"/>
            <a:ext cx="57912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0800423" y="5421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758190"/>
            <a:ext cx="5070895" cy="151127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71531" y="260679"/>
            <a:ext cx="7488832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mấy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quả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dứa</a:t>
            </a:r>
            <a:r>
              <a:rPr lang="en-US" sz="4267" b="1" dirty="0" smtClean="0">
                <a:latin typeface="UTM Avo" pitchFamily="18" charset="0"/>
              </a:rPr>
              <a:t> ?</a:t>
            </a:r>
            <a:endParaRPr lang="vi-VN" sz="4267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222253" y="3805391"/>
            <a:ext cx="1344149" cy="995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atin typeface="UTM Avo" pitchFamily="18" charset="0"/>
              </a:rPr>
              <a:t>6</a:t>
            </a:r>
            <a:endParaRPr lang="vi-VN" sz="5867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971800" y="1905000"/>
            <a:ext cx="57912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5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lothes in a wardrobe comic book style vector. Clothes in a wardrobe comic  book pop art retro style vector illustratoin.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11192225" y="23817"/>
            <a:ext cx="983673" cy="8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72060"/>
            <a:ext cx="5913827" cy="76147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71530" y="260679"/>
            <a:ext cx="9101269" cy="118712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mấy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chú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bọ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rùa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màu</a:t>
            </a:r>
            <a:r>
              <a:rPr lang="en-US" sz="4267" b="1" dirty="0" smtClean="0">
                <a:latin typeface="UTM Avo" pitchFamily="18" charset="0"/>
              </a:rPr>
              <a:t> </a:t>
            </a:r>
            <a:r>
              <a:rPr lang="en-US" sz="4267" b="1" dirty="0" err="1" smtClean="0">
                <a:latin typeface="UTM Avo" pitchFamily="18" charset="0"/>
              </a:rPr>
              <a:t>xanh</a:t>
            </a:r>
            <a:r>
              <a:rPr lang="en-US" sz="4267" b="1" dirty="0" smtClean="0">
                <a:latin typeface="UTM Avo" pitchFamily="18" charset="0"/>
              </a:rPr>
              <a:t>?</a:t>
            </a:r>
            <a:endParaRPr lang="vi-VN" sz="4267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220200" y="3805391"/>
            <a:ext cx="1344149" cy="995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atin typeface="UTM Avo" pitchFamily="18" charset="0"/>
              </a:rPr>
              <a:t>0</a:t>
            </a:r>
            <a:endParaRPr lang="vi-VN" sz="5867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971800" y="1905000"/>
            <a:ext cx="5791200" cy="289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Winter hat icon cartoon style Royalty Free Vector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398">
            <a:off x="11280647" y="29442"/>
            <a:ext cx="800347" cy="8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0" t="23751" r="32800" b="48954"/>
          <a:stretch/>
        </p:blipFill>
        <p:spPr>
          <a:xfrm>
            <a:off x="2159563" y="830793"/>
            <a:ext cx="7380379" cy="60272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71531" y="260679"/>
            <a:ext cx="8352928" cy="82813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latin typeface="UTM Avo" pitchFamily="18" charset="0"/>
              </a:rPr>
              <a:t>Có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mấy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chú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chó</a:t>
            </a:r>
            <a:r>
              <a:rPr lang="en-US" sz="4267" b="1" dirty="0">
                <a:latin typeface="UTM Avo" pitchFamily="18" charset="0"/>
              </a:rPr>
              <a:t> </a:t>
            </a:r>
            <a:r>
              <a:rPr lang="en-US" sz="4267" b="1" dirty="0" err="1">
                <a:latin typeface="UTM Avo" pitchFamily="18" charset="0"/>
              </a:rPr>
              <a:t>màu</a:t>
            </a:r>
            <a:r>
              <a:rPr lang="en-US" sz="4267" b="1" dirty="0">
                <a:latin typeface="UTM Avo" pitchFamily="18" charset="0"/>
              </a:rPr>
              <a:t> cam?</a:t>
            </a:r>
            <a:endParaRPr lang="vi-VN" sz="4267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44139" y="5475452"/>
            <a:ext cx="134414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latin typeface="UTM Avo" pitchFamily="18" charset="0"/>
              </a:rPr>
              <a:t>4</a:t>
            </a:r>
            <a:endParaRPr lang="vi-VN" sz="5867" b="1" dirty="0"/>
          </a:p>
        </p:txBody>
      </p:sp>
    </p:spTree>
    <p:extLst>
      <p:ext uri="{BB962C8B-B14F-4D97-AF65-F5344CB8AC3E}">
        <p14:creationId xmlns:p14="http://schemas.microsoft.com/office/powerpoint/2010/main" val="19544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315">
            <a:off x="10887156" y="14480"/>
            <a:ext cx="1241469" cy="10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-507437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246</TotalTime>
  <Words>129</Words>
  <Application>Microsoft Office PowerPoint</Application>
  <PresentationFormat>Widescreen</PresentationFormat>
  <Paragraphs>80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UTM Avo</vt:lpstr>
      <vt:lpstr>Calibri Light</vt:lpstr>
      <vt:lpstr>Quicksand</vt:lpstr>
      <vt:lpstr>Times New Roman</vt:lpstr>
      <vt:lpstr>Arial-Rounded</vt:lpstr>
      <vt:lpstr>#9Slide01 Noi dung ngan</vt:lpstr>
      <vt:lpstr>Calibri</vt:lpstr>
      <vt:lpstr>等线</vt:lpstr>
      <vt:lpstr>Arial</vt:lpstr>
      <vt:lpstr>思源黑体</vt:lpstr>
      <vt:lpstr>SVN-Days</vt:lpstr>
      <vt:lpstr>#9Slide03 Prompt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ASUS</cp:lastModifiedBy>
  <cp:revision>178</cp:revision>
  <dcterms:created xsi:type="dcterms:W3CDTF">2022-08-28T09:11:10Z</dcterms:created>
  <dcterms:modified xsi:type="dcterms:W3CDTF">2023-09-10T11:33:19Z</dcterms:modified>
  <cp:category>9Slide.vn</cp:category>
</cp:coreProperties>
</file>