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69" r:id="rId3"/>
    <p:sldId id="270" r:id="rId4"/>
    <p:sldId id="273" r:id="rId5"/>
    <p:sldId id="274" r:id="rId6"/>
    <p:sldId id="275" r:id="rId7"/>
    <p:sldId id="276" r:id="rId8"/>
    <p:sldId id="277" r:id="rId9"/>
    <p:sldId id="259" r:id="rId10"/>
    <p:sldId id="260" r:id="rId11"/>
    <p:sldId id="261" r:id="rId12"/>
    <p:sldId id="262" r:id="rId13"/>
    <p:sldId id="263" r:id="rId14"/>
    <p:sldId id="264" r:id="rId15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71" autoAdjust="0"/>
    <p:restoredTop sz="94660"/>
  </p:normalViewPr>
  <p:slideViewPr>
    <p:cSldViewPr>
      <p:cViewPr varScale="1">
        <p:scale>
          <a:sx n="80" d="100"/>
          <a:sy n="80" d="100"/>
        </p:scale>
        <p:origin x="115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849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6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6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1 - 9Slide.vn">
            <a:extLst>
              <a:ext uri="{FF2B5EF4-FFF2-40B4-BE49-F238E27FC236}">
                <a16:creationId xmlns:a16="http://schemas.microsoft.com/office/drawing/2014/main" id="{010DC7EA-E0E3-4FB2-BAC8-88D343D78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" name="PHẠM DUYÊN 2 - 9Slide.vn">
            <a:extLst>
              <a:ext uri="{FF2B5EF4-FFF2-40B4-BE49-F238E27FC236}">
                <a16:creationId xmlns:a16="http://schemas.microsoft.com/office/drawing/2014/main" id="{1C4B1A7B-787A-481C-A8B1-8B677834D293}"/>
              </a:ext>
            </a:extLst>
          </p:cNvPr>
          <p:cNvGrpSpPr/>
          <p:nvPr userDrawn="1"/>
        </p:nvGrpSpPr>
        <p:grpSpPr>
          <a:xfrm>
            <a:off x="214191" y="85281"/>
            <a:ext cx="8734668" cy="4982019"/>
            <a:chOff x="228276" y="114300"/>
            <a:chExt cx="11646224" cy="66426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0">
              <a:extLst>
                <a:ext uri="{FF2B5EF4-FFF2-40B4-BE49-F238E27FC236}">
                  <a16:creationId xmlns:a16="http://schemas.microsoft.com/office/drawing/2014/main" id="{85B6F03B-770B-4422-82B5-DDBC79B605FA}"/>
                </a:ext>
              </a:extLst>
            </p:cNvPr>
            <p:cNvSpPr/>
            <p:nvPr/>
          </p:nvSpPr>
          <p:spPr>
            <a:xfrm>
              <a:off x="254000" y="192910"/>
              <a:ext cx="11620500" cy="213524"/>
            </a:xfrm>
            <a:custGeom>
              <a:avLst/>
              <a:gdLst>
                <a:gd name="connsiteX0" fmla="*/ 0 w 11620500"/>
                <a:gd name="connsiteY0" fmla="*/ 48390 h 213524"/>
                <a:gd name="connsiteX1" fmla="*/ 3492500 w 11620500"/>
                <a:gd name="connsiteY1" fmla="*/ 10290 h 213524"/>
                <a:gd name="connsiteX2" fmla="*/ 8280400 w 11620500"/>
                <a:gd name="connsiteY2" fmla="*/ 213490 h 213524"/>
                <a:gd name="connsiteX3" fmla="*/ 11620500 w 11620500"/>
                <a:gd name="connsiteY3" fmla="*/ 22990 h 21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0500" h="213524">
                  <a:moveTo>
                    <a:pt x="0" y="48390"/>
                  </a:moveTo>
                  <a:cubicBezTo>
                    <a:pt x="1056216" y="15581"/>
                    <a:pt x="2112433" y="-17227"/>
                    <a:pt x="3492500" y="10290"/>
                  </a:cubicBezTo>
                  <a:cubicBezTo>
                    <a:pt x="4872567" y="37807"/>
                    <a:pt x="6925733" y="211373"/>
                    <a:pt x="8280400" y="213490"/>
                  </a:cubicBezTo>
                  <a:cubicBezTo>
                    <a:pt x="9635067" y="215607"/>
                    <a:pt x="10627783" y="119298"/>
                    <a:pt x="11620500" y="22990"/>
                  </a:cubicBezTo>
                </a:path>
              </a:pathLst>
            </a:custGeom>
            <a:noFill/>
            <a:ln>
              <a:solidFill>
                <a:srgbClr val="92CC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sp>
          <p:nvSpPr>
            <p:cNvPr id="14" name="8">
              <a:extLst>
                <a:ext uri="{FF2B5EF4-FFF2-40B4-BE49-F238E27FC236}">
                  <a16:creationId xmlns:a16="http://schemas.microsoft.com/office/drawing/2014/main" id="{75D0941B-AF59-414E-8BF5-3F28DF95496B}"/>
                </a:ext>
              </a:extLst>
            </p:cNvPr>
            <p:cNvSpPr/>
            <p:nvPr/>
          </p:nvSpPr>
          <p:spPr>
            <a:xfrm>
              <a:off x="254000" y="6543468"/>
              <a:ext cx="11620500" cy="213524"/>
            </a:xfrm>
            <a:custGeom>
              <a:avLst/>
              <a:gdLst>
                <a:gd name="connsiteX0" fmla="*/ 0 w 11620500"/>
                <a:gd name="connsiteY0" fmla="*/ 48390 h 213524"/>
                <a:gd name="connsiteX1" fmla="*/ 3492500 w 11620500"/>
                <a:gd name="connsiteY1" fmla="*/ 10290 h 213524"/>
                <a:gd name="connsiteX2" fmla="*/ 8280400 w 11620500"/>
                <a:gd name="connsiteY2" fmla="*/ 213490 h 213524"/>
                <a:gd name="connsiteX3" fmla="*/ 11620500 w 11620500"/>
                <a:gd name="connsiteY3" fmla="*/ 22990 h 21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0500" h="213524">
                  <a:moveTo>
                    <a:pt x="0" y="48390"/>
                  </a:moveTo>
                  <a:cubicBezTo>
                    <a:pt x="1056216" y="15581"/>
                    <a:pt x="2112433" y="-17227"/>
                    <a:pt x="3492500" y="10290"/>
                  </a:cubicBezTo>
                  <a:cubicBezTo>
                    <a:pt x="4872567" y="37807"/>
                    <a:pt x="6925733" y="211373"/>
                    <a:pt x="8280400" y="213490"/>
                  </a:cubicBezTo>
                  <a:cubicBezTo>
                    <a:pt x="9635067" y="215607"/>
                    <a:pt x="10627783" y="119298"/>
                    <a:pt x="11620500" y="22990"/>
                  </a:cubicBezTo>
                </a:path>
              </a:pathLst>
            </a:custGeom>
            <a:noFill/>
            <a:ln>
              <a:solidFill>
                <a:srgbClr val="92CC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7">
              <a:extLst>
                <a:ext uri="{FF2B5EF4-FFF2-40B4-BE49-F238E27FC236}">
                  <a16:creationId xmlns:a16="http://schemas.microsoft.com/office/drawing/2014/main" id="{11B87A3C-E972-4D7E-AB7D-21F44F5BDC56}"/>
                </a:ext>
              </a:extLst>
            </p:cNvPr>
            <p:cNvSpPr/>
            <p:nvPr/>
          </p:nvSpPr>
          <p:spPr>
            <a:xfrm>
              <a:off x="228276" y="114300"/>
              <a:ext cx="127324" cy="6540500"/>
            </a:xfrm>
            <a:custGeom>
              <a:avLst/>
              <a:gdLst>
                <a:gd name="connsiteX0" fmla="*/ 127324 w 127324"/>
                <a:gd name="connsiteY0" fmla="*/ 0 h 6540500"/>
                <a:gd name="connsiteX1" fmla="*/ 324 w 127324"/>
                <a:gd name="connsiteY1" fmla="*/ 1993900 h 6540500"/>
                <a:gd name="connsiteX2" fmla="*/ 89224 w 127324"/>
                <a:gd name="connsiteY2" fmla="*/ 4470400 h 6540500"/>
                <a:gd name="connsiteX3" fmla="*/ 38424 w 127324"/>
                <a:gd name="connsiteY3" fmla="*/ 6540500 h 654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24" h="6540500">
                  <a:moveTo>
                    <a:pt x="127324" y="0"/>
                  </a:moveTo>
                  <a:cubicBezTo>
                    <a:pt x="66999" y="624416"/>
                    <a:pt x="6674" y="1248833"/>
                    <a:pt x="324" y="1993900"/>
                  </a:cubicBezTo>
                  <a:cubicBezTo>
                    <a:pt x="-6026" y="2738967"/>
                    <a:pt x="82874" y="3712633"/>
                    <a:pt x="89224" y="4470400"/>
                  </a:cubicBezTo>
                  <a:cubicBezTo>
                    <a:pt x="95574" y="5228167"/>
                    <a:pt x="66999" y="5884333"/>
                    <a:pt x="38424" y="6540500"/>
                  </a:cubicBezTo>
                </a:path>
              </a:pathLst>
            </a:custGeom>
            <a:noFill/>
            <a:ln>
              <a:solidFill>
                <a:srgbClr val="92CC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5">
              <a:extLst>
                <a:ext uri="{FF2B5EF4-FFF2-40B4-BE49-F238E27FC236}">
                  <a16:creationId xmlns:a16="http://schemas.microsoft.com/office/drawing/2014/main" id="{46CFF8B6-0498-441E-BF77-A22D509CF1E4}"/>
                </a:ext>
              </a:extLst>
            </p:cNvPr>
            <p:cNvSpPr/>
            <p:nvPr/>
          </p:nvSpPr>
          <p:spPr>
            <a:xfrm>
              <a:off x="11723247" y="114300"/>
              <a:ext cx="127324" cy="6540500"/>
            </a:xfrm>
            <a:custGeom>
              <a:avLst/>
              <a:gdLst>
                <a:gd name="connsiteX0" fmla="*/ 127324 w 127324"/>
                <a:gd name="connsiteY0" fmla="*/ 0 h 6540500"/>
                <a:gd name="connsiteX1" fmla="*/ 324 w 127324"/>
                <a:gd name="connsiteY1" fmla="*/ 1993900 h 6540500"/>
                <a:gd name="connsiteX2" fmla="*/ 89224 w 127324"/>
                <a:gd name="connsiteY2" fmla="*/ 4470400 h 6540500"/>
                <a:gd name="connsiteX3" fmla="*/ 38424 w 127324"/>
                <a:gd name="connsiteY3" fmla="*/ 6540500 h 654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24" h="6540500">
                  <a:moveTo>
                    <a:pt x="127324" y="0"/>
                  </a:moveTo>
                  <a:cubicBezTo>
                    <a:pt x="66999" y="624416"/>
                    <a:pt x="6674" y="1248833"/>
                    <a:pt x="324" y="1993900"/>
                  </a:cubicBezTo>
                  <a:cubicBezTo>
                    <a:pt x="-6026" y="2738967"/>
                    <a:pt x="82874" y="3712633"/>
                    <a:pt x="89224" y="4470400"/>
                  </a:cubicBezTo>
                  <a:cubicBezTo>
                    <a:pt x="95574" y="5228167"/>
                    <a:pt x="66999" y="5884333"/>
                    <a:pt x="38424" y="6540500"/>
                  </a:cubicBezTo>
                </a:path>
              </a:pathLst>
            </a:custGeom>
            <a:noFill/>
            <a:ln>
              <a:solidFill>
                <a:srgbClr val="92CC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pic>
        <p:nvPicPr>
          <p:cNvPr id="20" name="PHẠM DUYÊN 3 - 9Slide.vn">
            <a:extLst>
              <a:ext uri="{FF2B5EF4-FFF2-40B4-BE49-F238E27FC236}">
                <a16:creationId xmlns:a16="http://schemas.microsoft.com/office/drawing/2014/main" id="{9F1018B4-0A2E-4B42-8F8D-F99A7BDF86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6302" y="1209450"/>
            <a:ext cx="8015411" cy="2359357"/>
          </a:xfrm>
          <a:prstGeom prst="rect">
            <a:avLst/>
          </a:prstGeom>
        </p:spPr>
      </p:pic>
      <p:sp>
        <p:nvSpPr>
          <p:cNvPr id="21" name="PHẠM DUYÊN 4 - 9Slide.vn">
            <a:extLst>
              <a:ext uri="{FF2B5EF4-FFF2-40B4-BE49-F238E27FC236}">
                <a16:creationId xmlns:a16="http://schemas.microsoft.com/office/drawing/2014/main" id="{6B692BEB-3B64-4BDE-A789-964646476988}"/>
              </a:ext>
            </a:extLst>
          </p:cNvPr>
          <p:cNvSpPr/>
          <p:nvPr userDrawn="1"/>
        </p:nvSpPr>
        <p:spPr bwMode="auto">
          <a:xfrm>
            <a:off x="7223732" y="1259188"/>
            <a:ext cx="601265" cy="992096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22" name="PHẠM DUYÊN 5 - 9Slide.vn">
            <a:extLst>
              <a:ext uri="{FF2B5EF4-FFF2-40B4-BE49-F238E27FC236}">
                <a16:creationId xmlns:a16="http://schemas.microsoft.com/office/drawing/2014/main" id="{14344421-DFE5-4C07-993C-77446DD0357D}"/>
              </a:ext>
            </a:extLst>
          </p:cNvPr>
          <p:cNvSpPr/>
          <p:nvPr userDrawn="1"/>
        </p:nvSpPr>
        <p:spPr bwMode="auto">
          <a:xfrm>
            <a:off x="6165265" y="1056718"/>
            <a:ext cx="1058466" cy="202469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23" name="PHẠM DUYÊN 6 - 9Slide.vn">
            <a:extLst>
              <a:ext uri="{FF2B5EF4-FFF2-40B4-BE49-F238E27FC236}">
                <a16:creationId xmlns:a16="http://schemas.microsoft.com/office/drawing/2014/main" id="{9ECDB7FA-0CF7-4009-99F2-EDB06A14EA8B}"/>
              </a:ext>
            </a:extLst>
          </p:cNvPr>
          <p:cNvSpPr/>
          <p:nvPr userDrawn="1"/>
        </p:nvSpPr>
        <p:spPr bwMode="auto">
          <a:xfrm>
            <a:off x="7402325" y="2251285"/>
            <a:ext cx="427434" cy="1074275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24" name="PHẠM DUYÊN 7 - 9Slide.vn">
            <a:extLst>
              <a:ext uri="{FF2B5EF4-FFF2-40B4-BE49-F238E27FC236}">
                <a16:creationId xmlns:a16="http://schemas.microsoft.com/office/drawing/2014/main" id="{41A5A963-1BD4-49C1-92E0-CE72B934D610}"/>
              </a:ext>
            </a:extLst>
          </p:cNvPr>
          <p:cNvSpPr/>
          <p:nvPr userDrawn="1"/>
        </p:nvSpPr>
        <p:spPr bwMode="auto">
          <a:xfrm>
            <a:off x="5999770" y="3325558"/>
            <a:ext cx="1402556" cy="339434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25" name="PHẠM DUYÊN 8 - 9Slide.vn">
            <a:extLst>
              <a:ext uri="{FF2B5EF4-FFF2-40B4-BE49-F238E27FC236}">
                <a16:creationId xmlns:a16="http://schemas.microsoft.com/office/drawing/2014/main" id="{59CFFF9F-FA10-4B1F-AF6C-F1808D8014B1}"/>
              </a:ext>
            </a:extLst>
          </p:cNvPr>
          <p:cNvSpPr/>
          <p:nvPr userDrawn="1"/>
        </p:nvSpPr>
        <p:spPr bwMode="auto">
          <a:xfrm>
            <a:off x="1564690" y="1770093"/>
            <a:ext cx="4912519" cy="1220629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>
              <a:sym typeface="Gill Sans" charset="0"/>
            </a:endParaRPr>
          </a:p>
        </p:txBody>
      </p:sp>
      <p:grpSp>
        <p:nvGrpSpPr>
          <p:cNvPr id="26" name="PHẠM DUYÊN 9 - 9Slide.vn">
            <a:extLst>
              <a:ext uri="{FF2B5EF4-FFF2-40B4-BE49-F238E27FC236}">
                <a16:creationId xmlns:a16="http://schemas.microsoft.com/office/drawing/2014/main" id="{310485E9-1A77-4E3F-8727-17750B7CFAE2}"/>
              </a:ext>
            </a:extLst>
          </p:cNvPr>
          <p:cNvGrpSpPr/>
          <p:nvPr userDrawn="1"/>
        </p:nvGrpSpPr>
        <p:grpSpPr>
          <a:xfrm>
            <a:off x="5953836" y="1681115"/>
            <a:ext cx="1254808" cy="1376445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27" name="Oval 11">
              <a:extLst>
                <a:ext uri="{FF2B5EF4-FFF2-40B4-BE49-F238E27FC236}">
                  <a16:creationId xmlns:a16="http://schemas.microsoft.com/office/drawing/2014/main" id="{C014B59E-C7F3-4F59-9869-008C41354DF3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endParaRPr>
            </a:p>
          </p:txBody>
        </p:sp>
        <p:grpSp>
          <p:nvGrpSpPr>
            <p:cNvPr id="28" name="Group 9">
              <a:extLst>
                <a:ext uri="{FF2B5EF4-FFF2-40B4-BE49-F238E27FC236}">
                  <a16:creationId xmlns:a16="http://schemas.microsoft.com/office/drawing/2014/main" id="{F43DAB20-B3F1-45C6-BC25-472162BD8636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29" name="6">
                <a:extLst>
                  <a:ext uri="{FF2B5EF4-FFF2-40B4-BE49-F238E27FC236}">
                    <a16:creationId xmlns:a16="http://schemas.microsoft.com/office/drawing/2014/main" id="{C2833411-FAE6-4307-AE4E-A000742663D1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350"/>
              </a:p>
            </p:txBody>
          </p:sp>
          <p:sp>
            <p:nvSpPr>
              <p:cNvPr id="30" name="7">
                <a:extLst>
                  <a:ext uri="{FF2B5EF4-FFF2-40B4-BE49-F238E27FC236}">
                    <a16:creationId xmlns:a16="http://schemas.microsoft.com/office/drawing/2014/main" id="{A065F885-68E2-4D02-891D-5B6EA63289C8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350"/>
              </a:p>
            </p:txBody>
          </p:sp>
        </p:grpSp>
      </p:grpSp>
      <p:pic>
        <p:nvPicPr>
          <p:cNvPr id="3" name="PHẠM DUYÊN 10 - 9Slide.vn">
            <a:extLst>
              <a:ext uri="{FF2B5EF4-FFF2-40B4-BE49-F238E27FC236}">
                <a16:creationId xmlns:a16="http://schemas.microsoft.com/office/drawing/2014/main" id="{A70F8607-CCDB-439B-BA88-79819CF6BF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13181" y="1852393"/>
            <a:ext cx="3792132" cy="10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8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1 - 9Slide.vn">
            <a:extLst>
              <a:ext uri="{FF2B5EF4-FFF2-40B4-BE49-F238E27FC236}">
                <a16:creationId xmlns:a16="http://schemas.microsoft.com/office/drawing/2014/main" id="{010DC7EA-E0E3-4FB2-BAC8-88D343D78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" name="PHẠM DUYÊN 2 - 9Slide.vn">
            <a:extLst>
              <a:ext uri="{FF2B5EF4-FFF2-40B4-BE49-F238E27FC236}">
                <a16:creationId xmlns:a16="http://schemas.microsoft.com/office/drawing/2014/main" id="{1C4B1A7B-787A-481C-A8B1-8B677834D293}"/>
              </a:ext>
            </a:extLst>
          </p:cNvPr>
          <p:cNvGrpSpPr/>
          <p:nvPr userDrawn="1"/>
        </p:nvGrpSpPr>
        <p:grpSpPr>
          <a:xfrm>
            <a:off x="214191" y="85281"/>
            <a:ext cx="8734668" cy="4982019"/>
            <a:chOff x="228276" y="114300"/>
            <a:chExt cx="11646224" cy="66426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0">
              <a:extLst>
                <a:ext uri="{FF2B5EF4-FFF2-40B4-BE49-F238E27FC236}">
                  <a16:creationId xmlns:a16="http://schemas.microsoft.com/office/drawing/2014/main" id="{85B6F03B-770B-4422-82B5-DDBC79B605FA}"/>
                </a:ext>
              </a:extLst>
            </p:cNvPr>
            <p:cNvSpPr/>
            <p:nvPr/>
          </p:nvSpPr>
          <p:spPr>
            <a:xfrm>
              <a:off x="254000" y="192910"/>
              <a:ext cx="11620500" cy="213524"/>
            </a:xfrm>
            <a:custGeom>
              <a:avLst/>
              <a:gdLst>
                <a:gd name="connsiteX0" fmla="*/ 0 w 11620500"/>
                <a:gd name="connsiteY0" fmla="*/ 48390 h 213524"/>
                <a:gd name="connsiteX1" fmla="*/ 3492500 w 11620500"/>
                <a:gd name="connsiteY1" fmla="*/ 10290 h 213524"/>
                <a:gd name="connsiteX2" fmla="*/ 8280400 w 11620500"/>
                <a:gd name="connsiteY2" fmla="*/ 213490 h 213524"/>
                <a:gd name="connsiteX3" fmla="*/ 11620500 w 11620500"/>
                <a:gd name="connsiteY3" fmla="*/ 22990 h 21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0500" h="213524">
                  <a:moveTo>
                    <a:pt x="0" y="48390"/>
                  </a:moveTo>
                  <a:cubicBezTo>
                    <a:pt x="1056216" y="15581"/>
                    <a:pt x="2112433" y="-17227"/>
                    <a:pt x="3492500" y="10290"/>
                  </a:cubicBezTo>
                  <a:cubicBezTo>
                    <a:pt x="4872567" y="37807"/>
                    <a:pt x="6925733" y="211373"/>
                    <a:pt x="8280400" y="213490"/>
                  </a:cubicBezTo>
                  <a:cubicBezTo>
                    <a:pt x="9635067" y="215607"/>
                    <a:pt x="10627783" y="119298"/>
                    <a:pt x="11620500" y="22990"/>
                  </a:cubicBezTo>
                </a:path>
              </a:pathLst>
            </a:custGeom>
            <a:noFill/>
            <a:ln>
              <a:solidFill>
                <a:srgbClr val="92CC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sp>
          <p:nvSpPr>
            <p:cNvPr id="14" name="8">
              <a:extLst>
                <a:ext uri="{FF2B5EF4-FFF2-40B4-BE49-F238E27FC236}">
                  <a16:creationId xmlns:a16="http://schemas.microsoft.com/office/drawing/2014/main" id="{75D0941B-AF59-414E-8BF5-3F28DF95496B}"/>
                </a:ext>
              </a:extLst>
            </p:cNvPr>
            <p:cNvSpPr/>
            <p:nvPr/>
          </p:nvSpPr>
          <p:spPr>
            <a:xfrm>
              <a:off x="254000" y="6543468"/>
              <a:ext cx="11620500" cy="213524"/>
            </a:xfrm>
            <a:custGeom>
              <a:avLst/>
              <a:gdLst>
                <a:gd name="connsiteX0" fmla="*/ 0 w 11620500"/>
                <a:gd name="connsiteY0" fmla="*/ 48390 h 213524"/>
                <a:gd name="connsiteX1" fmla="*/ 3492500 w 11620500"/>
                <a:gd name="connsiteY1" fmla="*/ 10290 h 213524"/>
                <a:gd name="connsiteX2" fmla="*/ 8280400 w 11620500"/>
                <a:gd name="connsiteY2" fmla="*/ 213490 h 213524"/>
                <a:gd name="connsiteX3" fmla="*/ 11620500 w 11620500"/>
                <a:gd name="connsiteY3" fmla="*/ 22990 h 21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0500" h="213524">
                  <a:moveTo>
                    <a:pt x="0" y="48390"/>
                  </a:moveTo>
                  <a:cubicBezTo>
                    <a:pt x="1056216" y="15581"/>
                    <a:pt x="2112433" y="-17227"/>
                    <a:pt x="3492500" y="10290"/>
                  </a:cubicBezTo>
                  <a:cubicBezTo>
                    <a:pt x="4872567" y="37807"/>
                    <a:pt x="6925733" y="211373"/>
                    <a:pt x="8280400" y="213490"/>
                  </a:cubicBezTo>
                  <a:cubicBezTo>
                    <a:pt x="9635067" y="215607"/>
                    <a:pt x="10627783" y="119298"/>
                    <a:pt x="11620500" y="22990"/>
                  </a:cubicBezTo>
                </a:path>
              </a:pathLst>
            </a:custGeom>
            <a:noFill/>
            <a:ln>
              <a:solidFill>
                <a:srgbClr val="92CC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7">
              <a:extLst>
                <a:ext uri="{FF2B5EF4-FFF2-40B4-BE49-F238E27FC236}">
                  <a16:creationId xmlns:a16="http://schemas.microsoft.com/office/drawing/2014/main" id="{11B87A3C-E972-4D7E-AB7D-21F44F5BDC56}"/>
                </a:ext>
              </a:extLst>
            </p:cNvPr>
            <p:cNvSpPr/>
            <p:nvPr/>
          </p:nvSpPr>
          <p:spPr>
            <a:xfrm>
              <a:off x="228276" y="114300"/>
              <a:ext cx="127324" cy="6540500"/>
            </a:xfrm>
            <a:custGeom>
              <a:avLst/>
              <a:gdLst>
                <a:gd name="connsiteX0" fmla="*/ 127324 w 127324"/>
                <a:gd name="connsiteY0" fmla="*/ 0 h 6540500"/>
                <a:gd name="connsiteX1" fmla="*/ 324 w 127324"/>
                <a:gd name="connsiteY1" fmla="*/ 1993900 h 6540500"/>
                <a:gd name="connsiteX2" fmla="*/ 89224 w 127324"/>
                <a:gd name="connsiteY2" fmla="*/ 4470400 h 6540500"/>
                <a:gd name="connsiteX3" fmla="*/ 38424 w 127324"/>
                <a:gd name="connsiteY3" fmla="*/ 6540500 h 654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24" h="6540500">
                  <a:moveTo>
                    <a:pt x="127324" y="0"/>
                  </a:moveTo>
                  <a:cubicBezTo>
                    <a:pt x="66999" y="624416"/>
                    <a:pt x="6674" y="1248833"/>
                    <a:pt x="324" y="1993900"/>
                  </a:cubicBezTo>
                  <a:cubicBezTo>
                    <a:pt x="-6026" y="2738967"/>
                    <a:pt x="82874" y="3712633"/>
                    <a:pt x="89224" y="4470400"/>
                  </a:cubicBezTo>
                  <a:cubicBezTo>
                    <a:pt x="95574" y="5228167"/>
                    <a:pt x="66999" y="5884333"/>
                    <a:pt x="38424" y="6540500"/>
                  </a:cubicBezTo>
                </a:path>
              </a:pathLst>
            </a:custGeom>
            <a:noFill/>
            <a:ln>
              <a:solidFill>
                <a:srgbClr val="92CC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5">
              <a:extLst>
                <a:ext uri="{FF2B5EF4-FFF2-40B4-BE49-F238E27FC236}">
                  <a16:creationId xmlns:a16="http://schemas.microsoft.com/office/drawing/2014/main" id="{46CFF8B6-0498-441E-BF77-A22D509CF1E4}"/>
                </a:ext>
              </a:extLst>
            </p:cNvPr>
            <p:cNvSpPr/>
            <p:nvPr/>
          </p:nvSpPr>
          <p:spPr>
            <a:xfrm>
              <a:off x="11723247" y="114300"/>
              <a:ext cx="127324" cy="6540500"/>
            </a:xfrm>
            <a:custGeom>
              <a:avLst/>
              <a:gdLst>
                <a:gd name="connsiteX0" fmla="*/ 127324 w 127324"/>
                <a:gd name="connsiteY0" fmla="*/ 0 h 6540500"/>
                <a:gd name="connsiteX1" fmla="*/ 324 w 127324"/>
                <a:gd name="connsiteY1" fmla="*/ 1993900 h 6540500"/>
                <a:gd name="connsiteX2" fmla="*/ 89224 w 127324"/>
                <a:gd name="connsiteY2" fmla="*/ 4470400 h 6540500"/>
                <a:gd name="connsiteX3" fmla="*/ 38424 w 127324"/>
                <a:gd name="connsiteY3" fmla="*/ 6540500 h 654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24" h="6540500">
                  <a:moveTo>
                    <a:pt x="127324" y="0"/>
                  </a:moveTo>
                  <a:cubicBezTo>
                    <a:pt x="66999" y="624416"/>
                    <a:pt x="6674" y="1248833"/>
                    <a:pt x="324" y="1993900"/>
                  </a:cubicBezTo>
                  <a:cubicBezTo>
                    <a:pt x="-6026" y="2738967"/>
                    <a:pt x="82874" y="3712633"/>
                    <a:pt x="89224" y="4470400"/>
                  </a:cubicBezTo>
                  <a:cubicBezTo>
                    <a:pt x="95574" y="5228167"/>
                    <a:pt x="66999" y="5884333"/>
                    <a:pt x="38424" y="6540500"/>
                  </a:cubicBezTo>
                </a:path>
              </a:pathLst>
            </a:custGeom>
            <a:noFill/>
            <a:ln>
              <a:solidFill>
                <a:srgbClr val="92CC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pic>
        <p:nvPicPr>
          <p:cNvPr id="20" name="PHẠM DUYÊN 3 - 9Slide.vn">
            <a:extLst>
              <a:ext uri="{FF2B5EF4-FFF2-40B4-BE49-F238E27FC236}">
                <a16:creationId xmlns:a16="http://schemas.microsoft.com/office/drawing/2014/main" id="{9F1018B4-0A2E-4B42-8F8D-F99A7BDF86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6302" y="1209450"/>
            <a:ext cx="8015411" cy="235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2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3DB5B56E-DEAD-41DE-A2FF-8106EAC3C0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069" y="7693"/>
            <a:ext cx="9144000" cy="512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8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3DB5B56E-DEAD-41DE-A2FF-8106EAC3C0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069" y="7693"/>
            <a:ext cx="9144000" cy="512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2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5528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642" y="86371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565695"/>
            <a:ext cx="6512706" cy="31359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2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5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9" y="3600545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80" y="2497736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24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802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604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33743" y="2354383"/>
            <a:ext cx="5887479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15" tIns="41057" rIns="82115" bIns="41057" anchor="ctr"/>
          <a:lstStyle/>
          <a:p>
            <a:pPr algn="ctr" defTabSz="1094573">
              <a:defRPr/>
            </a:pPr>
            <a:r>
              <a:rPr lang="en-US" altLang="zh-CN" sz="21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TOÁN 1</a:t>
            </a:r>
            <a:endParaRPr lang="zh-CN" altLang="en-US" sz="21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18838" y="2075753"/>
            <a:ext cx="52816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7920"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53528" y="3051215"/>
            <a:ext cx="5988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SO SÁNH SỐ </a:t>
            </a:r>
            <a:r>
              <a:rPr lang="en-US" altLang="ko-K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(</a:t>
            </a:r>
            <a:r>
              <a:rPr lang="en-US" altLang="ko-K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Tiết</a:t>
            </a:r>
            <a:r>
              <a:rPr lang="en-US" altLang="ko-K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1)</a:t>
            </a:r>
          </a:p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HƠN, DẤU &gt;</a:t>
            </a:r>
          </a:p>
        </p:txBody>
      </p:sp>
    </p:spTree>
    <p:extLst>
      <p:ext uri="{BB962C8B-B14F-4D97-AF65-F5344CB8AC3E}">
        <p14:creationId xmlns:p14="http://schemas.microsoft.com/office/powerpoint/2010/main" val="344986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So sánh (theo mẫu).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1624214" y="246455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19672" y="245768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963791" y="246528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59249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2212474" y="2499742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86004" y="2395835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084168" y="2459226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00892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423745" y="2459957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40469" y="2428465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672428" y="2449324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32240" y="235572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084168" y="465669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00892" y="462519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423745" y="465742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440469" y="462592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1" name="Oval 60"/>
          <p:cNvSpPr/>
          <p:nvPr/>
        </p:nvSpPr>
        <p:spPr>
          <a:xfrm>
            <a:off x="6672428" y="464678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709756" y="455781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02948" y="463896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19672" y="4607470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2942525" y="4639693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59249" y="4608201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7" name="Oval 66"/>
          <p:cNvSpPr/>
          <p:nvPr/>
        </p:nvSpPr>
        <p:spPr>
          <a:xfrm>
            <a:off x="2191208" y="4629060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28536" y="4540088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53BCA-0F54-4B4C-A395-5DBBB6405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633" y="267494"/>
            <a:ext cx="4953653" cy="2803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754687-31A5-4075-ADBA-E088B7A03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153260"/>
            <a:ext cx="4335409" cy="2453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E08155-CE42-411B-8EF5-A41F8470E4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5" y="2526210"/>
            <a:ext cx="4526538" cy="256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71797C-B85D-4F13-94CA-7E34A2062E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91" y="2394171"/>
            <a:ext cx="4671847" cy="26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3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6320"/>
            <a:ext cx="1979712" cy="9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1192166" y="251710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87624" y="248560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531743" y="251783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27201" y="248633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780426" y="250719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53956" y="2407593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292078" y="4316760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26364" y="425983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196285" y="4324787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052169" y="4307508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26194" y="4307508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itchFamily="66" charset="0"/>
                <a:ea typeface="Verdana" pitchFamily="34" charset="0"/>
                <a:cs typeface="Estrangelo Edessa" pitchFamily="66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22359" y="4299942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66933" y="430314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46537" y="4241589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61095" y="425727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26" name="Oval 25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So sánh (theo mẫu).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CC67D6A-7645-4F78-8677-8F3FA11936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3" y="317351"/>
            <a:ext cx="4032331" cy="2281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78D82A-36D3-4346-BC08-D567C9664D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10" y="1687753"/>
            <a:ext cx="4335409" cy="245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187624" y="3035697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21910" y="2978770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2091831" y="3043724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947715" y="3026445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89841" y="302644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itchFamily="66" charset="0"/>
                <a:ea typeface="Verdana" pitchFamily="34" charset="0"/>
                <a:cs typeface="Estrangelo Edessa" pitchFamily="66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98451" y="298546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03517" y="3016735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92049" y="3035697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34856" y="296438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724128" y="4331841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58414" y="427491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28" name="Oval 27"/>
          <p:cNvSpPr/>
          <p:nvPr/>
        </p:nvSpPr>
        <p:spPr>
          <a:xfrm>
            <a:off x="6628335" y="4339868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484219" y="4322589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64162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itchFamily="66" charset="0"/>
                <a:ea typeface="Verdana" pitchFamily="34" charset="0"/>
                <a:cs typeface="Estrangelo Edessa" pitchFamily="66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54409" y="431502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34414" y="430985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02179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02766" y="4231376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5496" y="11361"/>
            <a:ext cx="6719114" cy="576064"/>
            <a:chOff x="827584" y="1491630"/>
            <a:chExt cx="6719114" cy="576064"/>
          </a:xfrm>
        </p:grpSpPr>
        <p:sp>
          <p:nvSpPr>
            <p:cNvPr id="42" name="Oval 41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So sánh (theo mẫu).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CC9E766-D75D-4DF0-8505-4F93ACD95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2" y="315753"/>
            <a:ext cx="4526538" cy="2561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EF34BD-2D99-4B2B-9E76-1E2B4F1AD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06" y="1851670"/>
            <a:ext cx="4671847" cy="26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4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  <p:bldP spid="27" grpId="0"/>
      <p:bldP spid="30" grpId="0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31726"/>
            <a:ext cx="9289033" cy="945396"/>
            <a:chOff x="827584" y="1491630"/>
            <a:chExt cx="9001001" cy="945396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16010" y="1606029"/>
              <a:ext cx="8512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Mai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4.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Mai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AB243BA-9C82-4B67-BDA9-4583D9744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1623"/>
            <a:ext cx="6729643" cy="3808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5128DB-F745-4D72-A65B-E57066139409}"/>
              </a:ext>
            </a:extLst>
          </p:cNvPr>
          <p:cNvSpPr txBox="1"/>
          <p:nvPr/>
        </p:nvSpPr>
        <p:spPr>
          <a:xfrm>
            <a:off x="629994" y="4515966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.VnAvant" panose="020B7200000000000000" pitchFamily="34" charset="0"/>
              </a:rPr>
              <a:t>A. 5, 6, 7, 5, 4, 9, 10, 8, 7, 6.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2D1A04-CC44-4A54-9E04-576C3F888863}"/>
              </a:ext>
            </a:extLst>
          </p:cNvPr>
          <p:cNvSpPr txBox="1"/>
          <p:nvPr/>
        </p:nvSpPr>
        <p:spPr>
          <a:xfrm>
            <a:off x="3344240" y="4515966"/>
            <a:ext cx="2379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r>
              <a:rPr lang="en-US" b="1" dirty="0">
                <a:latin typeface=".VnAvant" panose="020B7200000000000000" pitchFamily="34" charset="0"/>
              </a:rPr>
              <a:t>. 5, 6, 7, 5, 8, 9, 10, 8, 7, 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BC0FBE-F2A3-413E-B919-479877B1C4D7}"/>
              </a:ext>
            </a:extLst>
          </p:cNvPr>
          <p:cNvSpPr txBox="1"/>
          <p:nvPr/>
        </p:nvSpPr>
        <p:spPr>
          <a:xfrm>
            <a:off x="6084168" y="4462202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.VnAvant" panose="020B7200000000000000" pitchFamily="34" charset="0"/>
              </a:rPr>
              <a:t>C. 5, 2, 7, 5, 8, 9, 10, 8, 2, 6.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CAFE7-20CB-41B5-B42A-8D2EA3E2C0E6}"/>
              </a:ext>
            </a:extLst>
          </p:cNvPr>
          <p:cNvSpPr txBox="1"/>
          <p:nvPr/>
        </p:nvSpPr>
        <p:spPr>
          <a:xfrm>
            <a:off x="3354092" y="4515965"/>
            <a:ext cx="2299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B. 5, 6, 7, 5, 8, 9, 10, 8, 7, 6.</a:t>
            </a:r>
          </a:p>
        </p:txBody>
      </p:sp>
      <p:sp>
        <p:nvSpPr>
          <p:cNvPr id="88" name="PHẠM DUYÊN 40 - 9Slide.vn">
            <a:extLst>
              <a:ext uri="{FF2B5EF4-FFF2-40B4-BE49-F238E27FC236}">
                <a16:creationId xmlns:a16="http://schemas.microsoft.com/office/drawing/2014/main" id="{E7A77841-602C-4289-B2FD-3A568C525B3B}"/>
              </a:ext>
            </a:extLst>
          </p:cNvPr>
          <p:cNvSpPr/>
          <p:nvPr/>
        </p:nvSpPr>
        <p:spPr>
          <a:xfrm>
            <a:off x="3257775" y="2970684"/>
            <a:ext cx="439969" cy="439969"/>
          </a:xfrm>
          <a:prstGeom prst="ellipse">
            <a:avLst/>
          </a:prstGeom>
          <a:solidFill>
            <a:srgbClr val="F7975A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PHẠM DUYÊN 41 - 9Slide.vn">
            <a:extLst>
              <a:ext uri="{FF2B5EF4-FFF2-40B4-BE49-F238E27FC236}">
                <a16:creationId xmlns:a16="http://schemas.microsoft.com/office/drawing/2014/main" id="{BD3D3CCB-604C-47D6-AAC1-AF7FCDAFA080}"/>
              </a:ext>
            </a:extLst>
          </p:cNvPr>
          <p:cNvSpPr/>
          <p:nvPr/>
        </p:nvSpPr>
        <p:spPr>
          <a:xfrm>
            <a:off x="3256220" y="2507881"/>
            <a:ext cx="439969" cy="439969"/>
          </a:xfrm>
          <a:prstGeom prst="ellipse">
            <a:avLst/>
          </a:prstGeom>
          <a:solidFill>
            <a:srgbClr val="F7975A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PHẠM DUYÊN 42 - 9Slide.vn">
            <a:extLst>
              <a:ext uri="{FF2B5EF4-FFF2-40B4-BE49-F238E27FC236}">
                <a16:creationId xmlns:a16="http://schemas.microsoft.com/office/drawing/2014/main" id="{AD527AFB-B881-4644-B4F3-7D3D788D2DDB}"/>
              </a:ext>
            </a:extLst>
          </p:cNvPr>
          <p:cNvSpPr/>
          <p:nvPr/>
        </p:nvSpPr>
        <p:spPr>
          <a:xfrm>
            <a:off x="3702824" y="2518358"/>
            <a:ext cx="439969" cy="439969"/>
          </a:xfrm>
          <a:prstGeom prst="ellipse">
            <a:avLst/>
          </a:prstGeom>
          <a:solidFill>
            <a:srgbClr val="F7975A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PHẠM DUYÊN 43 - 9Slide.vn">
            <a:extLst>
              <a:ext uri="{FF2B5EF4-FFF2-40B4-BE49-F238E27FC236}">
                <a16:creationId xmlns:a16="http://schemas.microsoft.com/office/drawing/2014/main" id="{E798B3E8-FF34-4F84-8553-C9FA94BF4BC6}"/>
              </a:ext>
            </a:extLst>
          </p:cNvPr>
          <p:cNvSpPr/>
          <p:nvPr/>
        </p:nvSpPr>
        <p:spPr>
          <a:xfrm>
            <a:off x="4159588" y="2515475"/>
            <a:ext cx="439969" cy="439969"/>
          </a:xfrm>
          <a:prstGeom prst="ellipse">
            <a:avLst/>
          </a:prstGeom>
          <a:solidFill>
            <a:srgbClr val="F7975A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PHẠM DUYÊN 44 - 9Slide.vn">
            <a:extLst>
              <a:ext uri="{FF2B5EF4-FFF2-40B4-BE49-F238E27FC236}">
                <a16:creationId xmlns:a16="http://schemas.microsoft.com/office/drawing/2014/main" id="{D10530FA-6B9C-414B-9272-18EF459C0DA0}"/>
              </a:ext>
            </a:extLst>
          </p:cNvPr>
          <p:cNvSpPr/>
          <p:nvPr/>
        </p:nvSpPr>
        <p:spPr>
          <a:xfrm>
            <a:off x="4602077" y="2516040"/>
            <a:ext cx="439969" cy="447050"/>
          </a:xfrm>
          <a:prstGeom prst="ellipse">
            <a:avLst/>
          </a:prstGeom>
          <a:solidFill>
            <a:srgbClr val="F7975A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PHẠM DUYÊN 45 - 9Slide.vn">
            <a:extLst>
              <a:ext uri="{FF2B5EF4-FFF2-40B4-BE49-F238E27FC236}">
                <a16:creationId xmlns:a16="http://schemas.microsoft.com/office/drawing/2014/main" id="{35543222-513B-4C47-98BA-A854351B32F5}"/>
              </a:ext>
            </a:extLst>
          </p:cNvPr>
          <p:cNvSpPr/>
          <p:nvPr/>
        </p:nvSpPr>
        <p:spPr>
          <a:xfrm>
            <a:off x="4602077" y="2067860"/>
            <a:ext cx="439969" cy="439969"/>
          </a:xfrm>
          <a:prstGeom prst="ellipse">
            <a:avLst/>
          </a:prstGeom>
          <a:solidFill>
            <a:srgbClr val="F7975A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PHẠM DUYÊN 46 - 9Slide.vn">
            <a:extLst>
              <a:ext uri="{FF2B5EF4-FFF2-40B4-BE49-F238E27FC236}">
                <a16:creationId xmlns:a16="http://schemas.microsoft.com/office/drawing/2014/main" id="{A5BCB092-008F-4A79-B15D-314E5B3C707F}"/>
              </a:ext>
            </a:extLst>
          </p:cNvPr>
          <p:cNvSpPr/>
          <p:nvPr/>
        </p:nvSpPr>
        <p:spPr>
          <a:xfrm>
            <a:off x="5048681" y="2067860"/>
            <a:ext cx="439969" cy="439969"/>
          </a:xfrm>
          <a:prstGeom prst="ellipse">
            <a:avLst/>
          </a:prstGeom>
          <a:solidFill>
            <a:srgbClr val="F7975A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PHẠM DUYÊN 47 - 9Slide.vn">
            <a:extLst>
              <a:ext uri="{FF2B5EF4-FFF2-40B4-BE49-F238E27FC236}">
                <a16:creationId xmlns:a16="http://schemas.microsoft.com/office/drawing/2014/main" id="{6F1A250D-66D4-4A98-8415-131874DC33D7}"/>
              </a:ext>
            </a:extLst>
          </p:cNvPr>
          <p:cNvSpPr/>
          <p:nvPr/>
        </p:nvSpPr>
        <p:spPr>
          <a:xfrm>
            <a:off x="5504143" y="1615291"/>
            <a:ext cx="439969" cy="439969"/>
          </a:xfrm>
          <a:prstGeom prst="ellipse">
            <a:avLst/>
          </a:prstGeom>
          <a:solidFill>
            <a:srgbClr val="F7975A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PHẠM DUYÊN 48 - 9Slide.vn">
            <a:extLst>
              <a:ext uri="{FF2B5EF4-FFF2-40B4-BE49-F238E27FC236}">
                <a16:creationId xmlns:a16="http://schemas.microsoft.com/office/drawing/2014/main" id="{8F7A4799-1803-4860-9BD4-5BF42944A60A}"/>
              </a:ext>
            </a:extLst>
          </p:cNvPr>
          <p:cNvSpPr/>
          <p:nvPr/>
        </p:nvSpPr>
        <p:spPr>
          <a:xfrm>
            <a:off x="5048681" y="1605057"/>
            <a:ext cx="439969" cy="439969"/>
          </a:xfrm>
          <a:prstGeom prst="ellipse">
            <a:avLst/>
          </a:prstGeom>
          <a:solidFill>
            <a:srgbClr val="F7975A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PHẠM DUYÊN 49 - 9Slide.vn">
            <a:extLst>
              <a:ext uri="{FF2B5EF4-FFF2-40B4-BE49-F238E27FC236}">
                <a16:creationId xmlns:a16="http://schemas.microsoft.com/office/drawing/2014/main" id="{ACBE5A30-01CF-4630-B711-3C9C35024834}"/>
              </a:ext>
            </a:extLst>
          </p:cNvPr>
          <p:cNvSpPr/>
          <p:nvPr/>
        </p:nvSpPr>
        <p:spPr>
          <a:xfrm>
            <a:off x="5504142" y="1151126"/>
            <a:ext cx="439969" cy="439969"/>
          </a:xfrm>
          <a:prstGeom prst="ellipse">
            <a:avLst/>
          </a:prstGeom>
          <a:solidFill>
            <a:srgbClr val="F7975A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9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>
            <a:extLst>
              <a:ext uri="{FF2B5EF4-FFF2-40B4-BE49-F238E27FC236}">
                <a16:creationId xmlns:a16="http://schemas.microsoft.com/office/drawing/2014/main" id="{39FAE0A2-D85C-4DBF-A501-EC978A5E5C66}"/>
              </a:ext>
            </a:extLst>
          </p:cNvPr>
          <p:cNvGrpSpPr/>
          <p:nvPr/>
        </p:nvGrpSpPr>
        <p:grpSpPr>
          <a:xfrm>
            <a:off x="0" y="3937468"/>
            <a:ext cx="9144000" cy="1217059"/>
            <a:chOff x="-17585" y="5729324"/>
            <a:chExt cx="12203723" cy="1123362"/>
          </a:xfrm>
        </p:grpSpPr>
        <p:pic>
          <p:nvPicPr>
            <p:cNvPr id="3" name="图片 84">
              <a:extLst>
                <a:ext uri="{FF2B5EF4-FFF2-40B4-BE49-F238E27FC236}">
                  <a16:creationId xmlns:a16="http://schemas.microsoft.com/office/drawing/2014/main" id="{E4059A08-C169-44CC-B00E-BD4C9B39F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" name="图片 85">
              <a:extLst>
                <a:ext uri="{FF2B5EF4-FFF2-40B4-BE49-F238E27FC236}">
                  <a16:creationId xmlns:a16="http://schemas.microsoft.com/office/drawing/2014/main" id="{6972101F-A11C-48EE-8E18-9D420EF9D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88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013AB5-FB3F-4FF8-A718-61609BB9C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451" y="1607017"/>
            <a:ext cx="6181880" cy="2194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C9B7E5-48A9-4628-9931-07195E8DD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138" y="449126"/>
            <a:ext cx="2387564" cy="1623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4D4405-C924-45AF-9E97-670FF4922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647" y="4041595"/>
            <a:ext cx="1696359" cy="644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10D96-37A3-421F-AA9D-90956CDF0B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5" b="38933"/>
          <a:stretch/>
        </p:blipFill>
        <p:spPr>
          <a:xfrm>
            <a:off x="2042290" y="1752657"/>
            <a:ext cx="4951363" cy="924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3D86E2-181A-49E9-94A0-9CBA479473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2092" y="2674505"/>
            <a:ext cx="4174598" cy="978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D92021-72AB-4AF9-B0F3-4307E7C560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b="14894"/>
          <a:stretch/>
        </p:blipFill>
        <p:spPr>
          <a:xfrm>
            <a:off x="6852329" y="3423303"/>
            <a:ext cx="2467520" cy="173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4">
            <a:extLst>
              <a:ext uri="{FF2B5EF4-FFF2-40B4-BE49-F238E27FC236}">
                <a16:creationId xmlns:a16="http://schemas.microsoft.com/office/drawing/2014/main" id="{7FA65747-54CE-1A09-D5B3-0B4387CAD5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26066" y="1354100"/>
            <a:ext cx="6491866" cy="21828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C93A86-1B72-4FE2-8084-91023C43B9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07" y="1102349"/>
            <a:ext cx="5372785" cy="268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9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7D79DFC0-454E-4166-B238-C29E805796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07" y="10482"/>
            <a:ext cx="1152817" cy="576409"/>
          </a:xfrm>
          <a:prstGeom prst="rect">
            <a:avLst/>
          </a:prstGeom>
        </p:spPr>
      </p:pic>
      <p:sp>
        <p:nvSpPr>
          <p:cNvPr id="23" name="PHẠM DUYÊN 2 - 9Slide.vn">
            <a:extLst>
              <a:ext uri="{FF2B5EF4-FFF2-40B4-BE49-F238E27FC236}">
                <a16:creationId xmlns:a16="http://schemas.microsoft.com/office/drawing/2014/main" id="{CF3500CD-453F-44D9-B936-907683F9C45F}"/>
              </a:ext>
            </a:extLst>
          </p:cNvPr>
          <p:cNvSpPr/>
          <p:nvPr/>
        </p:nvSpPr>
        <p:spPr>
          <a:xfrm>
            <a:off x="2194399" y="2660192"/>
            <a:ext cx="667425" cy="667425"/>
          </a:xfrm>
          <a:prstGeom prst="roundRect">
            <a:avLst/>
          </a:prstGeom>
          <a:solidFill>
            <a:srgbClr val="B6D9B0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599" b="1" dirty="0">
                <a:solidFill>
                  <a:srgbClr val="F47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D5505B35-EDE9-485B-BF0F-678E0D90C895}"/>
              </a:ext>
            </a:extLst>
          </p:cNvPr>
          <p:cNvSpPr/>
          <p:nvPr/>
        </p:nvSpPr>
        <p:spPr>
          <a:xfrm>
            <a:off x="5308652" y="1947977"/>
            <a:ext cx="3508275" cy="472635"/>
          </a:xfrm>
          <a:prstGeom prst="ellipse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25" name="PHẠM DUYÊN 4 - 9Slide.vn">
            <a:extLst>
              <a:ext uri="{FF2B5EF4-FFF2-40B4-BE49-F238E27FC236}">
                <a16:creationId xmlns:a16="http://schemas.microsoft.com/office/drawing/2014/main" id="{334B3CE2-B3E7-4D06-A755-DDA01C333150}"/>
              </a:ext>
            </a:extLst>
          </p:cNvPr>
          <p:cNvSpPr/>
          <p:nvPr/>
        </p:nvSpPr>
        <p:spPr>
          <a:xfrm>
            <a:off x="296793" y="1890399"/>
            <a:ext cx="4499254" cy="554173"/>
          </a:xfrm>
          <a:prstGeom prst="ellipse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26" name="PHẠM DUYÊN 5 - 9Slide.vn">
            <a:extLst>
              <a:ext uri="{FF2B5EF4-FFF2-40B4-BE49-F238E27FC236}">
                <a16:creationId xmlns:a16="http://schemas.microsoft.com/office/drawing/2014/main" id="{9134D6DA-CD7D-4E14-A884-BABDF9F5946E}"/>
              </a:ext>
            </a:extLst>
          </p:cNvPr>
          <p:cNvSpPr txBox="1">
            <a:spLocks/>
          </p:cNvSpPr>
          <p:nvPr/>
        </p:nvSpPr>
        <p:spPr>
          <a:xfrm>
            <a:off x="3519376" y="3785539"/>
            <a:ext cx="3684287" cy="3347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dirty="0" err="1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GB" sz="3600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b="1" dirty="0" err="1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GB" sz="3600" b="1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b="1" dirty="0" err="1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GB" sz="3600" b="1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GB" sz="3600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FECBD6D9-23E3-4500-B797-5EC4C773C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2" y="947896"/>
            <a:ext cx="1292114" cy="1437218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2CD305D9-84AC-4AAF-B07F-AE3B3C1125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83" y="947896"/>
            <a:ext cx="1292114" cy="1437218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959FC606-5C56-4B3B-A659-47D6D3363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18" y="971561"/>
            <a:ext cx="1292114" cy="1437218"/>
          </a:xfrm>
          <a:prstGeom prst="rect">
            <a:avLst/>
          </a:prstGeom>
        </p:spPr>
      </p:pic>
      <p:pic>
        <p:nvPicPr>
          <p:cNvPr id="30" name="PHẠM DUYÊN 9 - 9Slide.vn">
            <a:extLst>
              <a:ext uri="{FF2B5EF4-FFF2-40B4-BE49-F238E27FC236}">
                <a16:creationId xmlns:a16="http://schemas.microsoft.com/office/drawing/2014/main" id="{DA5EE1EF-2DF6-4F24-8BAD-5CF891B6EC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89" y="971561"/>
            <a:ext cx="1292114" cy="1437218"/>
          </a:xfrm>
          <a:prstGeom prst="rect">
            <a:avLst/>
          </a:prstGeom>
        </p:spPr>
      </p:pic>
      <p:pic>
        <p:nvPicPr>
          <p:cNvPr id="31" name="PHẠM DUYÊN 10 - 9Slide.vn">
            <a:extLst>
              <a:ext uri="{FF2B5EF4-FFF2-40B4-BE49-F238E27FC236}">
                <a16:creationId xmlns:a16="http://schemas.microsoft.com/office/drawing/2014/main" id="{2067C0C6-C096-49B3-90AB-B0AB0941AB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53" y="971561"/>
            <a:ext cx="1292114" cy="1437218"/>
          </a:xfrm>
          <a:prstGeom prst="rect">
            <a:avLst/>
          </a:prstGeom>
        </p:spPr>
      </p:pic>
      <p:pic>
        <p:nvPicPr>
          <p:cNvPr id="32" name="PHẠM DUYÊN 11 - 9Slide.vn">
            <a:extLst>
              <a:ext uri="{FF2B5EF4-FFF2-40B4-BE49-F238E27FC236}">
                <a16:creationId xmlns:a16="http://schemas.microsoft.com/office/drawing/2014/main" id="{FFA2819F-1FC8-40A9-B305-A49BF1D5F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824" y="971561"/>
            <a:ext cx="1292114" cy="1437218"/>
          </a:xfrm>
          <a:prstGeom prst="rect">
            <a:avLst/>
          </a:prstGeom>
        </p:spPr>
      </p:pic>
      <p:pic>
        <p:nvPicPr>
          <p:cNvPr id="33" name="PHẠM DUYÊN 12 - 9Slide.vn">
            <a:extLst>
              <a:ext uri="{FF2B5EF4-FFF2-40B4-BE49-F238E27FC236}">
                <a16:creationId xmlns:a16="http://schemas.microsoft.com/office/drawing/2014/main" id="{BCB442B8-9A74-4A0F-A2D1-D2C654803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59" y="995227"/>
            <a:ext cx="1292114" cy="1437218"/>
          </a:xfrm>
          <a:prstGeom prst="rect">
            <a:avLst/>
          </a:prstGeom>
        </p:spPr>
      </p:pic>
      <p:sp>
        <p:nvSpPr>
          <p:cNvPr id="34" name="PHẠM DUYÊN 13 - 9Slide.vn">
            <a:extLst>
              <a:ext uri="{FF2B5EF4-FFF2-40B4-BE49-F238E27FC236}">
                <a16:creationId xmlns:a16="http://schemas.microsoft.com/office/drawing/2014/main" id="{F4F548B7-58C8-4844-B507-B06A4FAFB339}"/>
              </a:ext>
            </a:extLst>
          </p:cNvPr>
          <p:cNvSpPr txBox="1">
            <a:spLocks/>
          </p:cNvSpPr>
          <p:nvPr/>
        </p:nvSpPr>
        <p:spPr>
          <a:xfrm>
            <a:off x="2243658" y="2554237"/>
            <a:ext cx="622033" cy="79704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5998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PHẠM DUYÊN 14 - 9Slide.vn">
            <a:extLst>
              <a:ext uri="{FF2B5EF4-FFF2-40B4-BE49-F238E27FC236}">
                <a16:creationId xmlns:a16="http://schemas.microsoft.com/office/drawing/2014/main" id="{347115E8-59F9-4C24-98A3-1AD56238B040}"/>
              </a:ext>
            </a:extLst>
          </p:cNvPr>
          <p:cNvSpPr txBox="1">
            <a:spLocks/>
          </p:cNvSpPr>
          <p:nvPr/>
        </p:nvSpPr>
        <p:spPr>
          <a:xfrm>
            <a:off x="4796048" y="2549623"/>
            <a:ext cx="512605" cy="79704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5998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PHẠM DUYÊN 15 - 9Slide.vn">
            <a:extLst>
              <a:ext uri="{FF2B5EF4-FFF2-40B4-BE49-F238E27FC236}">
                <a16:creationId xmlns:a16="http://schemas.microsoft.com/office/drawing/2014/main" id="{F801F434-E98D-4434-B59D-6E33F3C39090}"/>
              </a:ext>
            </a:extLst>
          </p:cNvPr>
          <p:cNvSpPr/>
          <p:nvPr/>
        </p:nvSpPr>
        <p:spPr>
          <a:xfrm>
            <a:off x="4718636" y="2679244"/>
            <a:ext cx="667425" cy="667425"/>
          </a:xfrm>
          <a:prstGeom prst="roundRect">
            <a:avLst/>
          </a:prstGeom>
          <a:solidFill>
            <a:srgbClr val="B6D9B0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5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PHẠM DUYÊN 16 - 9Slide.vn">
            <a:extLst>
              <a:ext uri="{FF2B5EF4-FFF2-40B4-BE49-F238E27FC236}">
                <a16:creationId xmlns:a16="http://schemas.microsoft.com/office/drawing/2014/main" id="{B3A132A6-9AE0-45F5-99D7-5976C0ECAC0C}"/>
              </a:ext>
            </a:extLst>
          </p:cNvPr>
          <p:cNvSpPr/>
          <p:nvPr/>
        </p:nvSpPr>
        <p:spPr>
          <a:xfrm>
            <a:off x="7062790" y="2679244"/>
            <a:ext cx="667425" cy="667425"/>
          </a:xfrm>
          <a:prstGeom prst="roundRect">
            <a:avLst/>
          </a:prstGeom>
          <a:solidFill>
            <a:srgbClr val="B6D9B0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599" b="1" dirty="0">
                <a:solidFill>
                  <a:srgbClr val="F47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PHẠM DUYÊN 17 - 9Slide.vn">
            <a:extLst>
              <a:ext uri="{FF2B5EF4-FFF2-40B4-BE49-F238E27FC236}">
                <a16:creationId xmlns:a16="http://schemas.microsoft.com/office/drawing/2014/main" id="{039EE80A-973F-4676-8A65-CE9C5A215A8A}"/>
              </a:ext>
            </a:extLst>
          </p:cNvPr>
          <p:cNvSpPr/>
          <p:nvPr/>
        </p:nvSpPr>
        <p:spPr>
          <a:xfrm>
            <a:off x="2198957" y="2664321"/>
            <a:ext cx="667425" cy="667425"/>
          </a:xfrm>
          <a:prstGeom prst="roundRect">
            <a:avLst/>
          </a:prstGeom>
          <a:solidFill>
            <a:srgbClr val="B6D9B0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399" b="1" dirty="0">
                <a:solidFill>
                  <a:srgbClr val="F47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PHẠM DUYÊN 18 - 9Slide.vn">
            <a:extLst>
              <a:ext uri="{FF2B5EF4-FFF2-40B4-BE49-F238E27FC236}">
                <a16:creationId xmlns:a16="http://schemas.microsoft.com/office/drawing/2014/main" id="{96A797AE-888E-4A29-93AE-68C0BC69ADB8}"/>
              </a:ext>
            </a:extLst>
          </p:cNvPr>
          <p:cNvSpPr/>
          <p:nvPr/>
        </p:nvSpPr>
        <p:spPr>
          <a:xfrm>
            <a:off x="7070395" y="2690605"/>
            <a:ext cx="667425" cy="667425"/>
          </a:xfrm>
          <a:prstGeom prst="roundRect">
            <a:avLst/>
          </a:prstGeom>
          <a:solidFill>
            <a:srgbClr val="B6D9B0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399" b="1" dirty="0">
                <a:solidFill>
                  <a:srgbClr val="F47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0" name="PHẠM DUYÊN 19 - 9Slide.vn">
            <a:extLst>
              <a:ext uri="{FF2B5EF4-FFF2-40B4-BE49-F238E27FC236}">
                <a16:creationId xmlns:a16="http://schemas.microsoft.com/office/drawing/2014/main" id="{2F2E6647-BC93-4C0F-95B7-D27D4BDAD6B2}"/>
              </a:ext>
            </a:extLst>
          </p:cNvPr>
          <p:cNvSpPr/>
          <p:nvPr/>
        </p:nvSpPr>
        <p:spPr>
          <a:xfrm>
            <a:off x="4718636" y="2669306"/>
            <a:ext cx="667425" cy="667425"/>
          </a:xfrm>
          <a:prstGeom prst="roundRect">
            <a:avLst/>
          </a:prstGeom>
          <a:solidFill>
            <a:srgbClr val="B6D9B0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42" name="PHẠM DUYÊN 20 - 9Slide.vn">
            <a:extLst>
              <a:ext uri="{FF2B5EF4-FFF2-40B4-BE49-F238E27FC236}">
                <a16:creationId xmlns:a16="http://schemas.microsoft.com/office/drawing/2014/main" id="{145A14F8-87E2-454B-A4C4-F74D28476E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075" y="3820765"/>
            <a:ext cx="959600" cy="474296"/>
          </a:xfrm>
          <a:prstGeom prst="rect">
            <a:avLst/>
          </a:prstGeom>
        </p:spPr>
      </p:pic>
      <p:sp>
        <p:nvSpPr>
          <p:cNvPr id="41" name="PHẠM DUYÊN 21 - 9Slide.vn">
            <a:extLst>
              <a:ext uri="{FF2B5EF4-FFF2-40B4-BE49-F238E27FC236}">
                <a16:creationId xmlns:a16="http://schemas.microsoft.com/office/drawing/2014/main" id="{8408FE5D-2A97-494A-8F69-4A32AD2E1A44}"/>
              </a:ext>
            </a:extLst>
          </p:cNvPr>
          <p:cNvSpPr txBox="1"/>
          <p:nvPr/>
        </p:nvSpPr>
        <p:spPr>
          <a:xfrm>
            <a:off x="1891928" y="3543236"/>
            <a:ext cx="62240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con </a:t>
            </a:r>
            <a:r>
              <a:rPr lang="en-US" sz="33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vịt</a:t>
            </a:r>
            <a:r>
              <a:rPr lang="en-US" sz="33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3300" b="1" dirty="0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300" b="1" dirty="0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con </a:t>
            </a:r>
            <a:r>
              <a:rPr lang="en-US" sz="33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vịt</a:t>
            </a:r>
            <a:r>
              <a:rPr lang="en-US" sz="33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972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6" grpId="0"/>
      <p:bldP spid="38" grpId="0" animBg="1"/>
      <p:bldP spid="39" grpId="0" animBg="1"/>
      <p:bldP spid="40" grpId="0" animBg="1"/>
      <p:bldP spid="41" grpId="0"/>
      <p:bldP spid="4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HẠM DUYÊN 1 - 9Slide.vn">
            <a:extLst>
              <a:ext uri="{FF2B5EF4-FFF2-40B4-BE49-F238E27FC236}">
                <a16:creationId xmlns:a16="http://schemas.microsoft.com/office/drawing/2014/main" id="{9134D6DA-CD7D-4E14-A884-BABDF9F5946E}"/>
              </a:ext>
            </a:extLst>
          </p:cNvPr>
          <p:cNvSpPr txBox="1">
            <a:spLocks/>
          </p:cNvSpPr>
          <p:nvPr/>
        </p:nvSpPr>
        <p:spPr>
          <a:xfrm>
            <a:off x="3407691" y="3749374"/>
            <a:ext cx="4357819" cy="3347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dirty="0" err="1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GB" sz="3600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b="1" dirty="0" err="1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GB" sz="3600" b="1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b="1" dirty="0" err="1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GB" sz="3600" b="1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GB" sz="3600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PHẠM DUYÊN 2 - 9Slide.vn">
            <a:extLst>
              <a:ext uri="{FF2B5EF4-FFF2-40B4-BE49-F238E27FC236}">
                <a16:creationId xmlns:a16="http://schemas.microsoft.com/office/drawing/2014/main" id="{347115E8-59F9-4C24-98A3-1AD56238B040}"/>
              </a:ext>
            </a:extLst>
          </p:cNvPr>
          <p:cNvSpPr txBox="1">
            <a:spLocks/>
          </p:cNvSpPr>
          <p:nvPr/>
        </p:nvSpPr>
        <p:spPr>
          <a:xfrm>
            <a:off x="4739571" y="2270781"/>
            <a:ext cx="512605" cy="797046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5998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PHẠM DUYÊN 3 - 9Slide.vn">
            <a:extLst>
              <a:ext uri="{FF2B5EF4-FFF2-40B4-BE49-F238E27FC236}">
                <a16:creationId xmlns:a16="http://schemas.microsoft.com/office/drawing/2014/main" id="{F801F434-E98D-4434-B59D-6E33F3C39090}"/>
              </a:ext>
            </a:extLst>
          </p:cNvPr>
          <p:cNvSpPr/>
          <p:nvPr/>
        </p:nvSpPr>
        <p:spPr>
          <a:xfrm>
            <a:off x="4662159" y="2400402"/>
            <a:ext cx="667425" cy="667425"/>
          </a:xfrm>
          <a:prstGeom prst="roundRect">
            <a:avLst/>
          </a:prstGeom>
          <a:solidFill>
            <a:srgbClr val="B6D9B0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5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PHẠM DUYÊN 4 - 9Slide.vn">
            <a:extLst>
              <a:ext uri="{FF2B5EF4-FFF2-40B4-BE49-F238E27FC236}">
                <a16:creationId xmlns:a16="http://schemas.microsoft.com/office/drawing/2014/main" id="{B3A132A6-9AE0-45F5-99D7-5976C0ECAC0C}"/>
              </a:ext>
            </a:extLst>
          </p:cNvPr>
          <p:cNvSpPr/>
          <p:nvPr/>
        </p:nvSpPr>
        <p:spPr>
          <a:xfrm>
            <a:off x="7006313" y="2400402"/>
            <a:ext cx="667425" cy="667425"/>
          </a:xfrm>
          <a:prstGeom prst="roundRect">
            <a:avLst/>
          </a:prstGeom>
          <a:solidFill>
            <a:srgbClr val="B6D9B0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599" b="1" dirty="0">
                <a:solidFill>
                  <a:srgbClr val="F47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PHẠM DUYÊN 5 - 9Slide.vn">
            <a:extLst>
              <a:ext uri="{FF2B5EF4-FFF2-40B4-BE49-F238E27FC236}">
                <a16:creationId xmlns:a16="http://schemas.microsoft.com/office/drawing/2014/main" id="{96A797AE-888E-4A29-93AE-68C0BC69ADB8}"/>
              </a:ext>
            </a:extLst>
          </p:cNvPr>
          <p:cNvSpPr/>
          <p:nvPr/>
        </p:nvSpPr>
        <p:spPr>
          <a:xfrm>
            <a:off x="7013918" y="2411762"/>
            <a:ext cx="667425" cy="667425"/>
          </a:xfrm>
          <a:prstGeom prst="roundRect">
            <a:avLst/>
          </a:prstGeom>
          <a:solidFill>
            <a:srgbClr val="B6D9B0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399" b="1" dirty="0">
                <a:solidFill>
                  <a:srgbClr val="F47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PHẠM DUYÊN 6 - 9Slide.vn">
            <a:extLst>
              <a:ext uri="{FF2B5EF4-FFF2-40B4-BE49-F238E27FC236}">
                <a16:creationId xmlns:a16="http://schemas.microsoft.com/office/drawing/2014/main" id="{2F2E6647-BC93-4C0F-95B7-D27D4BDAD6B2}"/>
              </a:ext>
            </a:extLst>
          </p:cNvPr>
          <p:cNvSpPr/>
          <p:nvPr/>
        </p:nvSpPr>
        <p:spPr>
          <a:xfrm>
            <a:off x="4662159" y="2390463"/>
            <a:ext cx="667425" cy="667425"/>
          </a:xfrm>
          <a:prstGeom prst="roundRect">
            <a:avLst/>
          </a:prstGeom>
          <a:solidFill>
            <a:srgbClr val="B6D9B0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42" name="PHẠM DUYÊN 7 - 9Slide.vn">
            <a:extLst>
              <a:ext uri="{FF2B5EF4-FFF2-40B4-BE49-F238E27FC236}">
                <a16:creationId xmlns:a16="http://schemas.microsoft.com/office/drawing/2014/main" id="{145A14F8-87E2-454B-A4C4-F74D28476E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391" y="3784600"/>
            <a:ext cx="959600" cy="474296"/>
          </a:xfrm>
          <a:prstGeom prst="rect">
            <a:avLst/>
          </a:prstGeom>
        </p:spPr>
      </p:pic>
      <p:pic>
        <p:nvPicPr>
          <p:cNvPr id="22" name="PHẠM DUYÊN 8 - 9Slide.vn">
            <a:extLst>
              <a:ext uri="{FF2B5EF4-FFF2-40B4-BE49-F238E27FC236}">
                <a16:creationId xmlns:a16="http://schemas.microsoft.com/office/drawing/2014/main" id="{0BB1D13B-8612-48C6-BD46-504054998E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0" y="1052952"/>
            <a:ext cx="902393" cy="811649"/>
          </a:xfrm>
          <a:prstGeom prst="rect">
            <a:avLst/>
          </a:prstGeom>
        </p:spPr>
      </p:pic>
      <p:pic>
        <p:nvPicPr>
          <p:cNvPr id="41" name="PHẠM DUYÊN 9 - 9Slide.vn">
            <a:extLst>
              <a:ext uri="{FF2B5EF4-FFF2-40B4-BE49-F238E27FC236}">
                <a16:creationId xmlns:a16="http://schemas.microsoft.com/office/drawing/2014/main" id="{AEE2C130-68F7-4088-AF2B-E1005A6E58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89" y="1052952"/>
            <a:ext cx="902393" cy="811649"/>
          </a:xfrm>
          <a:prstGeom prst="rect">
            <a:avLst/>
          </a:prstGeom>
        </p:spPr>
      </p:pic>
      <p:pic>
        <p:nvPicPr>
          <p:cNvPr id="43" name="PHẠM DUYÊN 10 - 9Slide.vn">
            <a:extLst>
              <a:ext uri="{FF2B5EF4-FFF2-40B4-BE49-F238E27FC236}">
                <a16:creationId xmlns:a16="http://schemas.microsoft.com/office/drawing/2014/main" id="{8A45C020-A891-4743-989D-2257BD0E1E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660" y="1052951"/>
            <a:ext cx="902393" cy="811649"/>
          </a:xfrm>
          <a:prstGeom prst="rect">
            <a:avLst/>
          </a:prstGeom>
        </p:spPr>
      </p:pic>
      <p:pic>
        <p:nvPicPr>
          <p:cNvPr id="44" name="PHẠM DUYÊN 11 - 9Slide.vn">
            <a:extLst>
              <a:ext uri="{FF2B5EF4-FFF2-40B4-BE49-F238E27FC236}">
                <a16:creationId xmlns:a16="http://schemas.microsoft.com/office/drawing/2014/main" id="{001D42E9-7B5C-45A1-A6EC-F06C38F3BF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476" y="1052951"/>
            <a:ext cx="902393" cy="811649"/>
          </a:xfrm>
          <a:prstGeom prst="rect">
            <a:avLst/>
          </a:prstGeom>
        </p:spPr>
      </p:pic>
      <p:pic>
        <p:nvPicPr>
          <p:cNvPr id="45" name="PHẠM DUYÊN 12 - 9Slide.vn">
            <a:extLst>
              <a:ext uri="{FF2B5EF4-FFF2-40B4-BE49-F238E27FC236}">
                <a16:creationId xmlns:a16="http://schemas.microsoft.com/office/drawing/2014/main" id="{96469213-E5A7-4AD5-B446-07D11F824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674" y="1052950"/>
            <a:ext cx="902393" cy="811649"/>
          </a:xfrm>
          <a:prstGeom prst="rect">
            <a:avLst/>
          </a:prstGeom>
        </p:spPr>
      </p:pic>
      <p:pic>
        <p:nvPicPr>
          <p:cNvPr id="46" name="PHẠM DUYÊN 13 - 9Slide.vn">
            <a:extLst>
              <a:ext uri="{FF2B5EF4-FFF2-40B4-BE49-F238E27FC236}">
                <a16:creationId xmlns:a16="http://schemas.microsoft.com/office/drawing/2014/main" id="{61C1CA0A-0F44-4CCE-870E-5DF6D8A7A6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458" y="1052951"/>
            <a:ext cx="902393" cy="811649"/>
          </a:xfrm>
          <a:prstGeom prst="rect">
            <a:avLst/>
          </a:prstGeom>
        </p:spPr>
      </p:pic>
      <p:pic>
        <p:nvPicPr>
          <p:cNvPr id="47" name="PHẠM DUYÊN 14 - 9Slide.vn">
            <a:extLst>
              <a:ext uri="{FF2B5EF4-FFF2-40B4-BE49-F238E27FC236}">
                <a16:creationId xmlns:a16="http://schemas.microsoft.com/office/drawing/2014/main" id="{06FA9740-3A40-4098-B037-3A3A54D676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47" y="1052951"/>
            <a:ext cx="902393" cy="811649"/>
          </a:xfrm>
          <a:prstGeom prst="rect">
            <a:avLst/>
          </a:prstGeom>
        </p:spPr>
      </p:pic>
      <p:pic>
        <p:nvPicPr>
          <p:cNvPr id="48" name="PHẠM DUYÊN 15 - 9Slide.vn">
            <a:extLst>
              <a:ext uri="{FF2B5EF4-FFF2-40B4-BE49-F238E27FC236}">
                <a16:creationId xmlns:a16="http://schemas.microsoft.com/office/drawing/2014/main" id="{EEFF2943-EDD7-40DE-9D42-80869F7798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118" y="1052950"/>
            <a:ext cx="902393" cy="811649"/>
          </a:xfrm>
          <a:prstGeom prst="rect">
            <a:avLst/>
          </a:prstGeom>
        </p:spPr>
      </p:pic>
      <p:pic>
        <p:nvPicPr>
          <p:cNvPr id="49" name="PHẠM DUYÊN 16 - 9Slide.vn">
            <a:extLst>
              <a:ext uri="{FF2B5EF4-FFF2-40B4-BE49-F238E27FC236}">
                <a16:creationId xmlns:a16="http://schemas.microsoft.com/office/drawing/2014/main" id="{03783145-1E24-4E41-856C-33637804A8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34" y="1052950"/>
            <a:ext cx="902393" cy="811649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019C4042-F524-4766-9811-5388F3B88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07" y="10482"/>
            <a:ext cx="1152817" cy="576409"/>
          </a:xfrm>
          <a:prstGeom prst="rect">
            <a:avLst/>
          </a:prstGeom>
        </p:spPr>
      </p:pic>
      <p:sp>
        <p:nvSpPr>
          <p:cNvPr id="25" name="PHẠM DUYÊN 18 - 9Slide.vn">
            <a:extLst>
              <a:ext uri="{FF2B5EF4-FFF2-40B4-BE49-F238E27FC236}">
                <a16:creationId xmlns:a16="http://schemas.microsoft.com/office/drawing/2014/main" id="{F1D3F151-0925-4117-855A-0570F657F150}"/>
              </a:ext>
            </a:extLst>
          </p:cNvPr>
          <p:cNvSpPr txBox="1"/>
          <p:nvPr/>
        </p:nvSpPr>
        <p:spPr>
          <a:xfrm>
            <a:off x="1715615" y="3519725"/>
            <a:ext cx="641028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33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3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3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3300" b="1" dirty="0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300" b="1" dirty="0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33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3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3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7" name="PHẠM DUYÊN 19 - 9Slide.vn">
            <a:extLst>
              <a:ext uri="{FF2B5EF4-FFF2-40B4-BE49-F238E27FC236}">
                <a16:creationId xmlns:a16="http://schemas.microsoft.com/office/drawing/2014/main" id="{A600E0EC-D09C-4FC1-8A74-271028A32F4D}"/>
              </a:ext>
            </a:extLst>
          </p:cNvPr>
          <p:cNvSpPr/>
          <p:nvPr/>
        </p:nvSpPr>
        <p:spPr>
          <a:xfrm>
            <a:off x="2229833" y="2366797"/>
            <a:ext cx="667425" cy="667425"/>
          </a:xfrm>
          <a:prstGeom prst="roundRect">
            <a:avLst/>
          </a:prstGeom>
          <a:solidFill>
            <a:srgbClr val="B6D9B0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599" b="1" dirty="0">
                <a:solidFill>
                  <a:srgbClr val="F47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PHẠM DUYÊN 20 - 9Slide.vn">
            <a:extLst>
              <a:ext uri="{FF2B5EF4-FFF2-40B4-BE49-F238E27FC236}">
                <a16:creationId xmlns:a16="http://schemas.microsoft.com/office/drawing/2014/main" id="{F3862B5F-6657-4EE0-B638-4CEBC1B5400E}"/>
              </a:ext>
            </a:extLst>
          </p:cNvPr>
          <p:cNvSpPr txBox="1">
            <a:spLocks/>
          </p:cNvSpPr>
          <p:nvPr/>
        </p:nvSpPr>
        <p:spPr>
          <a:xfrm>
            <a:off x="2279091" y="2260842"/>
            <a:ext cx="622033" cy="79704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5998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HẠM DUYÊN 21 - 9Slide.vn">
            <a:extLst>
              <a:ext uri="{FF2B5EF4-FFF2-40B4-BE49-F238E27FC236}">
                <a16:creationId xmlns:a16="http://schemas.microsoft.com/office/drawing/2014/main" id="{30A4EFFE-F6B3-43DB-A2C6-FCF26F54C81B}"/>
              </a:ext>
            </a:extLst>
          </p:cNvPr>
          <p:cNvSpPr/>
          <p:nvPr/>
        </p:nvSpPr>
        <p:spPr>
          <a:xfrm>
            <a:off x="2234391" y="2370926"/>
            <a:ext cx="667425" cy="667425"/>
          </a:xfrm>
          <a:prstGeom prst="roundRect">
            <a:avLst/>
          </a:prstGeom>
          <a:solidFill>
            <a:srgbClr val="B6D9B0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399" b="1" dirty="0">
                <a:solidFill>
                  <a:srgbClr val="F47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2164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/>
      <p:bldP spid="39" grpId="0" animBg="1"/>
      <p:bldP spid="40" grpId="0" animBg="1"/>
      <p:bldP spid="25" grpId="0"/>
      <p:bldP spid="25" grpId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>
            <a:extLst>
              <a:ext uri="{FF2B5EF4-FFF2-40B4-BE49-F238E27FC236}">
                <a16:creationId xmlns:a16="http://schemas.microsoft.com/office/drawing/2014/main" id="{C232173B-2042-B323-AB8C-EEAEB85DE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26066" y="1055915"/>
            <a:ext cx="6491866" cy="2481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9865E4-D808-4EA0-97F1-C3209E99B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82" y="930685"/>
            <a:ext cx="5821983" cy="291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4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6320"/>
            <a:ext cx="2267744" cy="10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95536" y="315628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&gt;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Hành trang số">
            <a:hlinkClick r:id="" action="ppaction://media"/>
            <a:extLst>
              <a:ext uri="{FF2B5EF4-FFF2-40B4-BE49-F238E27FC236}">
                <a16:creationId xmlns:a16="http://schemas.microsoft.com/office/drawing/2014/main" id="{CBE38904-228B-4102-8C7A-5462203905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155" t="5468" r="4532" b="5860"/>
          <a:stretch/>
        </p:blipFill>
        <p:spPr>
          <a:xfrm>
            <a:off x="2843808" y="901226"/>
            <a:ext cx="4198834" cy="41224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5EDC73-BD15-44D3-8C97-6B8EECF6D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2355726"/>
            <a:ext cx="2434820" cy="241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HƠN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132934" y="1687463"/>
            <a:ext cx="3029000" cy="273630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19475" y="1707654"/>
            <a:ext cx="3055168" cy="2736304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921" y="1707654"/>
            <a:ext cx="2952328" cy="2736304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6781" y="3744590"/>
            <a:ext cx="1217662" cy="523951"/>
            <a:chOff x="796781" y="3744590"/>
            <a:chExt cx="1217662" cy="523951"/>
          </a:xfrm>
        </p:grpSpPr>
        <p:grpSp>
          <p:nvGrpSpPr>
            <p:cNvPr id="4" name="Group 3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2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4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6966157" y="3699184"/>
            <a:ext cx="1220739" cy="544744"/>
            <a:chOff x="801323" y="3742814"/>
            <a:chExt cx="1220739" cy="544744"/>
          </a:xfrm>
        </p:grpSpPr>
        <p:grpSp>
          <p:nvGrpSpPr>
            <p:cNvPr id="30" name="Group 29"/>
            <p:cNvGrpSpPr/>
            <p:nvPr/>
          </p:nvGrpSpPr>
          <p:grpSpPr>
            <a:xfrm>
              <a:off x="801323" y="3742814"/>
              <a:ext cx="546259" cy="523220"/>
              <a:chOff x="1502365" y="4554706"/>
              <a:chExt cx="546259" cy="52322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515993" y="4554706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8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486354" y="3764338"/>
              <a:ext cx="535708" cy="523220"/>
              <a:chOff x="1502365" y="4575499"/>
              <a:chExt cx="535708" cy="52322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505442" y="4575499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6</a:t>
                </a: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6D37EC8-C19B-4B05-BD3F-9316121B8B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" y="2018390"/>
            <a:ext cx="2959762" cy="1674904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C9D76021-E9F0-42CC-BE51-D0FE9BCE5B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01" y="2001919"/>
            <a:ext cx="3011070" cy="170393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B7196C2-B231-4AA8-9BC1-2716C5D5DDB3}"/>
              </a:ext>
            </a:extLst>
          </p:cNvPr>
          <p:cNvGrpSpPr/>
          <p:nvPr/>
        </p:nvGrpSpPr>
        <p:grpSpPr>
          <a:xfrm>
            <a:off x="3980532" y="3789822"/>
            <a:ext cx="1198057" cy="528298"/>
            <a:chOff x="801323" y="3771004"/>
            <a:chExt cx="1198057" cy="52829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68B07F2-BFF1-4AB8-A9AF-F5853F5DE8E5}"/>
                </a:ext>
              </a:extLst>
            </p:cNvPr>
            <p:cNvGrpSpPr/>
            <p:nvPr/>
          </p:nvGrpSpPr>
          <p:grpSpPr>
            <a:xfrm>
              <a:off x="801323" y="3776082"/>
              <a:ext cx="544030" cy="523220"/>
              <a:chOff x="1502365" y="4587974"/>
              <a:chExt cx="544030" cy="523220"/>
            </a:xfrm>
          </p:grpSpPr>
          <p:sp>
            <p:nvSpPr>
              <p:cNvPr id="46" name="Rounded Rectangle 15">
                <a:extLst>
                  <a:ext uri="{FF2B5EF4-FFF2-40B4-BE49-F238E27FC236}">
                    <a16:creationId xmlns:a16="http://schemas.microsoft.com/office/drawing/2014/main" id="{79B2667E-6441-4EE0-96A7-31754D7DEC80}"/>
                  </a:ext>
                </a:extLst>
              </p:cNvPr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729AE55-8DDB-4A56-8AC5-7B7705BC6E9A}"/>
                  </a:ext>
                </a:extLst>
              </p:cNvPr>
              <p:cNvSpPr txBox="1"/>
              <p:nvPr/>
            </p:nvSpPr>
            <p:spPr>
              <a:xfrm>
                <a:off x="1513764" y="4587974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0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2BBAE2E-8F4A-4844-84CD-0DEB4D745155}"/>
                </a:ext>
              </a:extLst>
            </p:cNvPr>
            <p:cNvGrpSpPr/>
            <p:nvPr/>
          </p:nvGrpSpPr>
          <p:grpSpPr>
            <a:xfrm>
              <a:off x="1466749" y="3771004"/>
              <a:ext cx="532631" cy="523220"/>
              <a:chOff x="1482760" y="4582165"/>
              <a:chExt cx="532631" cy="523220"/>
            </a:xfrm>
          </p:grpSpPr>
          <p:sp>
            <p:nvSpPr>
              <p:cNvPr id="44" name="Rounded Rectangle 17">
                <a:extLst>
                  <a:ext uri="{FF2B5EF4-FFF2-40B4-BE49-F238E27FC236}">
                    <a16:creationId xmlns:a16="http://schemas.microsoft.com/office/drawing/2014/main" id="{9A28F0AD-715E-42BE-818E-E4BDB76B7A1E}"/>
                  </a:ext>
                </a:extLst>
              </p:cNvPr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F9E72A1-68A3-429E-BB4A-6C50FD0BEA47}"/>
                  </a:ext>
                </a:extLst>
              </p:cNvPr>
              <p:cNvSpPr txBox="1"/>
              <p:nvPr/>
            </p:nvSpPr>
            <p:spPr>
              <a:xfrm>
                <a:off x="1482760" y="4582165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5</a:t>
                </a:r>
              </a:p>
            </p:txBody>
          </p:sp>
        </p:grpSp>
      </p:grpSp>
      <p:pic>
        <p:nvPicPr>
          <p:cNvPr id="2052" name="Picture 2051">
            <a:extLst>
              <a:ext uri="{FF2B5EF4-FFF2-40B4-BE49-F238E27FC236}">
                <a16:creationId xmlns:a16="http://schemas.microsoft.com/office/drawing/2014/main" id="{BD1A5805-0162-4DC0-99FA-554D79001C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54" y="2020946"/>
            <a:ext cx="2990666" cy="169239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45174" y="2859782"/>
            <a:ext cx="1266245" cy="884808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3489334" y="2859783"/>
            <a:ext cx="1227907" cy="924696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6476367" y="2853888"/>
            <a:ext cx="730299" cy="8683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315</Words>
  <Application>Microsoft Office PowerPoint</Application>
  <PresentationFormat>On-screen Show (16:9)</PresentationFormat>
  <Paragraphs>108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맑은 고딕</vt:lpstr>
      <vt:lpstr>.VnAvant</vt:lpstr>
      <vt:lpstr>Aharoni</vt:lpstr>
      <vt:lpstr>Arial</vt:lpstr>
      <vt:lpstr>Calibri</vt:lpstr>
      <vt:lpstr>Estrangelo Edessa</vt:lpstr>
      <vt:lpstr>Times New Roman</vt:lpstr>
      <vt:lpstr>UVN Minh Map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Ms Quyen</cp:lastModifiedBy>
  <cp:revision>155</cp:revision>
  <dcterms:created xsi:type="dcterms:W3CDTF">2014-04-01T16:27:38Z</dcterms:created>
  <dcterms:modified xsi:type="dcterms:W3CDTF">2023-09-24T16:23:25Z</dcterms:modified>
</cp:coreProperties>
</file>