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324" r:id="rId3"/>
    <p:sldId id="309" r:id="rId4"/>
    <p:sldId id="311" r:id="rId5"/>
    <p:sldId id="312" r:id="rId6"/>
    <p:sldId id="313" r:id="rId7"/>
    <p:sldId id="314" r:id="rId8"/>
    <p:sldId id="315" r:id="rId9"/>
    <p:sldId id="316" r:id="rId10"/>
    <p:sldId id="318" r:id="rId11"/>
    <p:sldId id="319" r:id="rId12"/>
    <p:sldId id="317" r:id="rId13"/>
    <p:sldId id="32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41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2A4C3-B8DE-4F21-907E-ED87888A3BCF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7DE5E-0FEE-4FE3-9378-F838AE7F1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FC418-6485-2795-2702-921A8FE0E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7905FF-6045-9572-0FCA-EC135921E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7DCC5-D075-AA48-747D-E40EA2720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B596-07ED-43D0-828D-C5060B0FC0F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972E1-2B25-261B-81F1-71CF77493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1A616-4C2C-6620-46C7-53846F04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68BE-F9DE-460D-9ACE-9AB30F3BD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00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F9DB4-B4B6-B6C4-E586-AF018F84A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E0D0C-31A4-CEE5-9AF8-6446CBFC6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A77FC-A670-0D97-72D9-5E82F2918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B596-07ED-43D0-828D-C5060B0FC0F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7A00E-57B9-0DBD-A84C-BE3F26676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58FB7-4E52-8907-4356-8F2EB864C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68BE-F9DE-460D-9ACE-9AB30F3BD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84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FE949F-8716-DD46-C6C2-DD2958C04D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95E9A6-468D-D7EC-DF74-5668EDA548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7CBA1-93B1-BF10-4A2A-DC087D1E6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B596-07ED-43D0-828D-C5060B0FC0F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7590A-B97F-CBE1-DBA2-9A065EEBF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E11D6-8307-42F9-6F25-A832761ED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68BE-F9DE-460D-9ACE-9AB30F3BD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63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788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5319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89E87-0593-83B9-8B8E-811889031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3D9D3-BA77-E75B-224B-87F26254F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E988C-E4C4-62C3-BF94-DDD0D271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B596-07ED-43D0-828D-C5060B0FC0F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558E0-C2AC-EB7B-3C9E-6C59A93C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12248-0E1B-70B9-5F91-07397F569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68BE-F9DE-460D-9ACE-9AB30F3BD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74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6DF8F-069E-4295-C798-372ED23D6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49538-A2AD-6FD6-9333-47EC32794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5BAA3-4323-E7CE-BF75-4D5D4899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B596-07ED-43D0-828D-C5060B0FC0F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2438B-B853-57E9-5D5B-5F8FF363C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C8CE7-BFBB-186E-A1F2-57F4573D0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68BE-F9DE-460D-9ACE-9AB30F3BD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28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9A58E-8675-3832-4BA9-CAFA8FF5C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CF6B3-9878-A6EC-29B1-A2FDC231E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A1F0D9-3BF6-9520-DA90-51F25D3DD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80F22D-3FB4-413D-EF33-360F887D7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B596-07ED-43D0-828D-C5060B0FC0F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0FBBB-D908-92AF-A8AE-7EBF3D57E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AD699B-CA67-DBA4-794F-3D973718E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68BE-F9DE-460D-9ACE-9AB30F3BD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32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5109A-F1AE-4587-86A5-03A06FE87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B3871-D302-3713-5084-A226D6198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F03EB5-CC21-CD5B-A113-2F73A2193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C565A2-92A5-D243-04CE-5F9F2C5E3C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D928FB-03D9-8807-F63E-5A05FDCAA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5FD49D-CB3C-4BE6-621A-945E8FC2B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B596-07ED-43D0-828D-C5060B0FC0F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5CC92A-5A68-1100-E59A-9E72C3A2C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D944F8-FEA2-D895-1933-1CACAB5EB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68BE-F9DE-460D-9ACE-9AB30F3BD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8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A7227-7D41-CDA4-2FD1-510799918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D5EC56-B2FC-0D5C-7E48-ACCD44EF2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B596-07ED-43D0-828D-C5060B0FC0F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217552-60AF-514E-9BB6-C43931E5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6C7A43-8218-34DA-E059-B824296B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68BE-F9DE-460D-9ACE-9AB30F3BD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30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6EEAA0-51D0-D2D6-8BAB-D1AEE2E11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B596-07ED-43D0-828D-C5060B0FC0F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64CA3B-49D1-C336-F3F7-EEEFCD211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F2260-E5B0-3980-90B9-4DF3408FF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68BE-F9DE-460D-9ACE-9AB30F3BD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78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A46F7-C300-0505-831F-AA4021C88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17507-F01B-6E89-FEE4-2A8CE79D0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98182-66CC-34FF-4029-C058C1F8C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CF5AE-3B9F-7227-3473-B23573F40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B596-07ED-43D0-828D-C5060B0FC0F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0641CA-D423-6DE9-5640-41979F40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02B35-3427-9009-18D4-4D2A69B0F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68BE-F9DE-460D-9ACE-9AB30F3BD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79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1E631-F987-B2F7-BEDE-095770F36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BBE3CD-C352-6B48-D671-09B1322DAB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431AEA-D4EC-5432-9ED7-FD2F12A0A6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205A22-D9C5-36F2-8ECA-01FFD8F49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B596-07ED-43D0-828D-C5060B0FC0F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2B70F6-7E29-914C-1B73-A1615E48A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79EC3-7233-ACEE-7D16-A5EA72E0A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68BE-F9DE-460D-9ACE-9AB30F3BD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34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BC3CCA-76AA-C650-F3E6-15DC57750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0021E-3EB4-A4CE-F152-E5AFCEE8F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42FC8-62AB-D191-FA38-54AF0FB236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EB596-07ED-43D0-828D-C5060B0FC0F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1BD0C-03DF-48C1-A33D-93DB9EE1F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009FC-44E9-B1E5-2236-2438171C4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E68BE-F9DE-460D-9ACE-9AB30F3BD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25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7EC35D-BF7B-0E7B-098A-648CEAFC7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8105"/>
          </a:xfrm>
          <a:prstGeom prst="rect">
            <a:avLst/>
          </a:prstGeom>
        </p:spPr>
      </p:pic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468AC649-2AB6-FA4D-8C43-51588E6C1318}"/>
              </a:ext>
            </a:extLst>
          </p:cNvPr>
          <p:cNvSpPr txBox="1"/>
          <p:nvPr/>
        </p:nvSpPr>
        <p:spPr>
          <a:xfrm>
            <a:off x="2541346" y="3384044"/>
            <a:ext cx="73452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Quicksand" panose="00000500000000000000" pitchFamily="2" charset="0"/>
              </a:rPr>
              <a:t>TIẾT HỌC ĐẦU TIÊN</a:t>
            </a: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ACF83560-FF41-5A8E-97C2-E4E409ACCF46}"/>
              </a:ext>
            </a:extLst>
          </p:cNvPr>
          <p:cNvSpPr txBox="1"/>
          <p:nvPr/>
        </p:nvSpPr>
        <p:spPr>
          <a:xfrm>
            <a:off x="3161542" y="1377503"/>
            <a:ext cx="5868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Quicksand" panose="00000500000000000000" pitchFamily="2" charset="0"/>
              </a:rPr>
              <a:t>TRƯỜNG TIỂU HỌC PHÚC LỢI</a:t>
            </a:r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0F818CFB-CAE8-E7FE-47F5-3DB7A3F853A3}"/>
              </a:ext>
            </a:extLst>
          </p:cNvPr>
          <p:cNvSpPr txBox="1"/>
          <p:nvPr/>
        </p:nvSpPr>
        <p:spPr>
          <a:xfrm>
            <a:off x="5048276" y="2211496"/>
            <a:ext cx="2095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Quicksand" panose="00000500000000000000" pitchFamily="2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314286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FAD574-0C48-BFCA-6D94-80F1E1391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098392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5A7C6C-0B37-4CA6-B059-0F6DE274C66E}"/>
              </a:ext>
            </a:extLst>
          </p:cNvPr>
          <p:cNvSpPr txBox="1"/>
          <p:nvPr/>
        </p:nvSpPr>
        <p:spPr>
          <a:xfrm>
            <a:off x="3285484" y="2828835"/>
            <a:ext cx="670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 giữa giờ</a:t>
            </a:r>
          </a:p>
        </p:txBody>
      </p:sp>
    </p:spTree>
    <p:extLst>
      <p:ext uri="{BB962C8B-B14F-4D97-AF65-F5344CB8AC3E}">
        <p14:creationId xmlns:p14="http://schemas.microsoft.com/office/powerpoint/2010/main" val="4102512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ĐẾM">
            <a:hlinkClick r:id="" action="ppaction://media"/>
            <a:extLst>
              <a:ext uri="{FF2B5EF4-FFF2-40B4-BE49-F238E27FC236}">
                <a16:creationId xmlns:a16="http://schemas.microsoft.com/office/drawing/2014/main" id="{4D663A41-05F5-5E7A-0DDB-7F281D7E3F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52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DA7DE-AA77-1EAD-A963-8D114C716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98392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9C6013-211F-FA01-524B-1C55B17F73F8}"/>
              </a:ext>
            </a:extLst>
          </p:cNvPr>
          <p:cNvSpPr txBox="1"/>
          <p:nvPr/>
        </p:nvSpPr>
        <p:spPr>
          <a:xfrm>
            <a:off x="2957513" y="2872859"/>
            <a:ext cx="61817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 thiệu bộ đồ dùng Toán 1 của HS :</a:t>
            </a:r>
            <a:endParaRPr lang="en-US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94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340" y="1787218"/>
            <a:ext cx="8838551" cy="2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5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Vui Đến Trường Nhóm Hoa Tay Nhạc Thiếu Nhi Sôi Động Remix_360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3BA27DD-9657-A4BC-925A-79A4A825BC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5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A790B1-1384-46D4-A8CF-971435CD8BF4}"/>
              </a:ext>
            </a:extLst>
          </p:cNvPr>
          <p:cNvSpPr txBox="1"/>
          <p:nvPr/>
        </p:nvSpPr>
        <p:spPr>
          <a:xfrm>
            <a:off x="2963996" y="358897"/>
            <a:ext cx="7036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vi-VN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ƯỚNG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DẪN SỬ DỤNG SÁCH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F25D941-22FB-419C-8170-BDDA10C3B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147632"/>
              </p:ext>
            </p:extLst>
          </p:nvPr>
        </p:nvGraphicFramePr>
        <p:xfrm>
          <a:off x="0" y="1005227"/>
          <a:ext cx="12064181" cy="543391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53265">
                  <a:extLst>
                    <a:ext uri="{9D8B030D-6E8A-4147-A177-3AD203B41FA5}">
                      <a16:colId xmlns:a16="http://schemas.microsoft.com/office/drawing/2014/main" val="2907728128"/>
                    </a:ext>
                  </a:extLst>
                </a:gridCol>
                <a:gridCol w="9910916">
                  <a:extLst>
                    <a:ext uri="{9D8B030D-6E8A-4147-A177-3AD203B41FA5}">
                      <a16:colId xmlns:a16="http://schemas.microsoft.com/office/drawing/2014/main" val="672287258"/>
                    </a:ext>
                  </a:extLst>
                </a:gridCol>
              </a:tblGrid>
              <a:tr h="4841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Ký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hiệu</a:t>
                      </a:r>
                      <a:endParaRPr lang="en-US" sz="2800" dirty="0">
                        <a:solidFill>
                          <a:srgbClr val="FFFF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Chú</a:t>
                      </a:r>
                      <a:r>
                        <a:rPr lang="en-US" sz="28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thích</a:t>
                      </a:r>
                      <a:endParaRPr lang="en-US" sz="2800" dirty="0">
                        <a:solidFill>
                          <a:srgbClr val="FFFF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996961"/>
                  </a:ext>
                </a:extLst>
              </a:tr>
              <a:tr h="806858">
                <a:tc>
                  <a:txBody>
                    <a:bodyPr/>
                    <a:lstStyle/>
                    <a:p>
                      <a:endParaRPr lang="en-US" sz="28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Tìm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hiểu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kiến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mới</a:t>
                      </a:r>
                      <a:endParaRPr lang="en-US" sz="30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073913"/>
                  </a:ext>
                </a:extLst>
              </a:tr>
              <a:tr h="811161">
                <a:tc>
                  <a:txBody>
                    <a:bodyPr/>
                    <a:lstStyle/>
                    <a:p>
                      <a:endParaRPr lang="en-US" sz="28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Làm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bài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tập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để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thực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hành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kiến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375162"/>
                  </a:ext>
                </a:extLst>
              </a:tr>
              <a:tr h="825910">
                <a:tc>
                  <a:txBody>
                    <a:bodyPr/>
                    <a:lstStyle/>
                    <a:p>
                      <a:endParaRPr lang="en-US" sz="28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Vừa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vừa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</a:t>
                      </a:r>
                      <a:r>
                        <a:rPr lang="vi-VN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ơ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củng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cố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kiến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đã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260814"/>
                  </a:ext>
                </a:extLst>
              </a:tr>
              <a:tr h="825910">
                <a:tc>
                  <a:txBody>
                    <a:bodyPr/>
                    <a:lstStyle/>
                    <a:p>
                      <a:endParaRPr lang="en-US" sz="28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Ôn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tập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vận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dụng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kiến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đã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bài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tập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trò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</a:t>
                      </a:r>
                      <a:r>
                        <a:rPr lang="vi-VN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ơ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793721"/>
                  </a:ext>
                </a:extLst>
              </a:tr>
              <a:tr h="484144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en-US" sz="28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Tìm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thích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hợp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490526"/>
                  </a:ext>
                </a:extLst>
              </a:tr>
              <a:tr h="484144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en-US" sz="28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Tìm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&gt;; &lt;; =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thích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hợp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368267"/>
                  </a:ext>
                </a:extLst>
              </a:tr>
              <a:tr h="484144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en-US" sz="28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nào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đúng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 Câu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nào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sai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85002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6FE7A3E-4C36-4313-A301-7389F06B54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7" b="3418"/>
          <a:stretch/>
        </p:blipFill>
        <p:spPr>
          <a:xfrm>
            <a:off x="275942" y="1563345"/>
            <a:ext cx="1501239" cy="752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D91FE3-ACF8-46FE-B9C1-711522784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t="8682" b="12171"/>
          <a:stretch/>
        </p:blipFill>
        <p:spPr>
          <a:xfrm>
            <a:off x="275942" y="2367132"/>
            <a:ext cx="1526061" cy="752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C3C9D2-976F-429B-98BC-A083E1377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42" y="3170919"/>
            <a:ext cx="1526062" cy="752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D3E21D-774A-4458-90B2-62A07805B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42" y="3993965"/>
            <a:ext cx="1526061" cy="787043"/>
          </a:xfrm>
          <a:prstGeom prst="rect">
            <a:avLst/>
          </a:prstGeom>
        </p:spPr>
      </p:pic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9D0D70BA-6731-4E9A-9D33-CADF687863C0}"/>
              </a:ext>
            </a:extLst>
          </p:cNvPr>
          <p:cNvSpPr/>
          <p:nvPr/>
        </p:nvSpPr>
        <p:spPr>
          <a:xfrm>
            <a:off x="612594" y="4781008"/>
            <a:ext cx="827934" cy="5039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B1CB8101-C2E5-42F1-961A-99034358237A}"/>
              </a:ext>
            </a:extLst>
          </p:cNvPr>
          <p:cNvSpPr/>
          <p:nvPr/>
        </p:nvSpPr>
        <p:spPr>
          <a:xfrm>
            <a:off x="476143" y="5316777"/>
            <a:ext cx="1301038" cy="498612"/>
          </a:xfrm>
          <a:prstGeom prst="roundRect">
            <a:avLst/>
          </a:prstGeom>
          <a:solidFill>
            <a:srgbClr val="FFCC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&gt;;&lt;;=</a:t>
            </a:r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73B0C8AD-D2F8-4C1B-986D-CDE9400BFC46}"/>
              </a:ext>
            </a:extLst>
          </p:cNvPr>
          <p:cNvSpPr/>
          <p:nvPr/>
        </p:nvSpPr>
        <p:spPr>
          <a:xfrm>
            <a:off x="476143" y="5865948"/>
            <a:ext cx="1301038" cy="498611"/>
          </a:xfrm>
          <a:prstGeom prst="roundRect">
            <a:avLst/>
          </a:prstGeom>
          <a:solidFill>
            <a:srgbClr val="FFCC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Đ,S</a:t>
            </a:r>
          </a:p>
        </p:txBody>
      </p:sp>
    </p:spTree>
    <p:extLst>
      <p:ext uri="{BB962C8B-B14F-4D97-AF65-F5344CB8AC3E}">
        <p14:creationId xmlns:p14="http://schemas.microsoft.com/office/powerpoint/2010/main" val="27648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1182DE-01BE-4D2E-93E1-F7B3CA005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76" y="1486859"/>
            <a:ext cx="3578065" cy="4994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1FACA8-3CEC-4562-91A9-D2D796AA3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059" y="1486859"/>
            <a:ext cx="3578065" cy="49969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2F5E28-7E8A-4197-8C83-77E35889046D}"/>
              </a:ext>
            </a:extLst>
          </p:cNvPr>
          <p:cNvSpPr txBox="1"/>
          <p:nvPr/>
        </p:nvSpPr>
        <p:spPr>
          <a:xfrm>
            <a:off x="3576297" y="545013"/>
            <a:ext cx="6463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 THIỆU SÁCH TOÁN 1</a:t>
            </a:r>
          </a:p>
        </p:txBody>
      </p:sp>
    </p:spTree>
    <p:extLst>
      <p:ext uri="{BB962C8B-B14F-4D97-AF65-F5344CB8AC3E}">
        <p14:creationId xmlns:p14="http://schemas.microsoft.com/office/powerpoint/2010/main" val="10756466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5931DB-902B-409E-AFCD-09719C80A4EE}"/>
              </a:ext>
            </a:extLst>
          </p:cNvPr>
          <p:cNvSpPr txBox="1"/>
          <p:nvPr/>
        </p:nvSpPr>
        <p:spPr>
          <a:xfrm>
            <a:off x="2799589" y="410817"/>
            <a:ext cx="7875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 LỤC SÁCH (Trang 4-5)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3DFD4A-1ECC-43FD-9AF5-E224173442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2"/>
          <a:stretch/>
        </p:blipFill>
        <p:spPr>
          <a:xfrm>
            <a:off x="286508" y="1118702"/>
            <a:ext cx="11905491" cy="5304813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57684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EDE65A-29A7-44E0-A5A0-8280DA33D131}"/>
              </a:ext>
            </a:extLst>
          </p:cNvPr>
          <p:cNvSpPr txBox="1"/>
          <p:nvPr/>
        </p:nvSpPr>
        <p:spPr>
          <a:xfrm>
            <a:off x="975015" y="282504"/>
            <a:ext cx="10241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SỐ THUẬT NGỮ DÙNG TRONG SÁCH (T 114-115)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E2243C-B77F-4431-8470-AF3A98D619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" r="61022" b="16865"/>
          <a:stretch/>
        </p:blipFill>
        <p:spPr>
          <a:xfrm>
            <a:off x="540708" y="867277"/>
            <a:ext cx="4885151" cy="566284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0AB10E-0FFB-29A7-4006-F057D6F46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2" r="8157" b="16865"/>
          <a:stretch/>
        </p:blipFill>
        <p:spPr>
          <a:xfrm>
            <a:off x="6540674" y="867276"/>
            <a:ext cx="4885151" cy="5662843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318797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551553-99FA-482F-8CEB-53A3CB1DE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154"/>
            <a:ext cx="12192000" cy="608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7827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3C7222-E6A9-4616-8036-ACE1F96EAA2F}"/>
              </a:ext>
            </a:extLst>
          </p:cNvPr>
          <p:cNvSpPr txBox="1"/>
          <p:nvPr/>
        </p:nvSpPr>
        <p:spPr>
          <a:xfrm>
            <a:off x="1565625" y="776824"/>
            <a:ext cx="874456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E391DD-9B81-4211-875F-FFADD8818C8D}"/>
              </a:ext>
            </a:extLst>
          </p:cNvPr>
          <p:cNvGrpSpPr/>
          <p:nvPr/>
        </p:nvGrpSpPr>
        <p:grpSpPr>
          <a:xfrm>
            <a:off x="1565625" y="1794671"/>
            <a:ext cx="8744566" cy="4100973"/>
            <a:chOff x="1547664" y="995434"/>
            <a:chExt cx="6264696" cy="28093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7057AC-87BC-430A-A539-6A4554A01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64" y="995434"/>
              <a:ext cx="6264696" cy="2800533"/>
            </a:xfrm>
            <a:prstGeom prst="rect">
              <a:avLst/>
            </a:prstGeom>
            <a:ln w="12700">
              <a:solidFill>
                <a:srgbClr val="0000FF"/>
              </a:solidFill>
            </a:ln>
          </p:spPr>
        </p:pic>
        <p:sp>
          <p:nvSpPr>
            <p:cNvPr id="5" name="Up Arrow Callout 3">
              <a:extLst>
                <a:ext uri="{FF2B5EF4-FFF2-40B4-BE49-F238E27FC236}">
                  <a16:creationId xmlns:a16="http://schemas.microsoft.com/office/drawing/2014/main" id="{CA5B2308-CC31-4D53-A1B4-217664284826}"/>
                </a:ext>
              </a:extLst>
            </p:cNvPr>
            <p:cNvSpPr/>
            <p:nvPr/>
          </p:nvSpPr>
          <p:spPr>
            <a:xfrm>
              <a:off x="2051720" y="3208081"/>
              <a:ext cx="792088" cy="583843"/>
            </a:xfrm>
            <a:prstGeom prst="upArrowCallout">
              <a:avLst/>
            </a:prstGeom>
            <a:solidFill>
              <a:srgbClr val="66FF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</a:t>
              </a:r>
            </a:p>
          </p:txBody>
        </p:sp>
        <p:sp>
          <p:nvSpPr>
            <p:cNvPr id="6" name="Up Arrow Callout 4">
              <a:extLst>
                <a:ext uri="{FF2B5EF4-FFF2-40B4-BE49-F238E27FC236}">
                  <a16:creationId xmlns:a16="http://schemas.microsoft.com/office/drawing/2014/main" id="{5AA96BCE-FEB1-428D-855A-33102F1C6AA7}"/>
                </a:ext>
              </a:extLst>
            </p:cNvPr>
            <p:cNvSpPr/>
            <p:nvPr/>
          </p:nvSpPr>
          <p:spPr>
            <a:xfrm>
              <a:off x="4546553" y="3075806"/>
              <a:ext cx="972108" cy="728995"/>
            </a:xfrm>
            <a:prstGeom prst="upArrowCallout">
              <a:avLst/>
            </a:prstGeom>
            <a:solidFill>
              <a:srgbClr val="66FF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Up Arrow Callout 5">
              <a:extLst>
                <a:ext uri="{FF2B5EF4-FFF2-40B4-BE49-F238E27FC236}">
                  <a16:creationId xmlns:a16="http://schemas.microsoft.com/office/drawing/2014/main" id="{9BBF4882-147E-432D-8B8F-4286DF3752EC}"/>
                </a:ext>
              </a:extLst>
            </p:cNvPr>
            <p:cNvSpPr/>
            <p:nvPr/>
          </p:nvSpPr>
          <p:spPr>
            <a:xfrm>
              <a:off x="6732240" y="3204264"/>
              <a:ext cx="792088" cy="583843"/>
            </a:xfrm>
            <a:prstGeom prst="upArrowCallout">
              <a:avLst/>
            </a:prstGeom>
            <a:solidFill>
              <a:srgbClr val="66FF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Up Arrow Callout 6">
              <a:extLst>
                <a:ext uri="{FF2B5EF4-FFF2-40B4-BE49-F238E27FC236}">
                  <a16:creationId xmlns:a16="http://schemas.microsoft.com/office/drawing/2014/main" id="{19E843F0-F818-4CCD-B289-CDA34EA6FADE}"/>
                </a:ext>
              </a:extLst>
            </p:cNvPr>
            <p:cNvSpPr/>
            <p:nvPr/>
          </p:nvSpPr>
          <p:spPr>
            <a:xfrm>
              <a:off x="5578878" y="3220958"/>
              <a:ext cx="792088" cy="583843"/>
            </a:xfrm>
            <a:prstGeom prst="upArrowCallout">
              <a:avLst/>
            </a:prstGeom>
            <a:solidFill>
              <a:srgbClr val="66FF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Up Arrow Callout 7">
              <a:extLst>
                <a:ext uri="{FF2B5EF4-FFF2-40B4-BE49-F238E27FC236}">
                  <a16:creationId xmlns:a16="http://schemas.microsoft.com/office/drawing/2014/main" id="{FE6C826E-CBB4-40A8-8DE3-82976DF34080}"/>
                </a:ext>
              </a:extLst>
            </p:cNvPr>
            <p:cNvSpPr/>
            <p:nvPr/>
          </p:nvSpPr>
          <p:spPr>
            <a:xfrm>
              <a:off x="3572272" y="3220959"/>
              <a:ext cx="792088" cy="583843"/>
            </a:xfrm>
            <a:prstGeom prst="upArrowCallout">
              <a:avLst/>
            </a:prstGeom>
            <a:solidFill>
              <a:srgbClr val="66FF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119450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FF89C5-36A9-7C7C-57C3-4E2CA5271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154"/>
            <a:ext cx="12192000" cy="608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141</Words>
  <Application>Microsoft Office PowerPoint</Application>
  <PresentationFormat>Widescreen</PresentationFormat>
  <Paragraphs>30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Quicksand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2</cp:revision>
  <dcterms:created xsi:type="dcterms:W3CDTF">2023-09-03T15:28:05Z</dcterms:created>
  <dcterms:modified xsi:type="dcterms:W3CDTF">2023-09-03T16:12:26Z</dcterms:modified>
</cp:coreProperties>
</file>