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462" r:id="rId3"/>
    <p:sldId id="463" r:id="rId4"/>
    <p:sldId id="290" r:id="rId5"/>
    <p:sldId id="288" r:id="rId6"/>
    <p:sldId id="292" r:id="rId7"/>
    <p:sldId id="342" r:id="rId8"/>
    <p:sldId id="460" r:id="rId9"/>
    <p:sldId id="464" r:id="rId10"/>
    <p:sldId id="465" r:id="rId11"/>
    <p:sldId id="466" r:id="rId12"/>
    <p:sldId id="467" r:id="rId13"/>
    <p:sldId id="456" r:id="rId14"/>
  </p:sldIdLst>
  <p:sldSz cx="12192000" cy="6858000"/>
  <p:notesSz cx="6858000" cy="9144000"/>
  <p:embeddedFontLst>
    <p:embeddedFont>
      <p:font typeface="#9Slide01 Noi dung ngan" panose="020B0604020202020204" charset="0"/>
      <p:regular r:id="rId17"/>
    </p:embeddedFont>
    <p:embeddedFont>
      <p:font typeface="#9Slide03 Sofia Pro Soft" panose="020B0604020202020204" charset="0"/>
      <p:regular r:id="rId18"/>
    </p:embeddedFont>
    <p:embeddedFont>
      <p:font typeface="#9Slide03 Sofia Pro Soft Bold" panose="020B0604020202020204" charset="0"/>
      <p:bold r:id="rId19"/>
    </p:embeddedFont>
    <p:embeddedFont>
      <p:font typeface="#9Slide07 Stormtrooper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HP-167" panose="020B0803050302020204" pitchFamily="34" charset="0"/>
      <p:bold r:id="rId25"/>
    </p:embeddedFont>
    <p:embeddedFont>
      <p:font typeface="HP-168" panose="020B0803050302020204" pitchFamily="34" charset="0"/>
      <p:bold r:id="rId26"/>
    </p:embeddedFont>
    <p:embeddedFont>
      <p:font typeface="Quicksand" panose="00000500000000000000" pitchFamily="2" charset="0"/>
      <p:regular r:id="rId27"/>
      <p:bold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92"/>
    <a:srgbClr val="801634"/>
    <a:srgbClr val="4A0D1F"/>
    <a:srgbClr val="F47628"/>
    <a:srgbClr val="FFB819"/>
    <a:srgbClr val="FFD679"/>
    <a:srgbClr val="FEE6BE"/>
    <a:srgbClr val="B6D9B0"/>
    <a:srgbClr val="6BAFD3"/>
    <a:srgbClr val="8492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 showGuides="1">
      <p:cViewPr varScale="1">
        <p:scale>
          <a:sx n="65" d="100"/>
          <a:sy n="65" d="100"/>
        </p:scale>
        <p:origin x="834" y="84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87E2CF1-C221-4A2C-A11C-14D5BC4BFAF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6F0494-09EC-448F-8290-6BDE1ACDC05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E8A302-545F-4529-8F33-275E6467AA66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A411E-E535-486F-AA92-662C3944265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104ADF-F7B4-47E6-96EB-AFDD173C635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EA0336-9E5B-4BE0-87F0-78800DE473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854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686639-585A-4506-AAA2-015490F3B99D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939FD-191B-4771-96D8-11DC1174A4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399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HẠM DUYÊN 1 - 9Slide.vn">
            <a:extLst>
              <a:ext uri="{FF2B5EF4-FFF2-40B4-BE49-F238E27FC236}">
                <a16:creationId xmlns:a16="http://schemas.microsoft.com/office/drawing/2014/main" id="{85DB3841-13C0-5C7B-9036-9EB288FBBFCE}"/>
              </a:ext>
            </a:extLst>
          </p:cNvPr>
          <p:cNvSpPr/>
          <p:nvPr userDrawn="1"/>
        </p:nvSpPr>
        <p:spPr>
          <a:xfrm>
            <a:off x="462500" y="324091"/>
            <a:ext cx="11267001" cy="6209818"/>
          </a:xfrm>
          <a:prstGeom prst="roundRect">
            <a:avLst/>
          </a:prstGeom>
          <a:noFill/>
          <a:ln w="76200">
            <a:solidFill>
              <a:srgbClr val="FF956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sp>
        <p:nvSpPr>
          <p:cNvPr id="11" name="PHẠM DUYÊN 2 - 9Slide.vn">
            <a:extLst>
              <a:ext uri="{FF2B5EF4-FFF2-40B4-BE49-F238E27FC236}">
                <a16:creationId xmlns:a16="http://schemas.microsoft.com/office/drawing/2014/main" id="{1A4A4676-318B-1A54-D2AD-184FAF15AF26}"/>
              </a:ext>
            </a:extLst>
          </p:cNvPr>
          <p:cNvSpPr/>
          <p:nvPr userDrawn="1"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rgbClr val="FF9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noFill/>
              <a:latin typeface="#9Slide01 Noi dung ngan" panose="00000600000000000000" pitchFamily="2" charset="0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sp>
        <p:nvSpPr>
          <p:cNvPr id="18" name="PHẠM DUYÊN 3 - 9Slide.vn">
            <a:extLst>
              <a:ext uri="{FF2B5EF4-FFF2-40B4-BE49-F238E27FC236}">
                <a16:creationId xmlns:a16="http://schemas.microsoft.com/office/drawing/2014/main" id="{C4033427-3891-1A99-B42F-103A7AAB191D}"/>
              </a:ext>
            </a:extLst>
          </p:cNvPr>
          <p:cNvSpPr/>
          <p:nvPr userDrawn="1"/>
        </p:nvSpPr>
        <p:spPr>
          <a:xfrm>
            <a:off x="11423898" y="1385960"/>
            <a:ext cx="271438" cy="2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sp>
        <p:nvSpPr>
          <p:cNvPr id="19" name="PHẠM DUYÊN 4 - 9Slide.vn">
            <a:extLst>
              <a:ext uri="{FF2B5EF4-FFF2-40B4-BE49-F238E27FC236}">
                <a16:creationId xmlns:a16="http://schemas.microsoft.com/office/drawing/2014/main" id="{CFCEF1F8-65A6-29C7-0714-90DC8DA977C2}"/>
              </a:ext>
            </a:extLst>
          </p:cNvPr>
          <p:cNvSpPr/>
          <p:nvPr userDrawn="1"/>
        </p:nvSpPr>
        <p:spPr>
          <a:xfrm>
            <a:off x="11423898" y="1827926"/>
            <a:ext cx="271438" cy="2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sp>
        <p:nvSpPr>
          <p:cNvPr id="20" name="PHẠM DUYÊN 5 - 9Slide.vn">
            <a:extLst>
              <a:ext uri="{FF2B5EF4-FFF2-40B4-BE49-F238E27FC236}">
                <a16:creationId xmlns:a16="http://schemas.microsoft.com/office/drawing/2014/main" id="{CD2D7D7A-B233-7D34-FED5-7900A0893CEF}"/>
              </a:ext>
            </a:extLst>
          </p:cNvPr>
          <p:cNvSpPr/>
          <p:nvPr userDrawn="1"/>
        </p:nvSpPr>
        <p:spPr>
          <a:xfrm>
            <a:off x="11423898" y="2287736"/>
            <a:ext cx="271438" cy="2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pic>
        <p:nvPicPr>
          <p:cNvPr id="2" name="PHẠM DUYÊN 1 - 9Slide.vn">
            <a:extLst>
              <a:ext uri="{FF2B5EF4-FFF2-40B4-BE49-F238E27FC236}">
                <a16:creationId xmlns:a16="http://schemas.microsoft.com/office/drawing/2014/main" id="{BABFF749-4505-FC08-C696-020B6320A82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-1782"/>
          <a:stretch/>
        </p:blipFill>
        <p:spPr>
          <a:xfrm>
            <a:off x="203661" y="78008"/>
            <a:ext cx="3842513" cy="3298384"/>
          </a:xfrm>
          <a:prstGeom prst="rect">
            <a:avLst/>
          </a:prstGeom>
        </p:spPr>
      </p:pic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9CE4F9F4-C180-42BF-576A-89F62E1451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-1782"/>
          <a:stretch/>
        </p:blipFill>
        <p:spPr>
          <a:xfrm rot="5400000" flipH="1">
            <a:off x="4324887" y="-14009"/>
            <a:ext cx="3227078" cy="3482418"/>
          </a:xfrm>
          <a:prstGeom prst="rect">
            <a:avLst/>
          </a:prstGeom>
        </p:spPr>
      </p:pic>
      <p:pic>
        <p:nvPicPr>
          <p:cNvPr id="4" name="PHẠM DUYÊN 1 - 9Slide.vn">
            <a:extLst>
              <a:ext uri="{FF2B5EF4-FFF2-40B4-BE49-F238E27FC236}">
                <a16:creationId xmlns:a16="http://schemas.microsoft.com/office/drawing/2014/main" id="{3469E5B3-22B2-2624-2B25-864DDEE9DD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" r="-1782"/>
          <a:stretch/>
        </p:blipFill>
        <p:spPr>
          <a:xfrm rot="5727927" flipH="1">
            <a:off x="8170091" y="18730"/>
            <a:ext cx="3227078" cy="3614970"/>
          </a:xfrm>
          <a:prstGeom prst="rect">
            <a:avLst/>
          </a:prstGeom>
        </p:spPr>
      </p:pic>
      <p:pic>
        <p:nvPicPr>
          <p:cNvPr id="21" name="PHẠM DUYÊN 6 - 9Slide.vn">
            <a:extLst>
              <a:ext uri="{FF2B5EF4-FFF2-40B4-BE49-F238E27FC236}">
                <a16:creationId xmlns:a16="http://schemas.microsoft.com/office/drawing/2014/main" id="{70AB1DBA-061A-7923-D50B-B06296F86F9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84068" y="1551509"/>
            <a:ext cx="3754986" cy="3754984"/>
          </a:xfrm>
          <a:custGeom>
            <a:avLst/>
            <a:gdLst>
              <a:gd name="connsiteX0" fmla="*/ 1874366 w 3748732"/>
              <a:gd name="connsiteY0" fmla="*/ 0 h 3748732"/>
              <a:gd name="connsiteX1" fmla="*/ 3748732 w 3748732"/>
              <a:gd name="connsiteY1" fmla="*/ 1874366 h 3748732"/>
              <a:gd name="connsiteX2" fmla="*/ 1874366 w 3748732"/>
              <a:gd name="connsiteY2" fmla="*/ 3748732 h 3748732"/>
              <a:gd name="connsiteX3" fmla="*/ 0 w 3748732"/>
              <a:gd name="connsiteY3" fmla="*/ 1874366 h 3748732"/>
              <a:gd name="connsiteX4" fmla="*/ 1874366 w 3748732"/>
              <a:gd name="connsiteY4" fmla="*/ 0 h 37487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48732" h="3748732">
                <a:moveTo>
                  <a:pt x="1874366" y="0"/>
                </a:moveTo>
                <a:cubicBezTo>
                  <a:pt x="2909550" y="0"/>
                  <a:pt x="3748732" y="839182"/>
                  <a:pt x="3748732" y="1874366"/>
                </a:cubicBezTo>
                <a:cubicBezTo>
                  <a:pt x="3748732" y="2909550"/>
                  <a:pt x="2909550" y="3748732"/>
                  <a:pt x="1874366" y="3748732"/>
                </a:cubicBezTo>
                <a:cubicBezTo>
                  <a:pt x="839182" y="3748732"/>
                  <a:pt x="0" y="2909550"/>
                  <a:pt x="0" y="1874366"/>
                </a:cubicBezTo>
                <a:cubicBezTo>
                  <a:pt x="0" y="839182"/>
                  <a:pt x="839182" y="0"/>
                  <a:pt x="1874366" y="0"/>
                </a:cubicBezTo>
                <a:close/>
              </a:path>
            </a:pathLst>
          </a:custGeom>
          <a:ln w="76200">
            <a:solidFill>
              <a:srgbClr val="FFB692"/>
            </a:solidFill>
          </a:ln>
        </p:spPr>
      </p:pic>
    </p:spTree>
    <p:extLst>
      <p:ext uri="{BB962C8B-B14F-4D97-AF65-F5344CB8AC3E}">
        <p14:creationId xmlns:p14="http://schemas.microsoft.com/office/powerpoint/2010/main" val="268320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24F9B8D6-A838-49AA-83E1-D9B0C0661AE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5C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59">
            <a:extLst>
              <a:ext uri="{FF2B5EF4-FFF2-40B4-BE49-F238E27FC236}">
                <a16:creationId xmlns:a16="http://schemas.microsoft.com/office/drawing/2014/main" id="{65C08EC6-8CB2-4947-861B-38527218751B}"/>
              </a:ext>
            </a:extLst>
          </p:cNvPr>
          <p:cNvSpPr/>
          <p:nvPr userDrawn="1"/>
        </p:nvSpPr>
        <p:spPr>
          <a:xfrm>
            <a:off x="139217" y="93454"/>
            <a:ext cx="11959286" cy="666167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6" name="6">
            <a:extLst>
              <a:ext uri="{FF2B5EF4-FFF2-40B4-BE49-F238E27FC236}">
                <a16:creationId xmlns:a16="http://schemas.microsoft.com/office/drawing/2014/main" id="{48DEBC7F-D4AC-4ABC-B5D8-95A0835FE8C6}"/>
              </a:ext>
            </a:extLst>
          </p:cNvPr>
          <p:cNvSpPr/>
          <p:nvPr userDrawn="1"/>
        </p:nvSpPr>
        <p:spPr>
          <a:xfrm rot="5400000">
            <a:off x="-3110664" y="3204113"/>
            <a:ext cx="6661675" cy="4403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7" name="12">
            <a:extLst>
              <a:ext uri="{FF2B5EF4-FFF2-40B4-BE49-F238E27FC236}">
                <a16:creationId xmlns:a16="http://schemas.microsoft.com/office/drawing/2014/main" id="{37A98F83-0CD4-4487-B732-3F624360AE37}"/>
              </a:ext>
            </a:extLst>
          </p:cNvPr>
          <p:cNvSpPr/>
          <p:nvPr userDrawn="1"/>
        </p:nvSpPr>
        <p:spPr>
          <a:xfrm rot="5400000" flipH="1" flipV="1">
            <a:off x="-189643" y="849531"/>
            <a:ext cx="900000" cy="360000"/>
          </a:xfrm>
          <a:prstGeom prst="snipRoundRect">
            <a:avLst/>
          </a:prstGeom>
          <a:solidFill>
            <a:srgbClr val="55C59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solidFill>
                <a:srgbClr val="EAB595"/>
              </a:solidFill>
              <a:latin typeface="#9Slide01 Noi dung ngan" panose="00000600000000000000" pitchFamily="2" charset="0"/>
              <a:ea typeface="思源黑体 Heavy" panose="020B0A00000000000000" pitchFamily="34" charset="-122"/>
            </a:endParaRPr>
          </a:p>
        </p:txBody>
      </p:sp>
      <p:sp>
        <p:nvSpPr>
          <p:cNvPr id="38" name="64">
            <a:extLst>
              <a:ext uri="{FF2B5EF4-FFF2-40B4-BE49-F238E27FC236}">
                <a16:creationId xmlns:a16="http://schemas.microsoft.com/office/drawing/2014/main" id="{4D96AE39-78CA-4536-91D4-C26A2CAA20B7}"/>
              </a:ext>
            </a:extLst>
          </p:cNvPr>
          <p:cNvSpPr/>
          <p:nvPr userDrawn="1"/>
        </p:nvSpPr>
        <p:spPr>
          <a:xfrm rot="5400000" flipH="1" flipV="1">
            <a:off x="-189643" y="1906534"/>
            <a:ext cx="900000" cy="360000"/>
          </a:xfrm>
          <a:prstGeom prst="snipRoundRect">
            <a:avLst/>
          </a:prstGeom>
          <a:solidFill>
            <a:srgbClr val="7CE49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#9Slide01 Noi dung ngan" panose="00000600000000000000" pitchFamily="2" charset="0"/>
              <a:ea typeface="思源黑体 Heavy" panose="020B0A00000000000000" pitchFamily="34" charset="-122"/>
            </a:endParaRPr>
          </a:p>
        </p:txBody>
      </p:sp>
      <p:sp>
        <p:nvSpPr>
          <p:cNvPr id="39" name="65">
            <a:extLst>
              <a:ext uri="{FF2B5EF4-FFF2-40B4-BE49-F238E27FC236}">
                <a16:creationId xmlns:a16="http://schemas.microsoft.com/office/drawing/2014/main" id="{31965C33-FB9C-4BE2-B562-279BA964B530}"/>
              </a:ext>
            </a:extLst>
          </p:cNvPr>
          <p:cNvSpPr/>
          <p:nvPr userDrawn="1"/>
        </p:nvSpPr>
        <p:spPr>
          <a:xfrm rot="5400000" flipH="1" flipV="1">
            <a:off x="-189643" y="2963537"/>
            <a:ext cx="900000" cy="360000"/>
          </a:xfrm>
          <a:prstGeom prst="snipRoundRect">
            <a:avLst/>
          </a:prstGeom>
          <a:solidFill>
            <a:srgbClr val="CFF4D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 b="1">
              <a:latin typeface="#9Slide01 Noi dung ngan" panose="00000600000000000000" pitchFamily="2" charset="0"/>
              <a:ea typeface="思源黑体 Heavy" panose="020B0A00000000000000" pitchFamily="34" charset="-122"/>
            </a:endParaRPr>
          </a:p>
        </p:txBody>
      </p:sp>
      <p:sp>
        <p:nvSpPr>
          <p:cNvPr id="40" name="66">
            <a:extLst>
              <a:ext uri="{FF2B5EF4-FFF2-40B4-BE49-F238E27FC236}">
                <a16:creationId xmlns:a16="http://schemas.microsoft.com/office/drawing/2014/main" id="{A9DCAD65-07B9-49D8-ABEA-979FDD303098}"/>
              </a:ext>
            </a:extLst>
          </p:cNvPr>
          <p:cNvSpPr/>
          <p:nvPr userDrawn="1"/>
        </p:nvSpPr>
        <p:spPr>
          <a:xfrm rot="5400000" flipH="1" flipV="1">
            <a:off x="-189643" y="4020540"/>
            <a:ext cx="900000" cy="360000"/>
          </a:xfrm>
          <a:prstGeom prst="snipRoundRect">
            <a:avLst/>
          </a:prstGeom>
          <a:solidFill>
            <a:srgbClr val="55C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#9Slide01 Noi dung ngan" panose="00000600000000000000" pitchFamily="2" charset="0"/>
              <a:ea typeface="思源黑体 Heavy" panose="020B0A00000000000000" pitchFamily="34" charset="-122"/>
            </a:endParaRPr>
          </a:p>
        </p:txBody>
      </p:sp>
      <p:sp>
        <p:nvSpPr>
          <p:cNvPr id="41" name="67">
            <a:extLst>
              <a:ext uri="{FF2B5EF4-FFF2-40B4-BE49-F238E27FC236}">
                <a16:creationId xmlns:a16="http://schemas.microsoft.com/office/drawing/2014/main" id="{474CB071-9587-454C-94C0-A8698BFEB55B}"/>
              </a:ext>
            </a:extLst>
          </p:cNvPr>
          <p:cNvSpPr/>
          <p:nvPr userDrawn="1"/>
        </p:nvSpPr>
        <p:spPr>
          <a:xfrm rot="5400000" flipH="1" flipV="1">
            <a:off x="-189643" y="5077543"/>
            <a:ext cx="900000" cy="360000"/>
          </a:xfrm>
          <a:prstGeom prst="snipRoundRect">
            <a:avLst/>
          </a:prstGeom>
          <a:solidFill>
            <a:srgbClr val="7CE495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#9Slide01 Noi dung ngan" panose="00000600000000000000" pitchFamily="2" charset="0"/>
              <a:ea typeface="思源黑体 Heavy" panose="020B0A00000000000000" pitchFamily="34" charset="-122"/>
            </a:endParaRPr>
          </a:p>
        </p:txBody>
      </p:sp>
      <p:sp>
        <p:nvSpPr>
          <p:cNvPr id="42" name="68">
            <a:extLst>
              <a:ext uri="{FF2B5EF4-FFF2-40B4-BE49-F238E27FC236}">
                <a16:creationId xmlns:a16="http://schemas.microsoft.com/office/drawing/2014/main" id="{A4CE577D-0298-42B4-B44B-0D50F60D0404}"/>
              </a:ext>
            </a:extLst>
          </p:cNvPr>
          <p:cNvSpPr/>
          <p:nvPr userDrawn="1"/>
        </p:nvSpPr>
        <p:spPr>
          <a:xfrm rot="5400000" flipH="1" flipV="1">
            <a:off x="-189643" y="6120478"/>
            <a:ext cx="900000" cy="360000"/>
          </a:xfrm>
          <a:prstGeom prst="snipRoundRect">
            <a:avLst/>
          </a:prstGeom>
          <a:solidFill>
            <a:srgbClr val="CFF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000">
              <a:latin typeface="#9Slide01 Noi dung ngan" panose="00000600000000000000" pitchFamily="2" charset="0"/>
              <a:ea typeface="思源黑体 Heavy" panose="020B0A00000000000000" pitchFamily="34" charset="-122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7674FDB-C324-4829-9CB7-06C21E4BDA4F}"/>
              </a:ext>
            </a:extLst>
          </p:cNvPr>
          <p:cNvSpPr/>
          <p:nvPr userDrawn="1"/>
        </p:nvSpPr>
        <p:spPr>
          <a:xfrm>
            <a:off x="-274" y="2456"/>
            <a:ext cx="12098777" cy="342278"/>
          </a:xfrm>
          <a:prstGeom prst="rect">
            <a:avLst/>
          </a:prstGeom>
          <a:solidFill>
            <a:srgbClr val="55C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C1EF2B8-BB86-49F2-A0AF-C99A62A5AE32}"/>
              </a:ext>
            </a:extLst>
          </p:cNvPr>
          <p:cNvSpPr/>
          <p:nvPr userDrawn="1"/>
        </p:nvSpPr>
        <p:spPr>
          <a:xfrm>
            <a:off x="-273" y="52948"/>
            <a:ext cx="441432" cy="558553"/>
          </a:xfrm>
          <a:custGeom>
            <a:avLst/>
            <a:gdLst>
              <a:gd name="connsiteX0" fmla="*/ 0 w 619096"/>
              <a:gd name="connsiteY0" fmla="*/ 0 h 480381"/>
              <a:gd name="connsiteX1" fmla="*/ 476814 w 619096"/>
              <a:gd name="connsiteY1" fmla="*/ 0 h 480381"/>
              <a:gd name="connsiteX2" fmla="*/ 619096 w 619096"/>
              <a:gd name="connsiteY2" fmla="*/ 80065 h 480381"/>
              <a:gd name="connsiteX3" fmla="*/ 619096 w 619096"/>
              <a:gd name="connsiteY3" fmla="*/ 240190 h 480381"/>
              <a:gd name="connsiteX4" fmla="*/ 619096 w 619096"/>
              <a:gd name="connsiteY4" fmla="*/ 400316 h 480381"/>
              <a:gd name="connsiteX5" fmla="*/ 619096 w 619096"/>
              <a:gd name="connsiteY5" fmla="*/ 480381 h 480381"/>
              <a:gd name="connsiteX6" fmla="*/ 476814 w 619096"/>
              <a:gd name="connsiteY6" fmla="*/ 480381 h 480381"/>
              <a:gd name="connsiteX7" fmla="*/ 203127 w 619096"/>
              <a:gd name="connsiteY7" fmla="*/ 480381 h 480381"/>
              <a:gd name="connsiteX8" fmla="*/ 0 w 619096"/>
              <a:gd name="connsiteY8" fmla="*/ 480381 h 48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096" h="480381">
                <a:moveTo>
                  <a:pt x="0" y="0"/>
                </a:moveTo>
                <a:lnTo>
                  <a:pt x="476814" y="0"/>
                </a:lnTo>
                <a:cubicBezTo>
                  <a:pt x="555394" y="0"/>
                  <a:pt x="619096" y="35846"/>
                  <a:pt x="619096" y="80065"/>
                </a:cubicBezTo>
                <a:lnTo>
                  <a:pt x="619096" y="240190"/>
                </a:lnTo>
                <a:lnTo>
                  <a:pt x="619096" y="400316"/>
                </a:lnTo>
                <a:lnTo>
                  <a:pt x="619096" y="480381"/>
                </a:lnTo>
                <a:lnTo>
                  <a:pt x="476814" y="480381"/>
                </a:lnTo>
                <a:lnTo>
                  <a:pt x="203127" y="480381"/>
                </a:lnTo>
                <a:lnTo>
                  <a:pt x="0" y="4803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B21E5B6B-FB56-442A-B59C-76539C4AE273}"/>
              </a:ext>
            </a:extLst>
          </p:cNvPr>
          <p:cNvSpPr/>
          <p:nvPr userDrawn="1"/>
        </p:nvSpPr>
        <p:spPr>
          <a:xfrm>
            <a:off x="440586" y="-1101"/>
            <a:ext cx="576208" cy="595454"/>
          </a:xfrm>
          <a:custGeom>
            <a:avLst/>
            <a:gdLst>
              <a:gd name="connsiteX0" fmla="*/ 0 w 576208"/>
              <a:gd name="connsiteY0" fmla="*/ 0 h 613233"/>
              <a:gd name="connsiteX1" fmla="*/ 576208 w 576208"/>
              <a:gd name="connsiteY1" fmla="*/ 0 h 613233"/>
              <a:gd name="connsiteX2" fmla="*/ 576208 w 576208"/>
              <a:gd name="connsiteY2" fmla="*/ 145160 h 613233"/>
              <a:gd name="connsiteX3" fmla="*/ 576208 w 576208"/>
              <a:gd name="connsiteY3" fmla="*/ 387919 h 613233"/>
              <a:gd name="connsiteX4" fmla="*/ 576208 w 576208"/>
              <a:gd name="connsiteY4" fmla="*/ 519616 h 613233"/>
              <a:gd name="connsiteX5" fmla="*/ 481227 w 576208"/>
              <a:gd name="connsiteY5" fmla="*/ 613233 h 613233"/>
              <a:gd name="connsiteX6" fmla="*/ 94981 w 576208"/>
              <a:gd name="connsiteY6" fmla="*/ 613233 h 613233"/>
              <a:gd name="connsiteX7" fmla="*/ 0 w 576208"/>
              <a:gd name="connsiteY7" fmla="*/ 519616 h 613233"/>
              <a:gd name="connsiteX8" fmla="*/ 0 w 576208"/>
              <a:gd name="connsiteY8" fmla="*/ 387919 h 613233"/>
              <a:gd name="connsiteX9" fmla="*/ 0 w 576208"/>
              <a:gd name="connsiteY9" fmla="*/ 145160 h 613233"/>
              <a:gd name="connsiteX10" fmla="*/ 0 w 576208"/>
              <a:gd name="connsiteY10" fmla="*/ 0 h 613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6208" h="613233">
                <a:moveTo>
                  <a:pt x="0" y="0"/>
                </a:moveTo>
                <a:lnTo>
                  <a:pt x="576208" y="0"/>
                </a:lnTo>
                <a:lnTo>
                  <a:pt x="576208" y="145160"/>
                </a:lnTo>
                <a:lnTo>
                  <a:pt x="576208" y="387919"/>
                </a:lnTo>
                <a:lnTo>
                  <a:pt x="576208" y="519616"/>
                </a:lnTo>
                <a:cubicBezTo>
                  <a:pt x="576208" y="571319"/>
                  <a:pt x="533684" y="613233"/>
                  <a:pt x="481227" y="613233"/>
                </a:cubicBezTo>
                <a:lnTo>
                  <a:pt x="94981" y="613233"/>
                </a:lnTo>
                <a:cubicBezTo>
                  <a:pt x="42525" y="613233"/>
                  <a:pt x="0" y="571319"/>
                  <a:pt x="0" y="519616"/>
                </a:cubicBezTo>
                <a:lnTo>
                  <a:pt x="0" y="387919"/>
                </a:lnTo>
                <a:lnTo>
                  <a:pt x="0" y="145160"/>
                </a:lnTo>
                <a:lnTo>
                  <a:pt x="0" y="0"/>
                </a:lnTo>
                <a:close/>
              </a:path>
            </a:pathLst>
          </a:custGeom>
          <a:solidFill>
            <a:srgbClr val="55C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421BB82-2606-4569-A889-6B5A7FBFE19D}"/>
              </a:ext>
            </a:extLst>
          </p:cNvPr>
          <p:cNvSpPr/>
          <p:nvPr userDrawn="1"/>
        </p:nvSpPr>
        <p:spPr>
          <a:xfrm>
            <a:off x="1339784" y="59194"/>
            <a:ext cx="10758719" cy="535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reeform: Shape 46">
            <a:extLst>
              <a:ext uri="{FF2B5EF4-FFF2-40B4-BE49-F238E27FC236}">
                <a16:creationId xmlns:a16="http://schemas.microsoft.com/office/drawing/2014/main" id="{ED9E60D6-1E81-44B0-8232-66BB3206718E}"/>
              </a:ext>
            </a:extLst>
          </p:cNvPr>
          <p:cNvSpPr/>
          <p:nvPr userDrawn="1"/>
        </p:nvSpPr>
        <p:spPr>
          <a:xfrm flipH="1">
            <a:off x="1011357" y="59796"/>
            <a:ext cx="442829" cy="558553"/>
          </a:xfrm>
          <a:custGeom>
            <a:avLst/>
            <a:gdLst>
              <a:gd name="connsiteX0" fmla="*/ 0 w 619096"/>
              <a:gd name="connsiteY0" fmla="*/ 0 h 480381"/>
              <a:gd name="connsiteX1" fmla="*/ 476814 w 619096"/>
              <a:gd name="connsiteY1" fmla="*/ 0 h 480381"/>
              <a:gd name="connsiteX2" fmla="*/ 619096 w 619096"/>
              <a:gd name="connsiteY2" fmla="*/ 80065 h 480381"/>
              <a:gd name="connsiteX3" fmla="*/ 619096 w 619096"/>
              <a:gd name="connsiteY3" fmla="*/ 240190 h 480381"/>
              <a:gd name="connsiteX4" fmla="*/ 619096 w 619096"/>
              <a:gd name="connsiteY4" fmla="*/ 400316 h 480381"/>
              <a:gd name="connsiteX5" fmla="*/ 619096 w 619096"/>
              <a:gd name="connsiteY5" fmla="*/ 480381 h 480381"/>
              <a:gd name="connsiteX6" fmla="*/ 476814 w 619096"/>
              <a:gd name="connsiteY6" fmla="*/ 480381 h 480381"/>
              <a:gd name="connsiteX7" fmla="*/ 203127 w 619096"/>
              <a:gd name="connsiteY7" fmla="*/ 480381 h 480381"/>
              <a:gd name="connsiteX8" fmla="*/ 0 w 619096"/>
              <a:gd name="connsiteY8" fmla="*/ 480381 h 48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9096" h="480381">
                <a:moveTo>
                  <a:pt x="0" y="0"/>
                </a:moveTo>
                <a:lnTo>
                  <a:pt x="476814" y="0"/>
                </a:lnTo>
                <a:cubicBezTo>
                  <a:pt x="555394" y="0"/>
                  <a:pt x="619096" y="35846"/>
                  <a:pt x="619096" y="80065"/>
                </a:cubicBezTo>
                <a:lnTo>
                  <a:pt x="619096" y="240190"/>
                </a:lnTo>
                <a:lnTo>
                  <a:pt x="619096" y="400316"/>
                </a:lnTo>
                <a:lnTo>
                  <a:pt x="619096" y="480381"/>
                </a:lnTo>
                <a:lnTo>
                  <a:pt x="476814" y="480381"/>
                </a:lnTo>
                <a:lnTo>
                  <a:pt x="203127" y="480381"/>
                </a:lnTo>
                <a:lnTo>
                  <a:pt x="0" y="48038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99B7B7E5-440B-476D-AEBD-134923616226}"/>
              </a:ext>
            </a:extLst>
          </p:cNvPr>
          <p:cNvSpPr/>
          <p:nvPr userDrawn="1"/>
        </p:nvSpPr>
        <p:spPr>
          <a:xfrm>
            <a:off x="1071719" y="119813"/>
            <a:ext cx="479818" cy="474540"/>
          </a:xfrm>
          <a:prstGeom prst="roundRect">
            <a:avLst/>
          </a:prstGeom>
          <a:solidFill>
            <a:srgbClr val="55C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38FDEB3-F2F2-417B-9CC9-4C7717D42784}"/>
              </a:ext>
            </a:extLst>
          </p:cNvPr>
          <p:cNvSpPr txBox="1"/>
          <p:nvPr userDrawn="1"/>
        </p:nvSpPr>
        <p:spPr>
          <a:xfrm>
            <a:off x="1129412" y="130864"/>
            <a:ext cx="373802" cy="231913"/>
          </a:xfrm>
          <a:prstGeom prst="rect">
            <a:avLst/>
          </a:prstGeom>
          <a:noFill/>
        </p:spPr>
        <p:txBody>
          <a:bodyPr wrap="none" lIns="34281" tIns="17140" rIns="34281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87"/>
              </a:lnSpc>
            </a:pPr>
            <a:r>
              <a:rPr lang="en-US" sz="1400" dirty="0">
                <a:solidFill>
                  <a:schemeClr val="bg1"/>
                </a:solidFill>
                <a:latin typeface="HP-168" panose="020B0803050302020204" pitchFamily="34" charset="0"/>
                <a:ea typeface="AvantGarde-Demi" pitchFamily="18" charset="0"/>
                <a:cs typeface="AvantGarde-Demi" pitchFamily="18" charset="0"/>
              </a:rPr>
              <a:t>LỚP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DDE045B-2C13-4B15-8432-21A00D928615}"/>
              </a:ext>
            </a:extLst>
          </p:cNvPr>
          <p:cNvSpPr txBox="1"/>
          <p:nvPr userDrawn="1"/>
        </p:nvSpPr>
        <p:spPr>
          <a:xfrm>
            <a:off x="1178087" y="365506"/>
            <a:ext cx="276452" cy="3137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87"/>
              </a:lnSpc>
            </a:pPr>
            <a:r>
              <a:rPr lang="en-US" sz="2400" dirty="0">
                <a:solidFill>
                  <a:schemeClr val="bg1"/>
                </a:solidFill>
                <a:latin typeface="HP-167" panose="020B0803050302020204" pitchFamily="34" charset="0"/>
                <a:ea typeface="AvantGarde-Demi" pitchFamily="18" charset="0"/>
                <a:cs typeface="AvantGarde-Demi" pitchFamily="18" charset="0"/>
              </a:rPr>
              <a:t>1</a:t>
            </a:r>
          </a:p>
        </p:txBody>
      </p:sp>
      <p:sp>
        <p:nvSpPr>
          <p:cNvPr id="51" name="TextBox 11">
            <a:extLst>
              <a:ext uri="{FF2B5EF4-FFF2-40B4-BE49-F238E27FC236}">
                <a16:creationId xmlns:a16="http://schemas.microsoft.com/office/drawing/2014/main" id="{88BBC4B2-DDAB-4ED7-A3C6-497734B63C72}"/>
              </a:ext>
            </a:extLst>
          </p:cNvPr>
          <p:cNvSpPr txBox="1"/>
          <p:nvPr userDrawn="1"/>
        </p:nvSpPr>
        <p:spPr>
          <a:xfrm>
            <a:off x="459206" y="347634"/>
            <a:ext cx="534103" cy="231913"/>
          </a:xfrm>
          <a:prstGeom prst="rect">
            <a:avLst/>
          </a:prstGeom>
          <a:noFill/>
        </p:spPr>
        <p:txBody>
          <a:bodyPr wrap="square" lIns="34281" tIns="17140" rIns="34281" bIns="17140" rtlCol="0">
            <a:spAutoFit/>
          </a:bodyPr>
          <a:lstStyle>
            <a:defPPr>
              <a:defRPr lang="en-US"/>
            </a:defPPr>
            <a:lvl1pPr marL="0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35019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07003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10505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40066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175083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210102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245118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280135" algn="l" defTabSz="2070033" rtl="0" eaLnBrk="1" latinLnBrk="0" hangingPunct="1"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687"/>
              </a:lnSpc>
            </a:pP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P-168" panose="020B0803050302020204" pitchFamily="34" charset="0"/>
                <a:ea typeface="AvantGarde-Demi" pitchFamily="18" charset="0"/>
                <a:cs typeface="AvantGarde-Demi" pitchFamily="18" charset="0"/>
              </a:rPr>
              <a:t>TOÁN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CB0D4B3-BACB-4619-AD6C-111A823576EF}"/>
              </a:ext>
            </a:extLst>
          </p:cNvPr>
          <p:cNvGrpSpPr/>
          <p:nvPr userDrawn="1"/>
        </p:nvGrpSpPr>
        <p:grpSpPr>
          <a:xfrm>
            <a:off x="651531" y="3251"/>
            <a:ext cx="379452" cy="379452"/>
            <a:chOff x="646282" y="503725"/>
            <a:chExt cx="379452" cy="379452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2EF82FE-64EE-4E51-AE63-2FD70B8E8868}"/>
                </a:ext>
              </a:extLst>
            </p:cNvPr>
            <p:cNvSpPr/>
            <p:nvPr userDrawn="1"/>
          </p:nvSpPr>
          <p:spPr>
            <a:xfrm>
              <a:off x="740371" y="627798"/>
              <a:ext cx="177448" cy="14785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Graphic 53" descr="Badge Unfollow with solid fill">
              <a:extLst>
                <a:ext uri="{FF2B5EF4-FFF2-40B4-BE49-F238E27FC236}">
                  <a16:creationId xmlns:a16="http://schemas.microsoft.com/office/drawing/2014/main" id="{AF268B74-86A5-46F5-8C0D-50F0A4A899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46282" y="503725"/>
              <a:ext cx="379452" cy="379452"/>
            </a:xfrm>
            <a:prstGeom prst="rect">
              <a:avLst/>
            </a:prstGeom>
          </p:spPr>
        </p:pic>
      </p:grpSp>
      <p:pic>
        <p:nvPicPr>
          <p:cNvPr id="55" name="Graphic 54" descr="Add with solid fill">
            <a:extLst>
              <a:ext uri="{FF2B5EF4-FFF2-40B4-BE49-F238E27FC236}">
                <a16:creationId xmlns:a16="http://schemas.microsoft.com/office/drawing/2014/main" id="{D391E8D2-DD0C-48BB-B285-634CB6A5869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9217" y="95915"/>
            <a:ext cx="194124" cy="194124"/>
          </a:xfrm>
          <a:prstGeom prst="rect">
            <a:avLst/>
          </a:prstGeom>
        </p:spPr>
      </p:pic>
      <p:pic>
        <p:nvPicPr>
          <p:cNvPr id="56" name="Picture 2" descr="Toán 1">
            <a:extLst>
              <a:ext uri="{FF2B5EF4-FFF2-40B4-BE49-F238E27FC236}">
                <a16:creationId xmlns:a16="http://schemas.microsoft.com/office/drawing/2014/main" id="{72958F5E-D6D2-49AC-929A-9012E5BA8B2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5" y="83688"/>
            <a:ext cx="372690" cy="47200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27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:blinds/>
      </p:transition>
    </mc:Choice>
    <mc:Fallback xmlns="">
      <p:transition spd="slow">
        <p:blinds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7682D5DC-ADFA-DBE9-935B-4862C3C5EE6D}"/>
              </a:ext>
            </a:extLst>
          </p:cNvPr>
          <p:cNvSpPr/>
          <p:nvPr userDrawn="1"/>
        </p:nvSpPr>
        <p:spPr>
          <a:xfrm>
            <a:off x="1" y="1746867"/>
            <a:ext cx="12191998" cy="5111133"/>
          </a:xfrm>
          <a:custGeom>
            <a:avLst/>
            <a:gdLst>
              <a:gd name="connsiteX0" fmla="*/ 0 w 12191998"/>
              <a:gd name="connsiteY0" fmla="*/ 0 h 5029200"/>
              <a:gd name="connsiteX1" fmla="*/ 12191998 w 12191998"/>
              <a:gd name="connsiteY1" fmla="*/ 0 h 5029200"/>
              <a:gd name="connsiteX2" fmla="*/ 12191998 w 12191998"/>
              <a:gd name="connsiteY2" fmla="*/ 5029200 h 5029200"/>
              <a:gd name="connsiteX3" fmla="*/ 0 w 12191998"/>
              <a:gd name="connsiteY3" fmla="*/ 5029200 h 5029200"/>
              <a:gd name="connsiteX4" fmla="*/ 0 w 12191998"/>
              <a:gd name="connsiteY4" fmla="*/ 0 h 5029200"/>
              <a:gd name="connsiteX0" fmla="*/ 0 w 12191998"/>
              <a:gd name="connsiteY0" fmla="*/ 23446 h 5052646"/>
              <a:gd name="connsiteX1" fmla="*/ 6142891 w 12191998"/>
              <a:gd name="connsiteY1" fmla="*/ 0 h 5052646"/>
              <a:gd name="connsiteX2" fmla="*/ 12191998 w 12191998"/>
              <a:gd name="connsiteY2" fmla="*/ 23446 h 5052646"/>
              <a:gd name="connsiteX3" fmla="*/ 12191998 w 12191998"/>
              <a:gd name="connsiteY3" fmla="*/ 5052646 h 5052646"/>
              <a:gd name="connsiteX4" fmla="*/ 0 w 12191998"/>
              <a:gd name="connsiteY4" fmla="*/ 5052646 h 5052646"/>
              <a:gd name="connsiteX5" fmla="*/ 0 w 12191998"/>
              <a:gd name="connsiteY5" fmla="*/ 23446 h 5052646"/>
              <a:gd name="connsiteX0" fmla="*/ 0 w 12191998"/>
              <a:gd name="connsiteY0" fmla="*/ 0 h 5029200"/>
              <a:gd name="connsiteX1" fmla="*/ 6142891 w 12191998"/>
              <a:gd name="connsiteY1" fmla="*/ 1336431 h 5029200"/>
              <a:gd name="connsiteX2" fmla="*/ 12191998 w 12191998"/>
              <a:gd name="connsiteY2" fmla="*/ 0 h 5029200"/>
              <a:gd name="connsiteX3" fmla="*/ 12191998 w 12191998"/>
              <a:gd name="connsiteY3" fmla="*/ 5029200 h 5029200"/>
              <a:gd name="connsiteX4" fmla="*/ 0 w 12191998"/>
              <a:gd name="connsiteY4" fmla="*/ 5029200 h 5029200"/>
              <a:gd name="connsiteX5" fmla="*/ 0 w 12191998"/>
              <a:gd name="connsiteY5" fmla="*/ 0 h 5029200"/>
              <a:gd name="connsiteX0" fmla="*/ 0 w 12191998"/>
              <a:gd name="connsiteY0" fmla="*/ 120018 h 5149218"/>
              <a:gd name="connsiteX1" fmla="*/ 6142891 w 12191998"/>
              <a:gd name="connsiteY1" fmla="*/ 1456449 h 5149218"/>
              <a:gd name="connsiteX2" fmla="*/ 12191998 w 12191998"/>
              <a:gd name="connsiteY2" fmla="*/ 120018 h 5149218"/>
              <a:gd name="connsiteX3" fmla="*/ 12191998 w 12191998"/>
              <a:gd name="connsiteY3" fmla="*/ 5149218 h 5149218"/>
              <a:gd name="connsiteX4" fmla="*/ 0 w 12191998"/>
              <a:gd name="connsiteY4" fmla="*/ 5149218 h 5149218"/>
              <a:gd name="connsiteX5" fmla="*/ 0 w 12191998"/>
              <a:gd name="connsiteY5" fmla="*/ 120018 h 5149218"/>
              <a:gd name="connsiteX0" fmla="*/ 0 w 12191998"/>
              <a:gd name="connsiteY0" fmla="*/ 83056 h 5112256"/>
              <a:gd name="connsiteX1" fmla="*/ 6213229 w 12191998"/>
              <a:gd name="connsiteY1" fmla="*/ 2474564 h 5112256"/>
              <a:gd name="connsiteX2" fmla="*/ 12191998 w 12191998"/>
              <a:gd name="connsiteY2" fmla="*/ 83056 h 5112256"/>
              <a:gd name="connsiteX3" fmla="*/ 12191998 w 12191998"/>
              <a:gd name="connsiteY3" fmla="*/ 5112256 h 5112256"/>
              <a:gd name="connsiteX4" fmla="*/ 0 w 12191998"/>
              <a:gd name="connsiteY4" fmla="*/ 5112256 h 5112256"/>
              <a:gd name="connsiteX5" fmla="*/ 0 w 12191998"/>
              <a:gd name="connsiteY5" fmla="*/ 83056 h 5112256"/>
              <a:gd name="connsiteX0" fmla="*/ 0 w 12191998"/>
              <a:gd name="connsiteY0" fmla="*/ 81933 h 5111133"/>
              <a:gd name="connsiteX1" fmla="*/ 6072552 w 12191998"/>
              <a:gd name="connsiteY1" fmla="*/ 2520333 h 5111133"/>
              <a:gd name="connsiteX2" fmla="*/ 12191998 w 12191998"/>
              <a:gd name="connsiteY2" fmla="*/ 81933 h 5111133"/>
              <a:gd name="connsiteX3" fmla="*/ 12191998 w 12191998"/>
              <a:gd name="connsiteY3" fmla="*/ 5111133 h 5111133"/>
              <a:gd name="connsiteX4" fmla="*/ 0 w 12191998"/>
              <a:gd name="connsiteY4" fmla="*/ 5111133 h 5111133"/>
              <a:gd name="connsiteX5" fmla="*/ 0 w 12191998"/>
              <a:gd name="connsiteY5" fmla="*/ 81933 h 511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8" h="5111133">
                <a:moveTo>
                  <a:pt x="0" y="81933"/>
                </a:moveTo>
                <a:cubicBezTo>
                  <a:pt x="1023815" y="-533528"/>
                  <a:pt x="4040552" y="2520333"/>
                  <a:pt x="6072552" y="2520333"/>
                </a:cubicBezTo>
                <a:cubicBezTo>
                  <a:pt x="8104552" y="2520333"/>
                  <a:pt x="11183814" y="-533528"/>
                  <a:pt x="12191998" y="81933"/>
                </a:cubicBezTo>
                <a:lnTo>
                  <a:pt x="12191998" y="5111133"/>
                </a:lnTo>
                <a:lnTo>
                  <a:pt x="0" y="5111133"/>
                </a:lnTo>
                <a:lnTo>
                  <a:pt x="0" y="81933"/>
                </a:lnTo>
                <a:close/>
              </a:path>
            </a:pathLst>
          </a:custGeom>
          <a:solidFill>
            <a:srgbClr val="FF9565"/>
          </a:solidFill>
          <a:ln w="7620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pic>
        <p:nvPicPr>
          <p:cNvPr id="20" name="PHẠM DUYÊN 2 - 9Slide.vn">
            <a:extLst>
              <a:ext uri="{FF2B5EF4-FFF2-40B4-BE49-F238E27FC236}">
                <a16:creationId xmlns:a16="http://schemas.microsoft.com/office/drawing/2014/main" id="{9F1018B4-0A2E-4B42-8F8D-F99A7BDF8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15069" y="1612600"/>
            <a:ext cx="10687214" cy="3145809"/>
          </a:xfrm>
          <a:prstGeom prst="rect">
            <a:avLst/>
          </a:prstGeom>
        </p:spPr>
      </p:pic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E752C96D-0026-2A80-F255-8BE5338FFA30}"/>
              </a:ext>
            </a:extLst>
          </p:cNvPr>
          <p:cNvSpPr/>
          <p:nvPr userDrawn="1"/>
        </p:nvSpPr>
        <p:spPr>
          <a:xfrm>
            <a:off x="4589649" y="708834"/>
            <a:ext cx="3012702" cy="3012702"/>
          </a:xfrm>
          <a:prstGeom prst="ellipse">
            <a:avLst/>
          </a:prstGeom>
          <a:solidFill>
            <a:srgbClr val="FF9565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9600" dirty="0">
              <a:solidFill>
                <a:schemeClr val="bg1"/>
              </a:solidFill>
              <a:latin typeface="+mj-lt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sp>
        <p:nvSpPr>
          <p:cNvPr id="25" name="PHẠM DUYÊN 4 - 9Slide.vn">
            <a:extLst>
              <a:ext uri="{FF2B5EF4-FFF2-40B4-BE49-F238E27FC236}">
                <a16:creationId xmlns:a16="http://schemas.microsoft.com/office/drawing/2014/main" id="{59CFFF9F-FA10-4B1F-AF6C-F1808D8014B1}"/>
              </a:ext>
            </a:extLst>
          </p:cNvPr>
          <p:cNvSpPr/>
          <p:nvPr userDrawn="1"/>
        </p:nvSpPr>
        <p:spPr bwMode="auto">
          <a:xfrm>
            <a:off x="2198965" y="3145368"/>
            <a:ext cx="7794070" cy="1936616"/>
          </a:xfrm>
          <a:prstGeom prst="rect">
            <a:avLst/>
          </a:prstGeom>
          <a:solidFill>
            <a:srgbClr val="FF9565">
              <a:alpha val="50000"/>
            </a:srgbClr>
          </a:solidFill>
          <a:ln w="12700">
            <a:solidFill>
              <a:schemeClr val="bg1"/>
            </a:solidFill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ym typeface="Gill Sans" charset="0"/>
            </a:endParaRPr>
          </a:p>
        </p:txBody>
      </p:sp>
      <p:pic>
        <p:nvPicPr>
          <p:cNvPr id="5" name="PHẠM DUYÊN 6 - 9Slide.vn" descr="3">
            <a:extLst>
              <a:ext uri="{FF2B5EF4-FFF2-40B4-BE49-F238E27FC236}">
                <a16:creationId xmlns:a16="http://schemas.microsoft.com/office/drawing/2014/main" id="{110D9DCE-6EFE-43E5-0BAE-62352E7C858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9457" y="177801"/>
            <a:ext cx="1745202" cy="1596388"/>
          </a:xfrm>
          <a:prstGeom prst="rect">
            <a:avLst/>
          </a:prstGeom>
        </p:spPr>
      </p:pic>
      <p:pic>
        <p:nvPicPr>
          <p:cNvPr id="6" name="PHẠM DUYÊN 7 - 9Slide.vn" descr="4">
            <a:extLst>
              <a:ext uri="{FF2B5EF4-FFF2-40B4-BE49-F238E27FC236}">
                <a16:creationId xmlns:a16="http://schemas.microsoft.com/office/drawing/2014/main" id="{DE334A8D-0E30-EFD9-5483-9343A4912D03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072959" y="1059438"/>
            <a:ext cx="2859388" cy="2126066"/>
          </a:xfrm>
          <a:prstGeom prst="rect">
            <a:avLst/>
          </a:prstGeom>
        </p:spPr>
      </p:pic>
      <p:sp>
        <p:nvSpPr>
          <p:cNvPr id="7" name="PHẠM DUYÊN 8 - 9Slide.vn">
            <a:extLst>
              <a:ext uri="{FF2B5EF4-FFF2-40B4-BE49-F238E27FC236}">
                <a16:creationId xmlns:a16="http://schemas.microsoft.com/office/drawing/2014/main" id="{9DC26413-FF7F-D5DA-F4E5-3A8A8BCDD012}"/>
              </a:ext>
            </a:extLst>
          </p:cNvPr>
          <p:cNvSpPr/>
          <p:nvPr userDrawn="1"/>
        </p:nvSpPr>
        <p:spPr>
          <a:xfrm>
            <a:off x="349457" y="5272160"/>
            <a:ext cx="271438" cy="2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sp>
        <p:nvSpPr>
          <p:cNvPr id="8" name="PHẠM DUYÊN 9 - 9Slide.vn">
            <a:extLst>
              <a:ext uri="{FF2B5EF4-FFF2-40B4-BE49-F238E27FC236}">
                <a16:creationId xmlns:a16="http://schemas.microsoft.com/office/drawing/2014/main" id="{2B2A3E5F-E029-ECB8-81B5-8596008D8ED9}"/>
              </a:ext>
            </a:extLst>
          </p:cNvPr>
          <p:cNvSpPr/>
          <p:nvPr userDrawn="1"/>
        </p:nvSpPr>
        <p:spPr>
          <a:xfrm>
            <a:off x="349457" y="5714126"/>
            <a:ext cx="271438" cy="2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sp>
        <p:nvSpPr>
          <p:cNvPr id="9" name="PHẠM DUYÊN 10 - 9Slide.vn">
            <a:extLst>
              <a:ext uri="{FF2B5EF4-FFF2-40B4-BE49-F238E27FC236}">
                <a16:creationId xmlns:a16="http://schemas.microsoft.com/office/drawing/2014/main" id="{1F226007-97D7-2566-7076-550A8466DF7B}"/>
              </a:ext>
            </a:extLst>
          </p:cNvPr>
          <p:cNvSpPr/>
          <p:nvPr userDrawn="1"/>
        </p:nvSpPr>
        <p:spPr>
          <a:xfrm>
            <a:off x="349457" y="6173936"/>
            <a:ext cx="271438" cy="2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DE020A5-2DEA-0A76-9408-E4E54B8A959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928853" y="3418672"/>
            <a:ext cx="6334293" cy="139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44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25" grpId="0" bldLvl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1DFB8615-C829-F306-4F42-4A33AAF59472}"/>
              </a:ext>
            </a:extLst>
          </p:cNvPr>
          <p:cNvSpPr/>
          <p:nvPr userDrawn="1"/>
        </p:nvSpPr>
        <p:spPr>
          <a:xfrm flipH="1" flipV="1">
            <a:off x="-1587" y="330199"/>
            <a:ext cx="12192000" cy="1917699"/>
          </a:xfrm>
          <a:prstGeom prst="rect">
            <a:avLst/>
          </a:prstGeom>
          <a:solidFill>
            <a:srgbClr val="FF9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5C713D14-3538-6DC4-D7B8-C14D88649D9B}"/>
              </a:ext>
            </a:extLst>
          </p:cNvPr>
          <p:cNvSpPr/>
          <p:nvPr userDrawn="1"/>
        </p:nvSpPr>
        <p:spPr>
          <a:xfrm flipH="1" flipV="1">
            <a:off x="247268" y="3539897"/>
            <a:ext cx="91440" cy="3318103"/>
          </a:xfrm>
          <a:prstGeom prst="rect">
            <a:avLst/>
          </a:prstGeom>
          <a:solidFill>
            <a:srgbClr val="FF9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4A1509F9-2A1F-861D-352F-9A805B399CEA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 flipH="1">
            <a:off x="6038152" y="484079"/>
            <a:ext cx="115696" cy="12190414"/>
          </a:xfrm>
          <a:prstGeom prst="rect">
            <a:avLst/>
          </a:prstGeom>
          <a:solidFill>
            <a:srgbClr val="FF9565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#9Slide01 Noi dung ngan" panose="00000600000000000000" pitchFamily="2" charset="0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7752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D 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1DFB8615-C829-F306-4F42-4A33AAF59472}"/>
              </a:ext>
            </a:extLst>
          </p:cNvPr>
          <p:cNvSpPr/>
          <p:nvPr userDrawn="1"/>
        </p:nvSpPr>
        <p:spPr>
          <a:xfrm flipH="1" flipV="1">
            <a:off x="-1587" y="330199"/>
            <a:ext cx="12192000" cy="1917699"/>
          </a:xfrm>
          <a:prstGeom prst="rect">
            <a:avLst/>
          </a:prstGeom>
          <a:solidFill>
            <a:srgbClr val="FF9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5C713D14-3538-6DC4-D7B8-C14D88649D9B}"/>
              </a:ext>
            </a:extLst>
          </p:cNvPr>
          <p:cNvSpPr/>
          <p:nvPr userDrawn="1"/>
        </p:nvSpPr>
        <p:spPr>
          <a:xfrm flipH="1" flipV="1">
            <a:off x="247268" y="3539897"/>
            <a:ext cx="91440" cy="3318103"/>
          </a:xfrm>
          <a:prstGeom prst="rect">
            <a:avLst/>
          </a:prstGeom>
          <a:solidFill>
            <a:srgbClr val="FF9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4A1509F9-2A1F-861D-352F-9A805B399CEA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 flipH="1">
            <a:off x="6038152" y="484079"/>
            <a:ext cx="115696" cy="12190414"/>
          </a:xfrm>
          <a:prstGeom prst="rect">
            <a:avLst/>
          </a:prstGeom>
          <a:solidFill>
            <a:srgbClr val="FF9565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#9Slide01 Noi dung ngan" panose="00000600000000000000" pitchFamily="2" charset="0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083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HẠM DUYÊN 1 - 9Slide.vn">
            <a:extLst>
              <a:ext uri="{FF2B5EF4-FFF2-40B4-BE49-F238E27FC236}">
                <a16:creationId xmlns:a16="http://schemas.microsoft.com/office/drawing/2014/main" id="{1DFB8615-C829-F306-4F42-4A33AAF59472}"/>
              </a:ext>
            </a:extLst>
          </p:cNvPr>
          <p:cNvSpPr/>
          <p:nvPr userDrawn="1"/>
        </p:nvSpPr>
        <p:spPr>
          <a:xfrm flipH="1" flipV="1">
            <a:off x="-1587" y="330199"/>
            <a:ext cx="12192000" cy="1917699"/>
          </a:xfrm>
          <a:prstGeom prst="rect">
            <a:avLst/>
          </a:prstGeom>
          <a:solidFill>
            <a:srgbClr val="FF9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5C713D14-3538-6DC4-D7B8-C14D88649D9B}"/>
              </a:ext>
            </a:extLst>
          </p:cNvPr>
          <p:cNvSpPr/>
          <p:nvPr userDrawn="1"/>
        </p:nvSpPr>
        <p:spPr>
          <a:xfrm flipH="1" flipV="1">
            <a:off x="247268" y="3539897"/>
            <a:ext cx="91440" cy="3318103"/>
          </a:xfrm>
          <a:prstGeom prst="rect">
            <a:avLst/>
          </a:prstGeom>
          <a:solidFill>
            <a:srgbClr val="FF9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sp>
        <p:nvSpPr>
          <p:cNvPr id="4" name="PHẠM DUYÊN 3 - 9Slide.vn">
            <a:extLst>
              <a:ext uri="{FF2B5EF4-FFF2-40B4-BE49-F238E27FC236}">
                <a16:creationId xmlns:a16="http://schemas.microsoft.com/office/drawing/2014/main" id="{4A1509F9-2A1F-861D-352F-9A805B399CEA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 flipH="1">
            <a:off x="6038152" y="484079"/>
            <a:ext cx="115696" cy="12190414"/>
          </a:xfrm>
          <a:prstGeom prst="rect">
            <a:avLst/>
          </a:prstGeom>
          <a:solidFill>
            <a:srgbClr val="FF9565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#9Slide01 Noi dung ngan" panose="00000600000000000000" pitchFamily="2" charset="0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sp>
        <p:nvSpPr>
          <p:cNvPr id="5" name="PHẠM DUYÊN 4 - 9Slide.vn">
            <a:extLst>
              <a:ext uri="{FF2B5EF4-FFF2-40B4-BE49-F238E27FC236}">
                <a16:creationId xmlns:a16="http://schemas.microsoft.com/office/drawing/2014/main" id="{2A36689B-B48E-0C2D-067E-57F5CB2ABD92}"/>
              </a:ext>
            </a:extLst>
          </p:cNvPr>
          <p:cNvSpPr/>
          <p:nvPr userDrawn="1"/>
        </p:nvSpPr>
        <p:spPr>
          <a:xfrm>
            <a:off x="11539971" y="700160"/>
            <a:ext cx="271438" cy="2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sp>
        <p:nvSpPr>
          <p:cNvPr id="6" name="PHẠM DUYÊN 5 - 9Slide.vn">
            <a:extLst>
              <a:ext uri="{FF2B5EF4-FFF2-40B4-BE49-F238E27FC236}">
                <a16:creationId xmlns:a16="http://schemas.microsoft.com/office/drawing/2014/main" id="{7A7628A9-2E4C-D9FF-0ECB-83FD9BD76918}"/>
              </a:ext>
            </a:extLst>
          </p:cNvPr>
          <p:cNvSpPr/>
          <p:nvPr userDrawn="1"/>
        </p:nvSpPr>
        <p:spPr>
          <a:xfrm>
            <a:off x="11539971" y="1142126"/>
            <a:ext cx="271438" cy="2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sp>
        <p:nvSpPr>
          <p:cNvPr id="7" name="PHẠM DUYÊN 6 - 9Slide.vn">
            <a:extLst>
              <a:ext uri="{FF2B5EF4-FFF2-40B4-BE49-F238E27FC236}">
                <a16:creationId xmlns:a16="http://schemas.microsoft.com/office/drawing/2014/main" id="{AAD04B88-4014-99F0-F805-4E865F060489}"/>
              </a:ext>
            </a:extLst>
          </p:cNvPr>
          <p:cNvSpPr/>
          <p:nvPr userDrawn="1"/>
        </p:nvSpPr>
        <p:spPr>
          <a:xfrm>
            <a:off x="11539971" y="1601936"/>
            <a:ext cx="271438" cy="2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9909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HẠM DUYÊN 1 - 9Slide.vn">
            <a:extLst>
              <a:ext uri="{FF2B5EF4-FFF2-40B4-BE49-F238E27FC236}">
                <a16:creationId xmlns:a16="http://schemas.microsoft.com/office/drawing/2014/main" id="{94101635-26E9-E7B1-C3D0-E6B4E9E8D323}"/>
              </a:ext>
            </a:extLst>
          </p:cNvPr>
          <p:cNvSpPr/>
          <p:nvPr userDrawn="1"/>
        </p:nvSpPr>
        <p:spPr>
          <a:xfrm flipH="1" flipV="1">
            <a:off x="196468" y="3539897"/>
            <a:ext cx="91440" cy="3318103"/>
          </a:xfrm>
          <a:prstGeom prst="rect">
            <a:avLst/>
          </a:prstGeom>
          <a:solidFill>
            <a:srgbClr val="FF9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sp>
        <p:nvSpPr>
          <p:cNvPr id="4" name="PHẠM DUYÊN 2 - 9Slide.vn">
            <a:extLst>
              <a:ext uri="{FF2B5EF4-FFF2-40B4-BE49-F238E27FC236}">
                <a16:creationId xmlns:a16="http://schemas.microsoft.com/office/drawing/2014/main" id="{14E8A300-254A-98E7-0673-14A278F0EDC9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 flipH="1">
            <a:off x="6038152" y="484079"/>
            <a:ext cx="115696" cy="12190414"/>
          </a:xfrm>
          <a:prstGeom prst="rect">
            <a:avLst/>
          </a:prstGeom>
          <a:solidFill>
            <a:srgbClr val="FF9565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#9Slide01 Noi dung ngan" panose="00000600000000000000" pitchFamily="2" charset="0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sp>
        <p:nvSpPr>
          <p:cNvPr id="5" name="PHẠM DUYÊN 3 - 9Slide.vn">
            <a:extLst>
              <a:ext uri="{FF2B5EF4-FFF2-40B4-BE49-F238E27FC236}">
                <a16:creationId xmlns:a16="http://schemas.microsoft.com/office/drawing/2014/main" id="{62990DD1-155D-1890-4E9F-10280ECFA2A6}"/>
              </a:ext>
            </a:extLst>
          </p:cNvPr>
          <p:cNvSpPr/>
          <p:nvPr userDrawn="1"/>
        </p:nvSpPr>
        <p:spPr>
          <a:xfrm>
            <a:off x="11916792" y="0"/>
            <a:ext cx="91440" cy="3318103"/>
          </a:xfrm>
          <a:prstGeom prst="rect">
            <a:avLst/>
          </a:prstGeom>
          <a:solidFill>
            <a:srgbClr val="FF95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#9Slide01 Noi dung ngan" panose="00000600000000000000" pitchFamily="2" charset="0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sp>
        <p:nvSpPr>
          <p:cNvPr id="6" name="PHẠM DUYÊN 4 - 9Slide.vn">
            <a:extLst>
              <a:ext uri="{FF2B5EF4-FFF2-40B4-BE49-F238E27FC236}">
                <a16:creationId xmlns:a16="http://schemas.microsoft.com/office/drawing/2014/main" id="{874E2B39-3B4C-26D8-816A-F992582A74DF}"/>
              </a:ext>
            </a:extLst>
          </p:cNvPr>
          <p:cNvSpPr>
            <a:spLocks noChangeArrowheads="1"/>
          </p:cNvSpPr>
          <p:nvPr userDrawn="1"/>
        </p:nvSpPr>
        <p:spPr bwMode="auto">
          <a:xfrm rot="5400000" flipV="1">
            <a:off x="6038152" y="-5816493"/>
            <a:ext cx="115696" cy="12190414"/>
          </a:xfrm>
          <a:prstGeom prst="rect">
            <a:avLst/>
          </a:prstGeom>
          <a:solidFill>
            <a:srgbClr val="FF9565"/>
          </a:solidFill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Segoe UI" panose="020B0502040204020203" pitchFamily="34" charset="0"/>
                <a:ea typeface="微软雅黑" panose="020B0503020204020204" pitchFamily="34" charset="-122"/>
              </a:defRPr>
            </a:lvl9pPr>
          </a:lstStyle>
          <a:p>
            <a:pPr algn="ctr" eaLnBrk="1" hangingPunct="1"/>
            <a:endParaRPr lang="zh-CN" altLang="en-US" dirty="0">
              <a:solidFill>
                <a:srgbClr val="FFFFFF"/>
              </a:solidFill>
              <a:latin typeface="#9Slide01 Noi dung ngan" panose="00000600000000000000" pitchFamily="2" charset="0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79380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HẠM DUYÊN 4 - 9Slide.vn">
            <a:extLst>
              <a:ext uri="{FF2B5EF4-FFF2-40B4-BE49-F238E27FC236}">
                <a16:creationId xmlns:a16="http://schemas.microsoft.com/office/drawing/2014/main" id="{6354E2A1-9CA8-6B35-9F65-0C2AD58BCBCE}"/>
              </a:ext>
            </a:extLst>
          </p:cNvPr>
          <p:cNvSpPr txBox="1"/>
          <p:nvPr userDrawn="1"/>
        </p:nvSpPr>
        <p:spPr>
          <a:xfrm>
            <a:off x="3749678" y="711200"/>
            <a:ext cx="633412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B819"/>
                </a:solidFill>
                <a:effectLst>
                  <a:outerShdw blurRad="50800" dist="38100" algn="l" rotWithShape="0">
                    <a:srgbClr val="849279"/>
                  </a:outerShdw>
                </a:effectLst>
                <a:latin typeface="#9Slide07 Stormtrooper" panose="020B0500000000000000" pitchFamily="34" charset="0"/>
                <a:cs typeface="Arial" pitchFamily="34" charset="0"/>
              </a:rPr>
              <a:t>KHỞI</a:t>
            </a:r>
            <a:r>
              <a:rPr lang="en-US" sz="7200" baseline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B819"/>
                </a:solidFill>
                <a:effectLst>
                  <a:outerShdw blurRad="50800" dist="38100" algn="l" rotWithShape="0">
                    <a:srgbClr val="849279"/>
                  </a:outerShdw>
                </a:effectLst>
                <a:latin typeface="#9Slide07 Stormtrooper" panose="020B0500000000000000" pitchFamily="34" charset="0"/>
                <a:cs typeface="Arial" pitchFamily="34" charset="0"/>
              </a:rPr>
              <a:t> ĐỘNG</a:t>
            </a:r>
            <a:endParaRPr lang="en-US" sz="500" dirty="0">
              <a:solidFill>
                <a:srgbClr val="FFB819"/>
              </a:solidFill>
              <a:effectLst>
                <a:outerShdw blurRad="50800" dist="38100" algn="l" rotWithShape="0">
                  <a:srgbClr val="849279"/>
                </a:outerShdw>
              </a:effectLst>
              <a:latin typeface="#9Slide07 Stormtrooper" panose="020B0500000000000000" pitchFamily="34" charset="0"/>
            </a:endParaRPr>
          </a:p>
        </p:txBody>
      </p:sp>
      <p:sp>
        <p:nvSpPr>
          <p:cNvPr id="7" name="PHẠM DUYÊN 9 - 9Slide.vn">
            <a:extLst>
              <a:ext uri="{FF2B5EF4-FFF2-40B4-BE49-F238E27FC236}">
                <a16:creationId xmlns:a16="http://schemas.microsoft.com/office/drawing/2014/main" id="{4226446E-2AA5-37B2-C71A-7A613EAEAE07}"/>
              </a:ext>
            </a:extLst>
          </p:cNvPr>
          <p:cNvSpPr txBox="1"/>
          <p:nvPr userDrawn="1"/>
        </p:nvSpPr>
        <p:spPr>
          <a:xfrm>
            <a:off x="3086360" y="2254645"/>
            <a:ext cx="4803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>
                <a:solidFill>
                  <a:srgbClr val="FF9565"/>
                </a:solidFill>
                <a:effectLst>
                  <a:outerShdw blurRad="50800" dist="38100" algn="l" rotWithShape="0">
                    <a:srgbClr val="6BAFD3"/>
                  </a:outerShdw>
                </a:effectLst>
                <a:latin typeface="#9Slide07 Stormtrooper" panose="020B0500000000000000" pitchFamily="34" charset="0"/>
                <a:ea typeface="字魂115号-刀刀体" panose="00000500000000000000" pitchFamily="2" charset="-122"/>
                <a:cs typeface="851tegakizatsu" panose="02000600000000000000" pitchFamily="2" charset="-122"/>
                <a:sym typeface="字魂115号-刀刀体" panose="00000500000000000000" pitchFamily="2" charset="-122"/>
              </a:rPr>
              <a:t>SO SÁNH SỐ</a:t>
            </a:r>
            <a:endParaRPr lang="zh-CN" altLang="en-US" sz="5400" dirty="0">
              <a:solidFill>
                <a:srgbClr val="FF9565"/>
              </a:solidFill>
              <a:effectLst>
                <a:outerShdw blurRad="50800" dist="38100" algn="l" rotWithShape="0">
                  <a:srgbClr val="6BAFD3"/>
                </a:outerShdw>
              </a:effectLst>
              <a:latin typeface="#9Slide07 Stormtrooper" panose="020B0500000000000000" pitchFamily="34" charset="0"/>
              <a:ea typeface="字魂115号-刀刀体" panose="00000500000000000000" pitchFamily="2" charset="-122"/>
              <a:cs typeface="851tegakizatsu" panose="02000600000000000000" pitchFamily="2" charset="-122"/>
              <a:sym typeface="字魂115号-刀刀体" panose="00000500000000000000" pitchFamily="2" charset="-12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4A6D65-8BC4-5052-F54C-8D59BED4EC3C}"/>
              </a:ext>
            </a:extLst>
          </p:cNvPr>
          <p:cNvSpPr txBox="1"/>
          <p:nvPr userDrawn="1"/>
        </p:nvSpPr>
        <p:spPr>
          <a:xfrm>
            <a:off x="1805344" y="3936848"/>
            <a:ext cx="7366000" cy="1754326"/>
          </a:xfrm>
          <a:prstGeom prst="rect">
            <a:avLst/>
          </a:prstGeom>
          <a:noFill/>
          <a:effectLst>
            <a:glow rad="101600">
              <a:schemeClr val="accent1">
                <a:alpha val="36000"/>
              </a:schemeClr>
            </a:glow>
            <a:softEdge rad="12700"/>
          </a:effectLst>
          <a:scene3d>
            <a:camera prst="orthographicFront"/>
            <a:lightRig rig="flat" dir="t"/>
          </a:scene3d>
          <a:sp3d prstMaterial="powder">
            <a:bevelT h="0"/>
          </a:sp3d>
        </p:spPr>
        <p:txBody>
          <a:bodyPr wrap="square" rtlCol="0">
            <a:spAutoFit/>
            <a:sp3d extrusionH="31750" prstMaterial="powder"/>
          </a:bodyPr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47628"/>
                </a:solidFill>
                <a:effectLst>
                  <a:outerShdw algn="l" rotWithShape="0">
                    <a:srgbClr val="B6D9B0"/>
                  </a:outerShdw>
                </a:effectLst>
                <a:latin typeface="#9Slide07 Stormtrooper" panose="020B0500000000000000" pitchFamily="34" charset="0"/>
                <a:cs typeface="Arial" pitchFamily="34" charset="0"/>
              </a:rPr>
              <a:t>NÀO CHÚNG MÌNH CÙNG HÁT NHÉ !</a:t>
            </a:r>
          </a:p>
        </p:txBody>
      </p:sp>
    </p:spTree>
    <p:extLst>
      <p:ext uri="{BB962C8B-B14F-4D97-AF65-F5344CB8AC3E}">
        <p14:creationId xmlns:p14="http://schemas.microsoft.com/office/powerpoint/2010/main" val="2352035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173" indent="0" algn="ctr">
              <a:buNone/>
              <a:defRPr sz="1999"/>
            </a:lvl2pPr>
            <a:lvl3pPr marL="914347" indent="0" algn="ctr">
              <a:buNone/>
              <a:defRPr sz="1799"/>
            </a:lvl3pPr>
            <a:lvl4pPr marL="1371519" indent="0" algn="ctr">
              <a:buNone/>
              <a:defRPr sz="1599"/>
            </a:lvl4pPr>
            <a:lvl5pPr marL="1828693" indent="0" algn="ctr">
              <a:buNone/>
              <a:defRPr sz="1599"/>
            </a:lvl5pPr>
            <a:lvl6pPr marL="2285866" indent="0" algn="ctr">
              <a:buNone/>
              <a:defRPr sz="1599"/>
            </a:lvl6pPr>
            <a:lvl7pPr marL="2743040" indent="0" algn="ctr">
              <a:buNone/>
              <a:defRPr sz="1599"/>
            </a:lvl7pPr>
            <a:lvl8pPr marL="3200213" indent="0" algn="ctr">
              <a:buNone/>
              <a:defRPr sz="1599"/>
            </a:lvl8pPr>
            <a:lvl9pPr marL="3657387" indent="0" algn="ctr">
              <a:buNone/>
              <a:defRPr sz="159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04706B-4EC2-4241-A08F-856E1DF1720A}" type="datetimeFigureOut">
              <a:rPr lang="en-GB" smtClean="0"/>
              <a:t>17/09/2023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CA0B7-17DD-491B-8152-B34799E506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725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3CCCE6-B308-4CD3-1491-C5BE01955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F1BE0-C504-45C0-9AB5-1F34B6FCD5D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2CCE173-C4EE-0C16-AA85-E750F004E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B43BD7-CAA3-9AE9-0547-3CEE0D92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DAD53-4A42-4AA4-985F-DB9C756B8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66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9Slide.vn - 2019">
            <a:extLst>
              <a:ext uri="{FF2B5EF4-FFF2-40B4-BE49-F238E27FC236}">
                <a16:creationId xmlns:a16="http://schemas.microsoft.com/office/drawing/2014/main" id="{67C990F5-B920-BE6D-32BA-42409FBD0CE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CFE10E-BFA6-439A-8A4D-60F23F4AD2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FA454F-A931-41B1-AE60-34D0627B5F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C4BDF-5BC9-4D85-94F4-9626E1A569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0F1BE0-C504-45C0-9AB5-1F34B6FCD5DC}" type="datetimeFigureOut">
              <a:rPr lang="en-US" smtClean="0"/>
              <a:t>9/17/2023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DD1520-8FBD-4736-BB7A-DF1C5755A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7ADBC-F4EA-486A-B102-22A51EFA3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ADAD53-4A42-4AA4-985F-DB9C756B8C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080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7" r:id="rId4"/>
    <p:sldLayoutId id="2147483666" r:id="rId5"/>
    <p:sldLayoutId id="2147483650" r:id="rId6"/>
    <p:sldLayoutId id="2147483668" r:id="rId7"/>
    <p:sldLayoutId id="2147483669" r:id="rId8"/>
    <p:sldLayoutId id="2147483670" r:id="rId9"/>
    <p:sldLayoutId id="2147483671" r:id="rId10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PHẠM DUYÊN 1 - 9Slide.vn">
            <a:extLst>
              <a:ext uri="{FF2B5EF4-FFF2-40B4-BE49-F238E27FC236}">
                <a16:creationId xmlns:a16="http://schemas.microsoft.com/office/drawing/2014/main" id="{AD78D8DE-4523-BDDE-D896-89A274CCB807}"/>
              </a:ext>
            </a:extLst>
          </p:cNvPr>
          <p:cNvCxnSpPr>
            <a:cxnSpLocks/>
          </p:cNvCxnSpPr>
          <p:nvPr/>
        </p:nvCxnSpPr>
        <p:spPr>
          <a:xfrm>
            <a:off x="1473810" y="2952146"/>
            <a:ext cx="4928409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HẠM DUYÊN 2 - 9Slide.vn">
            <a:extLst>
              <a:ext uri="{FF2B5EF4-FFF2-40B4-BE49-F238E27FC236}">
                <a16:creationId xmlns:a16="http://schemas.microsoft.com/office/drawing/2014/main" id="{C53B0D20-1F1E-DE07-85F9-2EEE602497B2}"/>
              </a:ext>
            </a:extLst>
          </p:cNvPr>
          <p:cNvSpPr txBox="1"/>
          <p:nvPr/>
        </p:nvSpPr>
        <p:spPr>
          <a:xfrm>
            <a:off x="1242852" y="1556727"/>
            <a:ext cx="53903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>
                <a:solidFill>
                  <a:schemeClr val="bg1"/>
                </a:solidFill>
                <a:latin typeface="+mj-lt"/>
                <a:ea typeface="字魂115号-刀刀体" panose="00000500000000000000" pitchFamily="2" charset="-122"/>
                <a:sym typeface="字魂115号-刀刀体" panose="00000500000000000000" pitchFamily="2" charset="-122"/>
              </a:rPr>
              <a:t>TOÁN 1</a:t>
            </a:r>
            <a:endParaRPr lang="zh-CN" altLang="en-US" sz="7200" dirty="0">
              <a:solidFill>
                <a:schemeClr val="bg1"/>
              </a:solidFill>
              <a:latin typeface="+mj-lt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pic>
        <p:nvPicPr>
          <p:cNvPr id="7" name="PHẠM DUYÊN 3 - 9Slide.vn">
            <a:extLst>
              <a:ext uri="{FF2B5EF4-FFF2-40B4-BE49-F238E27FC236}">
                <a16:creationId xmlns:a16="http://schemas.microsoft.com/office/drawing/2014/main" id="{B21CB9AD-F777-66D1-56BC-E936558301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222" y="3521132"/>
            <a:ext cx="3091546" cy="1016752"/>
          </a:xfrm>
          <a:prstGeom prst="rect">
            <a:avLst/>
          </a:prstGeom>
        </p:spPr>
      </p:pic>
      <p:pic>
        <p:nvPicPr>
          <p:cNvPr id="9" name="PHẠM DUYÊN 4 - 9Slide.vn">
            <a:extLst>
              <a:ext uri="{FF2B5EF4-FFF2-40B4-BE49-F238E27FC236}">
                <a16:creationId xmlns:a16="http://schemas.microsoft.com/office/drawing/2014/main" id="{38D0F343-65DE-96E4-3B17-D938C5551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2" y="4532190"/>
            <a:ext cx="7420946" cy="2132832"/>
          </a:xfrm>
          <a:prstGeom prst="rect">
            <a:avLst/>
          </a:prstGeom>
        </p:spPr>
      </p:pic>
      <p:sp>
        <p:nvSpPr>
          <p:cNvPr id="2" name="PHẠM DUYÊN 3 - 9Slide.vn">
            <a:extLst>
              <a:ext uri="{FF2B5EF4-FFF2-40B4-BE49-F238E27FC236}">
                <a16:creationId xmlns:a16="http://schemas.microsoft.com/office/drawing/2014/main" id="{52610D36-1CEB-693E-3E05-740A2748EFF4}"/>
              </a:ext>
            </a:extLst>
          </p:cNvPr>
          <p:cNvSpPr txBox="1"/>
          <p:nvPr/>
        </p:nvSpPr>
        <p:spPr>
          <a:xfrm>
            <a:off x="955837" y="639062"/>
            <a:ext cx="730039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  <a:latin typeface="Quicksand" panose="00000500000000000000" pitchFamily="2" charset="0"/>
              </a:rPr>
              <a:t>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33351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5195E751-5542-5E7A-8FB9-F39FA21CF42A}"/>
              </a:ext>
            </a:extLst>
          </p:cNvPr>
          <p:cNvGrpSpPr/>
          <p:nvPr/>
        </p:nvGrpSpPr>
        <p:grpSpPr>
          <a:xfrm>
            <a:off x="355600" y="58905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1EFF7CD-83D9-D520-52EB-10691CBD7553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4137B43-61D5-463C-EB63-C892B32F10E1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594C512-BE7C-4228-F415-FAAEE5174A6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6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1433C8-E3EA-623F-ECA8-FAF4EF4F2479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1D2949AE-79D4-C52D-17E7-748300A6BC95}"/>
              </a:ext>
            </a:extLst>
          </p:cNvPr>
          <p:cNvSpPr txBox="1"/>
          <p:nvPr/>
        </p:nvSpPr>
        <p:spPr>
          <a:xfrm>
            <a:off x="1214610" y="622457"/>
            <a:ext cx="5744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spc="107">
                <a:solidFill>
                  <a:schemeClr val="accent2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câu trả lời đúng.</a:t>
            </a:r>
            <a:endParaRPr lang="en-US" sz="4000" spc="107" dirty="0">
              <a:solidFill>
                <a:schemeClr val="accent2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PHẠM DUYÊN 3 - 9Slide.vn">
            <a:extLst>
              <a:ext uri="{FF2B5EF4-FFF2-40B4-BE49-F238E27FC236}">
                <a16:creationId xmlns:a16="http://schemas.microsoft.com/office/drawing/2014/main" id="{8B20EA34-DAD5-C465-9534-49FD9E76C058}"/>
              </a:ext>
            </a:extLst>
          </p:cNvPr>
          <p:cNvSpPr txBox="1"/>
          <p:nvPr/>
        </p:nvSpPr>
        <p:spPr>
          <a:xfrm>
            <a:off x="1214610" y="1460657"/>
            <a:ext cx="491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spc="107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Cho thêm cà rốt để:</a:t>
            </a:r>
            <a:endParaRPr lang="en-US" sz="3600" spc="107" dirty="0">
              <a:solidFill>
                <a:schemeClr val="tx1">
                  <a:lumMod val="75000"/>
                  <a:lumOff val="25000"/>
                </a:schemeClr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PHẠM DUYÊN 4 - 9Slide.vn">
            <a:extLst>
              <a:ext uri="{FF2B5EF4-FFF2-40B4-BE49-F238E27FC236}">
                <a16:creationId xmlns:a16="http://schemas.microsoft.com/office/drawing/2014/main" id="{4CC527A8-EA90-A77C-D5FA-86914AF66033}"/>
              </a:ext>
            </a:extLst>
          </p:cNvPr>
          <p:cNvSpPr/>
          <p:nvPr/>
        </p:nvSpPr>
        <p:spPr>
          <a:xfrm>
            <a:off x="462500" y="2362199"/>
            <a:ext cx="11267001" cy="3924301"/>
          </a:xfrm>
          <a:prstGeom prst="roundRect">
            <a:avLst>
              <a:gd name="adj" fmla="val 5340"/>
            </a:avLst>
          </a:prstGeom>
          <a:noFill/>
          <a:ln w="38100">
            <a:solidFill>
              <a:srgbClr val="FFB69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sp>
        <p:nvSpPr>
          <p:cNvPr id="10" name="PHẠM DUYÊN 5 - 9Slide.vn">
            <a:extLst>
              <a:ext uri="{FF2B5EF4-FFF2-40B4-BE49-F238E27FC236}">
                <a16:creationId xmlns:a16="http://schemas.microsoft.com/office/drawing/2014/main" id="{26759226-9B2F-73FE-F002-2FA67759BF33}"/>
              </a:ext>
            </a:extLst>
          </p:cNvPr>
          <p:cNvSpPr txBox="1"/>
          <p:nvPr/>
        </p:nvSpPr>
        <p:spPr>
          <a:xfrm>
            <a:off x="1214610" y="2543446"/>
            <a:ext cx="67228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spc="107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a) Số cà rốt </a:t>
            </a:r>
            <a:r>
              <a:rPr lang="en-GB" sz="3600" spc="107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GB" sz="3600" spc="107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 số bắp cải.</a:t>
            </a:r>
            <a:endParaRPr lang="en-US" sz="3600" spc="107" dirty="0">
              <a:solidFill>
                <a:schemeClr val="tx1">
                  <a:lumMod val="75000"/>
                  <a:lumOff val="25000"/>
                </a:schemeClr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PHẠM DUYÊN 6 - 9Slide.vn">
            <a:extLst>
              <a:ext uri="{FF2B5EF4-FFF2-40B4-BE49-F238E27FC236}">
                <a16:creationId xmlns:a16="http://schemas.microsoft.com/office/drawing/2014/main" id="{9B57B926-4287-43C9-C2E4-F0C833A82672}"/>
              </a:ext>
            </a:extLst>
          </p:cNvPr>
          <p:cNvSpPr/>
          <p:nvPr/>
        </p:nvSpPr>
        <p:spPr>
          <a:xfrm>
            <a:off x="7677031" y="3511551"/>
            <a:ext cx="838319" cy="639158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12" name="PHẠM DUYÊN 7 - 9Slide.vn">
            <a:extLst>
              <a:ext uri="{FF2B5EF4-FFF2-40B4-BE49-F238E27FC236}">
                <a16:creationId xmlns:a16="http://schemas.microsoft.com/office/drawing/2014/main" id="{091BB216-AF03-5364-D71A-F6ABCF625074}"/>
              </a:ext>
            </a:extLst>
          </p:cNvPr>
          <p:cNvSpPr/>
          <p:nvPr/>
        </p:nvSpPr>
        <p:spPr>
          <a:xfrm>
            <a:off x="7755178" y="3577167"/>
            <a:ext cx="674550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800" dirty="0">
                <a:solidFill>
                  <a:srgbClr val="3B6BDD"/>
                </a:solidFill>
                <a:latin typeface="+mj-lt"/>
              </a:rPr>
              <a:t>A.</a:t>
            </a:r>
          </a:p>
        </p:txBody>
      </p:sp>
      <p:sp>
        <p:nvSpPr>
          <p:cNvPr id="13" name="PHẠM DUYÊN 8 - 9Slide.vn">
            <a:extLst>
              <a:ext uri="{FF2B5EF4-FFF2-40B4-BE49-F238E27FC236}">
                <a16:creationId xmlns:a16="http://schemas.microsoft.com/office/drawing/2014/main" id="{E8D4E474-756E-E9E8-93B3-6DECA457965D}"/>
              </a:ext>
            </a:extLst>
          </p:cNvPr>
          <p:cNvSpPr/>
          <p:nvPr/>
        </p:nvSpPr>
        <p:spPr>
          <a:xfrm>
            <a:off x="7786331" y="4701193"/>
            <a:ext cx="684905" cy="6849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14" name="PHẠM DUYÊN 9 - 9Slide.vn">
            <a:extLst>
              <a:ext uri="{FF2B5EF4-FFF2-40B4-BE49-F238E27FC236}">
                <a16:creationId xmlns:a16="http://schemas.microsoft.com/office/drawing/2014/main" id="{B7D568C9-9689-8C44-DA2C-E18A364897D7}"/>
              </a:ext>
            </a:extLst>
          </p:cNvPr>
          <p:cNvSpPr/>
          <p:nvPr/>
        </p:nvSpPr>
        <p:spPr>
          <a:xfrm>
            <a:off x="7795424" y="4788873"/>
            <a:ext cx="674550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800" dirty="0">
                <a:solidFill>
                  <a:srgbClr val="3B6BDD"/>
                </a:solidFill>
                <a:latin typeface="+mj-lt"/>
              </a:rPr>
              <a:t>B.</a:t>
            </a:r>
          </a:p>
        </p:txBody>
      </p:sp>
      <p:pic>
        <p:nvPicPr>
          <p:cNvPr id="15" name="PHẠM DUYÊN 10 - 9Slide.vn">
            <a:extLst>
              <a:ext uri="{FF2B5EF4-FFF2-40B4-BE49-F238E27FC236}">
                <a16:creationId xmlns:a16="http://schemas.microsoft.com/office/drawing/2014/main" id="{CADA11A9-D483-5228-1780-397369771ED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125" y="3520427"/>
            <a:ext cx="889381" cy="1071460"/>
          </a:xfrm>
          <a:prstGeom prst="rect">
            <a:avLst/>
          </a:prstGeom>
        </p:spPr>
      </p:pic>
      <p:pic>
        <p:nvPicPr>
          <p:cNvPr id="16" name="PHẠM DUYÊN 11 - 9Slide.vn">
            <a:extLst>
              <a:ext uri="{FF2B5EF4-FFF2-40B4-BE49-F238E27FC236}">
                <a16:creationId xmlns:a16="http://schemas.microsoft.com/office/drawing/2014/main" id="{1242E454-4485-5DE1-E888-6DEC0C40B3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811" y="3520427"/>
            <a:ext cx="889381" cy="1071460"/>
          </a:xfrm>
          <a:prstGeom prst="rect">
            <a:avLst/>
          </a:prstGeom>
        </p:spPr>
      </p:pic>
      <p:pic>
        <p:nvPicPr>
          <p:cNvPr id="17" name="PHẠM DUYÊN 12 - 9Slide.vn">
            <a:extLst>
              <a:ext uri="{FF2B5EF4-FFF2-40B4-BE49-F238E27FC236}">
                <a16:creationId xmlns:a16="http://schemas.microsoft.com/office/drawing/2014/main" id="{296D40C8-3815-352A-3FA9-A59FC0A699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380" y="4972766"/>
            <a:ext cx="1349106" cy="1045985"/>
          </a:xfrm>
          <a:prstGeom prst="rect">
            <a:avLst/>
          </a:prstGeom>
        </p:spPr>
      </p:pic>
      <p:pic>
        <p:nvPicPr>
          <p:cNvPr id="18" name="PHẠM DUYÊN 13 - 9Slide.vn">
            <a:extLst>
              <a:ext uri="{FF2B5EF4-FFF2-40B4-BE49-F238E27FC236}">
                <a16:creationId xmlns:a16="http://schemas.microsoft.com/office/drawing/2014/main" id="{79D3F744-1F04-644C-B142-142B01C630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883" y="4972766"/>
            <a:ext cx="1349106" cy="1045985"/>
          </a:xfrm>
          <a:prstGeom prst="rect">
            <a:avLst/>
          </a:prstGeom>
        </p:spPr>
      </p:pic>
      <p:pic>
        <p:nvPicPr>
          <p:cNvPr id="19" name="PHẠM DUYÊN 14 - 9Slide.vn">
            <a:extLst>
              <a:ext uri="{FF2B5EF4-FFF2-40B4-BE49-F238E27FC236}">
                <a16:creationId xmlns:a16="http://schemas.microsoft.com/office/drawing/2014/main" id="{313A5E26-0429-2096-A417-FBD924AD7F1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5386" y="4972766"/>
            <a:ext cx="1349106" cy="1045985"/>
          </a:xfrm>
          <a:prstGeom prst="rect">
            <a:avLst/>
          </a:prstGeom>
        </p:spPr>
      </p:pic>
      <p:pic>
        <p:nvPicPr>
          <p:cNvPr id="33" name="PHẠM DUYÊN 15 - 9Slide.vn">
            <a:extLst>
              <a:ext uri="{FF2B5EF4-FFF2-40B4-BE49-F238E27FC236}">
                <a16:creationId xmlns:a16="http://schemas.microsoft.com/office/drawing/2014/main" id="{8F51B22D-57ED-94E5-A20F-5E73CEE90FE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890" y="4972766"/>
            <a:ext cx="1349106" cy="1045985"/>
          </a:xfrm>
          <a:prstGeom prst="rect">
            <a:avLst/>
          </a:prstGeom>
        </p:spPr>
      </p:pic>
      <p:pic>
        <p:nvPicPr>
          <p:cNvPr id="34" name="PHẠM DUYÊN 16 - 9Slide.vn">
            <a:extLst>
              <a:ext uri="{FF2B5EF4-FFF2-40B4-BE49-F238E27FC236}">
                <a16:creationId xmlns:a16="http://schemas.microsoft.com/office/drawing/2014/main" id="{BF5A8458-C235-4AB5-5E3E-2CF50443E6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029" y="3211487"/>
            <a:ext cx="889381" cy="1071460"/>
          </a:xfrm>
          <a:prstGeom prst="rect">
            <a:avLst/>
          </a:prstGeom>
        </p:spPr>
      </p:pic>
      <p:pic>
        <p:nvPicPr>
          <p:cNvPr id="35" name="PHẠM DUYÊN 17 - 9Slide.vn">
            <a:extLst>
              <a:ext uri="{FF2B5EF4-FFF2-40B4-BE49-F238E27FC236}">
                <a16:creationId xmlns:a16="http://schemas.microsoft.com/office/drawing/2014/main" id="{A727DAD5-FBF6-7BA0-B7EA-EF310FA6D1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3304" y="4398935"/>
            <a:ext cx="889381" cy="1071460"/>
          </a:xfrm>
          <a:prstGeom prst="rect">
            <a:avLst/>
          </a:prstGeom>
        </p:spPr>
      </p:pic>
      <p:pic>
        <p:nvPicPr>
          <p:cNvPr id="36" name="PHẠM DUYÊN 18 - 9Slide.vn">
            <a:extLst>
              <a:ext uri="{FF2B5EF4-FFF2-40B4-BE49-F238E27FC236}">
                <a16:creationId xmlns:a16="http://schemas.microsoft.com/office/drawing/2014/main" id="{FB8D2022-209A-F282-65A0-84072F216E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8990" y="4398935"/>
            <a:ext cx="889381" cy="1071460"/>
          </a:xfrm>
          <a:prstGeom prst="rect">
            <a:avLst/>
          </a:prstGeom>
        </p:spPr>
      </p:pic>
      <p:pic>
        <p:nvPicPr>
          <p:cNvPr id="37" name="PHẠM DUYÊN 19 - 9Slide.vn">
            <a:extLst>
              <a:ext uri="{FF2B5EF4-FFF2-40B4-BE49-F238E27FC236}">
                <a16:creationId xmlns:a16="http://schemas.microsoft.com/office/drawing/2014/main" id="{6D90C816-E041-B570-706D-E4F3B1A201C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6327" y="4398935"/>
            <a:ext cx="889381" cy="1071460"/>
          </a:xfrm>
          <a:prstGeom prst="rect">
            <a:avLst/>
          </a:prstGeom>
        </p:spPr>
      </p:pic>
      <p:pic>
        <p:nvPicPr>
          <p:cNvPr id="38" name="PHẠM DUYÊN 20 - 9Slide.vn">
            <a:extLst>
              <a:ext uri="{FF2B5EF4-FFF2-40B4-BE49-F238E27FC236}">
                <a16:creationId xmlns:a16="http://schemas.microsoft.com/office/drawing/2014/main" id="{314D4B2C-6AF5-AED6-3601-01AB3762C63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334" y="3195390"/>
            <a:ext cx="889381" cy="10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433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3.7037E-6 L -0.35507 0.03889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60" y="1944"/>
                                    </p:animMotion>
                                  </p:childTnLst>
                                </p:cTn>
                              </p:par>
                              <p:par>
                                <p:cTn id="8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48148E-6 L -0.2888 0.03195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40" y="15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1" grpId="1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5195E751-5542-5E7A-8FB9-F39FA21CF42A}"/>
              </a:ext>
            </a:extLst>
          </p:cNvPr>
          <p:cNvGrpSpPr/>
          <p:nvPr/>
        </p:nvGrpSpPr>
        <p:grpSpPr>
          <a:xfrm>
            <a:off x="355600" y="58905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1EFF7CD-83D9-D520-52EB-10691CBD7553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4137B43-61D5-463C-EB63-C892B32F10E1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594C512-BE7C-4228-F415-FAAEE5174A6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6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1433C8-E3EA-623F-ECA8-FAF4EF4F2479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1D2949AE-79D4-C52D-17E7-748300A6BC95}"/>
              </a:ext>
            </a:extLst>
          </p:cNvPr>
          <p:cNvSpPr txBox="1"/>
          <p:nvPr/>
        </p:nvSpPr>
        <p:spPr>
          <a:xfrm>
            <a:off x="1214610" y="622457"/>
            <a:ext cx="57449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spc="107">
                <a:solidFill>
                  <a:schemeClr val="accent2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 câu trả lời đúng.</a:t>
            </a:r>
            <a:endParaRPr lang="en-US" sz="4000" spc="107" dirty="0">
              <a:solidFill>
                <a:schemeClr val="accent2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PHẠM DUYÊN 2 - 9Slide.vn">
            <a:extLst>
              <a:ext uri="{FF2B5EF4-FFF2-40B4-BE49-F238E27FC236}">
                <a16:creationId xmlns:a16="http://schemas.microsoft.com/office/drawing/2014/main" id="{8B20EA34-DAD5-C465-9534-49FD9E76C058}"/>
              </a:ext>
            </a:extLst>
          </p:cNvPr>
          <p:cNvSpPr txBox="1"/>
          <p:nvPr/>
        </p:nvSpPr>
        <p:spPr>
          <a:xfrm>
            <a:off x="1214610" y="1460657"/>
            <a:ext cx="4919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3600" spc="107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Cho thêm cà rốt để:</a:t>
            </a:r>
            <a:endParaRPr lang="en-US" sz="3600" spc="107" dirty="0">
              <a:solidFill>
                <a:schemeClr val="tx1">
                  <a:lumMod val="75000"/>
                  <a:lumOff val="25000"/>
                </a:schemeClr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PHẠM DUYÊN 1 - 9Slide.vn">
            <a:extLst>
              <a:ext uri="{FF2B5EF4-FFF2-40B4-BE49-F238E27FC236}">
                <a16:creationId xmlns:a16="http://schemas.microsoft.com/office/drawing/2014/main" id="{4CC527A8-EA90-A77C-D5FA-86914AF66033}"/>
              </a:ext>
            </a:extLst>
          </p:cNvPr>
          <p:cNvSpPr/>
          <p:nvPr/>
        </p:nvSpPr>
        <p:spPr>
          <a:xfrm>
            <a:off x="462500" y="2362199"/>
            <a:ext cx="11267001" cy="3924301"/>
          </a:xfrm>
          <a:prstGeom prst="roundRect">
            <a:avLst>
              <a:gd name="adj" fmla="val 5340"/>
            </a:avLst>
          </a:prstGeom>
          <a:noFill/>
          <a:ln w="38100">
            <a:solidFill>
              <a:srgbClr val="FFB69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lt"/>
              <a:ea typeface="字魂115号-刀刀体" panose="00000500000000000000" pitchFamily="2" charset="-122"/>
              <a:sym typeface="字魂115号-刀刀体" panose="00000500000000000000" pitchFamily="2" charset="-122"/>
            </a:endParaRPr>
          </a:p>
        </p:txBody>
      </p:sp>
      <p:sp>
        <p:nvSpPr>
          <p:cNvPr id="10" name="PHẠM DUYÊN 2 - 9Slide.vn">
            <a:extLst>
              <a:ext uri="{FF2B5EF4-FFF2-40B4-BE49-F238E27FC236}">
                <a16:creationId xmlns:a16="http://schemas.microsoft.com/office/drawing/2014/main" id="{26759226-9B2F-73FE-F002-2FA67759BF33}"/>
              </a:ext>
            </a:extLst>
          </p:cNvPr>
          <p:cNvSpPr txBox="1"/>
          <p:nvPr/>
        </p:nvSpPr>
        <p:spPr>
          <a:xfrm>
            <a:off x="1214610" y="2543446"/>
            <a:ext cx="7853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spc="107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b) Số cà rốt </a:t>
            </a:r>
            <a:r>
              <a:rPr lang="en-GB" sz="3600" spc="107">
                <a:solidFill>
                  <a:srgbClr val="FF0000"/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nhiều hơn </a:t>
            </a:r>
            <a:r>
              <a:rPr lang="en-GB" sz="3600" spc="107">
                <a:solidFill>
                  <a:schemeClr val="tx1">
                    <a:lumMod val="75000"/>
                    <a:lumOff val="25000"/>
                  </a:schemeClr>
                </a:solidFill>
                <a:ea typeface="Arial-Rounded" panose="020B0500000000000000" pitchFamily="34" charset="0"/>
                <a:cs typeface="Arial-Rounded" panose="020B0500000000000000" pitchFamily="34" charset="0"/>
              </a:rPr>
              <a:t>số bắp cải.</a:t>
            </a:r>
            <a:endParaRPr lang="en-US" sz="3600" spc="107" dirty="0">
              <a:solidFill>
                <a:schemeClr val="tx1">
                  <a:lumMod val="75000"/>
                  <a:lumOff val="25000"/>
                </a:schemeClr>
              </a:solidFill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0" name="Rounded Rectangle 21">
            <a:extLst>
              <a:ext uri="{FF2B5EF4-FFF2-40B4-BE49-F238E27FC236}">
                <a16:creationId xmlns:a16="http://schemas.microsoft.com/office/drawing/2014/main" id="{F0064AEA-C2F6-FC22-ABEF-E04905B94D92}"/>
              </a:ext>
            </a:extLst>
          </p:cNvPr>
          <p:cNvSpPr/>
          <p:nvPr/>
        </p:nvSpPr>
        <p:spPr>
          <a:xfrm>
            <a:off x="8481644" y="3723627"/>
            <a:ext cx="684905" cy="684905"/>
          </a:xfrm>
          <a:prstGeom prst="round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21" name="Rounded Rectangle 22">
            <a:extLst>
              <a:ext uri="{FF2B5EF4-FFF2-40B4-BE49-F238E27FC236}">
                <a16:creationId xmlns:a16="http://schemas.microsoft.com/office/drawing/2014/main" id="{5F0D2929-944D-3927-DC22-0B19A1569204}"/>
              </a:ext>
            </a:extLst>
          </p:cNvPr>
          <p:cNvSpPr/>
          <p:nvPr/>
        </p:nvSpPr>
        <p:spPr>
          <a:xfrm>
            <a:off x="8469850" y="3818467"/>
            <a:ext cx="693200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800" dirty="0">
                <a:solidFill>
                  <a:srgbClr val="3B6BDD"/>
                </a:solidFill>
              </a:rPr>
              <a:t>A.</a:t>
            </a:r>
          </a:p>
        </p:txBody>
      </p:sp>
      <p:sp>
        <p:nvSpPr>
          <p:cNvPr id="22" name="Rounded Rectangle 23">
            <a:extLst>
              <a:ext uri="{FF2B5EF4-FFF2-40B4-BE49-F238E27FC236}">
                <a16:creationId xmlns:a16="http://schemas.microsoft.com/office/drawing/2014/main" id="{102AEF11-1A3A-CBAF-FF75-D45532AD0305}"/>
              </a:ext>
            </a:extLst>
          </p:cNvPr>
          <p:cNvSpPr/>
          <p:nvPr/>
        </p:nvSpPr>
        <p:spPr>
          <a:xfrm>
            <a:off x="8432974" y="4942493"/>
            <a:ext cx="839614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23" name="Rounded Rectangle 24">
            <a:extLst>
              <a:ext uri="{FF2B5EF4-FFF2-40B4-BE49-F238E27FC236}">
                <a16:creationId xmlns:a16="http://schemas.microsoft.com/office/drawing/2014/main" id="{A10959C8-EEDA-3B98-2408-822818CC927A}"/>
              </a:ext>
            </a:extLst>
          </p:cNvPr>
          <p:cNvSpPr/>
          <p:nvPr/>
        </p:nvSpPr>
        <p:spPr>
          <a:xfrm>
            <a:off x="8510096" y="5030173"/>
            <a:ext cx="693200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800" dirty="0">
                <a:solidFill>
                  <a:srgbClr val="3B6BDD"/>
                </a:solidFill>
              </a:rPr>
              <a:t>B.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746FBA56-D045-571E-0DC4-49E8F0062B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725" y="3393427"/>
            <a:ext cx="889381" cy="10714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F2D5288-5D26-8DF2-4476-53C44B314D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2011" y="3393427"/>
            <a:ext cx="889381" cy="10714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0D475EC-F9F5-B979-AA8A-291147DEF5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80" y="4845770"/>
            <a:ext cx="1349106" cy="10459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147A42B-9583-A0E0-DCDB-F8F0FDF9CA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717" y="4845766"/>
            <a:ext cx="1349106" cy="104598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8060059-8617-5159-B4E7-D74F2F02F4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454" y="4845767"/>
            <a:ext cx="1349106" cy="104598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BF330FD-18A4-B37C-C105-46F6C4C108B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9190" y="4845766"/>
            <a:ext cx="1349106" cy="104598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D1D375ED-38EF-09F8-94AD-77B6267D61D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3026" y="3452787"/>
            <a:ext cx="889381" cy="10714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E62073F-6593-335E-A6BD-5FC5D9F744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7301" y="4640235"/>
            <a:ext cx="889381" cy="10714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59A56388-1775-7D6C-5EAC-3F589167E6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3605" y="4600480"/>
            <a:ext cx="889381" cy="107146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97903B83-C7E0-4833-118B-AE0ADA7F8A6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9236" y="3393427"/>
            <a:ext cx="889381" cy="107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7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7 L -0.32291 -0.18449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46" y="-9236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27981 -0.17824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23" y="-9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20" grpId="1" animBg="1"/>
      <p:bldP spid="21" grpId="0" animBg="1"/>
      <p:bldP spid="22" grpId="0" animBg="1"/>
      <p:bldP spid="22" grpId="1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5195E751-5542-5E7A-8FB9-F39FA21CF42A}"/>
              </a:ext>
            </a:extLst>
          </p:cNvPr>
          <p:cNvGrpSpPr/>
          <p:nvPr/>
        </p:nvGrpSpPr>
        <p:grpSpPr>
          <a:xfrm>
            <a:off x="342900" y="52555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1EFF7CD-83D9-D520-52EB-10691CBD7553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4137B43-61D5-463C-EB63-C892B32F10E1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594C512-BE7C-4228-F415-FAAEE5174A6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6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1433C8-E3EA-623F-ECA8-FAF4EF4F2479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1D2949AE-79D4-C52D-17E7-748300A6BC95}"/>
              </a:ext>
            </a:extLst>
          </p:cNvPr>
          <p:cNvSpPr txBox="1"/>
          <p:nvPr/>
        </p:nvSpPr>
        <p:spPr>
          <a:xfrm>
            <a:off x="1201910" y="558957"/>
            <a:ext cx="3954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spc="107">
                <a:solidFill>
                  <a:schemeClr val="accent2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nào đúng?</a:t>
            </a:r>
            <a:endParaRPr lang="en-US" sz="4000" spc="107" dirty="0">
              <a:solidFill>
                <a:schemeClr val="accent2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PHẠM DUYÊN 3 - 9Slide.vn">
            <a:extLst>
              <a:ext uri="{FF2B5EF4-FFF2-40B4-BE49-F238E27FC236}">
                <a16:creationId xmlns:a16="http://schemas.microsoft.com/office/drawing/2014/main" id="{224E0717-FA15-B48A-6365-34AC37F4BAF5}"/>
              </a:ext>
            </a:extLst>
          </p:cNvPr>
          <p:cNvSpPr txBox="1">
            <a:spLocks/>
          </p:cNvSpPr>
          <p:nvPr/>
        </p:nvSpPr>
        <p:spPr>
          <a:xfrm>
            <a:off x="1226565" y="2015193"/>
            <a:ext cx="4102635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spc="-60">
                <a:solidFill>
                  <a:srgbClr val="40505E"/>
                </a:solidFill>
                <a:latin typeface="#9Slide03 Sofia Pro Soft" panose="020B0000000000000000" pitchFamily="34" charset="0"/>
              </a:rPr>
              <a:t>Số vịt dưới nước </a:t>
            </a:r>
            <a:r>
              <a:rPr lang="en-GB" sz="3200" spc="-60">
                <a:solidFill>
                  <a:srgbClr val="FF0000"/>
                </a:solidFill>
                <a:latin typeface="#9Slide03 Sofia Pro Soft" panose="020B0000000000000000" pitchFamily="34" charset="0"/>
              </a:rPr>
              <a:t>nhiều hơn</a:t>
            </a:r>
            <a:r>
              <a:rPr lang="en-GB" sz="3200" spc="-60">
                <a:solidFill>
                  <a:srgbClr val="40505E"/>
                </a:solidFill>
                <a:latin typeface="#9Slide03 Sofia Pro Soft" panose="020B0000000000000000" pitchFamily="34" charset="0"/>
              </a:rPr>
              <a:t> số vịt trên bờ.</a:t>
            </a:r>
            <a:endParaRPr lang="en-GB" sz="3200" spc="-60" dirty="0">
              <a:solidFill>
                <a:srgbClr val="40505E"/>
              </a:solidFill>
              <a:latin typeface="#9Slide03 Sofia Pro Soft" panose="020B0000000000000000" pitchFamily="34" charset="0"/>
              <a:cs typeface="Lato Heavy" panose="020F0502020204030203" pitchFamily="34" charset="0"/>
            </a:endParaRPr>
          </a:p>
        </p:txBody>
      </p:sp>
      <p:sp>
        <p:nvSpPr>
          <p:cNvPr id="47" name="PHẠM DUYÊN 4 - 9Slide.vn">
            <a:extLst>
              <a:ext uri="{FF2B5EF4-FFF2-40B4-BE49-F238E27FC236}">
                <a16:creationId xmlns:a16="http://schemas.microsoft.com/office/drawing/2014/main" id="{E9F47728-9DBF-D77E-8372-219FE09BAC89}"/>
              </a:ext>
            </a:extLst>
          </p:cNvPr>
          <p:cNvSpPr txBox="1">
            <a:spLocks/>
          </p:cNvSpPr>
          <p:nvPr/>
        </p:nvSpPr>
        <p:spPr>
          <a:xfrm>
            <a:off x="1243678" y="3404797"/>
            <a:ext cx="3911655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spc="-60">
                <a:solidFill>
                  <a:srgbClr val="40505E"/>
                </a:solidFill>
                <a:latin typeface="#9Slide03 Sofia Pro Soft" panose="020B0000000000000000" pitchFamily="34" charset="0"/>
              </a:rPr>
              <a:t>Số vịt trên bờ </a:t>
            </a:r>
            <a:r>
              <a:rPr lang="en-GB" sz="3200" spc="-60">
                <a:solidFill>
                  <a:srgbClr val="FF0000"/>
                </a:solidFill>
                <a:latin typeface="#9Slide03 Sofia Pro Soft" panose="020B0000000000000000" pitchFamily="34" charset="0"/>
              </a:rPr>
              <a:t>ít hơn</a:t>
            </a:r>
            <a:r>
              <a:rPr lang="en-GB" sz="3200" spc="-60">
                <a:solidFill>
                  <a:srgbClr val="40505E"/>
                </a:solidFill>
                <a:latin typeface="#9Slide03 Sofia Pro Soft" panose="020B0000000000000000" pitchFamily="34" charset="0"/>
              </a:rPr>
              <a:t> số mèo.</a:t>
            </a:r>
            <a:endParaRPr lang="en-GB" sz="3200" spc="-60" dirty="0">
              <a:solidFill>
                <a:srgbClr val="40505E"/>
              </a:solidFill>
              <a:latin typeface="#9Slide03 Sofia Pro Soft" panose="020B0000000000000000" pitchFamily="34" charset="0"/>
              <a:cs typeface="Lato Heavy" panose="020F0502020204030203" pitchFamily="34" charset="0"/>
            </a:endParaRPr>
          </a:p>
        </p:txBody>
      </p:sp>
      <p:sp>
        <p:nvSpPr>
          <p:cNvPr id="48" name="PHẠM DUYÊN 5 - 9Slide.vn">
            <a:extLst>
              <a:ext uri="{FF2B5EF4-FFF2-40B4-BE49-F238E27FC236}">
                <a16:creationId xmlns:a16="http://schemas.microsoft.com/office/drawing/2014/main" id="{FD219FEF-DDB0-76C7-AF4B-857F5C0C1AAE}"/>
              </a:ext>
            </a:extLst>
          </p:cNvPr>
          <p:cNvSpPr/>
          <p:nvPr/>
        </p:nvSpPr>
        <p:spPr>
          <a:xfrm>
            <a:off x="385018" y="1899101"/>
            <a:ext cx="830636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49" name="PHẠM DUYÊN 6 - 9Slide.vn">
            <a:extLst>
              <a:ext uri="{FF2B5EF4-FFF2-40B4-BE49-F238E27FC236}">
                <a16:creationId xmlns:a16="http://schemas.microsoft.com/office/drawing/2014/main" id="{721A6BEB-3965-8CEE-E449-4EB2E5651A92}"/>
              </a:ext>
            </a:extLst>
          </p:cNvPr>
          <p:cNvSpPr/>
          <p:nvPr/>
        </p:nvSpPr>
        <p:spPr>
          <a:xfrm>
            <a:off x="458306" y="1983606"/>
            <a:ext cx="678290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spc="-160" dirty="0">
                <a:solidFill>
                  <a:srgbClr val="3B6BDD"/>
                </a:solidFill>
                <a:latin typeface="+mj-lt"/>
              </a:rPr>
              <a:t>A.</a:t>
            </a:r>
          </a:p>
        </p:txBody>
      </p:sp>
      <p:sp>
        <p:nvSpPr>
          <p:cNvPr id="51" name="PHẠM DUYÊN 7 - 9Slide.vn">
            <a:extLst>
              <a:ext uri="{FF2B5EF4-FFF2-40B4-BE49-F238E27FC236}">
                <a16:creationId xmlns:a16="http://schemas.microsoft.com/office/drawing/2014/main" id="{D44B6E7B-7CB7-816E-50F5-6AFA709B4DA5}"/>
              </a:ext>
            </a:extLst>
          </p:cNvPr>
          <p:cNvSpPr/>
          <p:nvPr/>
        </p:nvSpPr>
        <p:spPr>
          <a:xfrm>
            <a:off x="458306" y="3373210"/>
            <a:ext cx="678290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spc="-160">
                <a:solidFill>
                  <a:srgbClr val="3B6BDD"/>
                </a:solidFill>
                <a:latin typeface="+mj-lt"/>
              </a:rPr>
              <a:t>B.</a:t>
            </a:r>
            <a:endParaRPr lang="en-GB" sz="3600" b="1" spc="-160" dirty="0">
              <a:solidFill>
                <a:srgbClr val="3B6BDD"/>
              </a:solidFill>
              <a:latin typeface="+mj-lt"/>
            </a:endParaRPr>
          </a:p>
        </p:txBody>
      </p:sp>
      <p:pic>
        <p:nvPicPr>
          <p:cNvPr id="20" name="PHẠM DUYÊN 8 - 9Slide.vn">
            <a:extLst>
              <a:ext uri="{FF2B5EF4-FFF2-40B4-BE49-F238E27FC236}">
                <a16:creationId xmlns:a16="http://schemas.microsoft.com/office/drawing/2014/main" id="{695A1938-F255-452E-907B-FE1AC1F56D3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64"/>
          <a:stretch/>
        </p:blipFill>
        <p:spPr>
          <a:xfrm>
            <a:off x="5323139" y="1579764"/>
            <a:ext cx="6333099" cy="3979624"/>
          </a:xfrm>
          <a:prstGeom prst="roundRect">
            <a:avLst>
              <a:gd name="adj" fmla="val 7412"/>
            </a:avLst>
          </a:prstGeom>
        </p:spPr>
      </p:pic>
      <p:pic>
        <p:nvPicPr>
          <p:cNvPr id="21" name="PHẠM DUYÊN 9 - 9Slide.vn">
            <a:extLst>
              <a:ext uri="{FF2B5EF4-FFF2-40B4-BE49-F238E27FC236}">
                <a16:creationId xmlns:a16="http://schemas.microsoft.com/office/drawing/2014/main" id="{1E09D71B-6FCF-646E-1386-35BCF8B96A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280" y="3723862"/>
            <a:ext cx="1495965" cy="1495965"/>
          </a:xfrm>
          <a:prstGeom prst="rect">
            <a:avLst/>
          </a:prstGeom>
        </p:spPr>
      </p:pic>
      <p:pic>
        <p:nvPicPr>
          <p:cNvPr id="22" name="PHẠM DUYÊN 10 - 9Slide.vn">
            <a:extLst>
              <a:ext uri="{FF2B5EF4-FFF2-40B4-BE49-F238E27FC236}">
                <a16:creationId xmlns:a16="http://schemas.microsoft.com/office/drawing/2014/main" id="{4243D45C-CC68-FABA-844D-86D7069583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583" y="3569577"/>
            <a:ext cx="1241600" cy="1241600"/>
          </a:xfrm>
          <a:prstGeom prst="rect">
            <a:avLst/>
          </a:prstGeom>
        </p:spPr>
      </p:pic>
      <p:pic>
        <p:nvPicPr>
          <p:cNvPr id="23" name="PHẠM DUYÊN 11 - 9Slide.vn">
            <a:extLst>
              <a:ext uri="{FF2B5EF4-FFF2-40B4-BE49-F238E27FC236}">
                <a16:creationId xmlns:a16="http://schemas.microsoft.com/office/drawing/2014/main" id="{69A529A3-B949-EDB9-1C6B-D80FBBFF3A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895" y="2948040"/>
            <a:ext cx="1219683" cy="1219683"/>
          </a:xfrm>
          <a:prstGeom prst="rect">
            <a:avLst/>
          </a:prstGeom>
        </p:spPr>
      </p:pic>
      <p:pic>
        <p:nvPicPr>
          <p:cNvPr id="24" name="PHẠM DUYÊN 12 - 9Slide.vn">
            <a:extLst>
              <a:ext uri="{FF2B5EF4-FFF2-40B4-BE49-F238E27FC236}">
                <a16:creationId xmlns:a16="http://schemas.microsoft.com/office/drawing/2014/main" id="{19C05B1D-5434-CDAC-39D5-56830B50BAD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0302" y="3969002"/>
            <a:ext cx="842174" cy="842174"/>
          </a:xfrm>
          <a:prstGeom prst="rect">
            <a:avLst/>
          </a:prstGeom>
        </p:spPr>
      </p:pic>
      <p:sp>
        <p:nvSpPr>
          <p:cNvPr id="25" name="PHẠM DUYÊN 13 - 9Slide.vn">
            <a:extLst>
              <a:ext uri="{FF2B5EF4-FFF2-40B4-BE49-F238E27FC236}">
                <a16:creationId xmlns:a16="http://schemas.microsoft.com/office/drawing/2014/main" id="{A77330DE-E4A8-562F-7736-8A6D4600C0A2}"/>
              </a:ext>
            </a:extLst>
          </p:cNvPr>
          <p:cNvSpPr txBox="1">
            <a:spLocks/>
          </p:cNvSpPr>
          <p:nvPr/>
        </p:nvSpPr>
        <p:spPr>
          <a:xfrm>
            <a:off x="1243678" y="4886140"/>
            <a:ext cx="3911655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200" spc="-60">
                <a:solidFill>
                  <a:srgbClr val="40505E"/>
                </a:solidFill>
                <a:latin typeface="#9Slide03 Sofia Pro Soft" panose="020B0000000000000000" pitchFamily="34" charset="0"/>
              </a:rPr>
              <a:t>Số mèo </a:t>
            </a:r>
            <a:r>
              <a:rPr lang="en-GB" sz="3200" spc="-60">
                <a:solidFill>
                  <a:srgbClr val="FF0000"/>
                </a:solidFill>
                <a:latin typeface="#9Slide03 Sofia Pro Soft" panose="020B0000000000000000" pitchFamily="34" charset="0"/>
              </a:rPr>
              <a:t>bằng</a:t>
            </a:r>
            <a:r>
              <a:rPr lang="en-GB" sz="3200" spc="-60">
                <a:solidFill>
                  <a:srgbClr val="40505E"/>
                </a:solidFill>
                <a:latin typeface="#9Slide03 Sofia Pro Soft" panose="020B0000000000000000" pitchFamily="34" charset="0"/>
              </a:rPr>
              <a:t> số vịt</a:t>
            </a:r>
            <a:endParaRPr lang="en-GB" sz="3200" spc="-60" dirty="0">
              <a:solidFill>
                <a:srgbClr val="40505E"/>
              </a:solidFill>
              <a:latin typeface="#9Slide03 Sofia Pro Soft" panose="020B0000000000000000" pitchFamily="34" charset="0"/>
              <a:cs typeface="Lato Heavy" panose="020F0502020204030203" pitchFamily="34" charset="0"/>
            </a:endParaRPr>
          </a:p>
        </p:txBody>
      </p:sp>
      <p:sp>
        <p:nvSpPr>
          <p:cNvPr id="27" name="PHẠM DUYÊN 14 - 9Slide.vn">
            <a:extLst>
              <a:ext uri="{FF2B5EF4-FFF2-40B4-BE49-F238E27FC236}">
                <a16:creationId xmlns:a16="http://schemas.microsoft.com/office/drawing/2014/main" id="{C8A350FE-0B3E-0638-706F-D4306B9BB3FF}"/>
              </a:ext>
            </a:extLst>
          </p:cNvPr>
          <p:cNvSpPr/>
          <p:nvPr/>
        </p:nvSpPr>
        <p:spPr>
          <a:xfrm>
            <a:off x="458306" y="4854553"/>
            <a:ext cx="678290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spc="-160">
                <a:solidFill>
                  <a:srgbClr val="3B6BDD"/>
                </a:solidFill>
                <a:latin typeface="+mj-lt"/>
              </a:rPr>
              <a:t>C.</a:t>
            </a:r>
            <a:endParaRPr lang="en-GB" sz="3600" b="1" spc="-160" dirty="0">
              <a:solidFill>
                <a:srgbClr val="3B6BDD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1849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7037E-6 L -2.70833E-6 0.00023 C -0.00846 -0.00741 -0.00768 -0.00903 -0.01992 -0.0044 C -0.02083 -0.00371 -0.02044 -0.00116 -0.0207 3.7037E-6 C -0.02044 0.00185 -0.0207 0.00439 -0.01992 0.00555 C -0.01914 0.00717 -0.01784 0.00648 -0.01679 0.00717 C -0.01601 0.0074 -0.0151 0.0081 -0.01445 0.00856 C -0.0069 0.00671 -0.0095 0.00995 -0.00573 0.00277 L -2.70833E-6 3.7037E-6 Z " pathEditMode="relative" rAng="0" ptsTypes="AAAAAAAAA">
                                      <p:cBhvr>
                                        <p:cTn id="24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2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2">
            <a:extLst>
              <a:ext uri="{FF2B5EF4-FFF2-40B4-BE49-F238E27FC236}">
                <a16:creationId xmlns:a16="http://schemas.microsoft.com/office/drawing/2014/main" id="{F2462E1A-CF74-4A82-8BE5-CA27A2258B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6889" y="-10122"/>
            <a:ext cx="8438222" cy="5763221"/>
          </a:xfrm>
          <a:prstGeom prst="rect">
            <a:avLst/>
          </a:prstGeom>
        </p:spPr>
      </p:pic>
      <p:pic>
        <p:nvPicPr>
          <p:cNvPr id="3" name="1">
            <a:extLst>
              <a:ext uri="{FF2B5EF4-FFF2-40B4-BE49-F238E27FC236}">
                <a16:creationId xmlns:a16="http://schemas.microsoft.com/office/drawing/2014/main" id="{A632BF5E-755C-490D-948D-F6CE1AFF35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5980" y="1206961"/>
            <a:ext cx="5740040" cy="20026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BA845A-1354-5CC7-C3A2-A150002F74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0098" y="3115970"/>
            <a:ext cx="8071804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5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7737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673A24-4FE5-1614-F560-1F10239FE2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193" y="2174033"/>
            <a:ext cx="7678924" cy="4307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HẠM DUYÊN 2 - 9Slide.vn">
            <a:extLst>
              <a:ext uri="{FF2B5EF4-FFF2-40B4-BE49-F238E27FC236}">
                <a16:creationId xmlns:a16="http://schemas.microsoft.com/office/drawing/2014/main" id="{96F68744-AFF3-1D68-2D67-18E619782E87}"/>
              </a:ext>
            </a:extLst>
          </p:cNvPr>
          <p:cNvSpPr txBox="1"/>
          <p:nvPr/>
        </p:nvSpPr>
        <p:spPr>
          <a:xfrm>
            <a:off x="2442697" y="706428"/>
            <a:ext cx="730660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spc="107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BỮA TIỆC VUI VẺ</a:t>
            </a:r>
            <a:endParaRPr lang="en-US" sz="6600" spc="107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580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05CA4094-4162-4EF4-B408-D29B113F5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2675" y="391518"/>
            <a:ext cx="4546650" cy="24017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HẠM DUYÊN 2 - 9Slide.vn">
            <a:extLst>
              <a:ext uri="{FF2B5EF4-FFF2-40B4-BE49-F238E27FC236}">
                <a16:creationId xmlns:a16="http://schemas.microsoft.com/office/drawing/2014/main" id="{0A4B7CCC-2077-434D-9D2C-39E3CA532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0022" y="4415536"/>
            <a:ext cx="1343025" cy="1003223"/>
          </a:xfrm>
          <a:prstGeom prst="rect">
            <a:avLst/>
          </a:prstGeom>
        </p:spPr>
      </p:pic>
      <p:pic>
        <p:nvPicPr>
          <p:cNvPr id="14" name="PHẠM DUYÊN 3 - 9Slide.vn" descr="A picture containing tableware, dishware, porcelain, coffee cup&#10;&#10;Description automatically generated">
            <a:extLst>
              <a:ext uri="{FF2B5EF4-FFF2-40B4-BE49-F238E27FC236}">
                <a16:creationId xmlns:a16="http://schemas.microsoft.com/office/drawing/2014/main" id="{C1B12A79-CD64-4483-9048-B662C3570B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438" y="2815799"/>
            <a:ext cx="1259212" cy="942524"/>
          </a:xfrm>
          <a:prstGeom prst="rect">
            <a:avLst/>
          </a:prstGeom>
        </p:spPr>
      </p:pic>
      <p:cxnSp>
        <p:nvCxnSpPr>
          <p:cNvPr id="18" name="PHẠM DUYÊN 4 - 9Slide.vn">
            <a:extLst>
              <a:ext uri="{FF2B5EF4-FFF2-40B4-BE49-F238E27FC236}">
                <a16:creationId xmlns:a16="http://schemas.microsoft.com/office/drawing/2014/main" id="{5D0E7B31-3EAB-447A-B1BA-643B2B0EE8DE}"/>
              </a:ext>
            </a:extLst>
          </p:cNvPr>
          <p:cNvCxnSpPr>
            <a:cxnSpLocks/>
          </p:cNvCxnSpPr>
          <p:nvPr/>
        </p:nvCxnSpPr>
        <p:spPr>
          <a:xfrm>
            <a:off x="2836699" y="3725679"/>
            <a:ext cx="0" cy="754291"/>
          </a:xfrm>
          <a:prstGeom prst="line">
            <a:avLst/>
          </a:prstGeom>
          <a:ln w="38100">
            <a:solidFill>
              <a:srgbClr val="00A8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HẠM DUYÊN 5 - 9Slide.vn">
            <a:extLst>
              <a:ext uri="{FF2B5EF4-FFF2-40B4-BE49-F238E27FC236}">
                <a16:creationId xmlns:a16="http://schemas.microsoft.com/office/drawing/2014/main" id="{475EDC6C-535A-4ABE-9B3E-58570B96B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8418" y="4415536"/>
            <a:ext cx="1343025" cy="1003223"/>
          </a:xfrm>
          <a:prstGeom prst="rect">
            <a:avLst/>
          </a:prstGeom>
        </p:spPr>
      </p:pic>
      <p:pic>
        <p:nvPicPr>
          <p:cNvPr id="21" name="PHẠM DUYÊN 6 - 9Slide.vn" descr="A picture containing tableware, dishware, porcelain, coffee cup&#10;&#10;Description automatically generated">
            <a:extLst>
              <a:ext uri="{FF2B5EF4-FFF2-40B4-BE49-F238E27FC236}">
                <a16:creationId xmlns:a16="http://schemas.microsoft.com/office/drawing/2014/main" id="{A9E40FCC-56B0-4AC7-91BE-0318F7F79C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834" y="2815799"/>
            <a:ext cx="1259212" cy="942524"/>
          </a:xfrm>
          <a:prstGeom prst="rect">
            <a:avLst/>
          </a:prstGeom>
        </p:spPr>
      </p:pic>
      <p:cxnSp>
        <p:nvCxnSpPr>
          <p:cNvPr id="22" name="PHẠM DUYÊN 7 - 9Slide.vn">
            <a:extLst>
              <a:ext uri="{FF2B5EF4-FFF2-40B4-BE49-F238E27FC236}">
                <a16:creationId xmlns:a16="http://schemas.microsoft.com/office/drawing/2014/main" id="{48223FBE-0CFE-4BED-BFA9-4DAF0E33CAEC}"/>
              </a:ext>
            </a:extLst>
          </p:cNvPr>
          <p:cNvCxnSpPr>
            <a:cxnSpLocks/>
          </p:cNvCxnSpPr>
          <p:nvPr/>
        </p:nvCxnSpPr>
        <p:spPr>
          <a:xfrm>
            <a:off x="4145095" y="3725679"/>
            <a:ext cx="0" cy="754291"/>
          </a:xfrm>
          <a:prstGeom prst="line">
            <a:avLst/>
          </a:prstGeom>
          <a:ln w="38100">
            <a:solidFill>
              <a:srgbClr val="00A8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HẠM DUYÊN 8 - 9Slide.vn">
            <a:extLst>
              <a:ext uri="{FF2B5EF4-FFF2-40B4-BE49-F238E27FC236}">
                <a16:creationId xmlns:a16="http://schemas.microsoft.com/office/drawing/2014/main" id="{A06C9A6E-B14C-4A54-B04E-FA21D841F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06814" y="4415536"/>
            <a:ext cx="1343025" cy="1003223"/>
          </a:xfrm>
          <a:prstGeom prst="rect">
            <a:avLst/>
          </a:prstGeom>
        </p:spPr>
      </p:pic>
      <p:pic>
        <p:nvPicPr>
          <p:cNvPr id="24" name="PHẠM DUYÊN 9 - 9Slide.vn" descr="A picture containing tableware, dishware, porcelain, coffee cup&#10;&#10;Description automatically generated">
            <a:extLst>
              <a:ext uri="{FF2B5EF4-FFF2-40B4-BE49-F238E27FC236}">
                <a16:creationId xmlns:a16="http://schemas.microsoft.com/office/drawing/2014/main" id="{73ABB6FE-1030-49AE-9338-99CE99BEF2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30" y="2815799"/>
            <a:ext cx="1259212" cy="942524"/>
          </a:xfrm>
          <a:prstGeom prst="rect">
            <a:avLst/>
          </a:prstGeom>
        </p:spPr>
      </p:pic>
      <p:cxnSp>
        <p:nvCxnSpPr>
          <p:cNvPr id="25" name="PHẠM DUYÊN 10 - 9Slide.vn">
            <a:extLst>
              <a:ext uri="{FF2B5EF4-FFF2-40B4-BE49-F238E27FC236}">
                <a16:creationId xmlns:a16="http://schemas.microsoft.com/office/drawing/2014/main" id="{020E5DDE-E5A3-46C1-B661-3F0DB0890811}"/>
              </a:ext>
            </a:extLst>
          </p:cNvPr>
          <p:cNvCxnSpPr>
            <a:cxnSpLocks/>
          </p:cNvCxnSpPr>
          <p:nvPr/>
        </p:nvCxnSpPr>
        <p:spPr>
          <a:xfrm>
            <a:off x="5453491" y="3725679"/>
            <a:ext cx="0" cy="754291"/>
          </a:xfrm>
          <a:prstGeom prst="line">
            <a:avLst/>
          </a:prstGeom>
          <a:ln w="38100">
            <a:solidFill>
              <a:srgbClr val="00A8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HẠM DUYÊN 11 - 9Slide.vn">
            <a:extLst>
              <a:ext uri="{FF2B5EF4-FFF2-40B4-BE49-F238E27FC236}">
                <a16:creationId xmlns:a16="http://schemas.microsoft.com/office/drawing/2014/main" id="{3B0BA944-53D3-47F7-A144-375A99742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5210" y="4415536"/>
            <a:ext cx="1343025" cy="1003223"/>
          </a:xfrm>
          <a:prstGeom prst="rect">
            <a:avLst/>
          </a:prstGeom>
        </p:spPr>
      </p:pic>
      <p:pic>
        <p:nvPicPr>
          <p:cNvPr id="27" name="PHẠM DUYÊN 12 - 9Slide.vn" descr="A picture containing tableware, dishware, porcelain, coffee cup&#10;&#10;Description automatically generated">
            <a:extLst>
              <a:ext uri="{FF2B5EF4-FFF2-40B4-BE49-F238E27FC236}">
                <a16:creationId xmlns:a16="http://schemas.microsoft.com/office/drawing/2014/main" id="{AE6B27D6-997C-45D6-8D81-FB3149A14E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5626" y="2815799"/>
            <a:ext cx="1259212" cy="942524"/>
          </a:xfrm>
          <a:prstGeom prst="rect">
            <a:avLst/>
          </a:prstGeom>
        </p:spPr>
      </p:pic>
      <p:cxnSp>
        <p:nvCxnSpPr>
          <p:cNvPr id="28" name="PHẠM DUYÊN 13 - 9Slide.vn">
            <a:extLst>
              <a:ext uri="{FF2B5EF4-FFF2-40B4-BE49-F238E27FC236}">
                <a16:creationId xmlns:a16="http://schemas.microsoft.com/office/drawing/2014/main" id="{00BDF531-C7F8-4F85-811E-8FB8BED94BBB}"/>
              </a:ext>
            </a:extLst>
          </p:cNvPr>
          <p:cNvCxnSpPr>
            <a:cxnSpLocks/>
          </p:cNvCxnSpPr>
          <p:nvPr/>
        </p:nvCxnSpPr>
        <p:spPr>
          <a:xfrm>
            <a:off x="6761887" y="3725679"/>
            <a:ext cx="0" cy="754291"/>
          </a:xfrm>
          <a:prstGeom prst="line">
            <a:avLst/>
          </a:prstGeom>
          <a:ln w="38100">
            <a:solidFill>
              <a:srgbClr val="00A8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HẠM DUYÊN 14 - 9Slide.vn">
            <a:extLst>
              <a:ext uri="{FF2B5EF4-FFF2-40B4-BE49-F238E27FC236}">
                <a16:creationId xmlns:a16="http://schemas.microsoft.com/office/drawing/2014/main" id="{AFAE54EA-29E7-477C-8938-F64974242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23606" y="4415536"/>
            <a:ext cx="1343025" cy="1003223"/>
          </a:xfrm>
          <a:prstGeom prst="rect">
            <a:avLst/>
          </a:prstGeom>
        </p:spPr>
      </p:pic>
      <p:pic>
        <p:nvPicPr>
          <p:cNvPr id="30" name="PHẠM DUYÊN 15 - 9Slide.vn" descr="A picture containing tableware, dishware, porcelain, coffee cup&#10;&#10;Description automatically generated">
            <a:extLst>
              <a:ext uri="{FF2B5EF4-FFF2-40B4-BE49-F238E27FC236}">
                <a16:creationId xmlns:a16="http://schemas.microsoft.com/office/drawing/2014/main" id="{BA0349C8-00CC-4CB2-8EEF-433475F6D1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4022" y="2815799"/>
            <a:ext cx="1259212" cy="942524"/>
          </a:xfrm>
          <a:prstGeom prst="rect">
            <a:avLst/>
          </a:prstGeom>
        </p:spPr>
      </p:pic>
      <p:cxnSp>
        <p:nvCxnSpPr>
          <p:cNvPr id="31" name="PHẠM DUYÊN 16 - 9Slide.vn">
            <a:extLst>
              <a:ext uri="{FF2B5EF4-FFF2-40B4-BE49-F238E27FC236}">
                <a16:creationId xmlns:a16="http://schemas.microsoft.com/office/drawing/2014/main" id="{FDF10F73-AD3D-4969-B839-66D75588B114}"/>
              </a:ext>
            </a:extLst>
          </p:cNvPr>
          <p:cNvCxnSpPr>
            <a:cxnSpLocks/>
          </p:cNvCxnSpPr>
          <p:nvPr/>
        </p:nvCxnSpPr>
        <p:spPr>
          <a:xfrm>
            <a:off x="8070283" y="3725679"/>
            <a:ext cx="0" cy="754291"/>
          </a:xfrm>
          <a:prstGeom prst="line">
            <a:avLst/>
          </a:prstGeom>
          <a:ln w="38100">
            <a:solidFill>
              <a:srgbClr val="00A8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HẠM DUYÊN 17 - 9Slide.vn" descr="A picture containing tableware, dishware, porcelain, coffee cup&#10;&#10;Description automatically generated">
            <a:extLst>
              <a:ext uri="{FF2B5EF4-FFF2-40B4-BE49-F238E27FC236}">
                <a16:creationId xmlns:a16="http://schemas.microsoft.com/office/drawing/2014/main" id="{86FBE9EA-6F92-42AA-B66D-4482F6B568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18" y="2815799"/>
            <a:ext cx="1259212" cy="942524"/>
          </a:xfrm>
          <a:prstGeom prst="rect">
            <a:avLst/>
          </a:prstGeom>
        </p:spPr>
      </p:pic>
      <p:cxnSp>
        <p:nvCxnSpPr>
          <p:cNvPr id="36" name="PHẠM DUYÊN 18 - 9Slide.vn">
            <a:extLst>
              <a:ext uri="{FF2B5EF4-FFF2-40B4-BE49-F238E27FC236}">
                <a16:creationId xmlns:a16="http://schemas.microsoft.com/office/drawing/2014/main" id="{5E8FE447-0722-4AAB-B8EA-FB60A8DFDFB3}"/>
              </a:ext>
            </a:extLst>
          </p:cNvPr>
          <p:cNvCxnSpPr>
            <a:cxnSpLocks/>
          </p:cNvCxnSpPr>
          <p:nvPr/>
        </p:nvCxnSpPr>
        <p:spPr>
          <a:xfrm>
            <a:off x="9402323" y="3725679"/>
            <a:ext cx="0" cy="754291"/>
          </a:xfrm>
          <a:prstGeom prst="line">
            <a:avLst/>
          </a:prstGeom>
          <a:ln w="38100">
            <a:solidFill>
              <a:srgbClr val="00A8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HẠM DUYÊN 19 - 9Slide.vn">
            <a:extLst>
              <a:ext uri="{FF2B5EF4-FFF2-40B4-BE49-F238E27FC236}">
                <a16:creationId xmlns:a16="http://schemas.microsoft.com/office/drawing/2014/main" id="{CE10A18B-9707-40A2-8670-CFE54BCFFC68}"/>
              </a:ext>
            </a:extLst>
          </p:cNvPr>
          <p:cNvSpPr/>
          <p:nvPr/>
        </p:nvSpPr>
        <p:spPr>
          <a:xfrm>
            <a:off x="2303094" y="5444199"/>
            <a:ext cx="7742606" cy="989986"/>
          </a:xfrm>
          <a:prstGeom prst="roundRect">
            <a:avLst>
              <a:gd name="adj" fmla="val 24584"/>
            </a:avLst>
          </a:prstGeom>
          <a:solidFill>
            <a:srgbClr val="F9C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HẠM DUYÊN 20 - 9Slide.vn">
            <a:extLst>
              <a:ext uri="{FF2B5EF4-FFF2-40B4-BE49-F238E27FC236}">
                <a16:creationId xmlns:a16="http://schemas.microsoft.com/office/drawing/2014/main" id="{E53E2A40-4C9D-442C-B14B-EBEAB2C03724}"/>
              </a:ext>
            </a:extLst>
          </p:cNvPr>
          <p:cNvSpPr txBox="1"/>
          <p:nvPr/>
        </p:nvSpPr>
        <p:spPr>
          <a:xfrm>
            <a:off x="2669699" y="5580114"/>
            <a:ext cx="873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#9Slide03 Sofia Pro Soft" panose="020B0000000000000000" pitchFamily="34" charset="0"/>
              </a:rPr>
              <a:t>Số</a:t>
            </a:r>
            <a:endParaRPr lang="en-US" sz="4400" dirty="0">
              <a:latin typeface="#9Slide03 Sofia Pro Soft" panose="020B0000000000000000" pitchFamily="34" charset="0"/>
            </a:endParaRPr>
          </a:p>
        </p:txBody>
      </p:sp>
      <p:pic>
        <p:nvPicPr>
          <p:cNvPr id="39" name="PHẠM DUYÊN 21 - 9Slide.vn">
            <a:extLst>
              <a:ext uri="{FF2B5EF4-FFF2-40B4-BE49-F238E27FC236}">
                <a16:creationId xmlns:a16="http://schemas.microsoft.com/office/drawing/2014/main" id="{B3B94E75-1D69-4C5E-AFC3-CFAB645E9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85630" y="5459841"/>
            <a:ext cx="1343025" cy="1003223"/>
          </a:xfrm>
          <a:prstGeom prst="rect">
            <a:avLst/>
          </a:prstGeom>
        </p:spPr>
      </p:pic>
      <p:sp>
        <p:nvSpPr>
          <p:cNvPr id="40" name="PHẠM DUYÊN 22 - 9Slide.vn">
            <a:extLst>
              <a:ext uri="{FF2B5EF4-FFF2-40B4-BE49-F238E27FC236}">
                <a16:creationId xmlns:a16="http://schemas.microsoft.com/office/drawing/2014/main" id="{E66DCA38-680A-40A1-B31E-51D9063121E7}"/>
              </a:ext>
            </a:extLst>
          </p:cNvPr>
          <p:cNvSpPr txBox="1"/>
          <p:nvPr/>
        </p:nvSpPr>
        <p:spPr>
          <a:xfrm>
            <a:off x="5419216" y="5580114"/>
            <a:ext cx="2661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#9Slide03 Sofia Pro Soft" panose="020B0000000000000000" pitchFamily="34" charset="0"/>
              </a:rPr>
              <a:t>ít</a:t>
            </a:r>
            <a:r>
              <a:rPr lang="en-US" sz="4400" b="1" dirty="0">
                <a:solidFill>
                  <a:srgbClr val="FF0000"/>
                </a:solidFill>
                <a:latin typeface="#9Slide03 Sofia Pro Soft" panose="020B00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3 Sofia Pro Soft" panose="020B0000000000000000" pitchFamily="34" charset="0"/>
              </a:rPr>
              <a:t>hơn</a:t>
            </a:r>
            <a:r>
              <a:rPr lang="en-US" sz="4400" b="1" dirty="0">
                <a:latin typeface="#9Slide03 Sofia Pro Soft" panose="020B0000000000000000" pitchFamily="34" charset="0"/>
              </a:rPr>
              <a:t> </a:t>
            </a:r>
            <a:r>
              <a:rPr lang="en-US" sz="4400" dirty="0" err="1">
                <a:latin typeface="#9Slide03 Sofia Pro Soft" panose="020B0000000000000000" pitchFamily="34" charset="0"/>
              </a:rPr>
              <a:t>số</a:t>
            </a:r>
            <a:endParaRPr lang="en-US" sz="4400" dirty="0">
              <a:latin typeface="#9Slide03 Sofia Pro Soft" panose="020B0000000000000000" pitchFamily="34" charset="0"/>
            </a:endParaRPr>
          </a:p>
        </p:txBody>
      </p:sp>
      <p:pic>
        <p:nvPicPr>
          <p:cNvPr id="41" name="PHẠM DUYÊN 23 - 9Slide.vn" descr="A picture containing tableware, dishware, porcelain, coffee cup&#10;&#10;Description automatically generated">
            <a:extLst>
              <a:ext uri="{FF2B5EF4-FFF2-40B4-BE49-F238E27FC236}">
                <a16:creationId xmlns:a16="http://schemas.microsoft.com/office/drawing/2014/main" id="{CEC48A4E-23B2-41FE-8329-9683ADB192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088" y="5400246"/>
            <a:ext cx="1259212" cy="94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07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0"/>
                            </p:stCondLst>
                            <p:childTnLst>
                              <p:par>
                                <p:cTn id="7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8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HẠM DUYÊN 1 - 9Slide.vn">
            <a:extLst>
              <a:ext uri="{FF2B5EF4-FFF2-40B4-BE49-F238E27FC236}">
                <a16:creationId xmlns:a16="http://schemas.microsoft.com/office/drawing/2014/main" id="{05CA4094-4162-4EF4-B408-D29B113F5B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636" y="391662"/>
            <a:ext cx="4280728" cy="226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HẠM DUYÊN 2 - 9Slide.vn" descr="A picture containing vessel, mug, coffee cup&#10;&#10;Description automatically generated">
            <a:extLst>
              <a:ext uri="{FF2B5EF4-FFF2-40B4-BE49-F238E27FC236}">
                <a16:creationId xmlns:a16="http://schemas.microsoft.com/office/drawing/2014/main" id="{0A4B7CCC-2077-434D-9D2C-39E3CA532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086" y="4263098"/>
            <a:ext cx="1343025" cy="1181100"/>
          </a:xfrm>
          <a:prstGeom prst="rect">
            <a:avLst/>
          </a:prstGeom>
        </p:spPr>
      </p:pic>
      <p:pic>
        <p:nvPicPr>
          <p:cNvPr id="14" name="PHẠM DUYÊN 3 - 9Slide.vn" descr="A picture containing tableware, dishware, porcelain, coffee cup&#10;&#10;Description automatically generated">
            <a:extLst>
              <a:ext uri="{FF2B5EF4-FFF2-40B4-BE49-F238E27FC236}">
                <a16:creationId xmlns:a16="http://schemas.microsoft.com/office/drawing/2014/main" id="{C1B12A79-CD64-4483-9048-B662C3570B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038" y="2752299"/>
            <a:ext cx="1259212" cy="942524"/>
          </a:xfrm>
          <a:prstGeom prst="rect">
            <a:avLst/>
          </a:prstGeom>
        </p:spPr>
      </p:pic>
      <p:cxnSp>
        <p:nvCxnSpPr>
          <p:cNvPr id="18" name="PHẠM DUYÊN 4 - 9Slide.vn">
            <a:extLst>
              <a:ext uri="{FF2B5EF4-FFF2-40B4-BE49-F238E27FC236}">
                <a16:creationId xmlns:a16="http://schemas.microsoft.com/office/drawing/2014/main" id="{5D0E7B31-3EAB-447A-B1BA-643B2B0EE8DE}"/>
              </a:ext>
            </a:extLst>
          </p:cNvPr>
          <p:cNvCxnSpPr>
            <a:cxnSpLocks/>
          </p:cNvCxnSpPr>
          <p:nvPr/>
        </p:nvCxnSpPr>
        <p:spPr>
          <a:xfrm>
            <a:off x="2303299" y="3662179"/>
            <a:ext cx="0" cy="754291"/>
          </a:xfrm>
          <a:prstGeom prst="line">
            <a:avLst/>
          </a:prstGeom>
          <a:ln w="38100">
            <a:solidFill>
              <a:srgbClr val="00A8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HẠM DUYÊN 5 - 9Slide.vn" descr="A picture containing vessel, mug, coffee cup&#10;&#10;Description automatically generated">
            <a:extLst>
              <a:ext uri="{FF2B5EF4-FFF2-40B4-BE49-F238E27FC236}">
                <a16:creationId xmlns:a16="http://schemas.microsoft.com/office/drawing/2014/main" id="{475EDC6C-535A-4ABE-9B3E-58570B96B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4482" y="4263098"/>
            <a:ext cx="1343025" cy="1181100"/>
          </a:xfrm>
          <a:prstGeom prst="rect">
            <a:avLst/>
          </a:prstGeom>
        </p:spPr>
      </p:pic>
      <p:pic>
        <p:nvPicPr>
          <p:cNvPr id="21" name="PHẠM DUYÊN 6 - 9Slide.vn" descr="A picture containing tableware, dishware, porcelain, coffee cup&#10;&#10;Description automatically generated">
            <a:extLst>
              <a:ext uri="{FF2B5EF4-FFF2-40B4-BE49-F238E27FC236}">
                <a16:creationId xmlns:a16="http://schemas.microsoft.com/office/drawing/2014/main" id="{A9E40FCC-56B0-4AC7-91BE-0318F7F79C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434" y="2752299"/>
            <a:ext cx="1259212" cy="942524"/>
          </a:xfrm>
          <a:prstGeom prst="rect">
            <a:avLst/>
          </a:prstGeom>
        </p:spPr>
      </p:pic>
      <p:cxnSp>
        <p:nvCxnSpPr>
          <p:cNvPr id="22" name="PHẠM DUYÊN 7 - 9Slide.vn">
            <a:extLst>
              <a:ext uri="{FF2B5EF4-FFF2-40B4-BE49-F238E27FC236}">
                <a16:creationId xmlns:a16="http://schemas.microsoft.com/office/drawing/2014/main" id="{48223FBE-0CFE-4BED-BFA9-4DAF0E33CAEC}"/>
              </a:ext>
            </a:extLst>
          </p:cNvPr>
          <p:cNvCxnSpPr>
            <a:cxnSpLocks/>
          </p:cNvCxnSpPr>
          <p:nvPr/>
        </p:nvCxnSpPr>
        <p:spPr>
          <a:xfrm>
            <a:off x="3611695" y="3662179"/>
            <a:ext cx="0" cy="754291"/>
          </a:xfrm>
          <a:prstGeom prst="line">
            <a:avLst/>
          </a:prstGeom>
          <a:ln w="38100">
            <a:solidFill>
              <a:srgbClr val="00A8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HẠM DUYÊN 8 - 9Slide.vn" descr="A picture containing vessel, mug, coffee cup&#10;&#10;Description automatically generated">
            <a:extLst>
              <a:ext uri="{FF2B5EF4-FFF2-40B4-BE49-F238E27FC236}">
                <a16:creationId xmlns:a16="http://schemas.microsoft.com/office/drawing/2014/main" id="{A06C9A6E-B14C-4A54-B04E-FA21D841F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878" y="4263098"/>
            <a:ext cx="1343025" cy="1181100"/>
          </a:xfrm>
          <a:prstGeom prst="rect">
            <a:avLst/>
          </a:prstGeom>
        </p:spPr>
      </p:pic>
      <p:pic>
        <p:nvPicPr>
          <p:cNvPr id="24" name="PHẠM DUYÊN 9 - 9Slide.vn" descr="A picture containing tableware, dishware, porcelain, coffee cup&#10;&#10;Description automatically generated">
            <a:extLst>
              <a:ext uri="{FF2B5EF4-FFF2-40B4-BE49-F238E27FC236}">
                <a16:creationId xmlns:a16="http://schemas.microsoft.com/office/drawing/2014/main" id="{73ABB6FE-1030-49AE-9338-99CE99BEF2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830" y="2752299"/>
            <a:ext cx="1259212" cy="942524"/>
          </a:xfrm>
          <a:prstGeom prst="rect">
            <a:avLst/>
          </a:prstGeom>
        </p:spPr>
      </p:pic>
      <p:cxnSp>
        <p:nvCxnSpPr>
          <p:cNvPr id="25" name="PHẠM DUYÊN 10 - 9Slide.vn">
            <a:extLst>
              <a:ext uri="{FF2B5EF4-FFF2-40B4-BE49-F238E27FC236}">
                <a16:creationId xmlns:a16="http://schemas.microsoft.com/office/drawing/2014/main" id="{020E5DDE-E5A3-46C1-B661-3F0DB0890811}"/>
              </a:ext>
            </a:extLst>
          </p:cNvPr>
          <p:cNvCxnSpPr>
            <a:cxnSpLocks/>
          </p:cNvCxnSpPr>
          <p:nvPr/>
        </p:nvCxnSpPr>
        <p:spPr>
          <a:xfrm>
            <a:off x="4920091" y="3662179"/>
            <a:ext cx="0" cy="754291"/>
          </a:xfrm>
          <a:prstGeom prst="line">
            <a:avLst/>
          </a:prstGeom>
          <a:ln w="38100">
            <a:solidFill>
              <a:srgbClr val="00A8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HẠM DUYÊN 11 - 9Slide.vn" descr="A picture containing vessel, mug, coffee cup&#10;&#10;Description automatically generated">
            <a:extLst>
              <a:ext uri="{FF2B5EF4-FFF2-40B4-BE49-F238E27FC236}">
                <a16:creationId xmlns:a16="http://schemas.microsoft.com/office/drawing/2014/main" id="{3B0BA944-53D3-47F7-A144-375A99742F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1274" y="4263098"/>
            <a:ext cx="1343025" cy="1181100"/>
          </a:xfrm>
          <a:prstGeom prst="rect">
            <a:avLst/>
          </a:prstGeom>
        </p:spPr>
      </p:pic>
      <p:pic>
        <p:nvPicPr>
          <p:cNvPr id="27" name="PHẠM DUYÊN 12 - 9Slide.vn" descr="A picture containing tableware, dishware, porcelain, coffee cup&#10;&#10;Description automatically generated">
            <a:extLst>
              <a:ext uri="{FF2B5EF4-FFF2-40B4-BE49-F238E27FC236}">
                <a16:creationId xmlns:a16="http://schemas.microsoft.com/office/drawing/2014/main" id="{AE6B27D6-997C-45D6-8D81-FB3149A14E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226" y="2752299"/>
            <a:ext cx="1259212" cy="942524"/>
          </a:xfrm>
          <a:prstGeom prst="rect">
            <a:avLst/>
          </a:prstGeom>
        </p:spPr>
      </p:pic>
      <p:cxnSp>
        <p:nvCxnSpPr>
          <p:cNvPr id="28" name="PHẠM DUYÊN 13 - 9Slide.vn">
            <a:extLst>
              <a:ext uri="{FF2B5EF4-FFF2-40B4-BE49-F238E27FC236}">
                <a16:creationId xmlns:a16="http://schemas.microsoft.com/office/drawing/2014/main" id="{00BDF531-C7F8-4F85-811E-8FB8BED94BBB}"/>
              </a:ext>
            </a:extLst>
          </p:cNvPr>
          <p:cNvCxnSpPr>
            <a:cxnSpLocks/>
          </p:cNvCxnSpPr>
          <p:nvPr/>
        </p:nvCxnSpPr>
        <p:spPr>
          <a:xfrm>
            <a:off x="6228487" y="3662179"/>
            <a:ext cx="0" cy="754291"/>
          </a:xfrm>
          <a:prstGeom prst="line">
            <a:avLst/>
          </a:prstGeom>
          <a:ln w="38100">
            <a:solidFill>
              <a:srgbClr val="00A8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HẠM DUYÊN 14 - 9Slide.vn" descr="A picture containing vessel, mug, coffee cup&#10;&#10;Description automatically generated">
            <a:extLst>
              <a:ext uri="{FF2B5EF4-FFF2-40B4-BE49-F238E27FC236}">
                <a16:creationId xmlns:a16="http://schemas.microsoft.com/office/drawing/2014/main" id="{AFAE54EA-29E7-477C-8938-F64974242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670" y="4263098"/>
            <a:ext cx="1343025" cy="1181100"/>
          </a:xfrm>
          <a:prstGeom prst="rect">
            <a:avLst/>
          </a:prstGeom>
        </p:spPr>
      </p:pic>
      <p:pic>
        <p:nvPicPr>
          <p:cNvPr id="30" name="PHẠM DUYÊN 15 - 9Slide.vn" descr="A picture containing tableware, dishware, porcelain, coffee cup&#10;&#10;Description automatically generated">
            <a:extLst>
              <a:ext uri="{FF2B5EF4-FFF2-40B4-BE49-F238E27FC236}">
                <a16:creationId xmlns:a16="http://schemas.microsoft.com/office/drawing/2014/main" id="{BA0349C8-00CC-4CB2-8EEF-433475F6D1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622" y="2752299"/>
            <a:ext cx="1259212" cy="942524"/>
          </a:xfrm>
          <a:prstGeom prst="rect">
            <a:avLst/>
          </a:prstGeom>
        </p:spPr>
      </p:pic>
      <p:cxnSp>
        <p:nvCxnSpPr>
          <p:cNvPr id="31" name="PHẠM DUYÊN 16 - 9Slide.vn">
            <a:extLst>
              <a:ext uri="{FF2B5EF4-FFF2-40B4-BE49-F238E27FC236}">
                <a16:creationId xmlns:a16="http://schemas.microsoft.com/office/drawing/2014/main" id="{FDF10F73-AD3D-4969-B839-66D75588B114}"/>
              </a:ext>
            </a:extLst>
          </p:cNvPr>
          <p:cNvCxnSpPr>
            <a:cxnSpLocks/>
          </p:cNvCxnSpPr>
          <p:nvPr/>
        </p:nvCxnSpPr>
        <p:spPr>
          <a:xfrm>
            <a:off x="7536883" y="3662179"/>
            <a:ext cx="0" cy="754291"/>
          </a:xfrm>
          <a:prstGeom prst="line">
            <a:avLst/>
          </a:prstGeom>
          <a:ln w="38100">
            <a:solidFill>
              <a:srgbClr val="00A8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HẠM DUYÊN 17 - 9Slide.vn" descr="A picture containing vessel, mug, coffee cup&#10;&#10;Description automatically generated">
            <a:extLst>
              <a:ext uri="{FF2B5EF4-FFF2-40B4-BE49-F238E27FC236}">
                <a16:creationId xmlns:a16="http://schemas.microsoft.com/office/drawing/2014/main" id="{61656297-5877-47E5-BB3A-2ED03852D7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066" y="4263098"/>
            <a:ext cx="1343025" cy="1181100"/>
          </a:xfrm>
          <a:prstGeom prst="rect">
            <a:avLst/>
          </a:prstGeom>
        </p:spPr>
      </p:pic>
      <p:pic>
        <p:nvPicPr>
          <p:cNvPr id="33" name="PHẠM DUYÊN 18 - 9Slide.vn" descr="A picture containing tableware, dishware, porcelain, coffee cup&#10;&#10;Description automatically generated">
            <a:extLst>
              <a:ext uri="{FF2B5EF4-FFF2-40B4-BE49-F238E27FC236}">
                <a16:creationId xmlns:a16="http://schemas.microsoft.com/office/drawing/2014/main" id="{86FBE9EA-6F92-42AA-B66D-4482F6B568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9018" y="2752299"/>
            <a:ext cx="1259212" cy="942524"/>
          </a:xfrm>
          <a:prstGeom prst="rect">
            <a:avLst/>
          </a:prstGeom>
        </p:spPr>
      </p:pic>
      <p:cxnSp>
        <p:nvCxnSpPr>
          <p:cNvPr id="34" name="PHẠM DUYÊN 19 - 9Slide.vn">
            <a:extLst>
              <a:ext uri="{FF2B5EF4-FFF2-40B4-BE49-F238E27FC236}">
                <a16:creationId xmlns:a16="http://schemas.microsoft.com/office/drawing/2014/main" id="{6FD3C433-62CF-42AF-828C-0A6F2AB269E1}"/>
              </a:ext>
            </a:extLst>
          </p:cNvPr>
          <p:cNvCxnSpPr>
            <a:cxnSpLocks/>
          </p:cNvCxnSpPr>
          <p:nvPr/>
        </p:nvCxnSpPr>
        <p:spPr>
          <a:xfrm>
            <a:off x="8845279" y="3662179"/>
            <a:ext cx="0" cy="754291"/>
          </a:xfrm>
          <a:prstGeom prst="line">
            <a:avLst/>
          </a:prstGeom>
          <a:ln w="38100">
            <a:solidFill>
              <a:srgbClr val="00A8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HẠM DUYÊN 20 - 9Slide.vn" descr="A picture containing vessel, mug, coffee cup&#10;&#10;Description automatically generated">
            <a:extLst>
              <a:ext uri="{FF2B5EF4-FFF2-40B4-BE49-F238E27FC236}">
                <a16:creationId xmlns:a16="http://schemas.microsoft.com/office/drawing/2014/main" id="{49629C72-E292-4DF9-B3DD-29A8ED0DC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123" y="4263098"/>
            <a:ext cx="1343025" cy="1181100"/>
          </a:xfrm>
          <a:prstGeom prst="rect">
            <a:avLst/>
          </a:prstGeom>
        </p:spPr>
      </p:pic>
      <p:cxnSp>
        <p:nvCxnSpPr>
          <p:cNvPr id="36" name="PHẠM DUYÊN 21 - 9Slide.vn">
            <a:extLst>
              <a:ext uri="{FF2B5EF4-FFF2-40B4-BE49-F238E27FC236}">
                <a16:creationId xmlns:a16="http://schemas.microsoft.com/office/drawing/2014/main" id="{5E8FE447-0722-4AAB-B8EA-FB60A8DFDFB3}"/>
              </a:ext>
            </a:extLst>
          </p:cNvPr>
          <p:cNvCxnSpPr>
            <a:cxnSpLocks/>
          </p:cNvCxnSpPr>
          <p:nvPr/>
        </p:nvCxnSpPr>
        <p:spPr>
          <a:xfrm>
            <a:off x="10159336" y="3662179"/>
            <a:ext cx="0" cy="754291"/>
          </a:xfrm>
          <a:prstGeom prst="line">
            <a:avLst/>
          </a:prstGeom>
          <a:ln w="38100">
            <a:solidFill>
              <a:srgbClr val="00A8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HẠM DUYÊN 22 - 9Slide.vn">
            <a:extLst>
              <a:ext uri="{FF2B5EF4-FFF2-40B4-BE49-F238E27FC236}">
                <a16:creationId xmlns:a16="http://schemas.microsoft.com/office/drawing/2014/main" id="{CE10A18B-9707-40A2-8670-CFE54BCFFC68}"/>
              </a:ext>
            </a:extLst>
          </p:cNvPr>
          <p:cNvSpPr/>
          <p:nvPr/>
        </p:nvSpPr>
        <p:spPr>
          <a:xfrm>
            <a:off x="1952718" y="5444199"/>
            <a:ext cx="8621158" cy="989986"/>
          </a:xfrm>
          <a:prstGeom prst="roundRect">
            <a:avLst>
              <a:gd name="adj" fmla="val 24584"/>
            </a:avLst>
          </a:prstGeom>
          <a:solidFill>
            <a:srgbClr val="F9C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HẠM DUYÊN 23 - 9Slide.vn">
            <a:extLst>
              <a:ext uri="{FF2B5EF4-FFF2-40B4-BE49-F238E27FC236}">
                <a16:creationId xmlns:a16="http://schemas.microsoft.com/office/drawing/2014/main" id="{E53E2A40-4C9D-442C-B14B-EBEAB2C03724}"/>
              </a:ext>
            </a:extLst>
          </p:cNvPr>
          <p:cNvSpPr txBox="1"/>
          <p:nvPr/>
        </p:nvSpPr>
        <p:spPr>
          <a:xfrm>
            <a:off x="2733199" y="5580114"/>
            <a:ext cx="873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#9Slide03 Sofia Pro Soft" panose="020B0000000000000000" pitchFamily="34" charset="0"/>
              </a:rPr>
              <a:t>Số</a:t>
            </a:r>
            <a:endParaRPr lang="en-US" sz="4400" dirty="0">
              <a:latin typeface="#9Slide03 Sofia Pro Soft" panose="020B0000000000000000" pitchFamily="34" charset="0"/>
            </a:endParaRPr>
          </a:p>
        </p:txBody>
      </p:sp>
      <p:pic>
        <p:nvPicPr>
          <p:cNvPr id="39" name="PHẠM DUYÊN 24 - 9Slide.vn" descr="A picture containing vessel, mug, coffee cup&#10;&#10;Description automatically generated">
            <a:extLst>
              <a:ext uri="{FF2B5EF4-FFF2-40B4-BE49-F238E27FC236}">
                <a16:creationId xmlns:a16="http://schemas.microsoft.com/office/drawing/2014/main" id="{B3B94E75-1D69-4C5E-AFC3-CFAB645E9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666" y="5370903"/>
            <a:ext cx="1343025" cy="1181100"/>
          </a:xfrm>
          <a:prstGeom prst="rect">
            <a:avLst/>
          </a:prstGeom>
        </p:spPr>
      </p:pic>
      <p:sp>
        <p:nvSpPr>
          <p:cNvPr id="40" name="PHẠM DUYÊN 25 - 9Slide.vn">
            <a:extLst>
              <a:ext uri="{FF2B5EF4-FFF2-40B4-BE49-F238E27FC236}">
                <a16:creationId xmlns:a16="http://schemas.microsoft.com/office/drawing/2014/main" id="{E66DCA38-680A-40A1-B31E-51D9063121E7}"/>
              </a:ext>
            </a:extLst>
          </p:cNvPr>
          <p:cNvSpPr txBox="1"/>
          <p:nvPr/>
        </p:nvSpPr>
        <p:spPr>
          <a:xfrm>
            <a:off x="4756321" y="5580114"/>
            <a:ext cx="399313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#9Slide03 Sofia Pro Soft" panose="020B0000000000000000" pitchFamily="34" charset="0"/>
              </a:rPr>
              <a:t>nhiều</a:t>
            </a:r>
            <a:r>
              <a:rPr lang="en-US" sz="4400" b="1" dirty="0">
                <a:solidFill>
                  <a:srgbClr val="FF0000"/>
                </a:solidFill>
                <a:latin typeface="#9Slide03 Sofia Pro Soft" panose="020B0000000000000000" pitchFamily="34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#9Slide03 Sofia Pro Soft" panose="020B0000000000000000" pitchFamily="34" charset="0"/>
              </a:rPr>
              <a:t>hơn</a:t>
            </a:r>
            <a:r>
              <a:rPr lang="en-US" sz="4400" b="1" dirty="0">
                <a:latin typeface="#9Slide03 Sofia Pro Soft" panose="020B0000000000000000" pitchFamily="34" charset="0"/>
              </a:rPr>
              <a:t> </a:t>
            </a:r>
            <a:r>
              <a:rPr lang="en-US" sz="4400" dirty="0" err="1">
                <a:latin typeface="#9Slide03 Sofia Pro Soft" panose="020B0000000000000000" pitchFamily="34" charset="0"/>
              </a:rPr>
              <a:t>số</a:t>
            </a:r>
            <a:endParaRPr lang="en-US" sz="4400" dirty="0">
              <a:latin typeface="#9Slide03 Sofia Pro Soft" panose="020B0000000000000000" pitchFamily="34" charset="0"/>
            </a:endParaRPr>
          </a:p>
        </p:txBody>
      </p:sp>
      <p:pic>
        <p:nvPicPr>
          <p:cNvPr id="41" name="PHẠM DUYÊN 26 - 9Slide.vn" descr="A picture containing tableware, dishware, porcelain, coffee cup&#10;&#10;Description automatically generated">
            <a:extLst>
              <a:ext uri="{FF2B5EF4-FFF2-40B4-BE49-F238E27FC236}">
                <a16:creationId xmlns:a16="http://schemas.microsoft.com/office/drawing/2014/main" id="{CEC48A4E-23B2-41FE-8329-9683ADB1929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772" y="5400246"/>
            <a:ext cx="1259212" cy="94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88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000"/>
                            </p:stCondLst>
                            <p:childTnLst>
                              <p:par>
                                <p:cTn id="8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HẠM DUYÊN 1 - 9Slide.vn">
            <a:extLst>
              <a:ext uri="{FF2B5EF4-FFF2-40B4-BE49-F238E27FC236}">
                <a16:creationId xmlns:a16="http://schemas.microsoft.com/office/drawing/2014/main" id="{0A4B7CCC-2077-434D-9D2C-39E3CA5324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26644" y="4407029"/>
            <a:ext cx="1343025" cy="695495"/>
          </a:xfrm>
          <a:prstGeom prst="rect">
            <a:avLst/>
          </a:prstGeom>
        </p:spPr>
      </p:pic>
      <p:pic>
        <p:nvPicPr>
          <p:cNvPr id="14" name="PHẠM DUYÊN 2 - 9Slide.vn" descr="A picture containing tableware, dishware, porcelain, coffee cup&#10;&#10;Description automatically generated">
            <a:extLst>
              <a:ext uri="{FF2B5EF4-FFF2-40B4-BE49-F238E27FC236}">
                <a16:creationId xmlns:a16="http://schemas.microsoft.com/office/drawing/2014/main" id="{C1B12A79-CD64-4483-9048-B662C3570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51" y="2815799"/>
            <a:ext cx="1259212" cy="942524"/>
          </a:xfrm>
          <a:prstGeom prst="rect">
            <a:avLst/>
          </a:prstGeom>
        </p:spPr>
      </p:pic>
      <p:cxnSp>
        <p:nvCxnSpPr>
          <p:cNvPr id="18" name="PHẠM DUYÊN 3 - 9Slide.vn">
            <a:extLst>
              <a:ext uri="{FF2B5EF4-FFF2-40B4-BE49-F238E27FC236}">
                <a16:creationId xmlns:a16="http://schemas.microsoft.com/office/drawing/2014/main" id="{5D0E7B31-3EAB-447A-B1BA-643B2B0EE8DE}"/>
              </a:ext>
            </a:extLst>
          </p:cNvPr>
          <p:cNvCxnSpPr>
            <a:cxnSpLocks/>
          </p:cNvCxnSpPr>
          <p:nvPr/>
        </p:nvCxnSpPr>
        <p:spPr>
          <a:xfrm>
            <a:off x="2790412" y="3725679"/>
            <a:ext cx="0" cy="754291"/>
          </a:xfrm>
          <a:prstGeom prst="line">
            <a:avLst/>
          </a:prstGeom>
          <a:ln w="38100">
            <a:solidFill>
              <a:srgbClr val="00A8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HẠM DUYÊN 4 - 9Slide.vn">
            <a:extLst>
              <a:ext uri="{FF2B5EF4-FFF2-40B4-BE49-F238E27FC236}">
                <a16:creationId xmlns:a16="http://schemas.microsoft.com/office/drawing/2014/main" id="{475EDC6C-535A-4ABE-9B3E-58570B96B7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040" y="4407029"/>
            <a:ext cx="1343025" cy="695495"/>
          </a:xfrm>
          <a:prstGeom prst="rect">
            <a:avLst/>
          </a:prstGeom>
        </p:spPr>
      </p:pic>
      <p:pic>
        <p:nvPicPr>
          <p:cNvPr id="21" name="PHẠM DUYÊN 5 - 9Slide.vn" descr="A picture containing tableware, dishware, porcelain, coffee cup&#10;&#10;Description automatically generated">
            <a:extLst>
              <a:ext uri="{FF2B5EF4-FFF2-40B4-BE49-F238E27FC236}">
                <a16:creationId xmlns:a16="http://schemas.microsoft.com/office/drawing/2014/main" id="{A9E40FCC-56B0-4AC7-91BE-0318F7F79C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547" y="2815799"/>
            <a:ext cx="1259212" cy="942524"/>
          </a:xfrm>
          <a:prstGeom prst="rect">
            <a:avLst/>
          </a:prstGeom>
        </p:spPr>
      </p:pic>
      <p:cxnSp>
        <p:nvCxnSpPr>
          <p:cNvPr id="22" name="PHẠM DUYÊN 6 - 9Slide.vn">
            <a:extLst>
              <a:ext uri="{FF2B5EF4-FFF2-40B4-BE49-F238E27FC236}">
                <a16:creationId xmlns:a16="http://schemas.microsoft.com/office/drawing/2014/main" id="{48223FBE-0CFE-4BED-BFA9-4DAF0E33CAEC}"/>
              </a:ext>
            </a:extLst>
          </p:cNvPr>
          <p:cNvCxnSpPr>
            <a:cxnSpLocks/>
          </p:cNvCxnSpPr>
          <p:nvPr/>
        </p:nvCxnSpPr>
        <p:spPr>
          <a:xfrm>
            <a:off x="4098808" y="3725679"/>
            <a:ext cx="0" cy="754291"/>
          </a:xfrm>
          <a:prstGeom prst="line">
            <a:avLst/>
          </a:prstGeom>
          <a:ln w="38100">
            <a:solidFill>
              <a:srgbClr val="00A8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HẠM DUYÊN 7 - 9Slide.vn">
            <a:extLst>
              <a:ext uri="{FF2B5EF4-FFF2-40B4-BE49-F238E27FC236}">
                <a16:creationId xmlns:a16="http://schemas.microsoft.com/office/drawing/2014/main" id="{A06C9A6E-B14C-4A54-B04E-FA21D841FF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43436" y="4407029"/>
            <a:ext cx="1343025" cy="695495"/>
          </a:xfrm>
          <a:prstGeom prst="rect">
            <a:avLst/>
          </a:prstGeom>
        </p:spPr>
      </p:pic>
      <p:pic>
        <p:nvPicPr>
          <p:cNvPr id="24" name="PHẠM DUYÊN 8 - 9Slide.vn" descr="A picture containing tableware, dishware, porcelain, coffee cup&#10;&#10;Description automatically generated">
            <a:extLst>
              <a:ext uri="{FF2B5EF4-FFF2-40B4-BE49-F238E27FC236}">
                <a16:creationId xmlns:a16="http://schemas.microsoft.com/office/drawing/2014/main" id="{73ABB6FE-1030-49AE-9338-99CE99BEF2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0943" y="2815799"/>
            <a:ext cx="1259212" cy="942524"/>
          </a:xfrm>
          <a:prstGeom prst="rect">
            <a:avLst/>
          </a:prstGeom>
        </p:spPr>
      </p:pic>
      <p:cxnSp>
        <p:nvCxnSpPr>
          <p:cNvPr id="25" name="PHẠM DUYÊN 9 - 9Slide.vn">
            <a:extLst>
              <a:ext uri="{FF2B5EF4-FFF2-40B4-BE49-F238E27FC236}">
                <a16:creationId xmlns:a16="http://schemas.microsoft.com/office/drawing/2014/main" id="{020E5DDE-E5A3-46C1-B661-3F0DB0890811}"/>
              </a:ext>
            </a:extLst>
          </p:cNvPr>
          <p:cNvCxnSpPr>
            <a:cxnSpLocks/>
          </p:cNvCxnSpPr>
          <p:nvPr/>
        </p:nvCxnSpPr>
        <p:spPr>
          <a:xfrm>
            <a:off x="5407204" y="3725679"/>
            <a:ext cx="0" cy="754291"/>
          </a:xfrm>
          <a:prstGeom prst="line">
            <a:avLst/>
          </a:prstGeom>
          <a:ln w="38100">
            <a:solidFill>
              <a:srgbClr val="00A8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HẠM DUYÊN 10 - 9Slide.vn">
            <a:extLst>
              <a:ext uri="{FF2B5EF4-FFF2-40B4-BE49-F238E27FC236}">
                <a16:creationId xmlns:a16="http://schemas.microsoft.com/office/drawing/2014/main" id="{3B0BA944-53D3-47F7-A144-375A99742F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51832" y="4407029"/>
            <a:ext cx="1343025" cy="695495"/>
          </a:xfrm>
          <a:prstGeom prst="rect">
            <a:avLst/>
          </a:prstGeom>
        </p:spPr>
      </p:pic>
      <p:pic>
        <p:nvPicPr>
          <p:cNvPr id="27" name="PHẠM DUYÊN 11 - 9Slide.vn" descr="A picture containing tableware, dishware, porcelain, coffee cup&#10;&#10;Description automatically generated">
            <a:extLst>
              <a:ext uri="{FF2B5EF4-FFF2-40B4-BE49-F238E27FC236}">
                <a16:creationId xmlns:a16="http://schemas.microsoft.com/office/drawing/2014/main" id="{AE6B27D6-997C-45D6-8D81-FB3149A14E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339" y="2815799"/>
            <a:ext cx="1259212" cy="942524"/>
          </a:xfrm>
          <a:prstGeom prst="rect">
            <a:avLst/>
          </a:prstGeom>
        </p:spPr>
      </p:pic>
      <p:cxnSp>
        <p:nvCxnSpPr>
          <p:cNvPr id="28" name="PHẠM DUYÊN 12 - 9Slide.vn">
            <a:extLst>
              <a:ext uri="{FF2B5EF4-FFF2-40B4-BE49-F238E27FC236}">
                <a16:creationId xmlns:a16="http://schemas.microsoft.com/office/drawing/2014/main" id="{00BDF531-C7F8-4F85-811E-8FB8BED94BBB}"/>
              </a:ext>
            </a:extLst>
          </p:cNvPr>
          <p:cNvCxnSpPr>
            <a:cxnSpLocks/>
          </p:cNvCxnSpPr>
          <p:nvPr/>
        </p:nvCxnSpPr>
        <p:spPr>
          <a:xfrm>
            <a:off x="6715600" y="3725679"/>
            <a:ext cx="0" cy="754291"/>
          </a:xfrm>
          <a:prstGeom prst="line">
            <a:avLst/>
          </a:prstGeom>
          <a:ln w="38100">
            <a:solidFill>
              <a:srgbClr val="00A8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HẠM DUYÊN 13 - 9Slide.vn">
            <a:extLst>
              <a:ext uri="{FF2B5EF4-FFF2-40B4-BE49-F238E27FC236}">
                <a16:creationId xmlns:a16="http://schemas.microsoft.com/office/drawing/2014/main" id="{AFAE54EA-29E7-477C-8938-F649742427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60228" y="4407029"/>
            <a:ext cx="1343025" cy="695495"/>
          </a:xfrm>
          <a:prstGeom prst="rect">
            <a:avLst/>
          </a:prstGeom>
        </p:spPr>
      </p:pic>
      <p:pic>
        <p:nvPicPr>
          <p:cNvPr id="30" name="PHẠM DUYÊN 14 - 9Slide.vn" descr="A picture containing tableware, dishware, porcelain, coffee cup&#10;&#10;Description automatically generated">
            <a:extLst>
              <a:ext uri="{FF2B5EF4-FFF2-40B4-BE49-F238E27FC236}">
                <a16:creationId xmlns:a16="http://schemas.microsoft.com/office/drawing/2014/main" id="{BA0349C8-00CC-4CB2-8EEF-433475F6D1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7735" y="2815799"/>
            <a:ext cx="1259212" cy="942524"/>
          </a:xfrm>
          <a:prstGeom prst="rect">
            <a:avLst/>
          </a:prstGeom>
        </p:spPr>
      </p:pic>
      <p:cxnSp>
        <p:nvCxnSpPr>
          <p:cNvPr id="31" name="PHẠM DUYÊN 15 - 9Slide.vn">
            <a:extLst>
              <a:ext uri="{FF2B5EF4-FFF2-40B4-BE49-F238E27FC236}">
                <a16:creationId xmlns:a16="http://schemas.microsoft.com/office/drawing/2014/main" id="{FDF10F73-AD3D-4969-B839-66D75588B114}"/>
              </a:ext>
            </a:extLst>
          </p:cNvPr>
          <p:cNvCxnSpPr>
            <a:cxnSpLocks/>
          </p:cNvCxnSpPr>
          <p:nvPr/>
        </p:nvCxnSpPr>
        <p:spPr>
          <a:xfrm>
            <a:off x="8023996" y="3725679"/>
            <a:ext cx="0" cy="754291"/>
          </a:xfrm>
          <a:prstGeom prst="line">
            <a:avLst/>
          </a:prstGeom>
          <a:ln w="38100">
            <a:solidFill>
              <a:srgbClr val="00A8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HẠM DUYÊN 16 - 9Slide.vn">
            <a:extLst>
              <a:ext uri="{FF2B5EF4-FFF2-40B4-BE49-F238E27FC236}">
                <a16:creationId xmlns:a16="http://schemas.microsoft.com/office/drawing/2014/main" id="{61656297-5877-47E5-BB3A-2ED03852D7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668624" y="4407029"/>
            <a:ext cx="1343025" cy="695495"/>
          </a:xfrm>
          <a:prstGeom prst="rect">
            <a:avLst/>
          </a:prstGeom>
        </p:spPr>
      </p:pic>
      <p:pic>
        <p:nvPicPr>
          <p:cNvPr id="33" name="PHẠM DUYÊN 17 - 9Slide.vn" descr="A picture containing tableware, dishware, porcelain, coffee cup&#10;&#10;Description automatically generated">
            <a:extLst>
              <a:ext uri="{FF2B5EF4-FFF2-40B4-BE49-F238E27FC236}">
                <a16:creationId xmlns:a16="http://schemas.microsoft.com/office/drawing/2014/main" id="{86FBE9EA-6F92-42AA-B66D-4482F6B568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6131" y="2815799"/>
            <a:ext cx="1259212" cy="942524"/>
          </a:xfrm>
          <a:prstGeom prst="rect">
            <a:avLst/>
          </a:prstGeom>
        </p:spPr>
      </p:pic>
      <p:cxnSp>
        <p:nvCxnSpPr>
          <p:cNvPr id="34" name="PHẠM DUYÊN 18 - 9Slide.vn">
            <a:extLst>
              <a:ext uri="{FF2B5EF4-FFF2-40B4-BE49-F238E27FC236}">
                <a16:creationId xmlns:a16="http://schemas.microsoft.com/office/drawing/2014/main" id="{6FD3C433-62CF-42AF-828C-0A6F2AB269E1}"/>
              </a:ext>
            </a:extLst>
          </p:cNvPr>
          <p:cNvCxnSpPr>
            <a:cxnSpLocks/>
          </p:cNvCxnSpPr>
          <p:nvPr/>
        </p:nvCxnSpPr>
        <p:spPr>
          <a:xfrm>
            <a:off x="9332392" y="3725679"/>
            <a:ext cx="0" cy="754291"/>
          </a:xfrm>
          <a:prstGeom prst="line">
            <a:avLst/>
          </a:prstGeom>
          <a:ln w="38100">
            <a:solidFill>
              <a:srgbClr val="00A8E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PHẠM DUYÊN 19 - 9Slide.vn">
            <a:extLst>
              <a:ext uri="{FF2B5EF4-FFF2-40B4-BE49-F238E27FC236}">
                <a16:creationId xmlns:a16="http://schemas.microsoft.com/office/drawing/2014/main" id="{CE10A18B-9707-40A2-8670-CFE54BCFFC68}"/>
              </a:ext>
            </a:extLst>
          </p:cNvPr>
          <p:cNvSpPr/>
          <p:nvPr/>
        </p:nvSpPr>
        <p:spPr>
          <a:xfrm>
            <a:off x="1952718" y="5393399"/>
            <a:ext cx="8461282" cy="989986"/>
          </a:xfrm>
          <a:prstGeom prst="roundRect">
            <a:avLst>
              <a:gd name="adj" fmla="val 24584"/>
            </a:avLst>
          </a:prstGeom>
          <a:solidFill>
            <a:srgbClr val="F9CD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HẠM DUYÊN 20 - 9Slide.vn">
            <a:extLst>
              <a:ext uri="{FF2B5EF4-FFF2-40B4-BE49-F238E27FC236}">
                <a16:creationId xmlns:a16="http://schemas.microsoft.com/office/drawing/2014/main" id="{E53E2A40-4C9D-442C-B14B-EBEAB2C03724}"/>
              </a:ext>
            </a:extLst>
          </p:cNvPr>
          <p:cNvSpPr txBox="1"/>
          <p:nvPr/>
        </p:nvSpPr>
        <p:spPr>
          <a:xfrm>
            <a:off x="2733199" y="5529314"/>
            <a:ext cx="8731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#9Slide03 Sofia Pro Soft" panose="020B0000000000000000" pitchFamily="34" charset="0"/>
              </a:rPr>
              <a:t>Số</a:t>
            </a:r>
            <a:endParaRPr lang="en-US" sz="4400" dirty="0">
              <a:latin typeface="#9Slide03 Sofia Pro Soft" panose="020B0000000000000000" pitchFamily="34" charset="0"/>
            </a:endParaRPr>
          </a:p>
        </p:txBody>
      </p:sp>
      <p:pic>
        <p:nvPicPr>
          <p:cNvPr id="39" name="PHẠM DUYÊN 21 - 9Slide.vn">
            <a:extLst>
              <a:ext uri="{FF2B5EF4-FFF2-40B4-BE49-F238E27FC236}">
                <a16:creationId xmlns:a16="http://schemas.microsoft.com/office/drawing/2014/main" id="{B3B94E75-1D69-4C5E-AFC3-CFAB645E9C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68772" y="5562905"/>
            <a:ext cx="1343025" cy="695495"/>
          </a:xfrm>
          <a:prstGeom prst="rect">
            <a:avLst/>
          </a:prstGeom>
        </p:spPr>
      </p:pic>
      <p:sp>
        <p:nvSpPr>
          <p:cNvPr id="40" name="PHẠM DUYÊN 22 - 9Slide.vn">
            <a:extLst>
              <a:ext uri="{FF2B5EF4-FFF2-40B4-BE49-F238E27FC236}">
                <a16:creationId xmlns:a16="http://schemas.microsoft.com/office/drawing/2014/main" id="{E66DCA38-680A-40A1-B31E-51D9063121E7}"/>
              </a:ext>
            </a:extLst>
          </p:cNvPr>
          <p:cNvSpPr txBox="1"/>
          <p:nvPr/>
        </p:nvSpPr>
        <p:spPr>
          <a:xfrm>
            <a:off x="5516901" y="5529314"/>
            <a:ext cx="25914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#9Slide03 Sofia Pro Soft" panose="020B0000000000000000" pitchFamily="34" charset="0"/>
              </a:rPr>
              <a:t>bằng</a:t>
            </a:r>
            <a:r>
              <a:rPr lang="en-US" sz="4400" b="1" dirty="0">
                <a:latin typeface="#9Slide03 Sofia Pro Soft" panose="020B0000000000000000" pitchFamily="34" charset="0"/>
              </a:rPr>
              <a:t> </a:t>
            </a:r>
            <a:r>
              <a:rPr lang="en-US" sz="4400" dirty="0" err="1">
                <a:latin typeface="#9Slide03 Sofia Pro Soft" panose="020B0000000000000000" pitchFamily="34" charset="0"/>
              </a:rPr>
              <a:t>số</a:t>
            </a:r>
            <a:endParaRPr lang="en-US" sz="4400" dirty="0">
              <a:latin typeface="#9Slide03 Sofia Pro Soft" panose="020B0000000000000000" pitchFamily="34" charset="0"/>
            </a:endParaRPr>
          </a:p>
        </p:txBody>
      </p:sp>
      <p:pic>
        <p:nvPicPr>
          <p:cNvPr id="41" name="PHẠM DUYÊN 23 - 9Slide.vn" descr="A picture containing tableware, dishware, porcelain, coffee cup&#10;&#10;Description automatically generated">
            <a:extLst>
              <a:ext uri="{FF2B5EF4-FFF2-40B4-BE49-F238E27FC236}">
                <a16:creationId xmlns:a16="http://schemas.microsoft.com/office/drawing/2014/main" id="{CEC48A4E-23B2-41FE-8329-9683ADB1929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202" y="5349446"/>
            <a:ext cx="1259212" cy="942524"/>
          </a:xfrm>
          <a:prstGeom prst="rect">
            <a:avLst/>
          </a:prstGeom>
        </p:spPr>
      </p:pic>
      <p:pic>
        <p:nvPicPr>
          <p:cNvPr id="2" name="PHẠM DUYÊN 24 - 9Slide.vn">
            <a:extLst>
              <a:ext uri="{FF2B5EF4-FFF2-40B4-BE49-F238E27FC236}">
                <a16:creationId xmlns:a16="http://schemas.microsoft.com/office/drawing/2014/main" id="{D8D2AAD2-C7A8-D3B1-D87C-501D453A26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636" y="391662"/>
            <a:ext cx="4280728" cy="2261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134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4">
            <a:extLst>
              <a:ext uri="{FF2B5EF4-FFF2-40B4-BE49-F238E27FC236}">
                <a16:creationId xmlns:a16="http://schemas.microsoft.com/office/drawing/2014/main" id="{7FA65747-54CE-1A09-D5B3-0B4387CAD5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768090" y="2865008"/>
            <a:ext cx="8655821" cy="29105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E072EFC-FBFF-FF45-5254-6BD8A178A5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6886" y="2729351"/>
            <a:ext cx="7158228" cy="31818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04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5195E751-5542-5E7A-8FB9-F39FA21CF42A}"/>
              </a:ext>
            </a:extLst>
          </p:cNvPr>
          <p:cNvGrpSpPr/>
          <p:nvPr/>
        </p:nvGrpSpPr>
        <p:grpSpPr>
          <a:xfrm>
            <a:off x="355600" y="58905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1EFF7CD-83D9-D520-52EB-10691CBD7553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4137B43-61D5-463C-EB63-C892B32F10E1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594C512-BE7C-4228-F415-FAAEE5174A6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6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1433C8-E3EA-623F-ECA8-FAF4EF4F2479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1D2949AE-79D4-C52D-17E7-748300A6BC95}"/>
              </a:ext>
            </a:extLst>
          </p:cNvPr>
          <p:cNvSpPr txBox="1"/>
          <p:nvPr/>
        </p:nvSpPr>
        <p:spPr>
          <a:xfrm>
            <a:off x="1214610" y="622457"/>
            <a:ext cx="39542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spc="107">
                <a:solidFill>
                  <a:schemeClr val="accent2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 nào đúng?</a:t>
            </a:r>
            <a:endParaRPr lang="en-US" sz="4000" spc="107" dirty="0">
              <a:solidFill>
                <a:schemeClr val="accent2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6" name="PHẠM DUYÊN 3 - 9Slide.vn">
            <a:extLst>
              <a:ext uri="{FF2B5EF4-FFF2-40B4-BE49-F238E27FC236}">
                <a16:creationId xmlns:a16="http://schemas.microsoft.com/office/drawing/2014/main" id="{224E0717-FA15-B48A-6365-34AC37F4BAF5}"/>
              </a:ext>
            </a:extLst>
          </p:cNvPr>
          <p:cNvSpPr txBox="1">
            <a:spLocks/>
          </p:cNvSpPr>
          <p:nvPr/>
        </p:nvSpPr>
        <p:spPr>
          <a:xfrm>
            <a:off x="1164389" y="1877953"/>
            <a:ext cx="5064072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spc="-60">
                <a:solidFill>
                  <a:srgbClr val="40505E"/>
                </a:solidFill>
                <a:latin typeface="#9Slide03 Sofia Pro Soft" panose="020B0000000000000000" pitchFamily="34" charset="0"/>
              </a:rPr>
              <a:t>Số tằm nhiều hơn số lá.</a:t>
            </a:r>
          </a:p>
          <a:p>
            <a:pPr algn="l"/>
            <a:endParaRPr lang="en-GB" sz="3600" spc="-60" dirty="0">
              <a:solidFill>
                <a:srgbClr val="40505E"/>
              </a:solidFill>
              <a:latin typeface="#9Slide03 Sofia Pro Soft" panose="020B0000000000000000" pitchFamily="34" charset="0"/>
              <a:cs typeface="Lato Heavy" panose="020F0502020204030203" pitchFamily="34" charset="0"/>
            </a:endParaRPr>
          </a:p>
        </p:txBody>
      </p:sp>
      <p:sp>
        <p:nvSpPr>
          <p:cNvPr id="47" name="PHẠM DUYÊN 4 - 9Slide.vn">
            <a:extLst>
              <a:ext uri="{FF2B5EF4-FFF2-40B4-BE49-F238E27FC236}">
                <a16:creationId xmlns:a16="http://schemas.microsoft.com/office/drawing/2014/main" id="{E9F47728-9DBF-D77E-8372-219FE09BAC89}"/>
              </a:ext>
            </a:extLst>
          </p:cNvPr>
          <p:cNvSpPr txBox="1">
            <a:spLocks/>
          </p:cNvSpPr>
          <p:nvPr/>
        </p:nvSpPr>
        <p:spPr>
          <a:xfrm>
            <a:off x="1181502" y="2835757"/>
            <a:ext cx="4828337" cy="44637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3600" spc="-60">
                <a:solidFill>
                  <a:srgbClr val="40505E"/>
                </a:solidFill>
                <a:latin typeface="#9Slide03 Sofia Pro Soft" panose="020B0000000000000000" pitchFamily="34" charset="0"/>
              </a:rPr>
              <a:t>Số lá nhiều hơn số tằm.</a:t>
            </a:r>
          </a:p>
          <a:p>
            <a:pPr algn="l"/>
            <a:endParaRPr lang="en-GB" sz="3600" spc="-60" dirty="0">
              <a:solidFill>
                <a:srgbClr val="40505E"/>
              </a:solidFill>
              <a:latin typeface="#9Slide03 Sofia Pro Soft" panose="020B0000000000000000" pitchFamily="34" charset="0"/>
              <a:cs typeface="Lato Heavy" panose="020F0502020204030203" pitchFamily="34" charset="0"/>
            </a:endParaRPr>
          </a:p>
        </p:txBody>
      </p:sp>
      <p:sp>
        <p:nvSpPr>
          <p:cNvPr id="48" name="PHẠM DUYÊN 5 - 9Slide.vn">
            <a:extLst>
              <a:ext uri="{FF2B5EF4-FFF2-40B4-BE49-F238E27FC236}">
                <a16:creationId xmlns:a16="http://schemas.microsoft.com/office/drawing/2014/main" id="{FD219FEF-DDB0-76C7-AF4B-857F5C0C1AAE}"/>
              </a:ext>
            </a:extLst>
          </p:cNvPr>
          <p:cNvSpPr/>
          <p:nvPr/>
        </p:nvSpPr>
        <p:spPr>
          <a:xfrm>
            <a:off x="314905" y="2714361"/>
            <a:ext cx="830636" cy="684905"/>
          </a:xfrm>
          <a:prstGeom prst="round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sp>
        <p:nvSpPr>
          <p:cNvPr id="49" name="PHẠM DUYÊN 6 - 9Slide.vn">
            <a:extLst>
              <a:ext uri="{FF2B5EF4-FFF2-40B4-BE49-F238E27FC236}">
                <a16:creationId xmlns:a16="http://schemas.microsoft.com/office/drawing/2014/main" id="{721A6BEB-3965-8CEE-E449-4EB2E5651A92}"/>
              </a:ext>
            </a:extLst>
          </p:cNvPr>
          <p:cNvSpPr/>
          <p:nvPr/>
        </p:nvSpPr>
        <p:spPr>
          <a:xfrm>
            <a:off x="396130" y="1846366"/>
            <a:ext cx="678290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spc="-160" dirty="0">
                <a:solidFill>
                  <a:srgbClr val="3B6BDD"/>
                </a:solidFill>
                <a:latin typeface="+mj-lt"/>
              </a:rPr>
              <a:t>A.</a:t>
            </a:r>
          </a:p>
        </p:txBody>
      </p:sp>
      <p:sp>
        <p:nvSpPr>
          <p:cNvPr id="51" name="PHẠM DUYÊN 7 - 9Slide.vn">
            <a:extLst>
              <a:ext uri="{FF2B5EF4-FFF2-40B4-BE49-F238E27FC236}">
                <a16:creationId xmlns:a16="http://schemas.microsoft.com/office/drawing/2014/main" id="{D44B6E7B-7CB7-816E-50F5-6AFA709B4DA5}"/>
              </a:ext>
            </a:extLst>
          </p:cNvPr>
          <p:cNvSpPr/>
          <p:nvPr/>
        </p:nvSpPr>
        <p:spPr>
          <a:xfrm>
            <a:off x="396130" y="2804170"/>
            <a:ext cx="678290" cy="50954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b="1" spc="-160">
                <a:solidFill>
                  <a:srgbClr val="3B6BDD"/>
                </a:solidFill>
                <a:latin typeface="+mj-lt"/>
              </a:rPr>
              <a:t>B.</a:t>
            </a:r>
            <a:endParaRPr lang="en-GB" sz="3600" b="1" spc="-160" dirty="0">
              <a:solidFill>
                <a:srgbClr val="3B6BDD"/>
              </a:solidFill>
              <a:latin typeface="+mj-lt"/>
            </a:endParaRPr>
          </a:p>
        </p:txBody>
      </p:sp>
      <p:pic>
        <p:nvPicPr>
          <p:cNvPr id="8" name="PHẠM DUYÊN 8 - 9Slide.vn">
            <a:extLst>
              <a:ext uri="{FF2B5EF4-FFF2-40B4-BE49-F238E27FC236}">
                <a16:creationId xmlns:a16="http://schemas.microsoft.com/office/drawing/2014/main" id="{EFDA7258-71A4-7C91-D58C-9F01BF73C2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061" y="711201"/>
            <a:ext cx="5380160" cy="5365538"/>
          </a:xfrm>
          <a:prstGeom prst="rect">
            <a:avLst/>
          </a:prstGeom>
        </p:spPr>
      </p:pic>
      <p:pic>
        <p:nvPicPr>
          <p:cNvPr id="9" name="PHẠM DUYÊN 9 - 9Slide.vn">
            <a:extLst>
              <a:ext uri="{FF2B5EF4-FFF2-40B4-BE49-F238E27FC236}">
                <a16:creationId xmlns:a16="http://schemas.microsoft.com/office/drawing/2014/main" id="{68E8D8DA-CB4F-31C7-6511-A60ED90820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32480">
            <a:off x="8125547" y="4535973"/>
            <a:ext cx="1147146" cy="1103421"/>
          </a:xfrm>
          <a:prstGeom prst="rect">
            <a:avLst/>
          </a:prstGeom>
        </p:spPr>
      </p:pic>
      <p:pic>
        <p:nvPicPr>
          <p:cNvPr id="10" name="PHẠM DUYÊN 10 - 9Slide.vn">
            <a:extLst>
              <a:ext uri="{FF2B5EF4-FFF2-40B4-BE49-F238E27FC236}">
                <a16:creationId xmlns:a16="http://schemas.microsoft.com/office/drawing/2014/main" id="{D802B71B-28CF-481E-76F2-DB31B8D013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5089">
            <a:off x="6817170" y="3363024"/>
            <a:ext cx="1147146" cy="1103421"/>
          </a:xfrm>
          <a:prstGeom prst="rect">
            <a:avLst/>
          </a:prstGeom>
        </p:spPr>
      </p:pic>
      <p:pic>
        <p:nvPicPr>
          <p:cNvPr id="11" name="PHẠM DUYÊN 11 - 9Slide.vn">
            <a:extLst>
              <a:ext uri="{FF2B5EF4-FFF2-40B4-BE49-F238E27FC236}">
                <a16:creationId xmlns:a16="http://schemas.microsoft.com/office/drawing/2014/main" id="{BAE827E9-FA04-9700-F1EE-654E47D92B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634365">
            <a:off x="7022490" y="1880628"/>
            <a:ext cx="1147146" cy="1103421"/>
          </a:xfrm>
          <a:prstGeom prst="rect">
            <a:avLst/>
          </a:prstGeom>
        </p:spPr>
      </p:pic>
      <p:pic>
        <p:nvPicPr>
          <p:cNvPr id="12" name="PHẠM DUYÊN 12 - 9Slide.vn">
            <a:extLst>
              <a:ext uri="{FF2B5EF4-FFF2-40B4-BE49-F238E27FC236}">
                <a16:creationId xmlns:a16="http://schemas.microsoft.com/office/drawing/2014/main" id="{CB90E822-1C5E-5D74-08BB-C9F2C64C79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659596">
            <a:off x="8701421" y="1229807"/>
            <a:ext cx="1147146" cy="1103421"/>
          </a:xfrm>
          <a:prstGeom prst="rect">
            <a:avLst/>
          </a:prstGeom>
        </p:spPr>
      </p:pic>
      <p:pic>
        <p:nvPicPr>
          <p:cNvPr id="13" name="PHẠM DUYÊN 13 - 9Slide.vn">
            <a:extLst>
              <a:ext uri="{FF2B5EF4-FFF2-40B4-BE49-F238E27FC236}">
                <a16:creationId xmlns:a16="http://schemas.microsoft.com/office/drawing/2014/main" id="{D0BC8A09-7D00-C307-E16D-F5F3B81785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034564">
            <a:off x="9694137" y="3962472"/>
            <a:ext cx="1147146" cy="1103421"/>
          </a:xfrm>
          <a:prstGeom prst="rect">
            <a:avLst/>
          </a:prstGeom>
        </p:spPr>
      </p:pic>
      <p:pic>
        <p:nvPicPr>
          <p:cNvPr id="14" name="PHẠM DUYÊN 14 - 9Slide.vn">
            <a:extLst>
              <a:ext uri="{FF2B5EF4-FFF2-40B4-BE49-F238E27FC236}">
                <a16:creationId xmlns:a16="http://schemas.microsoft.com/office/drawing/2014/main" id="{EBA9685F-A79E-920E-A375-E8F699D545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6361">
            <a:off x="10001825" y="2156905"/>
            <a:ext cx="1147146" cy="1103421"/>
          </a:xfrm>
          <a:prstGeom prst="rect">
            <a:avLst/>
          </a:prstGeom>
        </p:spPr>
      </p:pic>
      <p:pic>
        <p:nvPicPr>
          <p:cNvPr id="15" name="PHẠM DUYÊN 15 - 9Slide.vn">
            <a:extLst>
              <a:ext uri="{FF2B5EF4-FFF2-40B4-BE49-F238E27FC236}">
                <a16:creationId xmlns:a16="http://schemas.microsoft.com/office/drawing/2014/main" id="{3A3DA0A3-32BC-4D52-0D89-63EFED895E2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174" y="2969460"/>
            <a:ext cx="965140" cy="420801"/>
          </a:xfrm>
          <a:prstGeom prst="rect">
            <a:avLst/>
          </a:prstGeom>
        </p:spPr>
      </p:pic>
      <p:pic>
        <p:nvPicPr>
          <p:cNvPr id="16" name="PHẠM DUYÊN 16 - 9Slide.vn">
            <a:extLst>
              <a:ext uri="{FF2B5EF4-FFF2-40B4-BE49-F238E27FC236}">
                <a16:creationId xmlns:a16="http://schemas.microsoft.com/office/drawing/2014/main" id="{3D29BCBE-8BB6-68DB-45C6-16B11AF53D2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907" y="2489619"/>
            <a:ext cx="1175768" cy="512635"/>
          </a:xfrm>
          <a:prstGeom prst="rect">
            <a:avLst/>
          </a:prstGeom>
        </p:spPr>
      </p:pic>
      <p:pic>
        <p:nvPicPr>
          <p:cNvPr id="17" name="PHẠM DUYÊN 17 - 9Slide.vn">
            <a:extLst>
              <a:ext uri="{FF2B5EF4-FFF2-40B4-BE49-F238E27FC236}">
                <a16:creationId xmlns:a16="http://schemas.microsoft.com/office/drawing/2014/main" id="{2C129091-EF66-BF07-9391-12E5989A6F6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7283" y="2804748"/>
            <a:ext cx="1577857" cy="687945"/>
          </a:xfrm>
          <a:prstGeom prst="rect">
            <a:avLst/>
          </a:prstGeom>
        </p:spPr>
      </p:pic>
      <p:pic>
        <p:nvPicPr>
          <p:cNvPr id="18" name="PHẠM DUYÊN 18 - 9Slide.vn">
            <a:extLst>
              <a:ext uri="{FF2B5EF4-FFF2-40B4-BE49-F238E27FC236}">
                <a16:creationId xmlns:a16="http://schemas.microsoft.com/office/drawing/2014/main" id="{9B5B4031-9863-2C38-11AA-D49F00EFAB8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945" y="3573150"/>
            <a:ext cx="1451057" cy="632660"/>
          </a:xfrm>
          <a:prstGeom prst="rect">
            <a:avLst/>
          </a:prstGeom>
        </p:spPr>
      </p:pic>
      <p:pic>
        <p:nvPicPr>
          <p:cNvPr id="19" name="PHẠM DUYÊN 19 - 9Slide.vn">
            <a:extLst>
              <a:ext uri="{FF2B5EF4-FFF2-40B4-BE49-F238E27FC236}">
                <a16:creationId xmlns:a16="http://schemas.microsoft.com/office/drawing/2014/main" id="{656AB79C-357D-59C1-D17D-B03C655EB0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703" y="3587998"/>
            <a:ext cx="1185323" cy="516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3.7037E-7 L -0.08763 0.009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8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59259E-6 L -0.07291 -0.1164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6" y="-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0.02292 -0.145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6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L 0.07175 -0.0650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" y="-3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7 L 0.07187 0.0854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94" y="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PHẠM DUYÊN 1 - 9Slide.vn">
            <a:extLst>
              <a:ext uri="{FF2B5EF4-FFF2-40B4-BE49-F238E27FC236}">
                <a16:creationId xmlns:a16="http://schemas.microsoft.com/office/drawing/2014/main" id="{5195E751-5542-5E7A-8FB9-F39FA21CF42A}"/>
              </a:ext>
            </a:extLst>
          </p:cNvPr>
          <p:cNvGrpSpPr/>
          <p:nvPr/>
        </p:nvGrpSpPr>
        <p:grpSpPr>
          <a:xfrm>
            <a:off x="355600" y="589056"/>
            <a:ext cx="668922" cy="707886"/>
            <a:chOff x="1559434" y="1176116"/>
            <a:chExt cx="668922" cy="7078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1EFF7CD-83D9-D520-52EB-10691CBD7553}"/>
                </a:ext>
              </a:extLst>
            </p:cNvPr>
            <p:cNvGrpSpPr/>
            <p:nvPr/>
          </p:nvGrpSpPr>
          <p:grpSpPr>
            <a:xfrm>
              <a:off x="1559434" y="1197548"/>
              <a:ext cx="668922" cy="668922"/>
              <a:chOff x="1959266" y="1758940"/>
              <a:chExt cx="668922" cy="668922"/>
            </a:xfrm>
          </p:grpSpPr>
          <p:sp>
            <p:nvSpPr>
              <p:cNvPr id="5" name="Oval 4">
                <a:extLst>
                  <a:ext uri="{FF2B5EF4-FFF2-40B4-BE49-F238E27FC236}">
                    <a16:creationId xmlns:a16="http://schemas.microsoft.com/office/drawing/2014/main" id="{F4137B43-61D5-463C-EB63-C892B32F10E1}"/>
                  </a:ext>
                </a:extLst>
              </p:cNvPr>
              <p:cNvSpPr/>
              <p:nvPr/>
            </p:nvSpPr>
            <p:spPr>
              <a:xfrm>
                <a:off x="2001384" y="1801058"/>
                <a:ext cx="590719" cy="590719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7594C512-BE7C-4228-F415-FAAEE5174A6F}"/>
                  </a:ext>
                </a:extLst>
              </p:cNvPr>
              <p:cNvSpPr/>
              <p:nvPr/>
            </p:nvSpPr>
            <p:spPr>
              <a:xfrm>
                <a:off x="1959266" y="1758940"/>
                <a:ext cx="668922" cy="668922"/>
              </a:xfrm>
              <a:prstGeom prst="ellipse">
                <a:avLst/>
              </a:prstGeom>
              <a:noFill/>
              <a:ln w="28575">
                <a:solidFill>
                  <a:srgbClr val="FFB69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#9Slide03 Sofia Pro Soft Bold" panose="020B0000000000000000" pitchFamily="34" charset="0"/>
                </a:endParaRPr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1433C8-E3EA-623F-ECA8-FAF4EF4F2479}"/>
                </a:ext>
              </a:extLst>
            </p:cNvPr>
            <p:cNvSpPr txBox="1"/>
            <p:nvPr/>
          </p:nvSpPr>
          <p:spPr>
            <a:xfrm>
              <a:off x="1695094" y="1176116"/>
              <a:ext cx="3685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" name="PHẠM DUYÊN 2 - 9Slide.vn">
            <a:extLst>
              <a:ext uri="{FF2B5EF4-FFF2-40B4-BE49-F238E27FC236}">
                <a16:creationId xmlns:a16="http://schemas.microsoft.com/office/drawing/2014/main" id="{1D2949AE-79D4-C52D-17E7-748300A6BC95}"/>
              </a:ext>
            </a:extLst>
          </p:cNvPr>
          <p:cNvSpPr txBox="1"/>
          <p:nvPr/>
        </p:nvSpPr>
        <p:spPr>
          <a:xfrm>
            <a:off x="1214610" y="622457"/>
            <a:ext cx="104861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4000" spc="107">
                <a:solidFill>
                  <a:schemeClr val="accent2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Số nấm nhiều hơn </a:t>
            </a:r>
            <a:r>
              <a:rPr lang="en-GB" sz="4000" spc="107">
                <a:solidFill>
                  <a:srgbClr val="801634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hay</a:t>
            </a:r>
            <a:r>
              <a:rPr lang="en-GB" sz="4000" spc="107">
                <a:solidFill>
                  <a:schemeClr val="accent2"/>
                </a:solidFill>
                <a:latin typeface="#9Slide03 Sofia Pro Soft Bold" panose="020B00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số nhím nhiều hơn?</a:t>
            </a:r>
            <a:endParaRPr lang="en-US" sz="4000" spc="107" dirty="0">
              <a:solidFill>
                <a:schemeClr val="accent2"/>
              </a:solidFill>
              <a:latin typeface="#9Slide03 Sofia Pro Soft Bold" panose="020B00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0" name="PHẠM DUYÊN 3 - 9Slide.vn">
            <a:extLst>
              <a:ext uri="{FF2B5EF4-FFF2-40B4-BE49-F238E27FC236}">
                <a16:creationId xmlns:a16="http://schemas.microsoft.com/office/drawing/2014/main" id="{57065EC4-FDB0-FF48-CBA8-4E8E63AB878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3"/>
          <a:stretch/>
        </p:blipFill>
        <p:spPr>
          <a:xfrm>
            <a:off x="2712267" y="1391557"/>
            <a:ext cx="7028781" cy="4113311"/>
          </a:xfrm>
          <a:prstGeom prst="rect">
            <a:avLst/>
          </a:prstGeom>
        </p:spPr>
      </p:pic>
      <p:pic>
        <p:nvPicPr>
          <p:cNvPr id="21" name="PHẠM DUYÊN 4 - 9Slide.vn">
            <a:extLst>
              <a:ext uri="{FF2B5EF4-FFF2-40B4-BE49-F238E27FC236}">
                <a16:creationId xmlns:a16="http://schemas.microsoft.com/office/drawing/2014/main" id="{5993E160-A5BE-D092-6B2B-C7A0B471FE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144" y="2868889"/>
            <a:ext cx="555648" cy="555648"/>
          </a:xfrm>
          <a:prstGeom prst="rect">
            <a:avLst/>
          </a:prstGeom>
        </p:spPr>
      </p:pic>
      <p:pic>
        <p:nvPicPr>
          <p:cNvPr id="22" name="PHẠM DUYÊN 5 - 9Slide.vn">
            <a:extLst>
              <a:ext uri="{FF2B5EF4-FFF2-40B4-BE49-F238E27FC236}">
                <a16:creationId xmlns:a16="http://schemas.microsoft.com/office/drawing/2014/main" id="{958F937D-E7AB-B321-01F8-911CFD3256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745" y="3298636"/>
            <a:ext cx="528306" cy="528306"/>
          </a:xfrm>
          <a:prstGeom prst="rect">
            <a:avLst/>
          </a:prstGeom>
        </p:spPr>
      </p:pic>
      <p:pic>
        <p:nvPicPr>
          <p:cNvPr id="23" name="PHẠM DUYÊN 6 - 9Slide.vn">
            <a:extLst>
              <a:ext uri="{FF2B5EF4-FFF2-40B4-BE49-F238E27FC236}">
                <a16:creationId xmlns:a16="http://schemas.microsoft.com/office/drawing/2014/main" id="{27F4EFB6-3591-DFE4-07A6-07A09A11D6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238" y="2932796"/>
            <a:ext cx="610431" cy="610431"/>
          </a:xfrm>
          <a:prstGeom prst="rect">
            <a:avLst/>
          </a:prstGeom>
        </p:spPr>
      </p:pic>
      <p:pic>
        <p:nvPicPr>
          <p:cNvPr id="24" name="PHẠM DUYÊN 7 - 9Slide.vn">
            <a:extLst>
              <a:ext uri="{FF2B5EF4-FFF2-40B4-BE49-F238E27FC236}">
                <a16:creationId xmlns:a16="http://schemas.microsoft.com/office/drawing/2014/main" id="{30B89D87-C521-3ADA-E247-14F1444ADF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684" y="3347290"/>
            <a:ext cx="566653" cy="566653"/>
          </a:xfrm>
          <a:prstGeom prst="rect">
            <a:avLst/>
          </a:prstGeom>
        </p:spPr>
      </p:pic>
      <p:pic>
        <p:nvPicPr>
          <p:cNvPr id="25" name="PHẠM DUYÊN 8 - 9Slide.vn">
            <a:extLst>
              <a:ext uri="{FF2B5EF4-FFF2-40B4-BE49-F238E27FC236}">
                <a16:creationId xmlns:a16="http://schemas.microsoft.com/office/drawing/2014/main" id="{7762CAC2-D31C-3FCD-94C8-1921C6F315A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8929" y="3807107"/>
            <a:ext cx="486039" cy="486039"/>
          </a:xfrm>
          <a:prstGeom prst="rect">
            <a:avLst/>
          </a:prstGeom>
        </p:spPr>
      </p:pic>
      <p:pic>
        <p:nvPicPr>
          <p:cNvPr id="26" name="PHẠM DUYÊN 9 - 9Slide.vn">
            <a:extLst>
              <a:ext uri="{FF2B5EF4-FFF2-40B4-BE49-F238E27FC236}">
                <a16:creationId xmlns:a16="http://schemas.microsoft.com/office/drawing/2014/main" id="{37796614-E850-BFC8-BB72-418C6378584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6466" y="3238012"/>
            <a:ext cx="541889" cy="541889"/>
          </a:xfrm>
          <a:prstGeom prst="rect">
            <a:avLst/>
          </a:prstGeom>
        </p:spPr>
      </p:pic>
      <p:pic>
        <p:nvPicPr>
          <p:cNvPr id="27" name="PHẠM DUYÊN 10 - 9Slide.vn">
            <a:extLst>
              <a:ext uri="{FF2B5EF4-FFF2-40B4-BE49-F238E27FC236}">
                <a16:creationId xmlns:a16="http://schemas.microsoft.com/office/drawing/2014/main" id="{03A32914-E2C2-26FD-EC20-BACD649EBFE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001" y="4415722"/>
            <a:ext cx="642474" cy="642474"/>
          </a:xfrm>
          <a:prstGeom prst="rect">
            <a:avLst/>
          </a:prstGeom>
        </p:spPr>
      </p:pic>
      <p:sp>
        <p:nvSpPr>
          <p:cNvPr id="28" name="PHẠM DUYÊN 11 - 9Slide.vn">
            <a:extLst>
              <a:ext uri="{FF2B5EF4-FFF2-40B4-BE49-F238E27FC236}">
                <a16:creationId xmlns:a16="http://schemas.microsoft.com/office/drawing/2014/main" id="{A9F15C1E-1845-6A49-BA1B-848FB39DC8DC}"/>
              </a:ext>
            </a:extLst>
          </p:cNvPr>
          <p:cNvSpPr txBox="1"/>
          <p:nvPr/>
        </p:nvSpPr>
        <p:spPr>
          <a:xfrm>
            <a:off x="3289023" y="5701434"/>
            <a:ext cx="2066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err="1">
                <a:latin typeface="+mj-lt"/>
              </a:rPr>
              <a:t>Số</a:t>
            </a:r>
            <a:r>
              <a:rPr lang="en-US" sz="3600">
                <a:latin typeface="+mj-lt"/>
              </a:rPr>
              <a:t> nấm</a:t>
            </a:r>
            <a:endParaRPr lang="en-US" sz="3600" dirty="0">
              <a:latin typeface="+mj-lt"/>
            </a:endParaRPr>
          </a:p>
        </p:txBody>
      </p:sp>
      <p:sp>
        <p:nvSpPr>
          <p:cNvPr id="29" name="PHẠM DUYÊN 12 - 9Slide.vn">
            <a:extLst>
              <a:ext uri="{FF2B5EF4-FFF2-40B4-BE49-F238E27FC236}">
                <a16:creationId xmlns:a16="http://schemas.microsoft.com/office/drawing/2014/main" id="{A6A3D312-47AA-A924-31D9-3B1601A4E1F8}"/>
              </a:ext>
            </a:extLst>
          </p:cNvPr>
          <p:cNvSpPr txBox="1"/>
          <p:nvPr/>
        </p:nvSpPr>
        <p:spPr>
          <a:xfrm>
            <a:off x="7468328" y="5701434"/>
            <a:ext cx="2324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err="1">
                <a:latin typeface="+mj-lt"/>
              </a:rPr>
              <a:t>số</a:t>
            </a:r>
            <a:r>
              <a:rPr lang="en-US" sz="3600">
                <a:latin typeface="+mj-lt"/>
              </a:rPr>
              <a:t> nhím</a:t>
            </a:r>
            <a:endParaRPr lang="en-US" sz="3600" dirty="0">
              <a:latin typeface="+mj-lt"/>
            </a:endParaRPr>
          </a:p>
        </p:txBody>
      </p:sp>
      <p:sp>
        <p:nvSpPr>
          <p:cNvPr id="30" name="PHẠM DUYÊN 13 - 9Slide.vn">
            <a:extLst>
              <a:ext uri="{FF2B5EF4-FFF2-40B4-BE49-F238E27FC236}">
                <a16:creationId xmlns:a16="http://schemas.microsoft.com/office/drawing/2014/main" id="{37E97999-FEEC-C4F2-9180-4AF20216EFAF}"/>
              </a:ext>
            </a:extLst>
          </p:cNvPr>
          <p:cNvSpPr/>
          <p:nvPr/>
        </p:nvSpPr>
        <p:spPr>
          <a:xfrm>
            <a:off x="2451782" y="5518825"/>
            <a:ext cx="951541" cy="9515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1" name="PHẠM DUYÊN 14 - 9Slide.vn">
            <a:extLst>
              <a:ext uri="{FF2B5EF4-FFF2-40B4-BE49-F238E27FC236}">
                <a16:creationId xmlns:a16="http://schemas.microsoft.com/office/drawing/2014/main" id="{E2FDB30E-24FC-43A4-A96C-909060430C84}"/>
              </a:ext>
            </a:extLst>
          </p:cNvPr>
          <p:cNvSpPr/>
          <p:nvPr/>
        </p:nvSpPr>
        <p:spPr>
          <a:xfrm>
            <a:off x="9154736" y="5518825"/>
            <a:ext cx="951541" cy="95154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" name="PHẠM DUYÊN 15 - 9Slide.vn">
            <a:extLst>
              <a:ext uri="{FF2B5EF4-FFF2-40B4-BE49-F238E27FC236}">
                <a16:creationId xmlns:a16="http://schemas.microsoft.com/office/drawing/2014/main" id="{A254E6B2-9396-8B86-88AD-9D790532A7A8}"/>
              </a:ext>
            </a:extLst>
          </p:cNvPr>
          <p:cNvSpPr txBox="1"/>
          <p:nvPr/>
        </p:nvSpPr>
        <p:spPr>
          <a:xfrm>
            <a:off x="5172766" y="5701434"/>
            <a:ext cx="24204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nhiều</a:t>
            </a:r>
            <a:r>
              <a:rPr lang="en-US" sz="3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hơn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5056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 animBg="1"/>
      <p:bldP spid="30" grpId="1" animBg="1"/>
      <p:bldP spid="31" grpId="0" animBg="1"/>
      <p:bldP spid="31" grpId="1" animBg="1"/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408</TotalTime>
  <Words>155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#9Slide03 Sofia Pro Soft Bold</vt:lpstr>
      <vt:lpstr>#9Slide03 Sofia Pro Soft</vt:lpstr>
      <vt:lpstr>#9Slide07 Stormtrooper</vt:lpstr>
      <vt:lpstr>Quicksand</vt:lpstr>
      <vt:lpstr>HP-168</vt:lpstr>
      <vt:lpstr>Calibri</vt:lpstr>
      <vt:lpstr>#9Slide01 Noi dung ngan</vt:lpstr>
      <vt:lpstr>HP-167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PHAM DUYEN</dc:creator>
  <dc:description>9Slide.vn</dc:description>
  <cp:lastModifiedBy>Ms Quyen</cp:lastModifiedBy>
  <cp:revision>186</cp:revision>
  <dcterms:created xsi:type="dcterms:W3CDTF">2021-09-10T09:06:09Z</dcterms:created>
  <dcterms:modified xsi:type="dcterms:W3CDTF">2023-09-17T13:55:24Z</dcterms:modified>
  <cp:category>9Slide.vn</cp:category>
</cp:coreProperties>
</file>