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007577129" r:id="rId3"/>
    <p:sldId id="2007577135" r:id="rId4"/>
    <p:sldId id="2007577130" r:id="rId5"/>
    <p:sldId id="2007577134" r:id="rId6"/>
    <p:sldId id="342" r:id="rId7"/>
    <p:sldId id="262" r:id="rId8"/>
    <p:sldId id="458" r:id="rId9"/>
    <p:sldId id="457" r:id="rId10"/>
    <p:sldId id="459" r:id="rId11"/>
    <p:sldId id="460" r:id="rId12"/>
    <p:sldId id="461" r:id="rId13"/>
    <p:sldId id="456" r:id="rId14"/>
  </p:sldIdLst>
  <p:sldSz cx="12192000" cy="6858000"/>
  <p:notesSz cx="6858000" cy="9144000"/>
  <p:embeddedFontLst>
    <p:embeddedFont>
      <p:font typeface="#9Slide01 Noi dung ngan" panose="020B0604020202020204" charset="0"/>
      <p:regular r:id="rId17"/>
    </p:embeddedFont>
    <p:embeddedFont>
      <p:font typeface="#9Slide03 Sofia Pro Soft" panose="020B0604020202020204" charset="0"/>
      <p:regular r:id="rId18"/>
    </p:embeddedFont>
    <p:embeddedFont>
      <p:font typeface="#9Slide03 Sofia Pro Soft Bold" panose="020B0604020202020204" charset="0"/>
      <p:bold r:id="rId19"/>
    </p:embeddedFont>
    <p:embeddedFont>
      <p:font typeface="#9Slide07 Stormtrooper" panose="020B0604020202020204" charset="0"/>
      <p:regular r:id="rId20"/>
    </p:embeddedFont>
    <p:embeddedFont>
      <p:font typeface="Arial-Rounded" panose="020B0500000000000000" pitchFamily="3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Quicksand" panose="00000500000000000000" pitchFamily="2" charset="0"/>
      <p:regular r:id="rId26"/>
      <p:bold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7628"/>
    <a:srgbClr val="FFB692"/>
    <a:srgbClr val="FFB819"/>
    <a:srgbClr val="FFD679"/>
    <a:srgbClr val="FEE6BE"/>
    <a:srgbClr val="B6D9B0"/>
    <a:srgbClr val="6BAFD3"/>
    <a:srgbClr val="849279"/>
    <a:srgbClr val="4A0D1F"/>
    <a:srgbClr val="FF95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2710" autoAdjust="0"/>
  </p:normalViewPr>
  <p:slideViewPr>
    <p:cSldViewPr snapToGrid="0" showGuides="1">
      <p:cViewPr>
        <p:scale>
          <a:sx n="37" d="100"/>
          <a:sy n="37" d="100"/>
        </p:scale>
        <p:origin x="1914" y="414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87E2CF1-C221-4A2C-A11C-14D5BC4BFAF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6F0494-09EC-448F-8290-6BDE1ACDC05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E8A302-545F-4529-8F33-275E6467AA66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DA411E-E535-486F-AA92-662C3944265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104ADF-F7B4-47E6-96EB-AFDD173C635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EA0336-9E5B-4BE0-87F0-78800DE47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8545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686639-585A-4506-AAA2-015490F3B99D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B939FD-191B-4771-96D8-11DC1174A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339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GV cho HS quan sát và nhận xét</a:t>
            </a:r>
            <a:endParaRPr lang="en-US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Có đủ lá để ếch ngồi lên không?</a:t>
            </a:r>
            <a:endParaRPr lang="en-US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Vậy số ếch như thế nào với số lá</a:t>
            </a:r>
            <a:endParaRPr lang="en-US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Số lá như thế nào với số ếch?</a:t>
            </a:r>
            <a:endParaRPr lang="en-US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GV cho HS quan sát và chỉ vào đường nối: tương ứng với mỗi chú ếch là một chiếc lá, nhưng chú ếch cuối cùng lại không có chiếc lá nào.</a:t>
            </a:r>
            <a:endParaRPr lang="en-US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 số ếch nhiều hơn số lá hay có thể nói số lá ít hơn số ếch.</a:t>
            </a:r>
            <a:endParaRPr lang="en-US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939FD-191B-4771-96D8-11DC1174A40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920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GV cho HS nhắc lại</a:t>
            </a:r>
            <a:endParaRPr lang="en-US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GV hỏi: Thỏ thích ăn gì ?</a:t>
            </a:r>
            <a:endParaRPr lang="en-US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GV yêu cầu HS nối số thỏ với số cà rốt.</a:t>
            </a:r>
            <a:endParaRPr lang="en-US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GV hỏi: Có đủ cà rốt cho thỏ không?</a:t>
            </a:r>
            <a:endParaRPr lang="en-US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1200" b="1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Chốt</a:t>
            </a:r>
            <a:r>
              <a:rPr lang="vi-VN" sz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1200" b="1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 số thỏ và số cà rốt bằng nhau</a:t>
            </a:r>
            <a:endParaRPr lang="en-US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939FD-191B-4771-96D8-11DC1174A40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49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939FD-191B-4771-96D8-11DC1174A40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575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GV yêu cầu HS dự đoán xem bài 1 yêu cầu làm gì?</a:t>
            </a:r>
            <a:endParaRPr lang="en-US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GV nêu yêu cầu và hướng dẫn học sinh: nối mỗi bông hoa với 1 con bướm.</a:t>
            </a:r>
            <a:endParaRPr lang="en-US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Số bướm hay số hoa nhiều hơn?  Vì sao?</a:t>
            </a:r>
            <a:endParaRPr lang="en-US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Số bướm ít hơn hay số hoa ít hơn? Vì sao?</a:t>
            </a:r>
            <a:endParaRPr lang="en-US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Chốt: </a:t>
            </a:r>
            <a:r>
              <a:rPr lang="vi-VN" sz="1200" b="1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 bướm nhiều hơn số hoa hay số hoa ít hơn số bướm.</a:t>
            </a:r>
            <a:endParaRPr lang="en-US" b="1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939FD-191B-4771-96D8-11DC1174A40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899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Giáo viên nêu yêu cầu, hướng dẫn học sinh nhận biết yêu cầu của bài.</a:t>
            </a:r>
            <a:endParaRPr lang="en-US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a) Số ổ cắm nhiều hơn số đồ vật.</a:t>
            </a:r>
            <a:endParaRPr lang="en-US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b) Số đồ vật nhiều hơn số ổ cắm.</a:t>
            </a:r>
            <a:endParaRPr lang="en-US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GV yêu cầu HS làm- chữa bài </a:t>
            </a:r>
            <a:endParaRPr lang="en-US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1200" b="1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Chốt: Số ổ cắm nhiều hơn số đồ vật. Số đồ vật ít hơn số ổ cắm.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939FD-191B-4771-96D8-11DC1174A40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6741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Giáo viên nêu yêu cầu</a:t>
            </a:r>
            <a:r>
              <a:rPr lang="vi-VN" sz="12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12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GV cho HS quan sát hình và HD cách làm</a:t>
            </a:r>
            <a:endParaRPr lang="en-US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GV đọc các đáp án, y/c HS lựa chọn đáp án đúng</a:t>
            </a:r>
            <a:endParaRPr lang="en-US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Chữa bài: Để so sánh số chim với số cá làm thế nào?</a:t>
            </a:r>
            <a:endParaRPr lang="en-US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Đế so sánh số cá với số con mèo làm thế nào?</a:t>
            </a:r>
            <a:endParaRPr lang="en-US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12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Chốt</a:t>
            </a:r>
            <a:r>
              <a:rPr lang="vi-VN" sz="1200" b="1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Khi so sánh ta cần đối chiếu hai đối tượng với nhau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939FD-191B-4771-96D8-11DC1174A40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167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HẠM DUYÊN 1 - 9Slide.vn">
            <a:extLst>
              <a:ext uri="{FF2B5EF4-FFF2-40B4-BE49-F238E27FC236}">
                <a16:creationId xmlns:a16="http://schemas.microsoft.com/office/drawing/2014/main" id="{85DB3841-13C0-5C7B-9036-9EB288FBBFCE}"/>
              </a:ext>
            </a:extLst>
          </p:cNvPr>
          <p:cNvSpPr/>
          <p:nvPr userDrawn="1"/>
        </p:nvSpPr>
        <p:spPr>
          <a:xfrm>
            <a:off x="462500" y="324091"/>
            <a:ext cx="11267001" cy="6209818"/>
          </a:xfrm>
          <a:prstGeom prst="roundRect">
            <a:avLst/>
          </a:prstGeom>
          <a:noFill/>
          <a:ln w="76200">
            <a:solidFill>
              <a:srgbClr val="FF95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字魂115号-刀刀体" panose="00000500000000000000" pitchFamily="2" charset="-122"/>
              <a:sym typeface="字魂115号-刀刀体" panose="00000500000000000000" pitchFamily="2" charset="-122"/>
            </a:endParaRPr>
          </a:p>
        </p:txBody>
      </p:sp>
      <p:sp>
        <p:nvSpPr>
          <p:cNvPr id="11" name="PHẠM DUYÊN 2 - 9Slide.vn">
            <a:extLst>
              <a:ext uri="{FF2B5EF4-FFF2-40B4-BE49-F238E27FC236}">
                <a16:creationId xmlns:a16="http://schemas.microsoft.com/office/drawing/2014/main" id="{1A4A4676-318B-1A54-D2AD-184FAF15AF26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FF95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noFill/>
              <a:latin typeface="#9Slide01 Noi dung ngan" panose="00000600000000000000" pitchFamily="2" charset="0"/>
              <a:ea typeface="字魂115号-刀刀体" panose="00000500000000000000" pitchFamily="2" charset="-122"/>
              <a:sym typeface="字魂115号-刀刀体" panose="00000500000000000000" pitchFamily="2" charset="-122"/>
            </a:endParaRPr>
          </a:p>
        </p:txBody>
      </p:sp>
      <p:sp>
        <p:nvSpPr>
          <p:cNvPr id="18" name="PHẠM DUYÊN 3 - 9Slide.vn">
            <a:extLst>
              <a:ext uri="{FF2B5EF4-FFF2-40B4-BE49-F238E27FC236}">
                <a16:creationId xmlns:a16="http://schemas.microsoft.com/office/drawing/2014/main" id="{C4033427-3891-1A99-B42F-103A7AAB191D}"/>
              </a:ext>
            </a:extLst>
          </p:cNvPr>
          <p:cNvSpPr/>
          <p:nvPr userDrawn="1"/>
        </p:nvSpPr>
        <p:spPr>
          <a:xfrm>
            <a:off x="11423898" y="1385960"/>
            <a:ext cx="271438" cy="27143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字魂115号-刀刀体" panose="00000500000000000000" pitchFamily="2" charset="-122"/>
              <a:sym typeface="字魂115号-刀刀体" panose="00000500000000000000" pitchFamily="2" charset="-122"/>
            </a:endParaRPr>
          </a:p>
        </p:txBody>
      </p:sp>
      <p:sp>
        <p:nvSpPr>
          <p:cNvPr id="19" name="PHẠM DUYÊN 4 - 9Slide.vn">
            <a:extLst>
              <a:ext uri="{FF2B5EF4-FFF2-40B4-BE49-F238E27FC236}">
                <a16:creationId xmlns:a16="http://schemas.microsoft.com/office/drawing/2014/main" id="{CFCEF1F8-65A6-29C7-0714-90DC8DA977C2}"/>
              </a:ext>
            </a:extLst>
          </p:cNvPr>
          <p:cNvSpPr/>
          <p:nvPr userDrawn="1"/>
        </p:nvSpPr>
        <p:spPr>
          <a:xfrm>
            <a:off x="11423898" y="1827926"/>
            <a:ext cx="271438" cy="27143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字魂115号-刀刀体" panose="00000500000000000000" pitchFamily="2" charset="-122"/>
              <a:sym typeface="字魂115号-刀刀体" panose="00000500000000000000" pitchFamily="2" charset="-122"/>
            </a:endParaRPr>
          </a:p>
        </p:txBody>
      </p:sp>
      <p:sp>
        <p:nvSpPr>
          <p:cNvPr id="20" name="PHẠM DUYÊN 5 - 9Slide.vn">
            <a:extLst>
              <a:ext uri="{FF2B5EF4-FFF2-40B4-BE49-F238E27FC236}">
                <a16:creationId xmlns:a16="http://schemas.microsoft.com/office/drawing/2014/main" id="{CD2D7D7A-B233-7D34-FED5-7900A0893CEF}"/>
              </a:ext>
            </a:extLst>
          </p:cNvPr>
          <p:cNvSpPr/>
          <p:nvPr userDrawn="1"/>
        </p:nvSpPr>
        <p:spPr>
          <a:xfrm>
            <a:off x="11423898" y="2287736"/>
            <a:ext cx="271438" cy="27143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字魂115号-刀刀体" panose="00000500000000000000" pitchFamily="2" charset="-122"/>
              <a:sym typeface="字魂115号-刀刀体" panose="00000500000000000000" pitchFamily="2" charset="-122"/>
            </a:endParaRPr>
          </a:p>
        </p:txBody>
      </p:sp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BABFF749-4505-FC08-C696-020B6320A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" r="-1782"/>
          <a:stretch/>
        </p:blipFill>
        <p:spPr>
          <a:xfrm>
            <a:off x="203661" y="78008"/>
            <a:ext cx="3842513" cy="3298384"/>
          </a:xfrm>
          <a:prstGeom prst="rect">
            <a:avLst/>
          </a:prstGeom>
        </p:spPr>
      </p:pic>
      <p:pic>
        <p:nvPicPr>
          <p:cNvPr id="3" name="PHẠM DUYÊN 1 - 9Slide.vn">
            <a:extLst>
              <a:ext uri="{FF2B5EF4-FFF2-40B4-BE49-F238E27FC236}">
                <a16:creationId xmlns:a16="http://schemas.microsoft.com/office/drawing/2014/main" id="{9CE4F9F4-C180-42BF-576A-89F62E145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" r="-1782"/>
          <a:stretch/>
        </p:blipFill>
        <p:spPr>
          <a:xfrm rot="5400000" flipH="1">
            <a:off x="4324887" y="-14009"/>
            <a:ext cx="3227078" cy="3482418"/>
          </a:xfrm>
          <a:prstGeom prst="rect">
            <a:avLst/>
          </a:prstGeom>
        </p:spPr>
      </p:pic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3469E5B3-22B2-2624-2B25-864DDEE9DD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" r="-1782"/>
          <a:stretch/>
        </p:blipFill>
        <p:spPr>
          <a:xfrm rot="5727927" flipH="1">
            <a:off x="8170091" y="18730"/>
            <a:ext cx="3227078" cy="3614970"/>
          </a:xfrm>
          <a:prstGeom prst="rect">
            <a:avLst/>
          </a:prstGeom>
        </p:spPr>
      </p:pic>
      <p:pic>
        <p:nvPicPr>
          <p:cNvPr id="21" name="PHẠM DUYÊN 6 - 9Slide.vn">
            <a:extLst>
              <a:ext uri="{FF2B5EF4-FFF2-40B4-BE49-F238E27FC236}">
                <a16:creationId xmlns:a16="http://schemas.microsoft.com/office/drawing/2014/main" id="{70AB1DBA-061A-7923-D50B-B06296F86F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4068" y="1551509"/>
            <a:ext cx="3754986" cy="3754984"/>
          </a:xfrm>
          <a:custGeom>
            <a:avLst/>
            <a:gdLst>
              <a:gd name="connsiteX0" fmla="*/ 1874366 w 3748732"/>
              <a:gd name="connsiteY0" fmla="*/ 0 h 3748732"/>
              <a:gd name="connsiteX1" fmla="*/ 3748732 w 3748732"/>
              <a:gd name="connsiteY1" fmla="*/ 1874366 h 3748732"/>
              <a:gd name="connsiteX2" fmla="*/ 1874366 w 3748732"/>
              <a:gd name="connsiteY2" fmla="*/ 3748732 h 3748732"/>
              <a:gd name="connsiteX3" fmla="*/ 0 w 3748732"/>
              <a:gd name="connsiteY3" fmla="*/ 1874366 h 3748732"/>
              <a:gd name="connsiteX4" fmla="*/ 1874366 w 3748732"/>
              <a:gd name="connsiteY4" fmla="*/ 0 h 374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8732" h="3748732">
                <a:moveTo>
                  <a:pt x="1874366" y="0"/>
                </a:moveTo>
                <a:cubicBezTo>
                  <a:pt x="2909550" y="0"/>
                  <a:pt x="3748732" y="839182"/>
                  <a:pt x="3748732" y="1874366"/>
                </a:cubicBezTo>
                <a:cubicBezTo>
                  <a:pt x="3748732" y="2909550"/>
                  <a:pt x="2909550" y="3748732"/>
                  <a:pt x="1874366" y="3748732"/>
                </a:cubicBezTo>
                <a:cubicBezTo>
                  <a:pt x="839182" y="3748732"/>
                  <a:pt x="0" y="2909550"/>
                  <a:pt x="0" y="1874366"/>
                </a:cubicBezTo>
                <a:cubicBezTo>
                  <a:pt x="0" y="839182"/>
                  <a:pt x="839182" y="0"/>
                  <a:pt x="1874366" y="0"/>
                </a:cubicBezTo>
                <a:close/>
              </a:path>
            </a:pathLst>
          </a:custGeom>
          <a:ln w="76200">
            <a:solidFill>
              <a:srgbClr val="FFB692"/>
            </a:solidFill>
          </a:ln>
        </p:spPr>
      </p:pic>
    </p:spTree>
    <p:extLst>
      <p:ext uri="{BB962C8B-B14F-4D97-AF65-F5344CB8AC3E}">
        <p14:creationId xmlns:p14="http://schemas.microsoft.com/office/powerpoint/2010/main" val="268320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7682D5DC-ADFA-DBE9-935B-4862C3C5EE6D}"/>
              </a:ext>
            </a:extLst>
          </p:cNvPr>
          <p:cNvSpPr/>
          <p:nvPr userDrawn="1"/>
        </p:nvSpPr>
        <p:spPr>
          <a:xfrm>
            <a:off x="1" y="1746867"/>
            <a:ext cx="12191998" cy="5111133"/>
          </a:xfrm>
          <a:custGeom>
            <a:avLst/>
            <a:gdLst>
              <a:gd name="connsiteX0" fmla="*/ 0 w 12191998"/>
              <a:gd name="connsiteY0" fmla="*/ 0 h 5029200"/>
              <a:gd name="connsiteX1" fmla="*/ 12191998 w 12191998"/>
              <a:gd name="connsiteY1" fmla="*/ 0 h 5029200"/>
              <a:gd name="connsiteX2" fmla="*/ 12191998 w 12191998"/>
              <a:gd name="connsiteY2" fmla="*/ 5029200 h 5029200"/>
              <a:gd name="connsiteX3" fmla="*/ 0 w 12191998"/>
              <a:gd name="connsiteY3" fmla="*/ 5029200 h 5029200"/>
              <a:gd name="connsiteX4" fmla="*/ 0 w 12191998"/>
              <a:gd name="connsiteY4" fmla="*/ 0 h 5029200"/>
              <a:gd name="connsiteX0" fmla="*/ 0 w 12191998"/>
              <a:gd name="connsiteY0" fmla="*/ 23446 h 5052646"/>
              <a:gd name="connsiteX1" fmla="*/ 6142891 w 12191998"/>
              <a:gd name="connsiteY1" fmla="*/ 0 h 5052646"/>
              <a:gd name="connsiteX2" fmla="*/ 12191998 w 12191998"/>
              <a:gd name="connsiteY2" fmla="*/ 23446 h 5052646"/>
              <a:gd name="connsiteX3" fmla="*/ 12191998 w 12191998"/>
              <a:gd name="connsiteY3" fmla="*/ 5052646 h 5052646"/>
              <a:gd name="connsiteX4" fmla="*/ 0 w 12191998"/>
              <a:gd name="connsiteY4" fmla="*/ 5052646 h 5052646"/>
              <a:gd name="connsiteX5" fmla="*/ 0 w 12191998"/>
              <a:gd name="connsiteY5" fmla="*/ 23446 h 5052646"/>
              <a:gd name="connsiteX0" fmla="*/ 0 w 12191998"/>
              <a:gd name="connsiteY0" fmla="*/ 0 h 5029200"/>
              <a:gd name="connsiteX1" fmla="*/ 6142891 w 12191998"/>
              <a:gd name="connsiteY1" fmla="*/ 1336431 h 5029200"/>
              <a:gd name="connsiteX2" fmla="*/ 12191998 w 12191998"/>
              <a:gd name="connsiteY2" fmla="*/ 0 h 5029200"/>
              <a:gd name="connsiteX3" fmla="*/ 12191998 w 12191998"/>
              <a:gd name="connsiteY3" fmla="*/ 5029200 h 5029200"/>
              <a:gd name="connsiteX4" fmla="*/ 0 w 12191998"/>
              <a:gd name="connsiteY4" fmla="*/ 5029200 h 5029200"/>
              <a:gd name="connsiteX5" fmla="*/ 0 w 12191998"/>
              <a:gd name="connsiteY5" fmla="*/ 0 h 5029200"/>
              <a:gd name="connsiteX0" fmla="*/ 0 w 12191998"/>
              <a:gd name="connsiteY0" fmla="*/ 120018 h 5149218"/>
              <a:gd name="connsiteX1" fmla="*/ 6142891 w 12191998"/>
              <a:gd name="connsiteY1" fmla="*/ 1456449 h 5149218"/>
              <a:gd name="connsiteX2" fmla="*/ 12191998 w 12191998"/>
              <a:gd name="connsiteY2" fmla="*/ 120018 h 5149218"/>
              <a:gd name="connsiteX3" fmla="*/ 12191998 w 12191998"/>
              <a:gd name="connsiteY3" fmla="*/ 5149218 h 5149218"/>
              <a:gd name="connsiteX4" fmla="*/ 0 w 12191998"/>
              <a:gd name="connsiteY4" fmla="*/ 5149218 h 5149218"/>
              <a:gd name="connsiteX5" fmla="*/ 0 w 12191998"/>
              <a:gd name="connsiteY5" fmla="*/ 120018 h 5149218"/>
              <a:gd name="connsiteX0" fmla="*/ 0 w 12191998"/>
              <a:gd name="connsiteY0" fmla="*/ 83056 h 5112256"/>
              <a:gd name="connsiteX1" fmla="*/ 6213229 w 12191998"/>
              <a:gd name="connsiteY1" fmla="*/ 2474564 h 5112256"/>
              <a:gd name="connsiteX2" fmla="*/ 12191998 w 12191998"/>
              <a:gd name="connsiteY2" fmla="*/ 83056 h 5112256"/>
              <a:gd name="connsiteX3" fmla="*/ 12191998 w 12191998"/>
              <a:gd name="connsiteY3" fmla="*/ 5112256 h 5112256"/>
              <a:gd name="connsiteX4" fmla="*/ 0 w 12191998"/>
              <a:gd name="connsiteY4" fmla="*/ 5112256 h 5112256"/>
              <a:gd name="connsiteX5" fmla="*/ 0 w 12191998"/>
              <a:gd name="connsiteY5" fmla="*/ 83056 h 5112256"/>
              <a:gd name="connsiteX0" fmla="*/ 0 w 12191998"/>
              <a:gd name="connsiteY0" fmla="*/ 81933 h 5111133"/>
              <a:gd name="connsiteX1" fmla="*/ 6072552 w 12191998"/>
              <a:gd name="connsiteY1" fmla="*/ 2520333 h 5111133"/>
              <a:gd name="connsiteX2" fmla="*/ 12191998 w 12191998"/>
              <a:gd name="connsiteY2" fmla="*/ 81933 h 5111133"/>
              <a:gd name="connsiteX3" fmla="*/ 12191998 w 12191998"/>
              <a:gd name="connsiteY3" fmla="*/ 5111133 h 5111133"/>
              <a:gd name="connsiteX4" fmla="*/ 0 w 12191998"/>
              <a:gd name="connsiteY4" fmla="*/ 5111133 h 5111133"/>
              <a:gd name="connsiteX5" fmla="*/ 0 w 12191998"/>
              <a:gd name="connsiteY5" fmla="*/ 81933 h 5111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8" h="5111133">
                <a:moveTo>
                  <a:pt x="0" y="81933"/>
                </a:moveTo>
                <a:cubicBezTo>
                  <a:pt x="1023815" y="-533528"/>
                  <a:pt x="4040552" y="2520333"/>
                  <a:pt x="6072552" y="2520333"/>
                </a:cubicBezTo>
                <a:cubicBezTo>
                  <a:pt x="8104552" y="2520333"/>
                  <a:pt x="11183814" y="-533528"/>
                  <a:pt x="12191998" y="81933"/>
                </a:cubicBezTo>
                <a:lnTo>
                  <a:pt x="12191998" y="5111133"/>
                </a:lnTo>
                <a:lnTo>
                  <a:pt x="0" y="5111133"/>
                </a:lnTo>
                <a:lnTo>
                  <a:pt x="0" y="81933"/>
                </a:lnTo>
                <a:close/>
              </a:path>
            </a:pathLst>
          </a:custGeom>
          <a:solidFill>
            <a:srgbClr val="FF9565"/>
          </a:solidFill>
          <a:ln w="762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字魂115号-刀刀体" panose="00000500000000000000" pitchFamily="2" charset="-122"/>
              <a:sym typeface="字魂115号-刀刀体" panose="00000500000000000000" pitchFamily="2" charset="-122"/>
            </a:endParaRPr>
          </a:p>
        </p:txBody>
      </p:sp>
      <p:pic>
        <p:nvPicPr>
          <p:cNvPr id="20" name="PHẠM DUYÊN 2 - 9Slide.vn">
            <a:extLst>
              <a:ext uri="{FF2B5EF4-FFF2-40B4-BE49-F238E27FC236}">
                <a16:creationId xmlns:a16="http://schemas.microsoft.com/office/drawing/2014/main" id="{9F1018B4-0A2E-4B42-8F8D-F99A7BDF86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5069" y="1612600"/>
            <a:ext cx="10687214" cy="3145809"/>
          </a:xfrm>
          <a:prstGeom prst="rect">
            <a:avLst/>
          </a:prstGeom>
        </p:spPr>
      </p:pic>
      <p:sp>
        <p:nvSpPr>
          <p:cNvPr id="4" name="PHẠM DUYÊN 3 - 9Slide.vn">
            <a:extLst>
              <a:ext uri="{FF2B5EF4-FFF2-40B4-BE49-F238E27FC236}">
                <a16:creationId xmlns:a16="http://schemas.microsoft.com/office/drawing/2014/main" id="{E752C96D-0026-2A80-F255-8BE5338FFA30}"/>
              </a:ext>
            </a:extLst>
          </p:cNvPr>
          <p:cNvSpPr/>
          <p:nvPr userDrawn="1"/>
        </p:nvSpPr>
        <p:spPr>
          <a:xfrm>
            <a:off x="4589649" y="708834"/>
            <a:ext cx="3012702" cy="3012702"/>
          </a:xfrm>
          <a:prstGeom prst="ellipse">
            <a:avLst/>
          </a:prstGeom>
          <a:solidFill>
            <a:srgbClr val="FF9565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0" dirty="0">
              <a:solidFill>
                <a:schemeClr val="bg1"/>
              </a:solidFill>
              <a:latin typeface="+mj-lt"/>
              <a:ea typeface="字魂115号-刀刀体" panose="00000500000000000000" pitchFamily="2" charset="-122"/>
              <a:sym typeface="字魂115号-刀刀体" panose="00000500000000000000" pitchFamily="2" charset="-122"/>
            </a:endParaRPr>
          </a:p>
        </p:txBody>
      </p:sp>
      <p:sp>
        <p:nvSpPr>
          <p:cNvPr id="25" name="PHẠM DUYÊN 4 - 9Slide.vn">
            <a:extLst>
              <a:ext uri="{FF2B5EF4-FFF2-40B4-BE49-F238E27FC236}">
                <a16:creationId xmlns:a16="http://schemas.microsoft.com/office/drawing/2014/main" id="{59CFFF9F-FA10-4B1F-AF6C-F1808D8014B1}"/>
              </a:ext>
            </a:extLst>
          </p:cNvPr>
          <p:cNvSpPr/>
          <p:nvPr userDrawn="1"/>
        </p:nvSpPr>
        <p:spPr bwMode="auto">
          <a:xfrm>
            <a:off x="2198965" y="3145368"/>
            <a:ext cx="7794070" cy="1936616"/>
          </a:xfrm>
          <a:prstGeom prst="rect">
            <a:avLst/>
          </a:prstGeom>
          <a:solidFill>
            <a:srgbClr val="FF9565">
              <a:alpha val="50000"/>
            </a:srgbClr>
          </a:solidFill>
          <a:ln w="127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ym typeface="Gill Sans" charset="0"/>
            </a:endParaRPr>
          </a:p>
        </p:txBody>
      </p:sp>
      <p:pic>
        <p:nvPicPr>
          <p:cNvPr id="5" name="PHẠM DUYÊN 6 - 9Slide.vn" descr="3">
            <a:extLst>
              <a:ext uri="{FF2B5EF4-FFF2-40B4-BE49-F238E27FC236}">
                <a16:creationId xmlns:a16="http://schemas.microsoft.com/office/drawing/2014/main" id="{110D9DCE-6EFE-43E5-0BAE-62352E7C85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9457" y="177801"/>
            <a:ext cx="1745202" cy="1596388"/>
          </a:xfrm>
          <a:prstGeom prst="rect">
            <a:avLst/>
          </a:prstGeom>
        </p:spPr>
      </p:pic>
      <p:pic>
        <p:nvPicPr>
          <p:cNvPr id="6" name="PHẠM DUYÊN 7 - 9Slide.vn" descr="4">
            <a:extLst>
              <a:ext uri="{FF2B5EF4-FFF2-40B4-BE49-F238E27FC236}">
                <a16:creationId xmlns:a16="http://schemas.microsoft.com/office/drawing/2014/main" id="{DE334A8D-0E30-EFD9-5483-9343A4912D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2959" y="1059438"/>
            <a:ext cx="2859388" cy="2126066"/>
          </a:xfrm>
          <a:prstGeom prst="rect">
            <a:avLst/>
          </a:prstGeom>
        </p:spPr>
      </p:pic>
      <p:sp>
        <p:nvSpPr>
          <p:cNvPr id="7" name="PHẠM DUYÊN 8 - 9Slide.vn">
            <a:extLst>
              <a:ext uri="{FF2B5EF4-FFF2-40B4-BE49-F238E27FC236}">
                <a16:creationId xmlns:a16="http://schemas.microsoft.com/office/drawing/2014/main" id="{9DC26413-FF7F-D5DA-F4E5-3A8A8BCDD012}"/>
              </a:ext>
            </a:extLst>
          </p:cNvPr>
          <p:cNvSpPr/>
          <p:nvPr userDrawn="1"/>
        </p:nvSpPr>
        <p:spPr>
          <a:xfrm>
            <a:off x="349457" y="5272160"/>
            <a:ext cx="271438" cy="27143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字魂115号-刀刀体" panose="00000500000000000000" pitchFamily="2" charset="-122"/>
              <a:sym typeface="字魂115号-刀刀体" panose="00000500000000000000" pitchFamily="2" charset="-122"/>
            </a:endParaRPr>
          </a:p>
        </p:txBody>
      </p:sp>
      <p:sp>
        <p:nvSpPr>
          <p:cNvPr id="8" name="PHẠM DUYÊN 9 - 9Slide.vn">
            <a:extLst>
              <a:ext uri="{FF2B5EF4-FFF2-40B4-BE49-F238E27FC236}">
                <a16:creationId xmlns:a16="http://schemas.microsoft.com/office/drawing/2014/main" id="{2B2A3E5F-E029-ECB8-81B5-8596008D8ED9}"/>
              </a:ext>
            </a:extLst>
          </p:cNvPr>
          <p:cNvSpPr/>
          <p:nvPr userDrawn="1"/>
        </p:nvSpPr>
        <p:spPr>
          <a:xfrm>
            <a:off x="349457" y="5714126"/>
            <a:ext cx="271438" cy="27143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字魂115号-刀刀体" panose="00000500000000000000" pitchFamily="2" charset="-122"/>
              <a:sym typeface="字魂115号-刀刀体" panose="00000500000000000000" pitchFamily="2" charset="-122"/>
            </a:endParaRPr>
          </a:p>
        </p:txBody>
      </p:sp>
      <p:sp>
        <p:nvSpPr>
          <p:cNvPr id="9" name="PHẠM DUYÊN 10 - 9Slide.vn">
            <a:extLst>
              <a:ext uri="{FF2B5EF4-FFF2-40B4-BE49-F238E27FC236}">
                <a16:creationId xmlns:a16="http://schemas.microsoft.com/office/drawing/2014/main" id="{1F226007-97D7-2566-7076-550A8466DF7B}"/>
              </a:ext>
            </a:extLst>
          </p:cNvPr>
          <p:cNvSpPr/>
          <p:nvPr userDrawn="1"/>
        </p:nvSpPr>
        <p:spPr>
          <a:xfrm>
            <a:off x="349457" y="6173936"/>
            <a:ext cx="271438" cy="27143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字魂115号-刀刀体" panose="00000500000000000000" pitchFamily="2" charset="-122"/>
              <a:sym typeface="字魂115号-刀刀体" panose="00000500000000000000" pitchFamily="2" charset="-122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DE020A5-2DEA-0A76-9408-E4E54B8A95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28853" y="3418672"/>
            <a:ext cx="6334293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44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25" grpId="0" bldLvl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1DFB8615-C829-F306-4F42-4A33AAF59472}"/>
              </a:ext>
            </a:extLst>
          </p:cNvPr>
          <p:cNvSpPr/>
          <p:nvPr userDrawn="1"/>
        </p:nvSpPr>
        <p:spPr>
          <a:xfrm flipH="1" flipV="1">
            <a:off x="-1587" y="330199"/>
            <a:ext cx="12192000" cy="1917699"/>
          </a:xfrm>
          <a:prstGeom prst="rect">
            <a:avLst/>
          </a:prstGeom>
          <a:solidFill>
            <a:srgbClr val="FF95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字魂115号-刀刀体" panose="00000500000000000000" pitchFamily="2" charset="-122"/>
              <a:sym typeface="字魂115号-刀刀体" panose="00000500000000000000" pitchFamily="2" charset="-122"/>
            </a:endParaRPr>
          </a:p>
        </p:txBody>
      </p:sp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5C713D14-3538-6DC4-D7B8-C14D88649D9B}"/>
              </a:ext>
            </a:extLst>
          </p:cNvPr>
          <p:cNvSpPr/>
          <p:nvPr userDrawn="1"/>
        </p:nvSpPr>
        <p:spPr>
          <a:xfrm flipH="1" flipV="1">
            <a:off x="247268" y="3539897"/>
            <a:ext cx="91440" cy="3318103"/>
          </a:xfrm>
          <a:prstGeom prst="rect">
            <a:avLst/>
          </a:prstGeom>
          <a:solidFill>
            <a:srgbClr val="FF95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字魂115号-刀刀体" panose="00000500000000000000" pitchFamily="2" charset="-122"/>
              <a:sym typeface="字魂115号-刀刀体" panose="00000500000000000000" pitchFamily="2" charset="-122"/>
            </a:endParaRPr>
          </a:p>
        </p:txBody>
      </p:sp>
      <p:sp>
        <p:nvSpPr>
          <p:cNvPr id="4" name="PHẠM DUYÊN 3 - 9Slide.vn">
            <a:extLst>
              <a:ext uri="{FF2B5EF4-FFF2-40B4-BE49-F238E27FC236}">
                <a16:creationId xmlns:a16="http://schemas.microsoft.com/office/drawing/2014/main" id="{4A1509F9-2A1F-861D-352F-9A805B399CEA}"/>
              </a:ext>
            </a:extLst>
          </p:cNvPr>
          <p:cNvSpPr>
            <a:spLocks noChangeArrowheads="1"/>
          </p:cNvSpPr>
          <p:nvPr userDrawn="1"/>
        </p:nvSpPr>
        <p:spPr bwMode="auto">
          <a:xfrm rot="5400000" flipH="1">
            <a:off x="6038152" y="484079"/>
            <a:ext cx="115696" cy="12190414"/>
          </a:xfrm>
          <a:prstGeom prst="rect">
            <a:avLst/>
          </a:prstGeom>
          <a:solidFill>
            <a:srgbClr val="FF9565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endParaRPr lang="zh-CN" altLang="en-US" dirty="0">
              <a:solidFill>
                <a:srgbClr val="FFFFFF"/>
              </a:solidFill>
              <a:latin typeface="#9Slide01 Noi dung ngan" panose="00000600000000000000" pitchFamily="2" charset="0"/>
              <a:ea typeface="字魂115号-刀刀体" panose="00000500000000000000" pitchFamily="2" charset="-122"/>
              <a:sym typeface="字魂115号-刀刀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7752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D 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1DFB8615-C829-F306-4F42-4A33AAF59472}"/>
              </a:ext>
            </a:extLst>
          </p:cNvPr>
          <p:cNvSpPr/>
          <p:nvPr userDrawn="1"/>
        </p:nvSpPr>
        <p:spPr>
          <a:xfrm flipH="1" flipV="1">
            <a:off x="-1587" y="330199"/>
            <a:ext cx="12192000" cy="1917699"/>
          </a:xfrm>
          <a:prstGeom prst="rect">
            <a:avLst/>
          </a:prstGeom>
          <a:solidFill>
            <a:srgbClr val="FF95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字魂115号-刀刀体" panose="00000500000000000000" pitchFamily="2" charset="-122"/>
              <a:sym typeface="字魂115号-刀刀体" panose="00000500000000000000" pitchFamily="2" charset="-122"/>
            </a:endParaRPr>
          </a:p>
        </p:txBody>
      </p:sp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5C713D14-3538-6DC4-D7B8-C14D88649D9B}"/>
              </a:ext>
            </a:extLst>
          </p:cNvPr>
          <p:cNvSpPr/>
          <p:nvPr userDrawn="1"/>
        </p:nvSpPr>
        <p:spPr>
          <a:xfrm flipH="1" flipV="1">
            <a:off x="247268" y="3539897"/>
            <a:ext cx="91440" cy="3318103"/>
          </a:xfrm>
          <a:prstGeom prst="rect">
            <a:avLst/>
          </a:prstGeom>
          <a:solidFill>
            <a:srgbClr val="FF95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字魂115号-刀刀体" panose="00000500000000000000" pitchFamily="2" charset="-122"/>
              <a:sym typeface="字魂115号-刀刀体" panose="00000500000000000000" pitchFamily="2" charset="-122"/>
            </a:endParaRPr>
          </a:p>
        </p:txBody>
      </p:sp>
      <p:sp>
        <p:nvSpPr>
          <p:cNvPr id="4" name="PHẠM DUYÊN 3 - 9Slide.vn">
            <a:extLst>
              <a:ext uri="{FF2B5EF4-FFF2-40B4-BE49-F238E27FC236}">
                <a16:creationId xmlns:a16="http://schemas.microsoft.com/office/drawing/2014/main" id="{4A1509F9-2A1F-861D-352F-9A805B399CEA}"/>
              </a:ext>
            </a:extLst>
          </p:cNvPr>
          <p:cNvSpPr>
            <a:spLocks noChangeArrowheads="1"/>
          </p:cNvSpPr>
          <p:nvPr userDrawn="1"/>
        </p:nvSpPr>
        <p:spPr bwMode="auto">
          <a:xfrm rot="5400000" flipH="1">
            <a:off x="6038152" y="484079"/>
            <a:ext cx="115696" cy="12190414"/>
          </a:xfrm>
          <a:prstGeom prst="rect">
            <a:avLst/>
          </a:prstGeom>
          <a:solidFill>
            <a:srgbClr val="FF9565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endParaRPr lang="zh-CN" altLang="en-US" dirty="0">
              <a:solidFill>
                <a:srgbClr val="FFFFFF"/>
              </a:solidFill>
              <a:latin typeface="#9Slide01 Noi dung ngan" panose="00000600000000000000" pitchFamily="2" charset="0"/>
              <a:ea typeface="字魂115号-刀刀体" panose="00000500000000000000" pitchFamily="2" charset="-122"/>
              <a:sym typeface="字魂115号-刀刀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3083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1DFB8615-C829-F306-4F42-4A33AAF59472}"/>
              </a:ext>
            </a:extLst>
          </p:cNvPr>
          <p:cNvSpPr/>
          <p:nvPr userDrawn="1"/>
        </p:nvSpPr>
        <p:spPr>
          <a:xfrm flipH="1" flipV="1">
            <a:off x="-1587" y="330199"/>
            <a:ext cx="12192000" cy="1917699"/>
          </a:xfrm>
          <a:prstGeom prst="rect">
            <a:avLst/>
          </a:prstGeom>
          <a:solidFill>
            <a:srgbClr val="FF95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字魂115号-刀刀体" panose="00000500000000000000" pitchFamily="2" charset="-122"/>
              <a:sym typeface="字魂115号-刀刀体" panose="00000500000000000000" pitchFamily="2" charset="-122"/>
            </a:endParaRPr>
          </a:p>
        </p:txBody>
      </p:sp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5C713D14-3538-6DC4-D7B8-C14D88649D9B}"/>
              </a:ext>
            </a:extLst>
          </p:cNvPr>
          <p:cNvSpPr/>
          <p:nvPr userDrawn="1"/>
        </p:nvSpPr>
        <p:spPr>
          <a:xfrm flipH="1" flipV="1">
            <a:off x="247268" y="3539897"/>
            <a:ext cx="91440" cy="3318103"/>
          </a:xfrm>
          <a:prstGeom prst="rect">
            <a:avLst/>
          </a:prstGeom>
          <a:solidFill>
            <a:srgbClr val="FF95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字魂115号-刀刀体" panose="00000500000000000000" pitchFamily="2" charset="-122"/>
              <a:sym typeface="字魂115号-刀刀体" panose="00000500000000000000" pitchFamily="2" charset="-122"/>
            </a:endParaRPr>
          </a:p>
        </p:txBody>
      </p:sp>
      <p:sp>
        <p:nvSpPr>
          <p:cNvPr id="4" name="PHẠM DUYÊN 3 - 9Slide.vn">
            <a:extLst>
              <a:ext uri="{FF2B5EF4-FFF2-40B4-BE49-F238E27FC236}">
                <a16:creationId xmlns:a16="http://schemas.microsoft.com/office/drawing/2014/main" id="{4A1509F9-2A1F-861D-352F-9A805B399CEA}"/>
              </a:ext>
            </a:extLst>
          </p:cNvPr>
          <p:cNvSpPr>
            <a:spLocks noChangeArrowheads="1"/>
          </p:cNvSpPr>
          <p:nvPr userDrawn="1"/>
        </p:nvSpPr>
        <p:spPr bwMode="auto">
          <a:xfrm rot="5400000" flipH="1">
            <a:off x="6038152" y="484079"/>
            <a:ext cx="115696" cy="12190414"/>
          </a:xfrm>
          <a:prstGeom prst="rect">
            <a:avLst/>
          </a:prstGeom>
          <a:solidFill>
            <a:srgbClr val="FF9565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endParaRPr lang="zh-CN" altLang="en-US" dirty="0">
              <a:solidFill>
                <a:srgbClr val="FFFFFF"/>
              </a:solidFill>
              <a:latin typeface="#9Slide01 Noi dung ngan" panose="00000600000000000000" pitchFamily="2" charset="0"/>
              <a:ea typeface="字魂115号-刀刀体" panose="00000500000000000000" pitchFamily="2" charset="-122"/>
              <a:sym typeface="字魂115号-刀刀体" panose="00000500000000000000" pitchFamily="2" charset="-122"/>
            </a:endParaRPr>
          </a:p>
        </p:txBody>
      </p:sp>
      <p:sp>
        <p:nvSpPr>
          <p:cNvPr id="5" name="PHẠM DUYÊN 4 - 9Slide.vn">
            <a:extLst>
              <a:ext uri="{FF2B5EF4-FFF2-40B4-BE49-F238E27FC236}">
                <a16:creationId xmlns:a16="http://schemas.microsoft.com/office/drawing/2014/main" id="{2A36689B-B48E-0C2D-067E-57F5CB2ABD92}"/>
              </a:ext>
            </a:extLst>
          </p:cNvPr>
          <p:cNvSpPr/>
          <p:nvPr userDrawn="1"/>
        </p:nvSpPr>
        <p:spPr>
          <a:xfrm>
            <a:off x="11539971" y="700160"/>
            <a:ext cx="271438" cy="27143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字魂115号-刀刀体" panose="00000500000000000000" pitchFamily="2" charset="-122"/>
              <a:sym typeface="字魂115号-刀刀体" panose="00000500000000000000" pitchFamily="2" charset="-122"/>
            </a:endParaRPr>
          </a:p>
        </p:txBody>
      </p:sp>
      <p:sp>
        <p:nvSpPr>
          <p:cNvPr id="6" name="PHẠM DUYÊN 5 - 9Slide.vn">
            <a:extLst>
              <a:ext uri="{FF2B5EF4-FFF2-40B4-BE49-F238E27FC236}">
                <a16:creationId xmlns:a16="http://schemas.microsoft.com/office/drawing/2014/main" id="{7A7628A9-2E4C-D9FF-0ECB-83FD9BD76918}"/>
              </a:ext>
            </a:extLst>
          </p:cNvPr>
          <p:cNvSpPr/>
          <p:nvPr userDrawn="1"/>
        </p:nvSpPr>
        <p:spPr>
          <a:xfrm>
            <a:off x="11539971" y="1142126"/>
            <a:ext cx="271438" cy="27143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字魂115号-刀刀体" panose="00000500000000000000" pitchFamily="2" charset="-122"/>
              <a:sym typeface="字魂115号-刀刀体" panose="00000500000000000000" pitchFamily="2" charset="-122"/>
            </a:endParaRPr>
          </a:p>
        </p:txBody>
      </p:sp>
      <p:sp>
        <p:nvSpPr>
          <p:cNvPr id="7" name="PHẠM DUYÊN 6 - 9Slide.vn">
            <a:extLst>
              <a:ext uri="{FF2B5EF4-FFF2-40B4-BE49-F238E27FC236}">
                <a16:creationId xmlns:a16="http://schemas.microsoft.com/office/drawing/2014/main" id="{AAD04B88-4014-99F0-F805-4E865F060489}"/>
              </a:ext>
            </a:extLst>
          </p:cNvPr>
          <p:cNvSpPr/>
          <p:nvPr userDrawn="1"/>
        </p:nvSpPr>
        <p:spPr>
          <a:xfrm>
            <a:off x="11539971" y="1601936"/>
            <a:ext cx="271438" cy="27143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字魂115号-刀刀体" panose="00000500000000000000" pitchFamily="2" charset="-122"/>
              <a:sym typeface="字魂115号-刀刀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9909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94101635-26E9-E7B1-C3D0-E6B4E9E8D323}"/>
              </a:ext>
            </a:extLst>
          </p:cNvPr>
          <p:cNvSpPr/>
          <p:nvPr userDrawn="1"/>
        </p:nvSpPr>
        <p:spPr>
          <a:xfrm flipH="1" flipV="1">
            <a:off x="196468" y="3539897"/>
            <a:ext cx="91440" cy="3318103"/>
          </a:xfrm>
          <a:prstGeom prst="rect">
            <a:avLst/>
          </a:prstGeom>
          <a:solidFill>
            <a:srgbClr val="FF95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字魂115号-刀刀体" panose="00000500000000000000" pitchFamily="2" charset="-122"/>
              <a:sym typeface="字魂115号-刀刀体" panose="00000500000000000000" pitchFamily="2" charset="-122"/>
            </a:endParaRPr>
          </a:p>
        </p:txBody>
      </p:sp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14E8A300-254A-98E7-0673-14A278F0EDC9}"/>
              </a:ext>
            </a:extLst>
          </p:cNvPr>
          <p:cNvSpPr>
            <a:spLocks noChangeArrowheads="1"/>
          </p:cNvSpPr>
          <p:nvPr userDrawn="1"/>
        </p:nvSpPr>
        <p:spPr bwMode="auto">
          <a:xfrm rot="5400000" flipH="1">
            <a:off x="6038152" y="484079"/>
            <a:ext cx="115696" cy="12190414"/>
          </a:xfrm>
          <a:prstGeom prst="rect">
            <a:avLst/>
          </a:prstGeom>
          <a:solidFill>
            <a:srgbClr val="FF9565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endParaRPr lang="zh-CN" altLang="en-US" dirty="0">
              <a:solidFill>
                <a:srgbClr val="FFFFFF"/>
              </a:solidFill>
              <a:latin typeface="#9Slide01 Noi dung ngan" panose="00000600000000000000" pitchFamily="2" charset="0"/>
              <a:ea typeface="字魂115号-刀刀体" panose="00000500000000000000" pitchFamily="2" charset="-122"/>
              <a:sym typeface="字魂115号-刀刀体" panose="00000500000000000000" pitchFamily="2" charset="-122"/>
            </a:endParaRPr>
          </a:p>
        </p:txBody>
      </p:sp>
      <p:sp>
        <p:nvSpPr>
          <p:cNvPr id="5" name="PHẠM DUYÊN 3 - 9Slide.vn">
            <a:extLst>
              <a:ext uri="{FF2B5EF4-FFF2-40B4-BE49-F238E27FC236}">
                <a16:creationId xmlns:a16="http://schemas.microsoft.com/office/drawing/2014/main" id="{62990DD1-155D-1890-4E9F-10280ECFA2A6}"/>
              </a:ext>
            </a:extLst>
          </p:cNvPr>
          <p:cNvSpPr/>
          <p:nvPr userDrawn="1"/>
        </p:nvSpPr>
        <p:spPr>
          <a:xfrm>
            <a:off x="11916792" y="0"/>
            <a:ext cx="91440" cy="3318103"/>
          </a:xfrm>
          <a:prstGeom prst="rect">
            <a:avLst/>
          </a:prstGeom>
          <a:solidFill>
            <a:srgbClr val="FF95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字魂115号-刀刀体" panose="00000500000000000000" pitchFamily="2" charset="-122"/>
              <a:sym typeface="字魂115号-刀刀体" panose="00000500000000000000" pitchFamily="2" charset="-122"/>
            </a:endParaRPr>
          </a:p>
        </p:txBody>
      </p:sp>
      <p:sp>
        <p:nvSpPr>
          <p:cNvPr id="6" name="PHẠM DUYÊN 4 - 9Slide.vn">
            <a:extLst>
              <a:ext uri="{FF2B5EF4-FFF2-40B4-BE49-F238E27FC236}">
                <a16:creationId xmlns:a16="http://schemas.microsoft.com/office/drawing/2014/main" id="{874E2B39-3B4C-26D8-816A-F992582A74DF}"/>
              </a:ext>
            </a:extLst>
          </p:cNvPr>
          <p:cNvSpPr>
            <a:spLocks noChangeArrowheads="1"/>
          </p:cNvSpPr>
          <p:nvPr userDrawn="1"/>
        </p:nvSpPr>
        <p:spPr bwMode="auto">
          <a:xfrm rot="5400000" flipV="1">
            <a:off x="6038152" y="-5816493"/>
            <a:ext cx="115696" cy="12190414"/>
          </a:xfrm>
          <a:prstGeom prst="rect">
            <a:avLst/>
          </a:prstGeom>
          <a:solidFill>
            <a:srgbClr val="FF9565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endParaRPr lang="zh-CN" altLang="en-US" dirty="0">
              <a:solidFill>
                <a:srgbClr val="FFFFFF"/>
              </a:solidFill>
              <a:latin typeface="#9Slide01 Noi dung ngan" panose="00000600000000000000" pitchFamily="2" charset="0"/>
              <a:ea typeface="字魂115号-刀刀体" panose="00000500000000000000" pitchFamily="2" charset="-122"/>
              <a:sym typeface="字魂115号-刀刀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7938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HẠM DUYÊN 4 - 9Slide.vn">
            <a:extLst>
              <a:ext uri="{FF2B5EF4-FFF2-40B4-BE49-F238E27FC236}">
                <a16:creationId xmlns:a16="http://schemas.microsoft.com/office/drawing/2014/main" id="{6354E2A1-9CA8-6B35-9F65-0C2AD58BCBCE}"/>
              </a:ext>
            </a:extLst>
          </p:cNvPr>
          <p:cNvSpPr txBox="1"/>
          <p:nvPr userDrawn="1"/>
        </p:nvSpPr>
        <p:spPr>
          <a:xfrm>
            <a:off x="3749678" y="711200"/>
            <a:ext cx="63341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B819"/>
                </a:solidFill>
                <a:effectLst>
                  <a:outerShdw blurRad="50800" dist="38100" algn="l" rotWithShape="0">
                    <a:srgbClr val="849279"/>
                  </a:outerShdw>
                </a:effectLst>
                <a:latin typeface="#9Slide07 Stormtrooper" panose="020B0500000000000000" pitchFamily="34" charset="0"/>
                <a:cs typeface="Arial" pitchFamily="34" charset="0"/>
              </a:rPr>
              <a:t>KHỞI</a:t>
            </a:r>
            <a:r>
              <a:rPr lang="en-US" sz="7200" baseline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B819"/>
                </a:solidFill>
                <a:effectLst>
                  <a:outerShdw blurRad="50800" dist="38100" algn="l" rotWithShape="0">
                    <a:srgbClr val="849279"/>
                  </a:outerShdw>
                </a:effectLst>
                <a:latin typeface="#9Slide07 Stormtrooper" panose="020B0500000000000000" pitchFamily="34" charset="0"/>
                <a:cs typeface="Arial" pitchFamily="34" charset="0"/>
              </a:rPr>
              <a:t> ĐỘNG</a:t>
            </a:r>
            <a:endParaRPr lang="en-US" sz="500" dirty="0">
              <a:solidFill>
                <a:srgbClr val="FFB819"/>
              </a:solidFill>
              <a:effectLst>
                <a:outerShdw blurRad="50800" dist="38100" algn="l" rotWithShape="0">
                  <a:srgbClr val="849279"/>
                </a:outerShdw>
              </a:effectLst>
              <a:latin typeface="#9Slide07 Stormtrooper" panose="020B0500000000000000" pitchFamily="34" charset="0"/>
            </a:endParaRPr>
          </a:p>
        </p:txBody>
      </p:sp>
      <p:sp>
        <p:nvSpPr>
          <p:cNvPr id="7" name="PHẠM DUYÊN 9 - 9Slide.vn">
            <a:extLst>
              <a:ext uri="{FF2B5EF4-FFF2-40B4-BE49-F238E27FC236}">
                <a16:creationId xmlns:a16="http://schemas.microsoft.com/office/drawing/2014/main" id="{4226446E-2AA5-37B2-C71A-7A613EAEAE07}"/>
              </a:ext>
            </a:extLst>
          </p:cNvPr>
          <p:cNvSpPr txBox="1"/>
          <p:nvPr userDrawn="1"/>
        </p:nvSpPr>
        <p:spPr>
          <a:xfrm>
            <a:off x="3086360" y="2254645"/>
            <a:ext cx="4803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5400">
                <a:solidFill>
                  <a:srgbClr val="FF9565"/>
                </a:solidFill>
                <a:effectLst>
                  <a:outerShdw blurRad="50800" dist="38100" algn="l" rotWithShape="0">
                    <a:srgbClr val="6BAFD3"/>
                  </a:outerShdw>
                </a:effectLst>
                <a:latin typeface="#9Slide07 Stormtrooper" panose="020B0500000000000000" pitchFamily="34" charset="0"/>
                <a:ea typeface="字魂115号-刀刀体" panose="00000500000000000000" pitchFamily="2" charset="-122"/>
                <a:cs typeface="851tegakizatsu" panose="02000600000000000000" pitchFamily="2" charset="-122"/>
                <a:sym typeface="字魂115号-刀刀体" panose="00000500000000000000" pitchFamily="2" charset="-122"/>
              </a:rPr>
              <a:t>SO SÁNH SỐ</a:t>
            </a:r>
            <a:endParaRPr lang="zh-CN" altLang="en-US" sz="5400" dirty="0">
              <a:solidFill>
                <a:srgbClr val="FF9565"/>
              </a:solidFill>
              <a:effectLst>
                <a:outerShdw blurRad="50800" dist="38100" algn="l" rotWithShape="0">
                  <a:srgbClr val="6BAFD3"/>
                </a:outerShdw>
              </a:effectLst>
              <a:latin typeface="#9Slide07 Stormtrooper" panose="020B0500000000000000" pitchFamily="34" charset="0"/>
              <a:ea typeface="字魂115号-刀刀体" panose="00000500000000000000" pitchFamily="2" charset="-122"/>
              <a:cs typeface="851tegakizatsu" panose="02000600000000000000" pitchFamily="2" charset="-122"/>
              <a:sym typeface="字魂115号-刀刀体" panose="00000500000000000000" pitchFamily="2" charset="-12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4A6D65-8BC4-5052-F54C-8D59BED4EC3C}"/>
              </a:ext>
            </a:extLst>
          </p:cNvPr>
          <p:cNvSpPr txBox="1"/>
          <p:nvPr userDrawn="1"/>
        </p:nvSpPr>
        <p:spPr>
          <a:xfrm>
            <a:off x="1805344" y="3936848"/>
            <a:ext cx="7366000" cy="1754326"/>
          </a:xfrm>
          <a:prstGeom prst="rect">
            <a:avLst/>
          </a:prstGeom>
          <a:noFill/>
          <a:effectLst>
            <a:glow rad="101600">
              <a:schemeClr val="accent1">
                <a:alpha val="36000"/>
              </a:schemeClr>
            </a:glow>
            <a:softEdge rad="12700"/>
          </a:effectLst>
          <a:scene3d>
            <a:camera prst="orthographicFront"/>
            <a:lightRig rig="flat" dir="t"/>
          </a:scene3d>
          <a:sp3d prstMaterial="powder">
            <a:bevelT h="0"/>
          </a:sp3d>
        </p:spPr>
        <p:txBody>
          <a:bodyPr wrap="square" rtlCol="0">
            <a:spAutoFit/>
            <a:sp3d extrusionH="31750" prstMaterial="powder"/>
          </a:bodyPr>
          <a:lstStyle/>
          <a:p>
            <a:pPr algn="ctr"/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47628"/>
                </a:solidFill>
                <a:effectLst>
                  <a:outerShdw algn="l" rotWithShape="0">
                    <a:srgbClr val="B6D9B0"/>
                  </a:outerShdw>
                </a:effectLst>
                <a:latin typeface="#9Slide07 Stormtrooper" panose="020B0500000000000000" pitchFamily="34" charset="0"/>
                <a:cs typeface="Arial" pitchFamily="34" charset="0"/>
              </a:rPr>
              <a:t>NÀO CHÚNG MÌNH CÙNG HÁT NHÉ !</a:t>
            </a:r>
          </a:p>
        </p:txBody>
      </p:sp>
    </p:spTree>
    <p:extLst>
      <p:ext uri="{BB962C8B-B14F-4D97-AF65-F5344CB8AC3E}">
        <p14:creationId xmlns:p14="http://schemas.microsoft.com/office/powerpoint/2010/main" val="235203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73" indent="0" algn="ctr">
              <a:buNone/>
              <a:defRPr sz="1999"/>
            </a:lvl2pPr>
            <a:lvl3pPr marL="914347" indent="0" algn="ctr">
              <a:buNone/>
              <a:defRPr sz="1799"/>
            </a:lvl3pPr>
            <a:lvl4pPr marL="1371519" indent="0" algn="ctr">
              <a:buNone/>
              <a:defRPr sz="1599"/>
            </a:lvl4pPr>
            <a:lvl5pPr marL="1828693" indent="0" algn="ctr">
              <a:buNone/>
              <a:defRPr sz="1599"/>
            </a:lvl5pPr>
            <a:lvl6pPr marL="2285866" indent="0" algn="ctr">
              <a:buNone/>
              <a:defRPr sz="1599"/>
            </a:lvl6pPr>
            <a:lvl7pPr marL="2743040" indent="0" algn="ctr">
              <a:buNone/>
              <a:defRPr sz="1599"/>
            </a:lvl7pPr>
            <a:lvl8pPr marL="3200213" indent="0" algn="ctr">
              <a:buNone/>
              <a:defRPr sz="1599"/>
            </a:lvl8pPr>
            <a:lvl9pPr marL="365738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t>17/09/2023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7725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3CCCE6-B308-4CD3-1491-C5BE01955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F1BE0-C504-45C0-9AB5-1F34B6FCD5DC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CCE173-C4EE-0C16-AA85-E750F004E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B43BD7-CAA3-9AE9-0547-3CEE0D929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DAD53-4A42-4AA4-985F-DB9C756B8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66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BBC824E5-926C-081A-481A-F45536C833E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CFE10E-BFA6-439A-8A4D-60F23F4AD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FA454F-A931-41B1-AE60-34D0627B5F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CC4BDF-5BC9-4D85-94F4-9626E1A569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F1BE0-C504-45C0-9AB5-1F34B6FCD5DC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D1520-8FBD-4736-BB7A-DF1C5755A1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7ADBC-F4EA-486A-B102-22A51EFA3A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ADAD53-4A42-4AA4-985F-DB9C756B8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080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2" r:id="rId3"/>
    <p:sldLayoutId id="2147483667" r:id="rId4"/>
    <p:sldLayoutId id="2147483666" r:id="rId5"/>
    <p:sldLayoutId id="2147483650" r:id="rId6"/>
    <p:sldLayoutId id="2147483668" r:id="rId7"/>
    <p:sldLayoutId id="2147483669" r:id="rId8"/>
    <p:sldLayoutId id="2147483670" r:id="rId9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6.xml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11" Type="http://schemas.openxmlformats.org/officeDocument/2006/relationships/slide" Target="slide3.xml"/><Relationship Id="rId5" Type="http://schemas.openxmlformats.org/officeDocument/2006/relationships/slide" Target="slide7.xml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slide" Target="slide4.xml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3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png"/><Relationship Id="rId4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HẠM DUYÊN 1 - 9Slide.vn">
            <a:extLst>
              <a:ext uri="{FF2B5EF4-FFF2-40B4-BE49-F238E27FC236}">
                <a16:creationId xmlns:a16="http://schemas.microsoft.com/office/drawing/2014/main" id="{AD78D8DE-4523-BDDE-D896-89A274CCB807}"/>
              </a:ext>
            </a:extLst>
          </p:cNvPr>
          <p:cNvCxnSpPr>
            <a:cxnSpLocks/>
          </p:cNvCxnSpPr>
          <p:nvPr/>
        </p:nvCxnSpPr>
        <p:spPr>
          <a:xfrm>
            <a:off x="1754030" y="3070133"/>
            <a:ext cx="4928409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C53B0D20-1F1E-DE07-85F9-2EEE602497B2}"/>
              </a:ext>
            </a:extLst>
          </p:cNvPr>
          <p:cNvSpPr txBox="1"/>
          <p:nvPr/>
        </p:nvSpPr>
        <p:spPr>
          <a:xfrm>
            <a:off x="1419832" y="1572447"/>
            <a:ext cx="53903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chemeClr val="bg1"/>
                </a:solidFill>
                <a:latin typeface="+mj-lt"/>
                <a:ea typeface="字魂115号-刀刀体" panose="00000500000000000000" pitchFamily="2" charset="-122"/>
                <a:sym typeface="字魂115号-刀刀体" panose="00000500000000000000" pitchFamily="2" charset="-122"/>
              </a:rPr>
              <a:t>TOÁN 1</a:t>
            </a:r>
            <a:endParaRPr lang="zh-CN" altLang="en-US" sz="7200" dirty="0">
              <a:solidFill>
                <a:schemeClr val="bg1"/>
              </a:solidFill>
              <a:latin typeface="+mj-lt"/>
              <a:ea typeface="字魂115号-刀刀体" panose="00000500000000000000" pitchFamily="2" charset="-122"/>
              <a:sym typeface="字魂115号-刀刀体" panose="00000500000000000000" pitchFamily="2" charset="-122"/>
            </a:endParaRPr>
          </a:p>
        </p:txBody>
      </p:sp>
      <p:pic>
        <p:nvPicPr>
          <p:cNvPr id="7" name="PHẠM DUYÊN 3 - 9Slide.vn">
            <a:extLst>
              <a:ext uri="{FF2B5EF4-FFF2-40B4-BE49-F238E27FC236}">
                <a16:creationId xmlns:a16="http://schemas.microsoft.com/office/drawing/2014/main" id="{B21CB9AD-F777-66D1-56BC-E93655830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9222" y="3521132"/>
            <a:ext cx="3091546" cy="1016752"/>
          </a:xfrm>
          <a:prstGeom prst="rect">
            <a:avLst/>
          </a:prstGeom>
        </p:spPr>
      </p:pic>
      <p:pic>
        <p:nvPicPr>
          <p:cNvPr id="9" name="PHẠM DUYÊN 4 - 9Slide.vn">
            <a:extLst>
              <a:ext uri="{FF2B5EF4-FFF2-40B4-BE49-F238E27FC236}">
                <a16:creationId xmlns:a16="http://schemas.microsoft.com/office/drawing/2014/main" id="{38D0F343-65DE-96E4-3B17-D938C5551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72" y="4532190"/>
            <a:ext cx="7420946" cy="2132832"/>
          </a:xfrm>
          <a:prstGeom prst="rect">
            <a:avLst/>
          </a:prstGeom>
        </p:spPr>
      </p:pic>
      <p:sp>
        <p:nvSpPr>
          <p:cNvPr id="2" name="PHẠM DUYÊN 3 - 9Slide.vn">
            <a:extLst>
              <a:ext uri="{FF2B5EF4-FFF2-40B4-BE49-F238E27FC236}">
                <a16:creationId xmlns:a16="http://schemas.microsoft.com/office/drawing/2014/main" id="{4EF76358-8142-CCCC-E9CE-ABE0AEDC4297}"/>
              </a:ext>
            </a:extLst>
          </p:cNvPr>
          <p:cNvSpPr txBox="1"/>
          <p:nvPr/>
        </p:nvSpPr>
        <p:spPr>
          <a:xfrm>
            <a:off x="955837" y="639062"/>
            <a:ext cx="73003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Quicksand" panose="00000500000000000000" pitchFamily="2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333516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5195E751-5542-5E7A-8FB9-F39FA21CF42A}"/>
              </a:ext>
            </a:extLst>
          </p:cNvPr>
          <p:cNvGrpSpPr/>
          <p:nvPr/>
        </p:nvGrpSpPr>
        <p:grpSpPr>
          <a:xfrm>
            <a:off x="355600" y="589056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1EFF7CD-83D9-D520-52EB-10691CBD7553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F4137B43-61D5-463C-EB63-C892B32F10E1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7594C512-BE7C-4228-F415-FAAEE5174A6F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FB69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61433C8-E3EA-623F-ECA8-FAF4EF4F2479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1D2949AE-79D4-C52D-17E7-748300A6BC95}"/>
              </a:ext>
            </a:extLst>
          </p:cNvPr>
          <p:cNvSpPr txBox="1"/>
          <p:nvPr/>
        </p:nvSpPr>
        <p:spPr>
          <a:xfrm>
            <a:off x="1214610" y="622457"/>
            <a:ext cx="10650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000" spc="107">
                <a:solidFill>
                  <a:schemeClr val="accent2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 bướm nhiều hơn </a:t>
            </a:r>
            <a:r>
              <a:rPr lang="en-GB" sz="4000" spc="107">
                <a:solidFill>
                  <a:srgbClr val="801634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</a:t>
            </a:r>
            <a:r>
              <a:rPr lang="en-GB" sz="4000" spc="107">
                <a:solidFill>
                  <a:schemeClr val="accent2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số hoa nhiều hơn?</a:t>
            </a:r>
            <a:endParaRPr lang="en-US" sz="4000" spc="107" dirty="0">
              <a:solidFill>
                <a:schemeClr val="accent2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HẠM DUYÊN 3 - 9Slide.vn">
            <a:extLst>
              <a:ext uri="{FF2B5EF4-FFF2-40B4-BE49-F238E27FC236}">
                <a16:creationId xmlns:a16="http://schemas.microsoft.com/office/drawing/2014/main" id="{622A4D8C-B88A-A8D4-CB2D-7CB89E51C9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3" r="3793"/>
          <a:stretch/>
        </p:blipFill>
        <p:spPr>
          <a:xfrm>
            <a:off x="241366" y="5975074"/>
            <a:ext cx="8889332" cy="704125"/>
          </a:xfrm>
          <a:prstGeom prst="rect">
            <a:avLst/>
          </a:prstGeom>
        </p:spPr>
      </p:pic>
      <p:pic>
        <p:nvPicPr>
          <p:cNvPr id="9" name="PHẠM DUYÊN 4 - 9Slide.vn">
            <a:extLst>
              <a:ext uri="{FF2B5EF4-FFF2-40B4-BE49-F238E27FC236}">
                <a16:creationId xmlns:a16="http://schemas.microsoft.com/office/drawing/2014/main" id="{E6793D85-72F9-097B-24D1-C26336CC07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196" y="1626030"/>
            <a:ext cx="782179" cy="1040804"/>
          </a:xfrm>
          <a:prstGeom prst="rect">
            <a:avLst/>
          </a:prstGeom>
        </p:spPr>
      </p:pic>
      <p:pic>
        <p:nvPicPr>
          <p:cNvPr id="10" name="PHẠM DUYÊN 5 - 9Slide.vn">
            <a:extLst>
              <a:ext uri="{FF2B5EF4-FFF2-40B4-BE49-F238E27FC236}">
                <a16:creationId xmlns:a16="http://schemas.microsoft.com/office/drawing/2014/main" id="{AF1CD446-CDDD-5447-FFEB-3C07CDC5F1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217" y="1636488"/>
            <a:ext cx="1002870" cy="1030346"/>
          </a:xfrm>
          <a:prstGeom prst="rect">
            <a:avLst/>
          </a:prstGeom>
        </p:spPr>
      </p:pic>
      <p:pic>
        <p:nvPicPr>
          <p:cNvPr id="11" name="PHẠM DUYÊN 6 - 9Slide.vn">
            <a:extLst>
              <a:ext uri="{FF2B5EF4-FFF2-40B4-BE49-F238E27FC236}">
                <a16:creationId xmlns:a16="http://schemas.microsoft.com/office/drawing/2014/main" id="{A1D22433-DEF4-FBD6-436A-65F8F1B88F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149" y="1733683"/>
            <a:ext cx="797091" cy="934934"/>
          </a:xfrm>
          <a:prstGeom prst="rect">
            <a:avLst/>
          </a:prstGeom>
        </p:spPr>
      </p:pic>
      <p:pic>
        <p:nvPicPr>
          <p:cNvPr id="12" name="PHẠM DUYÊN 7 - 9Slide.vn">
            <a:extLst>
              <a:ext uri="{FF2B5EF4-FFF2-40B4-BE49-F238E27FC236}">
                <a16:creationId xmlns:a16="http://schemas.microsoft.com/office/drawing/2014/main" id="{FC2FB373-C9F3-6426-9F6C-7B451F21DB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832" y="1566876"/>
            <a:ext cx="983988" cy="1099958"/>
          </a:xfrm>
          <a:prstGeom prst="rect">
            <a:avLst/>
          </a:prstGeom>
        </p:spPr>
      </p:pic>
      <p:pic>
        <p:nvPicPr>
          <p:cNvPr id="13" name="PHẠM DUYÊN 8 - 9Slide.vn">
            <a:extLst>
              <a:ext uri="{FF2B5EF4-FFF2-40B4-BE49-F238E27FC236}">
                <a16:creationId xmlns:a16="http://schemas.microsoft.com/office/drawing/2014/main" id="{F59387E9-9F7D-DB35-FDD9-B38C734005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013" y="1582146"/>
            <a:ext cx="1578532" cy="1084689"/>
          </a:xfrm>
          <a:prstGeom prst="rect">
            <a:avLst/>
          </a:prstGeom>
        </p:spPr>
      </p:pic>
      <p:pic>
        <p:nvPicPr>
          <p:cNvPr id="14" name="PHẠM DUYÊN 9 - 9Slide.vn">
            <a:extLst>
              <a:ext uri="{FF2B5EF4-FFF2-40B4-BE49-F238E27FC236}">
                <a16:creationId xmlns:a16="http://schemas.microsoft.com/office/drawing/2014/main" id="{08D68AF7-A1CE-F3D1-265C-5D45E499AE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528" y="3591019"/>
            <a:ext cx="1473392" cy="2688561"/>
          </a:xfrm>
          <a:prstGeom prst="rect">
            <a:avLst/>
          </a:prstGeom>
        </p:spPr>
      </p:pic>
      <p:pic>
        <p:nvPicPr>
          <p:cNvPr id="15" name="PHẠM DUYÊN 10 - 9Slide.vn">
            <a:extLst>
              <a:ext uri="{FF2B5EF4-FFF2-40B4-BE49-F238E27FC236}">
                <a16:creationId xmlns:a16="http://schemas.microsoft.com/office/drawing/2014/main" id="{30B4AC06-4AF3-E82B-D034-862F9F9849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10961" y="3835730"/>
            <a:ext cx="1284774" cy="2344381"/>
          </a:xfrm>
          <a:prstGeom prst="rect">
            <a:avLst/>
          </a:prstGeom>
        </p:spPr>
      </p:pic>
      <p:pic>
        <p:nvPicPr>
          <p:cNvPr id="16" name="PHẠM DUYÊN 11 - 9Slide.vn">
            <a:extLst>
              <a:ext uri="{FF2B5EF4-FFF2-40B4-BE49-F238E27FC236}">
                <a16:creationId xmlns:a16="http://schemas.microsoft.com/office/drawing/2014/main" id="{182B8C89-E45D-7A17-A01C-0234D15E5C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40" y="3468006"/>
            <a:ext cx="1461209" cy="2666329"/>
          </a:xfrm>
          <a:prstGeom prst="rect">
            <a:avLst/>
          </a:prstGeom>
        </p:spPr>
      </p:pic>
      <p:pic>
        <p:nvPicPr>
          <p:cNvPr id="17" name="PHẠM DUYÊN 12 - 9Slide.vn">
            <a:extLst>
              <a:ext uri="{FF2B5EF4-FFF2-40B4-BE49-F238E27FC236}">
                <a16:creationId xmlns:a16="http://schemas.microsoft.com/office/drawing/2014/main" id="{C059B44B-B9BD-5FCA-64D6-C8E3DC60C4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1558" y="4036180"/>
            <a:ext cx="1203897" cy="2196801"/>
          </a:xfrm>
          <a:prstGeom prst="rect">
            <a:avLst/>
          </a:prstGeom>
        </p:spPr>
      </p:pic>
      <p:pic>
        <p:nvPicPr>
          <p:cNvPr id="18" name="PHẠM DUYÊN 13 - 9Slide.vn">
            <a:extLst>
              <a:ext uri="{FF2B5EF4-FFF2-40B4-BE49-F238E27FC236}">
                <a16:creationId xmlns:a16="http://schemas.microsoft.com/office/drawing/2014/main" id="{F66918DB-B666-5FB0-0662-EB9313AA36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8559259" y="3121838"/>
            <a:ext cx="3240854" cy="2449279"/>
          </a:xfrm>
          <a:prstGeom prst="rect">
            <a:avLst/>
          </a:prstGeom>
        </p:spPr>
      </p:pic>
      <p:sp>
        <p:nvSpPr>
          <p:cNvPr id="19" name="PHẠM DUYÊN 14 - 9Slide.vn">
            <a:extLst>
              <a:ext uri="{FF2B5EF4-FFF2-40B4-BE49-F238E27FC236}">
                <a16:creationId xmlns:a16="http://schemas.microsoft.com/office/drawing/2014/main" id="{6E7F4BF1-5AF5-B573-CF42-B0530CE8873A}"/>
              </a:ext>
            </a:extLst>
          </p:cNvPr>
          <p:cNvSpPr txBox="1"/>
          <p:nvPr/>
        </p:nvSpPr>
        <p:spPr>
          <a:xfrm>
            <a:off x="8926286" y="3317986"/>
            <a:ext cx="272610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>
                <a:solidFill>
                  <a:srgbClr val="40505E"/>
                </a:solidFill>
                <a:latin typeface="#9Slide03 Sofia Pro Soft" panose="020B0000000000000000" pitchFamily="34" charset="0"/>
                <a:cs typeface="Lato Heavy" panose="020F0502020204030203" pitchFamily="34" charset="0"/>
              </a:rPr>
              <a:t>Số bướm </a:t>
            </a:r>
            <a:r>
              <a:rPr lang="en-GB" sz="3600" b="1">
                <a:solidFill>
                  <a:srgbClr val="3B6BDD"/>
                </a:solidFill>
                <a:latin typeface="#9Slide03 Sofia Pro Soft" panose="020B0000000000000000" pitchFamily="34" charset="0"/>
                <a:cs typeface="Lato Heavy" panose="020F0502020204030203" pitchFamily="34" charset="0"/>
              </a:rPr>
              <a:t>nhiều hơn </a:t>
            </a:r>
            <a:r>
              <a:rPr lang="en-GB" sz="3600">
                <a:solidFill>
                  <a:srgbClr val="40505E"/>
                </a:solidFill>
                <a:latin typeface="#9Slide03 Sofia Pro Soft" panose="020B0000000000000000" pitchFamily="34" charset="0"/>
                <a:cs typeface="Lato Heavy" panose="020F0502020204030203" pitchFamily="34" charset="0"/>
              </a:rPr>
              <a:t>số hoa.</a:t>
            </a:r>
            <a:endParaRPr lang="en-GB" sz="3600" dirty="0">
              <a:solidFill>
                <a:srgbClr val="40505E"/>
              </a:solidFill>
              <a:latin typeface="#9Slide03 Sofia Pro Soft" panose="020B0000000000000000" pitchFamily="34" charset="0"/>
              <a:cs typeface="Lato Heavy" panose="020F0502020204030203" pitchFamily="34" charset="0"/>
            </a:endParaRPr>
          </a:p>
        </p:txBody>
      </p:sp>
      <p:pic>
        <p:nvPicPr>
          <p:cNvPr id="20" name="PHẠM DUYÊN 15 - 9Slide.vn">
            <a:extLst>
              <a:ext uri="{FF2B5EF4-FFF2-40B4-BE49-F238E27FC236}">
                <a16:creationId xmlns:a16="http://schemas.microsoft.com/office/drawing/2014/main" id="{ACE22C46-74DB-5CA9-298A-4E28CDCC059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708" y="5229679"/>
            <a:ext cx="1262190" cy="139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10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96296E-6 L 0.04271 0.170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" y="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59259E-6 L 0.04675 0.2097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1" y="1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3.33333E-6 L 0.05365 0.153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2" y="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07943 0.2504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71" y="1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5195E751-5542-5E7A-8FB9-F39FA21CF42A}"/>
              </a:ext>
            </a:extLst>
          </p:cNvPr>
          <p:cNvGrpSpPr/>
          <p:nvPr/>
        </p:nvGrpSpPr>
        <p:grpSpPr>
          <a:xfrm>
            <a:off x="355600" y="589056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1EFF7CD-83D9-D520-52EB-10691CBD7553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F4137B43-61D5-463C-EB63-C892B32F10E1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7594C512-BE7C-4228-F415-FAAEE5174A6F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FB69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61433C8-E3EA-623F-ECA8-FAF4EF4F2479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1D2949AE-79D4-C52D-17E7-748300A6BC95}"/>
              </a:ext>
            </a:extLst>
          </p:cNvPr>
          <p:cNvSpPr txBox="1"/>
          <p:nvPr/>
        </p:nvSpPr>
        <p:spPr>
          <a:xfrm>
            <a:off x="1214610" y="622457"/>
            <a:ext cx="39542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000" spc="107">
                <a:solidFill>
                  <a:schemeClr val="accent2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nào đúng?</a:t>
            </a:r>
            <a:endParaRPr lang="en-US" sz="4000" spc="107" dirty="0">
              <a:solidFill>
                <a:schemeClr val="accent2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PHẠM DUYÊN 3 - 9Slide.vn">
            <a:extLst>
              <a:ext uri="{FF2B5EF4-FFF2-40B4-BE49-F238E27FC236}">
                <a16:creationId xmlns:a16="http://schemas.microsoft.com/office/drawing/2014/main" id="{C0D585C3-E88E-C5FB-2897-D4D6D21B81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766" y="2534191"/>
            <a:ext cx="733615" cy="1279123"/>
          </a:xfrm>
          <a:prstGeom prst="rect">
            <a:avLst/>
          </a:prstGeom>
        </p:spPr>
      </p:pic>
      <p:pic>
        <p:nvPicPr>
          <p:cNvPr id="22" name="PHẠM DUYÊN 4 - 9Slide.vn">
            <a:extLst>
              <a:ext uri="{FF2B5EF4-FFF2-40B4-BE49-F238E27FC236}">
                <a16:creationId xmlns:a16="http://schemas.microsoft.com/office/drawing/2014/main" id="{7C28416E-CD3A-1CAA-1687-8206E787F9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602" y="1368658"/>
            <a:ext cx="1160862" cy="1417031"/>
          </a:xfrm>
          <a:prstGeom prst="rect">
            <a:avLst/>
          </a:prstGeom>
        </p:spPr>
      </p:pic>
      <p:pic>
        <p:nvPicPr>
          <p:cNvPr id="23" name="PHẠM DUYÊN 5 - 9Slide.vn">
            <a:extLst>
              <a:ext uri="{FF2B5EF4-FFF2-40B4-BE49-F238E27FC236}">
                <a16:creationId xmlns:a16="http://schemas.microsoft.com/office/drawing/2014/main" id="{D63F34F0-7C44-7667-1972-841A45302E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539" y="1368659"/>
            <a:ext cx="2278653" cy="1419666"/>
          </a:xfrm>
          <a:prstGeom prst="rect">
            <a:avLst/>
          </a:prstGeom>
        </p:spPr>
      </p:pic>
      <p:pic>
        <p:nvPicPr>
          <p:cNvPr id="24" name="PHẠM DUYÊN 6 - 9Slide.vn">
            <a:extLst>
              <a:ext uri="{FF2B5EF4-FFF2-40B4-BE49-F238E27FC236}">
                <a16:creationId xmlns:a16="http://schemas.microsoft.com/office/drawing/2014/main" id="{7A37A7CC-AD3E-2A8B-2521-6EDE13E62C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267" y="1359949"/>
            <a:ext cx="1259635" cy="1425740"/>
          </a:xfrm>
          <a:prstGeom prst="rect">
            <a:avLst/>
          </a:prstGeom>
        </p:spPr>
      </p:pic>
      <p:pic>
        <p:nvPicPr>
          <p:cNvPr id="25" name="PHẠM DUYÊN 7 - 9Slide.vn">
            <a:extLst>
              <a:ext uri="{FF2B5EF4-FFF2-40B4-BE49-F238E27FC236}">
                <a16:creationId xmlns:a16="http://schemas.microsoft.com/office/drawing/2014/main" id="{FB6889C2-D6B8-1C0A-E5FC-43DC8B4B96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978" y="1368658"/>
            <a:ext cx="1846711" cy="1417031"/>
          </a:xfrm>
          <a:prstGeom prst="rect">
            <a:avLst/>
          </a:prstGeom>
        </p:spPr>
      </p:pic>
      <p:pic>
        <p:nvPicPr>
          <p:cNvPr id="26" name="PHẠM DUYÊN 8 - 9Slide.vn">
            <a:extLst>
              <a:ext uri="{FF2B5EF4-FFF2-40B4-BE49-F238E27FC236}">
                <a16:creationId xmlns:a16="http://schemas.microsoft.com/office/drawing/2014/main" id="{58739380-ADF3-1B55-425B-49147EB3490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766" y="4070847"/>
            <a:ext cx="697606" cy="694747"/>
          </a:xfrm>
          <a:prstGeom prst="rect">
            <a:avLst/>
          </a:prstGeom>
        </p:spPr>
      </p:pic>
      <p:pic>
        <p:nvPicPr>
          <p:cNvPr id="27" name="PHẠM DUYÊN 9 - 9Slide.vn">
            <a:extLst>
              <a:ext uri="{FF2B5EF4-FFF2-40B4-BE49-F238E27FC236}">
                <a16:creationId xmlns:a16="http://schemas.microsoft.com/office/drawing/2014/main" id="{CD82FAAF-BFB2-EB90-AAE6-D4AC63A02B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267" y="4070847"/>
            <a:ext cx="697606" cy="694747"/>
          </a:xfrm>
          <a:prstGeom prst="rect">
            <a:avLst/>
          </a:prstGeom>
        </p:spPr>
      </p:pic>
      <p:pic>
        <p:nvPicPr>
          <p:cNvPr id="28" name="PHẠM DUYÊN 10 - 9Slide.vn">
            <a:extLst>
              <a:ext uri="{FF2B5EF4-FFF2-40B4-BE49-F238E27FC236}">
                <a16:creationId xmlns:a16="http://schemas.microsoft.com/office/drawing/2014/main" id="{874FC556-A020-3404-E4A3-2853E0385F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016" y="4070846"/>
            <a:ext cx="697606" cy="694747"/>
          </a:xfrm>
          <a:prstGeom prst="rect">
            <a:avLst/>
          </a:prstGeom>
        </p:spPr>
      </p:pic>
      <p:pic>
        <p:nvPicPr>
          <p:cNvPr id="29" name="PHẠM DUYÊN 11 - 9Slide.vn">
            <a:extLst>
              <a:ext uri="{FF2B5EF4-FFF2-40B4-BE49-F238E27FC236}">
                <a16:creationId xmlns:a16="http://schemas.microsoft.com/office/drawing/2014/main" id="{D695ED44-5A84-164E-F7F7-C691821024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890" y="4070846"/>
            <a:ext cx="697606" cy="694747"/>
          </a:xfrm>
          <a:prstGeom prst="rect">
            <a:avLst/>
          </a:prstGeom>
        </p:spPr>
      </p:pic>
      <p:pic>
        <p:nvPicPr>
          <p:cNvPr id="30" name="PHẠM DUYÊN 12 - 9Slide.vn">
            <a:extLst>
              <a:ext uri="{FF2B5EF4-FFF2-40B4-BE49-F238E27FC236}">
                <a16:creationId xmlns:a16="http://schemas.microsoft.com/office/drawing/2014/main" id="{D3A8B943-ACAF-6AD6-9B48-6CCDAE034D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142" y="4070845"/>
            <a:ext cx="697606" cy="694747"/>
          </a:xfrm>
          <a:prstGeom prst="rect">
            <a:avLst/>
          </a:prstGeom>
        </p:spPr>
      </p:pic>
      <p:pic>
        <p:nvPicPr>
          <p:cNvPr id="31" name="PHẠM DUYÊN 13 - 9Slide.vn">
            <a:extLst>
              <a:ext uri="{FF2B5EF4-FFF2-40B4-BE49-F238E27FC236}">
                <a16:creationId xmlns:a16="http://schemas.microsoft.com/office/drawing/2014/main" id="{EB68E10D-E98D-8923-7DEE-6925E5BC08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075" y="2764925"/>
            <a:ext cx="733615" cy="1279123"/>
          </a:xfrm>
          <a:prstGeom prst="rect">
            <a:avLst/>
          </a:prstGeom>
        </p:spPr>
      </p:pic>
      <p:pic>
        <p:nvPicPr>
          <p:cNvPr id="32" name="PHẠM DUYÊN 14 - 9Slide.vn">
            <a:extLst>
              <a:ext uri="{FF2B5EF4-FFF2-40B4-BE49-F238E27FC236}">
                <a16:creationId xmlns:a16="http://schemas.microsoft.com/office/drawing/2014/main" id="{B2BF4E86-48DB-3A58-85AC-7DEC0864AE9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50032" y="2534191"/>
            <a:ext cx="582507" cy="1015653"/>
          </a:xfrm>
          <a:prstGeom prst="rect">
            <a:avLst/>
          </a:prstGeom>
        </p:spPr>
      </p:pic>
      <p:pic>
        <p:nvPicPr>
          <p:cNvPr id="33" name="PHẠM DUYÊN 15 - 9Slide.vn">
            <a:extLst>
              <a:ext uri="{FF2B5EF4-FFF2-40B4-BE49-F238E27FC236}">
                <a16:creationId xmlns:a16="http://schemas.microsoft.com/office/drawing/2014/main" id="{96E75F5A-2DED-D9A3-5F2F-891CF8B4DC3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71094" y="2534192"/>
            <a:ext cx="694400" cy="1210749"/>
          </a:xfrm>
          <a:prstGeom prst="rect">
            <a:avLst/>
          </a:prstGeom>
        </p:spPr>
      </p:pic>
      <p:grpSp>
        <p:nvGrpSpPr>
          <p:cNvPr id="34" name="PHẠM DUYÊN 16 - 9Slide.vn">
            <a:extLst>
              <a:ext uri="{FF2B5EF4-FFF2-40B4-BE49-F238E27FC236}">
                <a16:creationId xmlns:a16="http://schemas.microsoft.com/office/drawing/2014/main" id="{FA4771D9-FDBC-4357-923F-AA0ACFD6D2A6}"/>
              </a:ext>
            </a:extLst>
          </p:cNvPr>
          <p:cNvGrpSpPr/>
          <p:nvPr/>
        </p:nvGrpSpPr>
        <p:grpSpPr>
          <a:xfrm>
            <a:off x="3011290" y="2580414"/>
            <a:ext cx="469737" cy="2040545"/>
            <a:chOff x="3860006" y="2145506"/>
            <a:chExt cx="352425" cy="1530940"/>
          </a:xfrm>
        </p:grpSpPr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BE9596D8-7A78-BCB4-3604-58689DBE95FD}"/>
                </a:ext>
              </a:extLst>
            </p:cNvPr>
            <p:cNvSpPr/>
            <p:nvPr/>
          </p:nvSpPr>
          <p:spPr>
            <a:xfrm>
              <a:off x="4002634" y="2145506"/>
              <a:ext cx="209797" cy="1345407"/>
            </a:xfrm>
            <a:custGeom>
              <a:avLst/>
              <a:gdLst>
                <a:gd name="connsiteX0" fmla="*/ 209797 w 209797"/>
                <a:gd name="connsiteY0" fmla="*/ 0 h 1345407"/>
                <a:gd name="connsiteX1" fmla="*/ 207416 w 209797"/>
                <a:gd name="connsiteY1" fmla="*/ 14288 h 1345407"/>
                <a:gd name="connsiteX2" fmla="*/ 200272 w 209797"/>
                <a:gd name="connsiteY2" fmla="*/ 35719 h 1345407"/>
                <a:gd name="connsiteX3" fmla="*/ 197891 w 209797"/>
                <a:gd name="connsiteY3" fmla="*/ 54769 h 1345407"/>
                <a:gd name="connsiteX4" fmla="*/ 195510 w 209797"/>
                <a:gd name="connsiteY4" fmla="*/ 83344 h 1345407"/>
                <a:gd name="connsiteX5" fmla="*/ 188366 w 209797"/>
                <a:gd name="connsiteY5" fmla="*/ 126207 h 1345407"/>
                <a:gd name="connsiteX6" fmla="*/ 185985 w 209797"/>
                <a:gd name="connsiteY6" fmla="*/ 514350 h 1345407"/>
                <a:gd name="connsiteX7" fmla="*/ 181222 w 209797"/>
                <a:gd name="connsiteY7" fmla="*/ 531019 h 1345407"/>
                <a:gd name="connsiteX8" fmla="*/ 176460 w 209797"/>
                <a:gd name="connsiteY8" fmla="*/ 581025 h 1345407"/>
                <a:gd name="connsiteX9" fmla="*/ 171697 w 209797"/>
                <a:gd name="connsiteY9" fmla="*/ 595313 h 1345407"/>
                <a:gd name="connsiteX10" fmla="*/ 162172 w 209797"/>
                <a:gd name="connsiteY10" fmla="*/ 626269 h 1345407"/>
                <a:gd name="connsiteX11" fmla="*/ 157410 w 209797"/>
                <a:gd name="connsiteY11" fmla="*/ 642938 h 1345407"/>
                <a:gd name="connsiteX12" fmla="*/ 147885 w 209797"/>
                <a:gd name="connsiteY12" fmla="*/ 669132 h 1345407"/>
                <a:gd name="connsiteX13" fmla="*/ 138360 w 209797"/>
                <a:gd name="connsiteY13" fmla="*/ 697707 h 1345407"/>
                <a:gd name="connsiteX14" fmla="*/ 133597 w 209797"/>
                <a:gd name="connsiteY14" fmla="*/ 711994 h 1345407"/>
                <a:gd name="connsiteX15" fmla="*/ 124072 w 209797"/>
                <a:gd name="connsiteY15" fmla="*/ 726282 h 1345407"/>
                <a:gd name="connsiteX16" fmla="*/ 112166 w 209797"/>
                <a:gd name="connsiteY16" fmla="*/ 757238 h 1345407"/>
                <a:gd name="connsiteX17" fmla="*/ 107404 w 209797"/>
                <a:gd name="connsiteY17" fmla="*/ 771525 h 1345407"/>
                <a:gd name="connsiteX18" fmla="*/ 95497 w 209797"/>
                <a:gd name="connsiteY18" fmla="*/ 790575 h 1345407"/>
                <a:gd name="connsiteX19" fmla="*/ 78829 w 209797"/>
                <a:gd name="connsiteY19" fmla="*/ 833438 h 1345407"/>
                <a:gd name="connsiteX20" fmla="*/ 71685 w 209797"/>
                <a:gd name="connsiteY20" fmla="*/ 847725 h 1345407"/>
                <a:gd name="connsiteX21" fmla="*/ 66922 w 209797"/>
                <a:gd name="connsiteY21" fmla="*/ 862013 h 1345407"/>
                <a:gd name="connsiteX22" fmla="*/ 59779 w 209797"/>
                <a:gd name="connsiteY22" fmla="*/ 873919 h 1345407"/>
                <a:gd name="connsiteX23" fmla="*/ 50254 w 209797"/>
                <a:gd name="connsiteY23" fmla="*/ 907257 h 1345407"/>
                <a:gd name="connsiteX24" fmla="*/ 38347 w 209797"/>
                <a:gd name="connsiteY24" fmla="*/ 940594 h 1345407"/>
                <a:gd name="connsiteX25" fmla="*/ 31204 w 209797"/>
                <a:gd name="connsiteY25" fmla="*/ 971550 h 1345407"/>
                <a:gd name="connsiteX26" fmla="*/ 26441 w 209797"/>
                <a:gd name="connsiteY26" fmla="*/ 992982 h 1345407"/>
                <a:gd name="connsiteX27" fmla="*/ 21679 w 209797"/>
                <a:gd name="connsiteY27" fmla="*/ 1004888 h 1345407"/>
                <a:gd name="connsiteX28" fmla="*/ 19297 w 209797"/>
                <a:gd name="connsiteY28" fmla="*/ 1026319 h 1345407"/>
                <a:gd name="connsiteX29" fmla="*/ 16916 w 209797"/>
                <a:gd name="connsiteY29" fmla="*/ 1038225 h 1345407"/>
                <a:gd name="connsiteX30" fmla="*/ 14535 w 209797"/>
                <a:gd name="connsiteY30" fmla="*/ 1052513 h 1345407"/>
                <a:gd name="connsiteX31" fmla="*/ 12154 w 209797"/>
                <a:gd name="connsiteY31" fmla="*/ 1064419 h 1345407"/>
                <a:gd name="connsiteX32" fmla="*/ 9772 w 209797"/>
                <a:gd name="connsiteY32" fmla="*/ 1083469 h 1345407"/>
                <a:gd name="connsiteX33" fmla="*/ 7391 w 209797"/>
                <a:gd name="connsiteY33" fmla="*/ 1143000 h 1345407"/>
                <a:gd name="connsiteX34" fmla="*/ 247 w 209797"/>
                <a:gd name="connsiteY34" fmla="*/ 1233488 h 1345407"/>
                <a:gd name="connsiteX35" fmla="*/ 247 w 209797"/>
                <a:gd name="connsiteY35" fmla="*/ 1345407 h 1345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09797" h="1345407">
                  <a:moveTo>
                    <a:pt x="209797" y="0"/>
                  </a:moveTo>
                  <a:cubicBezTo>
                    <a:pt x="209003" y="4763"/>
                    <a:pt x="208660" y="9623"/>
                    <a:pt x="207416" y="14288"/>
                  </a:cubicBezTo>
                  <a:cubicBezTo>
                    <a:pt x="205476" y="21564"/>
                    <a:pt x="200272" y="35719"/>
                    <a:pt x="200272" y="35719"/>
                  </a:cubicBezTo>
                  <a:cubicBezTo>
                    <a:pt x="199478" y="42069"/>
                    <a:pt x="198528" y="48401"/>
                    <a:pt x="197891" y="54769"/>
                  </a:cubicBezTo>
                  <a:cubicBezTo>
                    <a:pt x="196940" y="64280"/>
                    <a:pt x="196773" y="73870"/>
                    <a:pt x="195510" y="83344"/>
                  </a:cubicBezTo>
                  <a:cubicBezTo>
                    <a:pt x="193596" y="97702"/>
                    <a:pt x="188366" y="126207"/>
                    <a:pt x="188366" y="126207"/>
                  </a:cubicBezTo>
                  <a:cubicBezTo>
                    <a:pt x="187572" y="255588"/>
                    <a:pt x="188268" y="384987"/>
                    <a:pt x="185985" y="514350"/>
                  </a:cubicBezTo>
                  <a:cubicBezTo>
                    <a:pt x="185883" y="520128"/>
                    <a:pt x="182433" y="525369"/>
                    <a:pt x="181222" y="531019"/>
                  </a:cubicBezTo>
                  <a:cubicBezTo>
                    <a:pt x="176745" y="551911"/>
                    <a:pt x="180274" y="555599"/>
                    <a:pt x="176460" y="581025"/>
                  </a:cubicBezTo>
                  <a:cubicBezTo>
                    <a:pt x="175715" y="585990"/>
                    <a:pt x="173076" y="590486"/>
                    <a:pt x="171697" y="595313"/>
                  </a:cubicBezTo>
                  <a:cubicBezTo>
                    <a:pt x="149074" y="674494"/>
                    <a:pt x="180353" y="571725"/>
                    <a:pt x="162172" y="626269"/>
                  </a:cubicBezTo>
                  <a:cubicBezTo>
                    <a:pt x="160345" y="631751"/>
                    <a:pt x="159109" y="637415"/>
                    <a:pt x="157410" y="642938"/>
                  </a:cubicBezTo>
                  <a:cubicBezTo>
                    <a:pt x="148749" y="671088"/>
                    <a:pt x="156680" y="644213"/>
                    <a:pt x="147885" y="669132"/>
                  </a:cubicBezTo>
                  <a:cubicBezTo>
                    <a:pt x="144544" y="678600"/>
                    <a:pt x="141535" y="688182"/>
                    <a:pt x="138360" y="697707"/>
                  </a:cubicBezTo>
                  <a:cubicBezTo>
                    <a:pt x="136772" y="702469"/>
                    <a:pt x="136382" y="707817"/>
                    <a:pt x="133597" y="711994"/>
                  </a:cubicBezTo>
                  <a:lnTo>
                    <a:pt x="124072" y="726282"/>
                  </a:lnTo>
                  <a:cubicBezTo>
                    <a:pt x="114009" y="761506"/>
                    <a:pt x="125432" y="725400"/>
                    <a:pt x="112166" y="757238"/>
                  </a:cubicBezTo>
                  <a:cubicBezTo>
                    <a:pt x="110235" y="761872"/>
                    <a:pt x="109649" y="767035"/>
                    <a:pt x="107404" y="771525"/>
                  </a:cubicBezTo>
                  <a:cubicBezTo>
                    <a:pt x="91533" y="803267"/>
                    <a:pt x="107936" y="760169"/>
                    <a:pt x="95497" y="790575"/>
                  </a:cubicBezTo>
                  <a:cubicBezTo>
                    <a:pt x="89693" y="804764"/>
                    <a:pt x="85685" y="819727"/>
                    <a:pt x="78829" y="833438"/>
                  </a:cubicBezTo>
                  <a:cubicBezTo>
                    <a:pt x="76448" y="838200"/>
                    <a:pt x="73733" y="842810"/>
                    <a:pt x="71685" y="847725"/>
                  </a:cubicBezTo>
                  <a:cubicBezTo>
                    <a:pt x="69754" y="852359"/>
                    <a:pt x="69505" y="857708"/>
                    <a:pt x="66922" y="862013"/>
                  </a:cubicBezTo>
                  <a:cubicBezTo>
                    <a:pt x="64541" y="865982"/>
                    <a:pt x="61694" y="869706"/>
                    <a:pt x="59779" y="873919"/>
                  </a:cubicBezTo>
                  <a:cubicBezTo>
                    <a:pt x="55384" y="883588"/>
                    <a:pt x="53055" y="897454"/>
                    <a:pt x="50254" y="907257"/>
                  </a:cubicBezTo>
                  <a:cubicBezTo>
                    <a:pt x="47494" y="916918"/>
                    <a:pt x="41651" y="931785"/>
                    <a:pt x="38347" y="940594"/>
                  </a:cubicBezTo>
                  <a:cubicBezTo>
                    <a:pt x="33795" y="972458"/>
                    <a:pt x="39047" y="942792"/>
                    <a:pt x="31204" y="971550"/>
                  </a:cubicBezTo>
                  <a:cubicBezTo>
                    <a:pt x="28377" y="981917"/>
                    <a:pt x="29645" y="983370"/>
                    <a:pt x="26441" y="992982"/>
                  </a:cubicBezTo>
                  <a:cubicBezTo>
                    <a:pt x="25089" y="997037"/>
                    <a:pt x="23266" y="1000919"/>
                    <a:pt x="21679" y="1004888"/>
                  </a:cubicBezTo>
                  <a:cubicBezTo>
                    <a:pt x="20885" y="1012032"/>
                    <a:pt x="20314" y="1019204"/>
                    <a:pt x="19297" y="1026319"/>
                  </a:cubicBezTo>
                  <a:cubicBezTo>
                    <a:pt x="18725" y="1030326"/>
                    <a:pt x="17640" y="1034243"/>
                    <a:pt x="16916" y="1038225"/>
                  </a:cubicBezTo>
                  <a:cubicBezTo>
                    <a:pt x="16052" y="1042975"/>
                    <a:pt x="15399" y="1047763"/>
                    <a:pt x="14535" y="1052513"/>
                  </a:cubicBezTo>
                  <a:cubicBezTo>
                    <a:pt x="13811" y="1056495"/>
                    <a:pt x="12769" y="1060419"/>
                    <a:pt x="12154" y="1064419"/>
                  </a:cubicBezTo>
                  <a:cubicBezTo>
                    <a:pt x="11181" y="1070744"/>
                    <a:pt x="10566" y="1077119"/>
                    <a:pt x="9772" y="1083469"/>
                  </a:cubicBezTo>
                  <a:cubicBezTo>
                    <a:pt x="8978" y="1103313"/>
                    <a:pt x="8773" y="1123189"/>
                    <a:pt x="7391" y="1143000"/>
                  </a:cubicBezTo>
                  <a:cubicBezTo>
                    <a:pt x="2716" y="1210015"/>
                    <a:pt x="1310" y="1162268"/>
                    <a:pt x="247" y="1233488"/>
                  </a:cubicBezTo>
                  <a:cubicBezTo>
                    <a:pt x="-310" y="1270790"/>
                    <a:pt x="247" y="1308101"/>
                    <a:pt x="247" y="1345407"/>
                  </a:cubicBezTo>
                </a:path>
              </a:pathLst>
            </a:custGeom>
            <a:noFill/>
            <a:ln w="28575">
              <a:solidFill>
                <a:srgbClr val="F4762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99"/>
            </a:p>
          </p:txBody>
        </p:sp>
        <p:sp>
          <p:nvSpPr>
            <p:cNvPr id="36" name="Rounded Rectangle 7">
              <a:extLst>
                <a:ext uri="{FF2B5EF4-FFF2-40B4-BE49-F238E27FC236}">
                  <a16:creationId xmlns:a16="http://schemas.microsoft.com/office/drawing/2014/main" id="{2D19AF87-EDD0-BFC6-260B-38ECE86F13A8}"/>
                </a:ext>
              </a:extLst>
            </p:cNvPr>
            <p:cNvSpPr/>
            <p:nvPr/>
          </p:nvSpPr>
          <p:spPr>
            <a:xfrm>
              <a:off x="3860006" y="3490913"/>
              <a:ext cx="273844" cy="185533"/>
            </a:xfrm>
            <a:prstGeom prst="roundRect">
              <a:avLst/>
            </a:prstGeom>
            <a:solidFill>
              <a:srgbClr val="F8B9CD"/>
            </a:solidFill>
            <a:ln>
              <a:solidFill>
                <a:srgbClr val="F4762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99"/>
            </a:p>
          </p:txBody>
        </p:sp>
      </p:grpSp>
      <p:grpSp>
        <p:nvGrpSpPr>
          <p:cNvPr id="37" name="PHẠM DUYÊN 17 - 9Slide.vn">
            <a:extLst>
              <a:ext uri="{FF2B5EF4-FFF2-40B4-BE49-F238E27FC236}">
                <a16:creationId xmlns:a16="http://schemas.microsoft.com/office/drawing/2014/main" id="{5C3580A7-8E56-905C-44EB-FB4D1085F39B}"/>
              </a:ext>
            </a:extLst>
          </p:cNvPr>
          <p:cNvGrpSpPr/>
          <p:nvPr/>
        </p:nvGrpSpPr>
        <p:grpSpPr>
          <a:xfrm>
            <a:off x="4510194" y="2764500"/>
            <a:ext cx="1513125" cy="1856457"/>
            <a:chOff x="4984575" y="2283619"/>
            <a:chExt cx="1135238" cy="1392826"/>
          </a:xfrm>
        </p:grpSpPr>
        <p:sp>
          <p:nvSpPr>
            <p:cNvPr id="38" name="Rounded Rectangle 38">
              <a:extLst>
                <a:ext uri="{FF2B5EF4-FFF2-40B4-BE49-F238E27FC236}">
                  <a16:creationId xmlns:a16="http://schemas.microsoft.com/office/drawing/2014/main" id="{1A7E9532-F327-CCA0-D514-D628009F15E1}"/>
                </a:ext>
              </a:extLst>
            </p:cNvPr>
            <p:cNvSpPr/>
            <p:nvPr/>
          </p:nvSpPr>
          <p:spPr>
            <a:xfrm>
              <a:off x="4984575" y="3490912"/>
              <a:ext cx="273844" cy="185533"/>
            </a:xfrm>
            <a:prstGeom prst="roundRect">
              <a:avLst/>
            </a:prstGeom>
            <a:solidFill>
              <a:srgbClr val="F8B9CD"/>
            </a:solidFill>
            <a:ln>
              <a:solidFill>
                <a:srgbClr val="F4762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99"/>
            </a:p>
          </p:txBody>
        </p:sp>
        <p:sp>
          <p:nvSpPr>
            <p:cNvPr id="39" name="Freeform 41">
              <a:extLst>
                <a:ext uri="{FF2B5EF4-FFF2-40B4-BE49-F238E27FC236}">
                  <a16:creationId xmlns:a16="http://schemas.microsoft.com/office/drawing/2014/main" id="{D9AC5E29-5FF3-6E42-058F-4BA6F546EDB9}"/>
                </a:ext>
              </a:extLst>
            </p:cNvPr>
            <p:cNvSpPr/>
            <p:nvPr/>
          </p:nvSpPr>
          <p:spPr>
            <a:xfrm>
              <a:off x="5083945" y="2283619"/>
              <a:ext cx="1035868" cy="1207293"/>
            </a:xfrm>
            <a:custGeom>
              <a:avLst/>
              <a:gdLst>
                <a:gd name="connsiteX0" fmla="*/ 1035868 w 1035868"/>
                <a:gd name="connsiteY0" fmla="*/ 0 h 1195387"/>
                <a:gd name="connsiteX1" fmla="*/ 1026343 w 1035868"/>
                <a:gd name="connsiteY1" fmla="*/ 14287 h 1195387"/>
                <a:gd name="connsiteX2" fmla="*/ 1012055 w 1035868"/>
                <a:gd name="connsiteY2" fmla="*/ 28575 h 1195387"/>
                <a:gd name="connsiteX3" fmla="*/ 995386 w 1035868"/>
                <a:gd name="connsiteY3" fmla="*/ 45244 h 1195387"/>
                <a:gd name="connsiteX4" fmla="*/ 981099 w 1035868"/>
                <a:gd name="connsiteY4" fmla="*/ 59531 h 1195387"/>
                <a:gd name="connsiteX5" fmla="*/ 976336 w 1035868"/>
                <a:gd name="connsiteY5" fmla="*/ 66675 h 1195387"/>
                <a:gd name="connsiteX6" fmla="*/ 969193 w 1035868"/>
                <a:gd name="connsiteY6" fmla="*/ 73819 h 1195387"/>
                <a:gd name="connsiteX7" fmla="*/ 957286 w 1035868"/>
                <a:gd name="connsiteY7" fmla="*/ 88106 h 1195387"/>
                <a:gd name="connsiteX8" fmla="*/ 942999 w 1035868"/>
                <a:gd name="connsiteY8" fmla="*/ 97631 h 1195387"/>
                <a:gd name="connsiteX9" fmla="*/ 935855 w 1035868"/>
                <a:gd name="connsiteY9" fmla="*/ 102394 h 1195387"/>
                <a:gd name="connsiteX10" fmla="*/ 923949 w 1035868"/>
                <a:gd name="connsiteY10" fmla="*/ 109537 h 1195387"/>
                <a:gd name="connsiteX11" fmla="*/ 907280 w 1035868"/>
                <a:gd name="connsiteY11" fmla="*/ 121444 h 1195387"/>
                <a:gd name="connsiteX12" fmla="*/ 890611 w 1035868"/>
                <a:gd name="connsiteY12" fmla="*/ 133350 h 1195387"/>
                <a:gd name="connsiteX13" fmla="*/ 881086 w 1035868"/>
                <a:gd name="connsiteY13" fmla="*/ 140494 h 1195387"/>
                <a:gd name="connsiteX14" fmla="*/ 873943 w 1035868"/>
                <a:gd name="connsiteY14" fmla="*/ 145256 h 1195387"/>
                <a:gd name="connsiteX15" fmla="*/ 864418 w 1035868"/>
                <a:gd name="connsiteY15" fmla="*/ 152400 h 1195387"/>
                <a:gd name="connsiteX16" fmla="*/ 854893 w 1035868"/>
                <a:gd name="connsiteY16" fmla="*/ 157162 h 1195387"/>
                <a:gd name="connsiteX17" fmla="*/ 847749 w 1035868"/>
                <a:gd name="connsiteY17" fmla="*/ 161925 h 1195387"/>
                <a:gd name="connsiteX18" fmla="*/ 828699 w 1035868"/>
                <a:gd name="connsiteY18" fmla="*/ 171450 h 1195387"/>
                <a:gd name="connsiteX19" fmla="*/ 816793 w 1035868"/>
                <a:gd name="connsiteY19" fmla="*/ 178594 h 1195387"/>
                <a:gd name="connsiteX20" fmla="*/ 802505 w 1035868"/>
                <a:gd name="connsiteY20" fmla="*/ 188119 h 1195387"/>
                <a:gd name="connsiteX21" fmla="*/ 795361 w 1035868"/>
                <a:gd name="connsiteY21" fmla="*/ 190500 h 1195387"/>
                <a:gd name="connsiteX22" fmla="*/ 783455 w 1035868"/>
                <a:gd name="connsiteY22" fmla="*/ 197644 h 1195387"/>
                <a:gd name="connsiteX23" fmla="*/ 766786 w 1035868"/>
                <a:gd name="connsiteY23" fmla="*/ 211931 h 1195387"/>
                <a:gd name="connsiteX24" fmla="*/ 759643 w 1035868"/>
                <a:gd name="connsiteY24" fmla="*/ 214312 h 1195387"/>
                <a:gd name="connsiteX25" fmla="*/ 752499 w 1035868"/>
                <a:gd name="connsiteY25" fmla="*/ 219075 h 1195387"/>
                <a:gd name="connsiteX26" fmla="*/ 745355 w 1035868"/>
                <a:gd name="connsiteY26" fmla="*/ 226219 h 1195387"/>
                <a:gd name="connsiteX27" fmla="*/ 728686 w 1035868"/>
                <a:gd name="connsiteY27" fmla="*/ 235744 h 1195387"/>
                <a:gd name="connsiteX28" fmla="*/ 712018 w 1035868"/>
                <a:gd name="connsiteY28" fmla="*/ 242887 h 1195387"/>
                <a:gd name="connsiteX29" fmla="*/ 690586 w 1035868"/>
                <a:gd name="connsiteY29" fmla="*/ 254794 h 1195387"/>
                <a:gd name="connsiteX30" fmla="*/ 662011 w 1035868"/>
                <a:gd name="connsiteY30" fmla="*/ 273844 h 1195387"/>
                <a:gd name="connsiteX31" fmla="*/ 650105 w 1035868"/>
                <a:gd name="connsiteY31" fmla="*/ 280987 h 1195387"/>
                <a:gd name="connsiteX32" fmla="*/ 642961 w 1035868"/>
                <a:gd name="connsiteY32" fmla="*/ 288131 h 1195387"/>
                <a:gd name="connsiteX33" fmla="*/ 628674 w 1035868"/>
                <a:gd name="connsiteY33" fmla="*/ 292894 h 1195387"/>
                <a:gd name="connsiteX34" fmla="*/ 619149 w 1035868"/>
                <a:gd name="connsiteY34" fmla="*/ 302419 h 1195387"/>
                <a:gd name="connsiteX35" fmla="*/ 595336 w 1035868"/>
                <a:gd name="connsiteY35" fmla="*/ 319087 h 1195387"/>
                <a:gd name="connsiteX36" fmla="*/ 578668 w 1035868"/>
                <a:gd name="connsiteY36" fmla="*/ 328612 h 1195387"/>
                <a:gd name="connsiteX37" fmla="*/ 552474 w 1035868"/>
                <a:gd name="connsiteY37" fmla="*/ 350044 h 1195387"/>
                <a:gd name="connsiteX38" fmla="*/ 545330 w 1035868"/>
                <a:gd name="connsiteY38" fmla="*/ 354806 h 1195387"/>
                <a:gd name="connsiteX39" fmla="*/ 511993 w 1035868"/>
                <a:gd name="connsiteY39" fmla="*/ 378619 h 1195387"/>
                <a:gd name="connsiteX40" fmla="*/ 495324 w 1035868"/>
                <a:gd name="connsiteY40" fmla="*/ 388144 h 1195387"/>
                <a:gd name="connsiteX41" fmla="*/ 485799 w 1035868"/>
                <a:gd name="connsiteY41" fmla="*/ 395287 h 1195387"/>
                <a:gd name="connsiteX42" fmla="*/ 469130 w 1035868"/>
                <a:gd name="connsiteY42" fmla="*/ 409575 h 1195387"/>
                <a:gd name="connsiteX43" fmla="*/ 461986 w 1035868"/>
                <a:gd name="connsiteY43" fmla="*/ 411956 h 1195387"/>
                <a:gd name="connsiteX44" fmla="*/ 457224 w 1035868"/>
                <a:gd name="connsiteY44" fmla="*/ 419100 h 1195387"/>
                <a:gd name="connsiteX45" fmla="*/ 447699 w 1035868"/>
                <a:gd name="connsiteY45" fmla="*/ 423862 h 1195387"/>
                <a:gd name="connsiteX46" fmla="*/ 433411 w 1035868"/>
                <a:gd name="connsiteY46" fmla="*/ 433387 h 1195387"/>
                <a:gd name="connsiteX47" fmla="*/ 421505 w 1035868"/>
                <a:gd name="connsiteY47" fmla="*/ 440531 h 1195387"/>
                <a:gd name="connsiteX48" fmla="*/ 402455 w 1035868"/>
                <a:gd name="connsiteY48" fmla="*/ 454819 h 1195387"/>
                <a:gd name="connsiteX49" fmla="*/ 395311 w 1035868"/>
                <a:gd name="connsiteY49" fmla="*/ 461962 h 1195387"/>
                <a:gd name="connsiteX50" fmla="*/ 369118 w 1035868"/>
                <a:gd name="connsiteY50" fmla="*/ 483394 h 1195387"/>
                <a:gd name="connsiteX51" fmla="*/ 361974 w 1035868"/>
                <a:gd name="connsiteY51" fmla="*/ 492919 h 1195387"/>
                <a:gd name="connsiteX52" fmla="*/ 340543 w 1035868"/>
                <a:gd name="connsiteY52" fmla="*/ 504825 h 1195387"/>
                <a:gd name="connsiteX53" fmla="*/ 335780 w 1035868"/>
                <a:gd name="connsiteY53" fmla="*/ 511969 h 1195387"/>
                <a:gd name="connsiteX54" fmla="*/ 321493 w 1035868"/>
                <a:gd name="connsiteY54" fmla="*/ 523875 h 1195387"/>
                <a:gd name="connsiteX55" fmla="*/ 302443 w 1035868"/>
                <a:gd name="connsiteY55" fmla="*/ 542925 h 1195387"/>
                <a:gd name="connsiteX56" fmla="*/ 292918 w 1035868"/>
                <a:gd name="connsiteY56" fmla="*/ 552450 h 1195387"/>
                <a:gd name="connsiteX57" fmla="*/ 278630 w 1035868"/>
                <a:gd name="connsiteY57" fmla="*/ 566737 h 1195387"/>
                <a:gd name="connsiteX58" fmla="*/ 269105 w 1035868"/>
                <a:gd name="connsiteY58" fmla="*/ 576262 h 1195387"/>
                <a:gd name="connsiteX59" fmla="*/ 261961 w 1035868"/>
                <a:gd name="connsiteY59" fmla="*/ 590550 h 1195387"/>
                <a:gd name="connsiteX60" fmla="*/ 242911 w 1035868"/>
                <a:gd name="connsiteY60" fmla="*/ 614362 h 1195387"/>
                <a:gd name="connsiteX61" fmla="*/ 235768 w 1035868"/>
                <a:gd name="connsiteY61" fmla="*/ 628650 h 1195387"/>
                <a:gd name="connsiteX62" fmla="*/ 228624 w 1035868"/>
                <a:gd name="connsiteY62" fmla="*/ 635794 h 1195387"/>
                <a:gd name="connsiteX63" fmla="*/ 221480 w 1035868"/>
                <a:gd name="connsiteY63" fmla="*/ 647700 h 1195387"/>
                <a:gd name="connsiteX64" fmla="*/ 216718 w 1035868"/>
                <a:gd name="connsiteY64" fmla="*/ 657225 h 1195387"/>
                <a:gd name="connsiteX65" fmla="*/ 209574 w 1035868"/>
                <a:gd name="connsiteY65" fmla="*/ 664369 h 1195387"/>
                <a:gd name="connsiteX66" fmla="*/ 202430 w 1035868"/>
                <a:gd name="connsiteY66" fmla="*/ 676275 h 1195387"/>
                <a:gd name="connsiteX67" fmla="*/ 190524 w 1035868"/>
                <a:gd name="connsiteY67" fmla="*/ 690562 h 1195387"/>
                <a:gd name="connsiteX68" fmla="*/ 178618 w 1035868"/>
                <a:gd name="connsiteY68" fmla="*/ 707231 h 1195387"/>
                <a:gd name="connsiteX69" fmla="*/ 176236 w 1035868"/>
                <a:gd name="connsiteY69" fmla="*/ 714375 h 1195387"/>
                <a:gd name="connsiteX70" fmla="*/ 164330 w 1035868"/>
                <a:gd name="connsiteY70" fmla="*/ 733425 h 1195387"/>
                <a:gd name="connsiteX71" fmla="*/ 159568 w 1035868"/>
                <a:gd name="connsiteY71" fmla="*/ 742950 h 1195387"/>
                <a:gd name="connsiteX72" fmla="*/ 145280 w 1035868"/>
                <a:gd name="connsiteY72" fmla="*/ 762000 h 1195387"/>
                <a:gd name="connsiteX73" fmla="*/ 140518 w 1035868"/>
                <a:gd name="connsiteY73" fmla="*/ 773906 h 1195387"/>
                <a:gd name="connsiteX74" fmla="*/ 138136 w 1035868"/>
                <a:gd name="connsiteY74" fmla="*/ 781050 h 1195387"/>
                <a:gd name="connsiteX75" fmla="*/ 128611 w 1035868"/>
                <a:gd name="connsiteY75" fmla="*/ 800100 h 1195387"/>
                <a:gd name="connsiteX76" fmla="*/ 123849 w 1035868"/>
                <a:gd name="connsiteY76" fmla="*/ 807244 h 1195387"/>
                <a:gd name="connsiteX77" fmla="*/ 119086 w 1035868"/>
                <a:gd name="connsiteY77" fmla="*/ 819150 h 1195387"/>
                <a:gd name="connsiteX78" fmla="*/ 114324 w 1035868"/>
                <a:gd name="connsiteY78" fmla="*/ 833437 h 1195387"/>
                <a:gd name="connsiteX79" fmla="*/ 109561 w 1035868"/>
                <a:gd name="connsiteY79" fmla="*/ 842962 h 1195387"/>
                <a:gd name="connsiteX80" fmla="*/ 107180 w 1035868"/>
                <a:gd name="connsiteY80" fmla="*/ 850106 h 1195387"/>
                <a:gd name="connsiteX81" fmla="*/ 104799 w 1035868"/>
                <a:gd name="connsiteY81" fmla="*/ 859631 h 1195387"/>
                <a:gd name="connsiteX82" fmla="*/ 100036 w 1035868"/>
                <a:gd name="connsiteY82" fmla="*/ 866775 h 1195387"/>
                <a:gd name="connsiteX83" fmla="*/ 97655 w 1035868"/>
                <a:gd name="connsiteY83" fmla="*/ 873919 h 1195387"/>
                <a:gd name="connsiteX84" fmla="*/ 85749 w 1035868"/>
                <a:gd name="connsiteY84" fmla="*/ 892969 h 1195387"/>
                <a:gd name="connsiteX85" fmla="*/ 80986 w 1035868"/>
                <a:gd name="connsiteY85" fmla="*/ 907256 h 1195387"/>
                <a:gd name="connsiteX86" fmla="*/ 76224 w 1035868"/>
                <a:gd name="connsiteY86" fmla="*/ 916781 h 1195387"/>
                <a:gd name="connsiteX87" fmla="*/ 69080 w 1035868"/>
                <a:gd name="connsiteY87" fmla="*/ 933450 h 1195387"/>
                <a:gd name="connsiteX88" fmla="*/ 59555 w 1035868"/>
                <a:gd name="connsiteY88" fmla="*/ 957262 h 1195387"/>
                <a:gd name="connsiteX89" fmla="*/ 52411 w 1035868"/>
                <a:gd name="connsiteY89" fmla="*/ 976312 h 1195387"/>
                <a:gd name="connsiteX90" fmla="*/ 50030 w 1035868"/>
                <a:gd name="connsiteY90" fmla="*/ 988219 h 1195387"/>
                <a:gd name="connsiteX91" fmla="*/ 47649 w 1035868"/>
                <a:gd name="connsiteY91" fmla="*/ 995362 h 1195387"/>
                <a:gd name="connsiteX92" fmla="*/ 42886 w 1035868"/>
                <a:gd name="connsiteY92" fmla="*/ 1014412 h 1195387"/>
                <a:gd name="connsiteX93" fmla="*/ 35743 w 1035868"/>
                <a:gd name="connsiteY93" fmla="*/ 1035844 h 1195387"/>
                <a:gd name="connsiteX94" fmla="*/ 33361 w 1035868"/>
                <a:gd name="connsiteY94" fmla="*/ 1045369 h 1195387"/>
                <a:gd name="connsiteX95" fmla="*/ 30980 w 1035868"/>
                <a:gd name="connsiteY95" fmla="*/ 1057275 h 1195387"/>
                <a:gd name="connsiteX96" fmla="*/ 26218 w 1035868"/>
                <a:gd name="connsiteY96" fmla="*/ 1066800 h 1195387"/>
                <a:gd name="connsiteX97" fmla="*/ 23836 w 1035868"/>
                <a:gd name="connsiteY97" fmla="*/ 1081087 h 1195387"/>
                <a:gd name="connsiteX98" fmla="*/ 21455 w 1035868"/>
                <a:gd name="connsiteY98" fmla="*/ 1088231 h 1195387"/>
                <a:gd name="connsiteX99" fmla="*/ 16693 w 1035868"/>
                <a:gd name="connsiteY99" fmla="*/ 1107281 h 1195387"/>
                <a:gd name="connsiteX100" fmla="*/ 7168 w 1035868"/>
                <a:gd name="connsiteY100" fmla="*/ 1150144 h 1195387"/>
                <a:gd name="connsiteX101" fmla="*/ 2405 w 1035868"/>
                <a:gd name="connsiteY101" fmla="*/ 1162050 h 1195387"/>
                <a:gd name="connsiteX102" fmla="*/ 24 w 1035868"/>
                <a:gd name="connsiteY102" fmla="*/ 1195387 h 1195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1035868" h="1195387">
                  <a:moveTo>
                    <a:pt x="1035868" y="0"/>
                  </a:moveTo>
                  <a:cubicBezTo>
                    <a:pt x="1032693" y="4762"/>
                    <a:pt x="1030007" y="9890"/>
                    <a:pt x="1026343" y="14287"/>
                  </a:cubicBezTo>
                  <a:cubicBezTo>
                    <a:pt x="1022031" y="19461"/>
                    <a:pt x="1015791" y="22971"/>
                    <a:pt x="1012055" y="28575"/>
                  </a:cubicBezTo>
                  <a:cubicBezTo>
                    <a:pt x="1001138" y="44951"/>
                    <a:pt x="1007960" y="41052"/>
                    <a:pt x="995386" y="45244"/>
                  </a:cubicBezTo>
                  <a:cubicBezTo>
                    <a:pt x="990624" y="50006"/>
                    <a:pt x="984835" y="53927"/>
                    <a:pt x="981099" y="59531"/>
                  </a:cubicBezTo>
                  <a:cubicBezTo>
                    <a:pt x="979511" y="61912"/>
                    <a:pt x="978168" y="64476"/>
                    <a:pt x="976336" y="66675"/>
                  </a:cubicBezTo>
                  <a:cubicBezTo>
                    <a:pt x="974180" y="69262"/>
                    <a:pt x="971349" y="71232"/>
                    <a:pt x="969193" y="73819"/>
                  </a:cubicBezTo>
                  <a:cubicBezTo>
                    <a:pt x="961954" y="82505"/>
                    <a:pt x="967168" y="80420"/>
                    <a:pt x="957286" y="88106"/>
                  </a:cubicBezTo>
                  <a:cubicBezTo>
                    <a:pt x="952768" y="91620"/>
                    <a:pt x="947761" y="94456"/>
                    <a:pt x="942999" y="97631"/>
                  </a:cubicBezTo>
                  <a:cubicBezTo>
                    <a:pt x="940618" y="99219"/>
                    <a:pt x="938309" y="100922"/>
                    <a:pt x="935855" y="102394"/>
                  </a:cubicBezTo>
                  <a:cubicBezTo>
                    <a:pt x="931886" y="104775"/>
                    <a:pt x="927602" y="106696"/>
                    <a:pt x="923949" y="109537"/>
                  </a:cubicBezTo>
                  <a:cubicBezTo>
                    <a:pt x="906997" y="122722"/>
                    <a:pt x="921843" y="116588"/>
                    <a:pt x="907280" y="121444"/>
                  </a:cubicBezTo>
                  <a:cubicBezTo>
                    <a:pt x="876096" y="144829"/>
                    <a:pt x="915026" y="115910"/>
                    <a:pt x="890611" y="133350"/>
                  </a:cubicBezTo>
                  <a:cubicBezTo>
                    <a:pt x="887382" y="135657"/>
                    <a:pt x="884316" y="138187"/>
                    <a:pt x="881086" y="140494"/>
                  </a:cubicBezTo>
                  <a:cubicBezTo>
                    <a:pt x="878757" y="142157"/>
                    <a:pt x="876272" y="143593"/>
                    <a:pt x="873943" y="145256"/>
                  </a:cubicBezTo>
                  <a:cubicBezTo>
                    <a:pt x="870713" y="147563"/>
                    <a:pt x="867784" y="150297"/>
                    <a:pt x="864418" y="152400"/>
                  </a:cubicBezTo>
                  <a:cubicBezTo>
                    <a:pt x="861408" y="154281"/>
                    <a:pt x="857975" y="155401"/>
                    <a:pt x="854893" y="157162"/>
                  </a:cubicBezTo>
                  <a:cubicBezTo>
                    <a:pt x="852408" y="158582"/>
                    <a:pt x="850262" y="160554"/>
                    <a:pt x="847749" y="161925"/>
                  </a:cubicBezTo>
                  <a:cubicBezTo>
                    <a:pt x="841516" y="165325"/>
                    <a:pt x="834787" y="167797"/>
                    <a:pt x="828699" y="171450"/>
                  </a:cubicBezTo>
                  <a:cubicBezTo>
                    <a:pt x="824730" y="173831"/>
                    <a:pt x="820698" y="176109"/>
                    <a:pt x="816793" y="178594"/>
                  </a:cubicBezTo>
                  <a:cubicBezTo>
                    <a:pt x="811964" y="181667"/>
                    <a:pt x="807935" y="186309"/>
                    <a:pt x="802505" y="188119"/>
                  </a:cubicBezTo>
                  <a:cubicBezTo>
                    <a:pt x="800124" y="188913"/>
                    <a:pt x="797606" y="189377"/>
                    <a:pt x="795361" y="190500"/>
                  </a:cubicBezTo>
                  <a:cubicBezTo>
                    <a:pt x="791221" y="192570"/>
                    <a:pt x="787108" y="194802"/>
                    <a:pt x="783455" y="197644"/>
                  </a:cubicBezTo>
                  <a:cubicBezTo>
                    <a:pt x="772907" y="205848"/>
                    <a:pt x="777029" y="206810"/>
                    <a:pt x="766786" y="211931"/>
                  </a:cubicBezTo>
                  <a:cubicBezTo>
                    <a:pt x="764541" y="213053"/>
                    <a:pt x="762024" y="213518"/>
                    <a:pt x="759643" y="214312"/>
                  </a:cubicBezTo>
                  <a:cubicBezTo>
                    <a:pt x="757262" y="215900"/>
                    <a:pt x="754698" y="217243"/>
                    <a:pt x="752499" y="219075"/>
                  </a:cubicBezTo>
                  <a:cubicBezTo>
                    <a:pt x="749912" y="221231"/>
                    <a:pt x="748114" y="224288"/>
                    <a:pt x="745355" y="226219"/>
                  </a:cubicBezTo>
                  <a:cubicBezTo>
                    <a:pt x="740112" y="229889"/>
                    <a:pt x="734304" y="232680"/>
                    <a:pt x="728686" y="235744"/>
                  </a:cubicBezTo>
                  <a:cubicBezTo>
                    <a:pt x="719440" y="240787"/>
                    <a:pt x="720744" y="239978"/>
                    <a:pt x="712018" y="242887"/>
                  </a:cubicBezTo>
                  <a:cubicBezTo>
                    <a:pt x="688777" y="266128"/>
                    <a:pt x="716680" y="241747"/>
                    <a:pt x="690586" y="254794"/>
                  </a:cubicBezTo>
                  <a:cubicBezTo>
                    <a:pt x="677848" y="261163"/>
                    <a:pt x="672607" y="267487"/>
                    <a:pt x="662011" y="273844"/>
                  </a:cubicBezTo>
                  <a:cubicBezTo>
                    <a:pt x="658042" y="276225"/>
                    <a:pt x="653808" y="278210"/>
                    <a:pt x="650105" y="280987"/>
                  </a:cubicBezTo>
                  <a:cubicBezTo>
                    <a:pt x="647411" y="283008"/>
                    <a:pt x="645905" y="286495"/>
                    <a:pt x="642961" y="288131"/>
                  </a:cubicBezTo>
                  <a:cubicBezTo>
                    <a:pt x="638573" y="290569"/>
                    <a:pt x="628674" y="292894"/>
                    <a:pt x="628674" y="292894"/>
                  </a:cubicBezTo>
                  <a:cubicBezTo>
                    <a:pt x="625499" y="296069"/>
                    <a:pt x="622528" y="299462"/>
                    <a:pt x="619149" y="302419"/>
                  </a:cubicBezTo>
                  <a:cubicBezTo>
                    <a:pt x="612800" y="307974"/>
                    <a:pt x="601741" y="314603"/>
                    <a:pt x="595336" y="319087"/>
                  </a:cubicBezTo>
                  <a:cubicBezTo>
                    <a:pt x="582230" y="328261"/>
                    <a:pt x="590571" y="324644"/>
                    <a:pt x="578668" y="328612"/>
                  </a:cubicBezTo>
                  <a:cubicBezTo>
                    <a:pt x="568220" y="339060"/>
                    <a:pt x="568776" y="339178"/>
                    <a:pt x="552474" y="350044"/>
                  </a:cubicBezTo>
                  <a:cubicBezTo>
                    <a:pt x="550093" y="351631"/>
                    <a:pt x="547469" y="352905"/>
                    <a:pt x="545330" y="354806"/>
                  </a:cubicBezTo>
                  <a:cubicBezTo>
                    <a:pt x="512515" y="383975"/>
                    <a:pt x="551306" y="355687"/>
                    <a:pt x="511993" y="378619"/>
                  </a:cubicBezTo>
                  <a:cubicBezTo>
                    <a:pt x="492770" y="389832"/>
                    <a:pt x="511097" y="382885"/>
                    <a:pt x="495324" y="388144"/>
                  </a:cubicBezTo>
                  <a:cubicBezTo>
                    <a:pt x="492149" y="390525"/>
                    <a:pt x="488812" y="392704"/>
                    <a:pt x="485799" y="395287"/>
                  </a:cubicBezTo>
                  <a:cubicBezTo>
                    <a:pt x="477354" y="402525"/>
                    <a:pt x="479575" y="403606"/>
                    <a:pt x="469130" y="409575"/>
                  </a:cubicBezTo>
                  <a:cubicBezTo>
                    <a:pt x="466951" y="410820"/>
                    <a:pt x="464367" y="411162"/>
                    <a:pt x="461986" y="411956"/>
                  </a:cubicBezTo>
                  <a:cubicBezTo>
                    <a:pt x="460399" y="414337"/>
                    <a:pt x="459423" y="417268"/>
                    <a:pt x="457224" y="419100"/>
                  </a:cubicBezTo>
                  <a:cubicBezTo>
                    <a:pt x="454497" y="421372"/>
                    <a:pt x="450743" y="422036"/>
                    <a:pt x="447699" y="423862"/>
                  </a:cubicBezTo>
                  <a:cubicBezTo>
                    <a:pt x="442791" y="426807"/>
                    <a:pt x="438240" y="430314"/>
                    <a:pt x="433411" y="433387"/>
                  </a:cubicBezTo>
                  <a:cubicBezTo>
                    <a:pt x="429506" y="435872"/>
                    <a:pt x="421505" y="440531"/>
                    <a:pt x="421505" y="440531"/>
                  </a:cubicBezTo>
                  <a:cubicBezTo>
                    <a:pt x="411980" y="454821"/>
                    <a:pt x="422670" y="441343"/>
                    <a:pt x="402455" y="454819"/>
                  </a:cubicBezTo>
                  <a:cubicBezTo>
                    <a:pt x="399653" y="456687"/>
                    <a:pt x="397868" y="459770"/>
                    <a:pt x="395311" y="461962"/>
                  </a:cubicBezTo>
                  <a:cubicBezTo>
                    <a:pt x="386746" y="469304"/>
                    <a:pt x="375887" y="474369"/>
                    <a:pt x="369118" y="483394"/>
                  </a:cubicBezTo>
                  <a:cubicBezTo>
                    <a:pt x="366737" y="486569"/>
                    <a:pt x="365149" y="490538"/>
                    <a:pt x="361974" y="492919"/>
                  </a:cubicBezTo>
                  <a:cubicBezTo>
                    <a:pt x="338495" y="510527"/>
                    <a:pt x="360811" y="484557"/>
                    <a:pt x="340543" y="504825"/>
                  </a:cubicBezTo>
                  <a:cubicBezTo>
                    <a:pt x="338519" y="506849"/>
                    <a:pt x="337804" y="509945"/>
                    <a:pt x="335780" y="511969"/>
                  </a:cubicBezTo>
                  <a:cubicBezTo>
                    <a:pt x="331397" y="516352"/>
                    <a:pt x="326036" y="519657"/>
                    <a:pt x="321493" y="523875"/>
                  </a:cubicBezTo>
                  <a:cubicBezTo>
                    <a:pt x="314912" y="529986"/>
                    <a:pt x="308793" y="536575"/>
                    <a:pt x="302443" y="542925"/>
                  </a:cubicBezTo>
                  <a:cubicBezTo>
                    <a:pt x="299268" y="546100"/>
                    <a:pt x="296510" y="549756"/>
                    <a:pt x="292918" y="552450"/>
                  </a:cubicBezTo>
                  <a:cubicBezTo>
                    <a:pt x="273379" y="567105"/>
                    <a:pt x="291165" y="552115"/>
                    <a:pt x="278630" y="566737"/>
                  </a:cubicBezTo>
                  <a:cubicBezTo>
                    <a:pt x="275708" y="570146"/>
                    <a:pt x="271680" y="572584"/>
                    <a:pt x="269105" y="576262"/>
                  </a:cubicBezTo>
                  <a:cubicBezTo>
                    <a:pt x="266051" y="580624"/>
                    <a:pt x="264644" y="585951"/>
                    <a:pt x="261961" y="590550"/>
                  </a:cubicBezTo>
                  <a:cubicBezTo>
                    <a:pt x="253551" y="604968"/>
                    <a:pt x="253655" y="603618"/>
                    <a:pt x="242911" y="614362"/>
                  </a:cubicBezTo>
                  <a:cubicBezTo>
                    <a:pt x="240525" y="621521"/>
                    <a:pt x="240896" y="622496"/>
                    <a:pt x="235768" y="628650"/>
                  </a:cubicBezTo>
                  <a:cubicBezTo>
                    <a:pt x="233612" y="631237"/>
                    <a:pt x="230645" y="633100"/>
                    <a:pt x="228624" y="635794"/>
                  </a:cubicBezTo>
                  <a:cubicBezTo>
                    <a:pt x="225847" y="639497"/>
                    <a:pt x="223728" y="643654"/>
                    <a:pt x="221480" y="647700"/>
                  </a:cubicBezTo>
                  <a:cubicBezTo>
                    <a:pt x="219756" y="650803"/>
                    <a:pt x="218781" y="654336"/>
                    <a:pt x="216718" y="657225"/>
                  </a:cubicBezTo>
                  <a:cubicBezTo>
                    <a:pt x="214761" y="659965"/>
                    <a:pt x="211595" y="661675"/>
                    <a:pt x="209574" y="664369"/>
                  </a:cubicBezTo>
                  <a:cubicBezTo>
                    <a:pt x="206797" y="668072"/>
                    <a:pt x="205152" y="672532"/>
                    <a:pt x="202430" y="676275"/>
                  </a:cubicBezTo>
                  <a:cubicBezTo>
                    <a:pt x="198784" y="681288"/>
                    <a:pt x="194493" y="685800"/>
                    <a:pt x="190524" y="690562"/>
                  </a:cubicBezTo>
                  <a:cubicBezTo>
                    <a:pt x="185145" y="706702"/>
                    <a:pt x="192742" y="687459"/>
                    <a:pt x="178618" y="707231"/>
                  </a:cubicBezTo>
                  <a:cubicBezTo>
                    <a:pt x="177159" y="709274"/>
                    <a:pt x="177359" y="712130"/>
                    <a:pt x="176236" y="714375"/>
                  </a:cubicBezTo>
                  <a:cubicBezTo>
                    <a:pt x="167243" y="732361"/>
                    <a:pt x="171894" y="720188"/>
                    <a:pt x="164330" y="733425"/>
                  </a:cubicBezTo>
                  <a:cubicBezTo>
                    <a:pt x="162569" y="736507"/>
                    <a:pt x="161537" y="739996"/>
                    <a:pt x="159568" y="742950"/>
                  </a:cubicBezTo>
                  <a:cubicBezTo>
                    <a:pt x="155165" y="749554"/>
                    <a:pt x="148228" y="754630"/>
                    <a:pt x="145280" y="762000"/>
                  </a:cubicBezTo>
                  <a:cubicBezTo>
                    <a:pt x="143693" y="765969"/>
                    <a:pt x="142019" y="769904"/>
                    <a:pt x="140518" y="773906"/>
                  </a:cubicBezTo>
                  <a:cubicBezTo>
                    <a:pt x="139637" y="776256"/>
                    <a:pt x="139175" y="778765"/>
                    <a:pt x="138136" y="781050"/>
                  </a:cubicBezTo>
                  <a:cubicBezTo>
                    <a:pt x="135198" y="787513"/>
                    <a:pt x="132549" y="794193"/>
                    <a:pt x="128611" y="800100"/>
                  </a:cubicBezTo>
                  <a:cubicBezTo>
                    <a:pt x="127024" y="802481"/>
                    <a:pt x="125129" y="804684"/>
                    <a:pt x="123849" y="807244"/>
                  </a:cubicBezTo>
                  <a:cubicBezTo>
                    <a:pt x="121937" y="811067"/>
                    <a:pt x="120547" y="815133"/>
                    <a:pt x="119086" y="819150"/>
                  </a:cubicBezTo>
                  <a:cubicBezTo>
                    <a:pt x="117370" y="823868"/>
                    <a:pt x="116569" y="828947"/>
                    <a:pt x="114324" y="833437"/>
                  </a:cubicBezTo>
                  <a:cubicBezTo>
                    <a:pt x="112736" y="836612"/>
                    <a:pt x="110959" y="839699"/>
                    <a:pt x="109561" y="842962"/>
                  </a:cubicBezTo>
                  <a:cubicBezTo>
                    <a:pt x="108572" y="845269"/>
                    <a:pt x="107870" y="847692"/>
                    <a:pt x="107180" y="850106"/>
                  </a:cubicBezTo>
                  <a:cubicBezTo>
                    <a:pt x="106281" y="853253"/>
                    <a:pt x="106088" y="856623"/>
                    <a:pt x="104799" y="859631"/>
                  </a:cubicBezTo>
                  <a:cubicBezTo>
                    <a:pt x="103672" y="862262"/>
                    <a:pt x="101624" y="864394"/>
                    <a:pt x="100036" y="866775"/>
                  </a:cubicBezTo>
                  <a:cubicBezTo>
                    <a:pt x="99242" y="869156"/>
                    <a:pt x="98777" y="871674"/>
                    <a:pt x="97655" y="873919"/>
                  </a:cubicBezTo>
                  <a:cubicBezTo>
                    <a:pt x="86192" y="896846"/>
                    <a:pt x="101051" y="859307"/>
                    <a:pt x="85749" y="892969"/>
                  </a:cubicBezTo>
                  <a:cubicBezTo>
                    <a:pt x="83672" y="897539"/>
                    <a:pt x="83231" y="902766"/>
                    <a:pt x="80986" y="907256"/>
                  </a:cubicBezTo>
                  <a:cubicBezTo>
                    <a:pt x="79399" y="910431"/>
                    <a:pt x="77470" y="913457"/>
                    <a:pt x="76224" y="916781"/>
                  </a:cubicBezTo>
                  <a:cubicBezTo>
                    <a:pt x="69635" y="934353"/>
                    <a:pt x="78731" y="918974"/>
                    <a:pt x="69080" y="933450"/>
                  </a:cubicBezTo>
                  <a:cubicBezTo>
                    <a:pt x="63196" y="951105"/>
                    <a:pt x="66563" y="943247"/>
                    <a:pt x="59555" y="957262"/>
                  </a:cubicBezTo>
                  <a:cubicBezTo>
                    <a:pt x="50574" y="993191"/>
                    <a:pt x="64863" y="938956"/>
                    <a:pt x="52411" y="976312"/>
                  </a:cubicBezTo>
                  <a:cubicBezTo>
                    <a:pt x="51131" y="980152"/>
                    <a:pt x="51012" y="984292"/>
                    <a:pt x="50030" y="988219"/>
                  </a:cubicBezTo>
                  <a:cubicBezTo>
                    <a:pt x="49421" y="990654"/>
                    <a:pt x="48309" y="992941"/>
                    <a:pt x="47649" y="995362"/>
                  </a:cubicBezTo>
                  <a:cubicBezTo>
                    <a:pt x="45927" y="1001677"/>
                    <a:pt x="44956" y="1008202"/>
                    <a:pt x="42886" y="1014412"/>
                  </a:cubicBezTo>
                  <a:cubicBezTo>
                    <a:pt x="40505" y="1021556"/>
                    <a:pt x="37570" y="1028539"/>
                    <a:pt x="35743" y="1035844"/>
                  </a:cubicBezTo>
                  <a:cubicBezTo>
                    <a:pt x="34949" y="1039019"/>
                    <a:pt x="34071" y="1042174"/>
                    <a:pt x="33361" y="1045369"/>
                  </a:cubicBezTo>
                  <a:cubicBezTo>
                    <a:pt x="32483" y="1049320"/>
                    <a:pt x="32260" y="1053435"/>
                    <a:pt x="30980" y="1057275"/>
                  </a:cubicBezTo>
                  <a:cubicBezTo>
                    <a:pt x="29858" y="1060643"/>
                    <a:pt x="27805" y="1063625"/>
                    <a:pt x="26218" y="1066800"/>
                  </a:cubicBezTo>
                  <a:cubicBezTo>
                    <a:pt x="25424" y="1071562"/>
                    <a:pt x="24883" y="1076374"/>
                    <a:pt x="23836" y="1081087"/>
                  </a:cubicBezTo>
                  <a:cubicBezTo>
                    <a:pt x="23291" y="1083537"/>
                    <a:pt x="22115" y="1085809"/>
                    <a:pt x="21455" y="1088231"/>
                  </a:cubicBezTo>
                  <a:cubicBezTo>
                    <a:pt x="19733" y="1094546"/>
                    <a:pt x="17977" y="1100863"/>
                    <a:pt x="16693" y="1107281"/>
                  </a:cubicBezTo>
                  <a:cubicBezTo>
                    <a:pt x="15639" y="1112550"/>
                    <a:pt x="9856" y="1143425"/>
                    <a:pt x="7168" y="1150144"/>
                  </a:cubicBezTo>
                  <a:lnTo>
                    <a:pt x="2405" y="1162050"/>
                  </a:lnTo>
                  <a:cubicBezTo>
                    <a:pt x="-414" y="1187425"/>
                    <a:pt x="24" y="1176293"/>
                    <a:pt x="24" y="1195387"/>
                  </a:cubicBezTo>
                </a:path>
              </a:pathLst>
            </a:custGeom>
            <a:noFill/>
            <a:ln w="28575">
              <a:solidFill>
                <a:srgbClr val="F4762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99"/>
            </a:p>
          </p:txBody>
        </p:sp>
      </p:grpSp>
      <p:grpSp>
        <p:nvGrpSpPr>
          <p:cNvPr id="40" name="PHẠM DUYÊN 18 - 9Slide.vn">
            <a:extLst>
              <a:ext uri="{FF2B5EF4-FFF2-40B4-BE49-F238E27FC236}">
                <a16:creationId xmlns:a16="http://schemas.microsoft.com/office/drawing/2014/main" id="{59B05879-086B-DCEF-29A3-87086D754112}"/>
              </a:ext>
            </a:extLst>
          </p:cNvPr>
          <p:cNvGrpSpPr/>
          <p:nvPr/>
        </p:nvGrpSpPr>
        <p:grpSpPr>
          <a:xfrm>
            <a:off x="6018848" y="2526458"/>
            <a:ext cx="1010597" cy="2094499"/>
            <a:chOff x="6116458" y="2105025"/>
            <a:chExt cx="758211" cy="1571420"/>
          </a:xfrm>
        </p:grpSpPr>
        <p:sp>
          <p:nvSpPr>
            <p:cNvPr id="41" name="Rounded Rectangle 39">
              <a:extLst>
                <a:ext uri="{FF2B5EF4-FFF2-40B4-BE49-F238E27FC236}">
                  <a16:creationId xmlns:a16="http://schemas.microsoft.com/office/drawing/2014/main" id="{4EDA9DA7-AB70-20AF-C275-05AA72514310}"/>
                </a:ext>
              </a:extLst>
            </p:cNvPr>
            <p:cNvSpPr/>
            <p:nvPr/>
          </p:nvSpPr>
          <p:spPr>
            <a:xfrm>
              <a:off x="6116458" y="3490912"/>
              <a:ext cx="273844" cy="185533"/>
            </a:xfrm>
            <a:prstGeom prst="roundRect">
              <a:avLst/>
            </a:prstGeom>
            <a:solidFill>
              <a:srgbClr val="F8B9CD"/>
            </a:solidFill>
            <a:ln>
              <a:solidFill>
                <a:srgbClr val="F4762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99"/>
            </a:p>
          </p:txBody>
        </p:sp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260A4A96-60EC-6E0A-0FD5-2010BD86E97C}"/>
                </a:ext>
              </a:extLst>
            </p:cNvPr>
            <p:cNvSpPr/>
            <p:nvPr/>
          </p:nvSpPr>
          <p:spPr>
            <a:xfrm>
              <a:off x="6207660" y="2105025"/>
              <a:ext cx="667009" cy="1385887"/>
            </a:xfrm>
            <a:custGeom>
              <a:avLst/>
              <a:gdLst>
                <a:gd name="connsiteX0" fmla="*/ 667009 w 667009"/>
                <a:gd name="connsiteY0" fmla="*/ 0 h 1376363"/>
                <a:gd name="connsiteX1" fmla="*/ 662246 w 667009"/>
                <a:gd name="connsiteY1" fmla="*/ 145256 h 1376363"/>
                <a:gd name="connsiteX2" fmla="*/ 650340 w 667009"/>
                <a:gd name="connsiteY2" fmla="*/ 178594 h 1376363"/>
                <a:gd name="connsiteX3" fmla="*/ 645578 w 667009"/>
                <a:gd name="connsiteY3" fmla="*/ 195263 h 1376363"/>
                <a:gd name="connsiteX4" fmla="*/ 643196 w 667009"/>
                <a:gd name="connsiteY4" fmla="*/ 211931 h 1376363"/>
                <a:gd name="connsiteX5" fmla="*/ 633671 w 667009"/>
                <a:gd name="connsiteY5" fmla="*/ 230981 h 1376363"/>
                <a:gd name="connsiteX6" fmla="*/ 609859 w 667009"/>
                <a:gd name="connsiteY6" fmla="*/ 285750 h 1376363"/>
                <a:gd name="connsiteX7" fmla="*/ 602715 w 667009"/>
                <a:gd name="connsiteY7" fmla="*/ 304800 h 1376363"/>
                <a:gd name="connsiteX8" fmla="*/ 578903 w 667009"/>
                <a:gd name="connsiteY8" fmla="*/ 352425 h 1376363"/>
                <a:gd name="connsiteX9" fmla="*/ 555090 w 667009"/>
                <a:gd name="connsiteY9" fmla="*/ 383381 h 1376363"/>
                <a:gd name="connsiteX10" fmla="*/ 528896 w 667009"/>
                <a:gd name="connsiteY10" fmla="*/ 423863 h 1376363"/>
                <a:gd name="connsiteX11" fmla="*/ 519371 w 667009"/>
                <a:gd name="connsiteY11" fmla="*/ 433388 h 1376363"/>
                <a:gd name="connsiteX12" fmla="*/ 509846 w 667009"/>
                <a:gd name="connsiteY12" fmla="*/ 450056 h 1376363"/>
                <a:gd name="connsiteX13" fmla="*/ 493178 w 667009"/>
                <a:gd name="connsiteY13" fmla="*/ 466725 h 1376363"/>
                <a:gd name="connsiteX14" fmla="*/ 476509 w 667009"/>
                <a:gd name="connsiteY14" fmla="*/ 488156 h 1376363"/>
                <a:gd name="connsiteX15" fmla="*/ 426503 w 667009"/>
                <a:gd name="connsiteY15" fmla="*/ 550069 h 1376363"/>
                <a:gd name="connsiteX16" fmla="*/ 412215 w 667009"/>
                <a:gd name="connsiteY16" fmla="*/ 566738 h 1376363"/>
                <a:gd name="connsiteX17" fmla="*/ 400309 w 667009"/>
                <a:gd name="connsiteY17" fmla="*/ 581025 h 1376363"/>
                <a:gd name="connsiteX18" fmla="*/ 378878 w 667009"/>
                <a:gd name="connsiteY18" fmla="*/ 602456 h 1376363"/>
                <a:gd name="connsiteX19" fmla="*/ 371734 w 667009"/>
                <a:gd name="connsiteY19" fmla="*/ 607219 h 1376363"/>
                <a:gd name="connsiteX20" fmla="*/ 357446 w 667009"/>
                <a:gd name="connsiteY20" fmla="*/ 623888 h 1376363"/>
                <a:gd name="connsiteX21" fmla="*/ 331253 w 667009"/>
                <a:gd name="connsiteY21" fmla="*/ 657225 h 1376363"/>
                <a:gd name="connsiteX22" fmla="*/ 316965 w 667009"/>
                <a:gd name="connsiteY22" fmla="*/ 673894 h 1376363"/>
                <a:gd name="connsiteX23" fmla="*/ 309821 w 667009"/>
                <a:gd name="connsiteY23" fmla="*/ 683419 h 1376363"/>
                <a:gd name="connsiteX24" fmla="*/ 305059 w 667009"/>
                <a:gd name="connsiteY24" fmla="*/ 690563 h 1376363"/>
                <a:gd name="connsiteX25" fmla="*/ 293153 w 667009"/>
                <a:gd name="connsiteY25" fmla="*/ 700088 h 1376363"/>
                <a:gd name="connsiteX26" fmla="*/ 259815 w 667009"/>
                <a:gd name="connsiteY26" fmla="*/ 745331 h 1376363"/>
                <a:gd name="connsiteX27" fmla="*/ 243146 w 667009"/>
                <a:gd name="connsiteY27" fmla="*/ 766763 h 1376363"/>
                <a:gd name="connsiteX28" fmla="*/ 224096 w 667009"/>
                <a:gd name="connsiteY28" fmla="*/ 785813 h 1376363"/>
                <a:gd name="connsiteX29" fmla="*/ 207428 w 667009"/>
                <a:gd name="connsiteY29" fmla="*/ 812006 h 1376363"/>
                <a:gd name="connsiteX30" fmla="*/ 193140 w 667009"/>
                <a:gd name="connsiteY30" fmla="*/ 833438 h 1376363"/>
                <a:gd name="connsiteX31" fmla="*/ 183615 w 667009"/>
                <a:gd name="connsiteY31" fmla="*/ 845344 h 1376363"/>
                <a:gd name="connsiteX32" fmla="*/ 162184 w 667009"/>
                <a:gd name="connsiteY32" fmla="*/ 881063 h 1376363"/>
                <a:gd name="connsiteX33" fmla="*/ 152659 w 667009"/>
                <a:gd name="connsiteY33" fmla="*/ 897731 h 1376363"/>
                <a:gd name="connsiteX34" fmla="*/ 147896 w 667009"/>
                <a:gd name="connsiteY34" fmla="*/ 907256 h 1376363"/>
                <a:gd name="connsiteX35" fmla="*/ 145515 w 667009"/>
                <a:gd name="connsiteY35" fmla="*/ 914400 h 1376363"/>
                <a:gd name="connsiteX36" fmla="*/ 135990 w 667009"/>
                <a:gd name="connsiteY36" fmla="*/ 928688 h 1376363"/>
                <a:gd name="connsiteX37" fmla="*/ 131228 w 667009"/>
                <a:gd name="connsiteY37" fmla="*/ 940594 h 1376363"/>
                <a:gd name="connsiteX38" fmla="*/ 126465 w 667009"/>
                <a:gd name="connsiteY38" fmla="*/ 950119 h 1376363"/>
                <a:gd name="connsiteX39" fmla="*/ 114559 w 667009"/>
                <a:gd name="connsiteY39" fmla="*/ 983456 h 1376363"/>
                <a:gd name="connsiteX40" fmla="*/ 102653 w 667009"/>
                <a:gd name="connsiteY40" fmla="*/ 1000125 h 1376363"/>
                <a:gd name="connsiteX41" fmla="*/ 95509 w 667009"/>
                <a:gd name="connsiteY41" fmla="*/ 1016794 h 1376363"/>
                <a:gd name="connsiteX42" fmla="*/ 93128 w 667009"/>
                <a:gd name="connsiteY42" fmla="*/ 1028700 h 1376363"/>
                <a:gd name="connsiteX43" fmla="*/ 85984 w 667009"/>
                <a:gd name="connsiteY43" fmla="*/ 1038225 h 1376363"/>
                <a:gd name="connsiteX44" fmla="*/ 81221 w 667009"/>
                <a:gd name="connsiteY44" fmla="*/ 1050131 h 1376363"/>
                <a:gd name="connsiteX45" fmla="*/ 78840 w 667009"/>
                <a:gd name="connsiteY45" fmla="*/ 1057275 h 1376363"/>
                <a:gd name="connsiteX46" fmla="*/ 76459 w 667009"/>
                <a:gd name="connsiteY46" fmla="*/ 1066800 h 1376363"/>
                <a:gd name="connsiteX47" fmla="*/ 69315 w 667009"/>
                <a:gd name="connsiteY47" fmla="*/ 1078706 h 1376363"/>
                <a:gd name="connsiteX48" fmla="*/ 66934 w 667009"/>
                <a:gd name="connsiteY48" fmla="*/ 1085850 h 1376363"/>
                <a:gd name="connsiteX49" fmla="*/ 62171 w 667009"/>
                <a:gd name="connsiteY49" fmla="*/ 1097756 h 1376363"/>
                <a:gd name="connsiteX50" fmla="*/ 55028 w 667009"/>
                <a:gd name="connsiteY50" fmla="*/ 1109663 h 1376363"/>
                <a:gd name="connsiteX51" fmla="*/ 52646 w 667009"/>
                <a:gd name="connsiteY51" fmla="*/ 1119188 h 1376363"/>
                <a:gd name="connsiteX52" fmla="*/ 43121 w 667009"/>
                <a:gd name="connsiteY52" fmla="*/ 1138238 h 1376363"/>
                <a:gd name="connsiteX53" fmla="*/ 38359 w 667009"/>
                <a:gd name="connsiteY53" fmla="*/ 1159669 h 1376363"/>
                <a:gd name="connsiteX54" fmla="*/ 33596 w 667009"/>
                <a:gd name="connsiteY54" fmla="*/ 1173956 h 1376363"/>
                <a:gd name="connsiteX55" fmla="*/ 31215 w 667009"/>
                <a:gd name="connsiteY55" fmla="*/ 1181100 h 1376363"/>
                <a:gd name="connsiteX56" fmla="*/ 21690 w 667009"/>
                <a:gd name="connsiteY56" fmla="*/ 1212056 h 1376363"/>
                <a:gd name="connsiteX57" fmla="*/ 16928 w 667009"/>
                <a:gd name="connsiteY57" fmla="*/ 1245394 h 1376363"/>
                <a:gd name="connsiteX58" fmla="*/ 14546 w 667009"/>
                <a:gd name="connsiteY58" fmla="*/ 1252538 h 1376363"/>
                <a:gd name="connsiteX59" fmla="*/ 12165 w 667009"/>
                <a:gd name="connsiteY59" fmla="*/ 1266825 h 1376363"/>
                <a:gd name="connsiteX60" fmla="*/ 9784 w 667009"/>
                <a:gd name="connsiteY60" fmla="*/ 1278731 h 1376363"/>
                <a:gd name="connsiteX61" fmla="*/ 5021 w 667009"/>
                <a:gd name="connsiteY61" fmla="*/ 1304925 h 1376363"/>
                <a:gd name="connsiteX62" fmla="*/ 2640 w 667009"/>
                <a:gd name="connsiteY62" fmla="*/ 1331119 h 1376363"/>
                <a:gd name="connsiteX63" fmla="*/ 259 w 667009"/>
                <a:gd name="connsiteY63" fmla="*/ 1343025 h 1376363"/>
                <a:gd name="connsiteX64" fmla="*/ 259 w 667009"/>
                <a:gd name="connsiteY64" fmla="*/ 1376363 h 1376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667009" h="1376363">
                  <a:moveTo>
                    <a:pt x="667009" y="0"/>
                  </a:moveTo>
                  <a:cubicBezTo>
                    <a:pt x="658975" y="64280"/>
                    <a:pt x="667608" y="-10224"/>
                    <a:pt x="662246" y="145256"/>
                  </a:cubicBezTo>
                  <a:cubicBezTo>
                    <a:pt x="661808" y="157971"/>
                    <a:pt x="654797" y="166709"/>
                    <a:pt x="650340" y="178594"/>
                  </a:cubicBezTo>
                  <a:cubicBezTo>
                    <a:pt x="648311" y="184005"/>
                    <a:pt x="646789" y="189613"/>
                    <a:pt x="645578" y="195263"/>
                  </a:cubicBezTo>
                  <a:cubicBezTo>
                    <a:pt x="644402" y="200751"/>
                    <a:pt x="644297" y="206428"/>
                    <a:pt x="643196" y="211931"/>
                  </a:cubicBezTo>
                  <a:cubicBezTo>
                    <a:pt x="641269" y="221566"/>
                    <a:pt x="638571" y="220426"/>
                    <a:pt x="633671" y="230981"/>
                  </a:cubicBezTo>
                  <a:cubicBezTo>
                    <a:pt x="625288" y="249037"/>
                    <a:pt x="616849" y="267110"/>
                    <a:pt x="609859" y="285750"/>
                  </a:cubicBezTo>
                  <a:cubicBezTo>
                    <a:pt x="607478" y="292100"/>
                    <a:pt x="605347" y="298550"/>
                    <a:pt x="602715" y="304800"/>
                  </a:cubicBezTo>
                  <a:cubicBezTo>
                    <a:pt x="595896" y="320995"/>
                    <a:pt x="588251" y="337468"/>
                    <a:pt x="578903" y="352425"/>
                  </a:cubicBezTo>
                  <a:cubicBezTo>
                    <a:pt x="556277" y="388626"/>
                    <a:pt x="577828" y="350696"/>
                    <a:pt x="555090" y="383381"/>
                  </a:cubicBezTo>
                  <a:cubicBezTo>
                    <a:pt x="545912" y="396575"/>
                    <a:pt x="538238" y="410784"/>
                    <a:pt x="528896" y="423863"/>
                  </a:cubicBezTo>
                  <a:cubicBezTo>
                    <a:pt x="526286" y="427517"/>
                    <a:pt x="522012" y="429757"/>
                    <a:pt x="519371" y="433388"/>
                  </a:cubicBezTo>
                  <a:cubicBezTo>
                    <a:pt x="515607" y="438563"/>
                    <a:pt x="513800" y="445024"/>
                    <a:pt x="509846" y="450056"/>
                  </a:cubicBezTo>
                  <a:cubicBezTo>
                    <a:pt x="504991" y="456235"/>
                    <a:pt x="497076" y="459903"/>
                    <a:pt x="493178" y="466725"/>
                  </a:cubicBezTo>
                  <a:cubicBezTo>
                    <a:pt x="482233" y="485879"/>
                    <a:pt x="488978" y="479845"/>
                    <a:pt x="476509" y="488156"/>
                  </a:cubicBezTo>
                  <a:cubicBezTo>
                    <a:pt x="454058" y="524078"/>
                    <a:pt x="470633" y="499922"/>
                    <a:pt x="426503" y="550069"/>
                  </a:cubicBezTo>
                  <a:cubicBezTo>
                    <a:pt x="421668" y="555563"/>
                    <a:pt x="416942" y="561151"/>
                    <a:pt x="412215" y="566738"/>
                  </a:cubicBezTo>
                  <a:cubicBezTo>
                    <a:pt x="408211" y="571470"/>
                    <a:pt x="404692" y="576642"/>
                    <a:pt x="400309" y="581025"/>
                  </a:cubicBezTo>
                  <a:cubicBezTo>
                    <a:pt x="393165" y="588169"/>
                    <a:pt x="387284" y="596852"/>
                    <a:pt x="378878" y="602456"/>
                  </a:cubicBezTo>
                  <a:lnTo>
                    <a:pt x="371734" y="607219"/>
                  </a:lnTo>
                  <a:cubicBezTo>
                    <a:pt x="359570" y="625463"/>
                    <a:pt x="376697" y="600786"/>
                    <a:pt x="357446" y="623888"/>
                  </a:cubicBezTo>
                  <a:cubicBezTo>
                    <a:pt x="348399" y="634745"/>
                    <a:pt x="340145" y="646241"/>
                    <a:pt x="331253" y="657225"/>
                  </a:cubicBezTo>
                  <a:cubicBezTo>
                    <a:pt x="326648" y="662913"/>
                    <a:pt x="321356" y="668040"/>
                    <a:pt x="316965" y="673894"/>
                  </a:cubicBezTo>
                  <a:cubicBezTo>
                    <a:pt x="314584" y="677069"/>
                    <a:pt x="312128" y="680189"/>
                    <a:pt x="309821" y="683419"/>
                  </a:cubicBezTo>
                  <a:cubicBezTo>
                    <a:pt x="308158" y="685748"/>
                    <a:pt x="307083" y="688539"/>
                    <a:pt x="305059" y="690563"/>
                  </a:cubicBezTo>
                  <a:cubicBezTo>
                    <a:pt x="301465" y="694157"/>
                    <a:pt x="296390" y="696170"/>
                    <a:pt x="293153" y="700088"/>
                  </a:cubicBezTo>
                  <a:cubicBezTo>
                    <a:pt x="281222" y="714530"/>
                    <a:pt x="270950" y="730266"/>
                    <a:pt x="259815" y="745331"/>
                  </a:cubicBezTo>
                  <a:cubicBezTo>
                    <a:pt x="256830" y="749369"/>
                    <a:pt x="245918" y="763991"/>
                    <a:pt x="243146" y="766763"/>
                  </a:cubicBezTo>
                  <a:lnTo>
                    <a:pt x="224096" y="785813"/>
                  </a:lnTo>
                  <a:cubicBezTo>
                    <a:pt x="211315" y="811377"/>
                    <a:pt x="223492" y="789517"/>
                    <a:pt x="207428" y="812006"/>
                  </a:cubicBezTo>
                  <a:cubicBezTo>
                    <a:pt x="202437" y="818993"/>
                    <a:pt x="198131" y="826451"/>
                    <a:pt x="193140" y="833438"/>
                  </a:cubicBezTo>
                  <a:cubicBezTo>
                    <a:pt x="190186" y="837574"/>
                    <a:pt x="186385" y="841083"/>
                    <a:pt x="183615" y="845344"/>
                  </a:cubicBezTo>
                  <a:cubicBezTo>
                    <a:pt x="176048" y="856986"/>
                    <a:pt x="169248" y="869109"/>
                    <a:pt x="162184" y="881063"/>
                  </a:cubicBezTo>
                  <a:cubicBezTo>
                    <a:pt x="158929" y="886572"/>
                    <a:pt x="155521" y="892008"/>
                    <a:pt x="152659" y="897731"/>
                  </a:cubicBezTo>
                  <a:cubicBezTo>
                    <a:pt x="151071" y="900906"/>
                    <a:pt x="149294" y="903993"/>
                    <a:pt x="147896" y="907256"/>
                  </a:cubicBezTo>
                  <a:cubicBezTo>
                    <a:pt x="146907" y="909563"/>
                    <a:pt x="146734" y="912206"/>
                    <a:pt x="145515" y="914400"/>
                  </a:cubicBezTo>
                  <a:cubicBezTo>
                    <a:pt x="142735" y="919404"/>
                    <a:pt x="138731" y="923663"/>
                    <a:pt x="135990" y="928688"/>
                  </a:cubicBezTo>
                  <a:cubicBezTo>
                    <a:pt x="133943" y="932440"/>
                    <a:pt x="132964" y="936688"/>
                    <a:pt x="131228" y="940594"/>
                  </a:cubicBezTo>
                  <a:cubicBezTo>
                    <a:pt x="129786" y="943838"/>
                    <a:pt x="127678" y="946783"/>
                    <a:pt x="126465" y="950119"/>
                  </a:cubicBezTo>
                  <a:cubicBezTo>
                    <a:pt x="117620" y="974444"/>
                    <a:pt x="126514" y="959548"/>
                    <a:pt x="114559" y="983456"/>
                  </a:cubicBezTo>
                  <a:cubicBezTo>
                    <a:pt x="109321" y="993931"/>
                    <a:pt x="109119" y="988270"/>
                    <a:pt x="102653" y="1000125"/>
                  </a:cubicBezTo>
                  <a:cubicBezTo>
                    <a:pt x="99758" y="1005432"/>
                    <a:pt x="97890" y="1011238"/>
                    <a:pt x="95509" y="1016794"/>
                  </a:cubicBezTo>
                  <a:cubicBezTo>
                    <a:pt x="94715" y="1020763"/>
                    <a:pt x="94772" y="1025002"/>
                    <a:pt x="93128" y="1028700"/>
                  </a:cubicBezTo>
                  <a:cubicBezTo>
                    <a:pt x="91516" y="1032327"/>
                    <a:pt x="87912" y="1034756"/>
                    <a:pt x="85984" y="1038225"/>
                  </a:cubicBezTo>
                  <a:cubicBezTo>
                    <a:pt x="83908" y="1041961"/>
                    <a:pt x="82722" y="1046129"/>
                    <a:pt x="81221" y="1050131"/>
                  </a:cubicBezTo>
                  <a:cubicBezTo>
                    <a:pt x="80340" y="1052481"/>
                    <a:pt x="79530" y="1054861"/>
                    <a:pt x="78840" y="1057275"/>
                  </a:cubicBezTo>
                  <a:cubicBezTo>
                    <a:pt x="77941" y="1060422"/>
                    <a:pt x="77788" y="1063809"/>
                    <a:pt x="76459" y="1066800"/>
                  </a:cubicBezTo>
                  <a:cubicBezTo>
                    <a:pt x="74579" y="1071029"/>
                    <a:pt x="71385" y="1074566"/>
                    <a:pt x="69315" y="1078706"/>
                  </a:cubicBezTo>
                  <a:cubicBezTo>
                    <a:pt x="68192" y="1080951"/>
                    <a:pt x="67815" y="1083500"/>
                    <a:pt x="66934" y="1085850"/>
                  </a:cubicBezTo>
                  <a:cubicBezTo>
                    <a:pt x="65433" y="1089852"/>
                    <a:pt x="64083" y="1093933"/>
                    <a:pt x="62171" y="1097756"/>
                  </a:cubicBezTo>
                  <a:cubicBezTo>
                    <a:pt x="60101" y="1101896"/>
                    <a:pt x="57409" y="1105694"/>
                    <a:pt x="55028" y="1109663"/>
                  </a:cubicBezTo>
                  <a:cubicBezTo>
                    <a:pt x="54234" y="1112838"/>
                    <a:pt x="53905" y="1116167"/>
                    <a:pt x="52646" y="1119188"/>
                  </a:cubicBezTo>
                  <a:cubicBezTo>
                    <a:pt x="49915" y="1125741"/>
                    <a:pt x="43121" y="1138238"/>
                    <a:pt x="43121" y="1138238"/>
                  </a:cubicBezTo>
                  <a:cubicBezTo>
                    <a:pt x="41534" y="1145382"/>
                    <a:pt x="40245" y="1152598"/>
                    <a:pt x="38359" y="1159669"/>
                  </a:cubicBezTo>
                  <a:cubicBezTo>
                    <a:pt x="37066" y="1164520"/>
                    <a:pt x="35184" y="1169194"/>
                    <a:pt x="33596" y="1173956"/>
                  </a:cubicBezTo>
                  <a:cubicBezTo>
                    <a:pt x="32802" y="1176337"/>
                    <a:pt x="31824" y="1178665"/>
                    <a:pt x="31215" y="1181100"/>
                  </a:cubicBezTo>
                  <a:cubicBezTo>
                    <a:pt x="25416" y="1204297"/>
                    <a:pt x="28884" y="1194073"/>
                    <a:pt x="21690" y="1212056"/>
                  </a:cubicBezTo>
                  <a:cubicBezTo>
                    <a:pt x="20103" y="1223169"/>
                    <a:pt x="18879" y="1234339"/>
                    <a:pt x="16928" y="1245394"/>
                  </a:cubicBezTo>
                  <a:cubicBezTo>
                    <a:pt x="16492" y="1247866"/>
                    <a:pt x="15091" y="1250088"/>
                    <a:pt x="14546" y="1252538"/>
                  </a:cubicBezTo>
                  <a:cubicBezTo>
                    <a:pt x="13499" y="1257251"/>
                    <a:pt x="13029" y="1262075"/>
                    <a:pt x="12165" y="1266825"/>
                  </a:cubicBezTo>
                  <a:cubicBezTo>
                    <a:pt x="11441" y="1270807"/>
                    <a:pt x="10508" y="1274749"/>
                    <a:pt x="9784" y="1278731"/>
                  </a:cubicBezTo>
                  <a:cubicBezTo>
                    <a:pt x="3704" y="1312174"/>
                    <a:pt x="10893" y="1275575"/>
                    <a:pt x="5021" y="1304925"/>
                  </a:cubicBezTo>
                  <a:cubicBezTo>
                    <a:pt x="4227" y="1313656"/>
                    <a:pt x="3727" y="1322419"/>
                    <a:pt x="2640" y="1331119"/>
                  </a:cubicBezTo>
                  <a:cubicBezTo>
                    <a:pt x="2138" y="1335135"/>
                    <a:pt x="472" y="1338983"/>
                    <a:pt x="259" y="1343025"/>
                  </a:cubicBezTo>
                  <a:cubicBezTo>
                    <a:pt x="-325" y="1354122"/>
                    <a:pt x="259" y="1365250"/>
                    <a:pt x="259" y="1376363"/>
                  </a:cubicBezTo>
                </a:path>
              </a:pathLst>
            </a:custGeom>
            <a:noFill/>
            <a:ln w="28575">
              <a:solidFill>
                <a:srgbClr val="F4762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99"/>
            </a:p>
          </p:txBody>
        </p:sp>
      </p:grpSp>
      <p:grpSp>
        <p:nvGrpSpPr>
          <p:cNvPr id="43" name="PHẠM DUYÊN 19 - 9Slide.vn">
            <a:extLst>
              <a:ext uri="{FF2B5EF4-FFF2-40B4-BE49-F238E27FC236}">
                <a16:creationId xmlns:a16="http://schemas.microsoft.com/office/drawing/2014/main" id="{00E8EE15-0390-FA2E-759D-CF6DF2444FB6}"/>
              </a:ext>
            </a:extLst>
          </p:cNvPr>
          <p:cNvGrpSpPr/>
          <p:nvPr/>
        </p:nvGrpSpPr>
        <p:grpSpPr>
          <a:xfrm>
            <a:off x="7518445" y="2545502"/>
            <a:ext cx="837688" cy="2099563"/>
            <a:chOff x="7241547" y="2119313"/>
            <a:chExt cx="628484" cy="1575219"/>
          </a:xfrm>
        </p:grpSpPr>
        <p:sp>
          <p:nvSpPr>
            <p:cNvPr id="44" name="Rounded Rectangle 40">
              <a:extLst>
                <a:ext uri="{FF2B5EF4-FFF2-40B4-BE49-F238E27FC236}">
                  <a16:creationId xmlns:a16="http://schemas.microsoft.com/office/drawing/2014/main" id="{42C972DB-0AEA-01BD-AD8A-B563917AB47F}"/>
                </a:ext>
              </a:extLst>
            </p:cNvPr>
            <p:cNvSpPr/>
            <p:nvPr/>
          </p:nvSpPr>
          <p:spPr>
            <a:xfrm>
              <a:off x="7241547" y="3508999"/>
              <a:ext cx="273844" cy="185533"/>
            </a:xfrm>
            <a:prstGeom prst="roundRect">
              <a:avLst/>
            </a:prstGeom>
            <a:solidFill>
              <a:srgbClr val="F8B9CD"/>
            </a:solidFill>
            <a:ln>
              <a:solidFill>
                <a:srgbClr val="F4762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99"/>
            </a:p>
          </p:txBody>
        </p:sp>
        <p:sp>
          <p:nvSpPr>
            <p:cNvPr id="45" name="Freeform 43">
              <a:extLst>
                <a:ext uri="{FF2B5EF4-FFF2-40B4-BE49-F238E27FC236}">
                  <a16:creationId xmlns:a16="http://schemas.microsoft.com/office/drawing/2014/main" id="{B65AC34D-73D7-8DAF-6B2F-8F4FAC07B3F6}"/>
                </a:ext>
              </a:extLst>
            </p:cNvPr>
            <p:cNvSpPr/>
            <p:nvPr/>
          </p:nvSpPr>
          <p:spPr>
            <a:xfrm>
              <a:off x="7372349" y="2119313"/>
              <a:ext cx="497682" cy="1389686"/>
            </a:xfrm>
            <a:custGeom>
              <a:avLst/>
              <a:gdLst>
                <a:gd name="connsiteX0" fmla="*/ 497682 w 497682"/>
                <a:gd name="connsiteY0" fmla="*/ 0 h 1381125"/>
                <a:gd name="connsiteX1" fmla="*/ 495301 w 497682"/>
                <a:gd name="connsiteY1" fmla="*/ 30956 h 1381125"/>
                <a:gd name="connsiteX2" fmla="*/ 485776 w 497682"/>
                <a:gd name="connsiteY2" fmla="*/ 83343 h 1381125"/>
                <a:gd name="connsiteX3" fmla="*/ 478632 w 497682"/>
                <a:gd name="connsiteY3" fmla="*/ 111918 h 1381125"/>
                <a:gd name="connsiteX4" fmla="*/ 471489 w 497682"/>
                <a:gd name="connsiteY4" fmla="*/ 123825 h 1381125"/>
                <a:gd name="connsiteX5" fmla="*/ 466726 w 497682"/>
                <a:gd name="connsiteY5" fmla="*/ 140493 h 1381125"/>
                <a:gd name="connsiteX6" fmla="*/ 457201 w 497682"/>
                <a:gd name="connsiteY6" fmla="*/ 159543 h 1381125"/>
                <a:gd name="connsiteX7" fmla="*/ 452439 w 497682"/>
                <a:gd name="connsiteY7" fmla="*/ 171450 h 1381125"/>
                <a:gd name="connsiteX8" fmla="*/ 447676 w 497682"/>
                <a:gd name="connsiteY8" fmla="*/ 180975 h 1381125"/>
                <a:gd name="connsiteX9" fmla="*/ 442914 w 497682"/>
                <a:gd name="connsiteY9" fmla="*/ 195262 h 1381125"/>
                <a:gd name="connsiteX10" fmla="*/ 438151 w 497682"/>
                <a:gd name="connsiteY10" fmla="*/ 202406 h 1381125"/>
                <a:gd name="connsiteX11" fmla="*/ 428626 w 497682"/>
                <a:gd name="connsiteY11" fmla="*/ 223837 h 1381125"/>
                <a:gd name="connsiteX12" fmla="*/ 419101 w 497682"/>
                <a:gd name="connsiteY12" fmla="*/ 240506 h 1381125"/>
                <a:gd name="connsiteX13" fmla="*/ 414339 w 497682"/>
                <a:gd name="connsiteY13" fmla="*/ 250031 h 1381125"/>
                <a:gd name="connsiteX14" fmla="*/ 402432 w 497682"/>
                <a:gd name="connsiteY14" fmla="*/ 266700 h 1381125"/>
                <a:gd name="connsiteX15" fmla="*/ 392907 w 497682"/>
                <a:gd name="connsiteY15" fmla="*/ 280987 h 1381125"/>
                <a:gd name="connsiteX16" fmla="*/ 385764 w 497682"/>
                <a:gd name="connsiteY16" fmla="*/ 292893 h 1381125"/>
                <a:gd name="connsiteX17" fmla="*/ 381001 w 497682"/>
                <a:gd name="connsiteY17" fmla="*/ 302418 h 1381125"/>
                <a:gd name="connsiteX18" fmla="*/ 376239 w 497682"/>
                <a:gd name="connsiteY18" fmla="*/ 309562 h 1381125"/>
                <a:gd name="connsiteX19" fmla="*/ 373857 w 497682"/>
                <a:gd name="connsiteY19" fmla="*/ 316706 h 1381125"/>
                <a:gd name="connsiteX20" fmla="*/ 359570 w 497682"/>
                <a:gd name="connsiteY20" fmla="*/ 333375 h 1381125"/>
                <a:gd name="connsiteX21" fmla="*/ 352426 w 497682"/>
                <a:gd name="connsiteY21" fmla="*/ 345281 h 1381125"/>
                <a:gd name="connsiteX22" fmla="*/ 333376 w 497682"/>
                <a:gd name="connsiteY22" fmla="*/ 366712 h 1381125"/>
                <a:gd name="connsiteX23" fmla="*/ 311945 w 497682"/>
                <a:gd name="connsiteY23" fmla="*/ 400050 h 1381125"/>
                <a:gd name="connsiteX24" fmla="*/ 311945 w 497682"/>
                <a:gd name="connsiteY24" fmla="*/ 400050 h 1381125"/>
                <a:gd name="connsiteX25" fmla="*/ 307182 w 497682"/>
                <a:gd name="connsiteY25" fmla="*/ 409575 h 1381125"/>
                <a:gd name="connsiteX26" fmla="*/ 290514 w 497682"/>
                <a:gd name="connsiteY26" fmla="*/ 433387 h 1381125"/>
                <a:gd name="connsiteX27" fmla="*/ 280989 w 497682"/>
                <a:gd name="connsiteY27" fmla="*/ 450056 h 1381125"/>
                <a:gd name="connsiteX28" fmla="*/ 271464 w 497682"/>
                <a:gd name="connsiteY28" fmla="*/ 469106 h 1381125"/>
                <a:gd name="connsiteX29" fmla="*/ 257176 w 497682"/>
                <a:gd name="connsiteY29" fmla="*/ 488156 h 1381125"/>
                <a:gd name="connsiteX30" fmla="*/ 233364 w 497682"/>
                <a:gd name="connsiteY30" fmla="*/ 533400 h 1381125"/>
                <a:gd name="connsiteX31" fmla="*/ 226220 w 497682"/>
                <a:gd name="connsiteY31" fmla="*/ 542925 h 1381125"/>
                <a:gd name="connsiteX32" fmla="*/ 221457 w 497682"/>
                <a:gd name="connsiteY32" fmla="*/ 554831 h 1381125"/>
                <a:gd name="connsiteX33" fmla="*/ 214314 w 497682"/>
                <a:gd name="connsiteY33" fmla="*/ 564356 h 1381125"/>
                <a:gd name="connsiteX34" fmla="*/ 207170 w 497682"/>
                <a:gd name="connsiteY34" fmla="*/ 581025 h 1381125"/>
                <a:gd name="connsiteX35" fmla="*/ 200026 w 497682"/>
                <a:gd name="connsiteY35" fmla="*/ 595312 h 1381125"/>
                <a:gd name="connsiteX36" fmla="*/ 195264 w 497682"/>
                <a:gd name="connsiteY36" fmla="*/ 607218 h 1381125"/>
                <a:gd name="connsiteX37" fmla="*/ 180976 w 497682"/>
                <a:gd name="connsiteY37" fmla="*/ 633412 h 1381125"/>
                <a:gd name="connsiteX38" fmla="*/ 178595 w 497682"/>
                <a:gd name="connsiteY38" fmla="*/ 640556 h 1381125"/>
                <a:gd name="connsiteX39" fmla="*/ 164307 w 497682"/>
                <a:gd name="connsiteY39" fmla="*/ 666750 h 1381125"/>
                <a:gd name="connsiteX40" fmla="*/ 161926 w 497682"/>
                <a:gd name="connsiteY40" fmla="*/ 678656 h 1381125"/>
                <a:gd name="connsiteX41" fmla="*/ 157164 w 497682"/>
                <a:gd name="connsiteY41" fmla="*/ 685800 h 1381125"/>
                <a:gd name="connsiteX42" fmla="*/ 147639 w 497682"/>
                <a:gd name="connsiteY42" fmla="*/ 704850 h 1381125"/>
                <a:gd name="connsiteX43" fmla="*/ 145257 w 497682"/>
                <a:gd name="connsiteY43" fmla="*/ 716756 h 1381125"/>
                <a:gd name="connsiteX44" fmla="*/ 140495 w 497682"/>
                <a:gd name="connsiteY44" fmla="*/ 723900 h 1381125"/>
                <a:gd name="connsiteX45" fmla="*/ 138114 w 497682"/>
                <a:gd name="connsiteY45" fmla="*/ 731043 h 1381125"/>
                <a:gd name="connsiteX46" fmla="*/ 133351 w 497682"/>
                <a:gd name="connsiteY46" fmla="*/ 740568 h 1381125"/>
                <a:gd name="connsiteX47" fmla="*/ 130970 w 497682"/>
                <a:gd name="connsiteY47" fmla="*/ 747712 h 1381125"/>
                <a:gd name="connsiteX48" fmla="*/ 126207 w 497682"/>
                <a:gd name="connsiteY48" fmla="*/ 759618 h 1381125"/>
                <a:gd name="connsiteX49" fmla="*/ 121445 w 497682"/>
                <a:gd name="connsiteY49" fmla="*/ 773906 h 1381125"/>
                <a:gd name="connsiteX50" fmla="*/ 114301 w 497682"/>
                <a:gd name="connsiteY50" fmla="*/ 785812 h 1381125"/>
                <a:gd name="connsiteX51" fmla="*/ 111920 w 497682"/>
                <a:gd name="connsiteY51" fmla="*/ 792956 h 1381125"/>
                <a:gd name="connsiteX52" fmla="*/ 107157 w 497682"/>
                <a:gd name="connsiteY52" fmla="*/ 802481 h 1381125"/>
                <a:gd name="connsiteX53" fmla="*/ 102395 w 497682"/>
                <a:gd name="connsiteY53" fmla="*/ 816768 h 1381125"/>
                <a:gd name="connsiteX54" fmla="*/ 100014 w 497682"/>
                <a:gd name="connsiteY54" fmla="*/ 826293 h 1381125"/>
                <a:gd name="connsiteX55" fmla="*/ 95251 w 497682"/>
                <a:gd name="connsiteY55" fmla="*/ 835818 h 1381125"/>
                <a:gd name="connsiteX56" fmla="*/ 88107 w 497682"/>
                <a:gd name="connsiteY56" fmla="*/ 864393 h 1381125"/>
                <a:gd name="connsiteX57" fmla="*/ 85726 w 497682"/>
                <a:gd name="connsiteY57" fmla="*/ 876300 h 1381125"/>
                <a:gd name="connsiteX58" fmla="*/ 83345 w 497682"/>
                <a:gd name="connsiteY58" fmla="*/ 883443 h 1381125"/>
                <a:gd name="connsiteX59" fmla="*/ 73820 w 497682"/>
                <a:gd name="connsiteY59" fmla="*/ 916781 h 1381125"/>
                <a:gd name="connsiteX60" fmla="*/ 71439 w 497682"/>
                <a:gd name="connsiteY60" fmla="*/ 926306 h 1381125"/>
                <a:gd name="connsiteX61" fmla="*/ 69057 w 497682"/>
                <a:gd name="connsiteY61" fmla="*/ 940593 h 1381125"/>
                <a:gd name="connsiteX62" fmla="*/ 64295 w 497682"/>
                <a:gd name="connsiteY62" fmla="*/ 954881 h 1381125"/>
                <a:gd name="connsiteX63" fmla="*/ 59532 w 497682"/>
                <a:gd name="connsiteY63" fmla="*/ 995362 h 1381125"/>
                <a:gd name="connsiteX64" fmla="*/ 54770 w 497682"/>
                <a:gd name="connsiteY64" fmla="*/ 1012031 h 1381125"/>
                <a:gd name="connsiteX65" fmla="*/ 47626 w 497682"/>
                <a:gd name="connsiteY65" fmla="*/ 1052512 h 1381125"/>
                <a:gd name="connsiteX66" fmla="*/ 45245 w 497682"/>
                <a:gd name="connsiteY66" fmla="*/ 1069181 h 1381125"/>
                <a:gd name="connsiteX67" fmla="*/ 42864 w 497682"/>
                <a:gd name="connsiteY67" fmla="*/ 1088231 h 1381125"/>
                <a:gd name="connsiteX68" fmla="*/ 38101 w 497682"/>
                <a:gd name="connsiteY68" fmla="*/ 1102518 h 1381125"/>
                <a:gd name="connsiteX69" fmla="*/ 35720 w 497682"/>
                <a:gd name="connsiteY69" fmla="*/ 1131093 h 1381125"/>
                <a:gd name="connsiteX70" fmla="*/ 33339 w 497682"/>
                <a:gd name="connsiteY70" fmla="*/ 1138237 h 1381125"/>
                <a:gd name="connsiteX71" fmla="*/ 30957 w 497682"/>
                <a:gd name="connsiteY71" fmla="*/ 1154906 h 1381125"/>
                <a:gd name="connsiteX72" fmla="*/ 28576 w 497682"/>
                <a:gd name="connsiteY72" fmla="*/ 1166812 h 1381125"/>
                <a:gd name="connsiteX73" fmla="*/ 21432 w 497682"/>
                <a:gd name="connsiteY73" fmla="*/ 1219200 h 1381125"/>
                <a:gd name="connsiteX74" fmla="*/ 19051 w 497682"/>
                <a:gd name="connsiteY74" fmla="*/ 1247775 h 1381125"/>
                <a:gd name="connsiteX75" fmla="*/ 16670 w 497682"/>
                <a:gd name="connsiteY75" fmla="*/ 1257300 h 1381125"/>
                <a:gd name="connsiteX76" fmla="*/ 11907 w 497682"/>
                <a:gd name="connsiteY76" fmla="*/ 1283493 h 1381125"/>
                <a:gd name="connsiteX77" fmla="*/ 9526 w 497682"/>
                <a:gd name="connsiteY77" fmla="*/ 1312068 h 1381125"/>
                <a:gd name="connsiteX78" fmla="*/ 7145 w 497682"/>
                <a:gd name="connsiteY78" fmla="*/ 1321593 h 1381125"/>
                <a:gd name="connsiteX79" fmla="*/ 2382 w 497682"/>
                <a:gd name="connsiteY79" fmla="*/ 1347787 h 1381125"/>
                <a:gd name="connsiteX80" fmla="*/ 1 w 497682"/>
                <a:gd name="connsiteY80" fmla="*/ 1381125 h 138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497682" h="1381125">
                  <a:moveTo>
                    <a:pt x="497682" y="0"/>
                  </a:moveTo>
                  <a:cubicBezTo>
                    <a:pt x="496888" y="10319"/>
                    <a:pt x="496487" y="20675"/>
                    <a:pt x="495301" y="30956"/>
                  </a:cubicBezTo>
                  <a:cubicBezTo>
                    <a:pt x="492189" y="57927"/>
                    <a:pt x="490867" y="59584"/>
                    <a:pt x="485776" y="83343"/>
                  </a:cubicBezTo>
                  <a:cubicBezTo>
                    <a:pt x="483740" y="92845"/>
                    <a:pt x="482397" y="102881"/>
                    <a:pt x="478632" y="111918"/>
                  </a:cubicBezTo>
                  <a:cubicBezTo>
                    <a:pt x="476852" y="116190"/>
                    <a:pt x="473870" y="119856"/>
                    <a:pt x="471489" y="123825"/>
                  </a:cubicBezTo>
                  <a:cubicBezTo>
                    <a:pt x="469901" y="129381"/>
                    <a:pt x="468872" y="135128"/>
                    <a:pt x="466726" y="140493"/>
                  </a:cubicBezTo>
                  <a:cubicBezTo>
                    <a:pt x="464089" y="147085"/>
                    <a:pt x="459837" y="152951"/>
                    <a:pt x="457201" y="159543"/>
                  </a:cubicBezTo>
                  <a:cubicBezTo>
                    <a:pt x="455614" y="163512"/>
                    <a:pt x="454175" y="167544"/>
                    <a:pt x="452439" y="171450"/>
                  </a:cubicBezTo>
                  <a:cubicBezTo>
                    <a:pt x="450997" y="174694"/>
                    <a:pt x="448994" y="177679"/>
                    <a:pt x="447676" y="180975"/>
                  </a:cubicBezTo>
                  <a:cubicBezTo>
                    <a:pt x="445812" y="185636"/>
                    <a:pt x="444953" y="190675"/>
                    <a:pt x="442914" y="195262"/>
                  </a:cubicBezTo>
                  <a:cubicBezTo>
                    <a:pt x="441752" y="197877"/>
                    <a:pt x="439431" y="199846"/>
                    <a:pt x="438151" y="202406"/>
                  </a:cubicBezTo>
                  <a:cubicBezTo>
                    <a:pt x="434655" y="209398"/>
                    <a:pt x="432122" y="216845"/>
                    <a:pt x="428626" y="223837"/>
                  </a:cubicBezTo>
                  <a:cubicBezTo>
                    <a:pt x="425764" y="229561"/>
                    <a:pt x="422165" y="234888"/>
                    <a:pt x="419101" y="240506"/>
                  </a:cubicBezTo>
                  <a:cubicBezTo>
                    <a:pt x="417401" y="243622"/>
                    <a:pt x="416100" y="246949"/>
                    <a:pt x="414339" y="250031"/>
                  </a:cubicBezTo>
                  <a:cubicBezTo>
                    <a:pt x="410900" y="256049"/>
                    <a:pt x="406404" y="261025"/>
                    <a:pt x="402432" y="266700"/>
                  </a:cubicBezTo>
                  <a:cubicBezTo>
                    <a:pt x="399150" y="271389"/>
                    <a:pt x="395852" y="276079"/>
                    <a:pt x="392907" y="280987"/>
                  </a:cubicBezTo>
                  <a:cubicBezTo>
                    <a:pt x="390526" y="284956"/>
                    <a:pt x="388012" y="288847"/>
                    <a:pt x="385764" y="292893"/>
                  </a:cubicBezTo>
                  <a:cubicBezTo>
                    <a:pt x="384040" y="295996"/>
                    <a:pt x="382762" y="299336"/>
                    <a:pt x="381001" y="302418"/>
                  </a:cubicBezTo>
                  <a:cubicBezTo>
                    <a:pt x="379581" y="304903"/>
                    <a:pt x="377519" y="307002"/>
                    <a:pt x="376239" y="309562"/>
                  </a:cubicBezTo>
                  <a:cubicBezTo>
                    <a:pt x="375116" y="311807"/>
                    <a:pt x="375297" y="314650"/>
                    <a:pt x="373857" y="316706"/>
                  </a:cubicBezTo>
                  <a:cubicBezTo>
                    <a:pt x="369660" y="322701"/>
                    <a:pt x="363961" y="327521"/>
                    <a:pt x="359570" y="333375"/>
                  </a:cubicBezTo>
                  <a:cubicBezTo>
                    <a:pt x="356793" y="337078"/>
                    <a:pt x="355148" y="341538"/>
                    <a:pt x="352426" y="345281"/>
                  </a:cubicBezTo>
                  <a:cubicBezTo>
                    <a:pt x="344926" y="355593"/>
                    <a:pt x="341339" y="358749"/>
                    <a:pt x="333376" y="366712"/>
                  </a:cubicBezTo>
                  <a:cubicBezTo>
                    <a:pt x="325253" y="387021"/>
                    <a:pt x="331238" y="375244"/>
                    <a:pt x="311945" y="400050"/>
                  </a:cubicBezTo>
                  <a:lnTo>
                    <a:pt x="311945" y="400050"/>
                  </a:lnTo>
                  <a:cubicBezTo>
                    <a:pt x="310357" y="403225"/>
                    <a:pt x="309063" y="406565"/>
                    <a:pt x="307182" y="409575"/>
                  </a:cubicBezTo>
                  <a:cubicBezTo>
                    <a:pt x="291364" y="434884"/>
                    <a:pt x="309799" y="399638"/>
                    <a:pt x="290514" y="433387"/>
                  </a:cubicBezTo>
                  <a:cubicBezTo>
                    <a:pt x="287339" y="438943"/>
                    <a:pt x="283851" y="444332"/>
                    <a:pt x="280989" y="450056"/>
                  </a:cubicBezTo>
                  <a:cubicBezTo>
                    <a:pt x="272056" y="467922"/>
                    <a:pt x="289278" y="443375"/>
                    <a:pt x="271464" y="469106"/>
                  </a:cubicBezTo>
                  <a:cubicBezTo>
                    <a:pt x="266946" y="475632"/>
                    <a:pt x="260124" y="480786"/>
                    <a:pt x="257176" y="488156"/>
                  </a:cubicBezTo>
                  <a:cubicBezTo>
                    <a:pt x="250186" y="505633"/>
                    <a:pt x="246974" y="515254"/>
                    <a:pt x="233364" y="533400"/>
                  </a:cubicBezTo>
                  <a:cubicBezTo>
                    <a:pt x="230983" y="536575"/>
                    <a:pt x="228148" y="539456"/>
                    <a:pt x="226220" y="542925"/>
                  </a:cubicBezTo>
                  <a:cubicBezTo>
                    <a:pt x="224144" y="546661"/>
                    <a:pt x="223533" y="551094"/>
                    <a:pt x="221457" y="554831"/>
                  </a:cubicBezTo>
                  <a:cubicBezTo>
                    <a:pt x="219530" y="558300"/>
                    <a:pt x="216417" y="560991"/>
                    <a:pt x="214314" y="564356"/>
                  </a:cubicBezTo>
                  <a:cubicBezTo>
                    <a:pt x="206328" y="577134"/>
                    <a:pt x="212159" y="569800"/>
                    <a:pt x="207170" y="581025"/>
                  </a:cubicBezTo>
                  <a:cubicBezTo>
                    <a:pt x="205007" y="585891"/>
                    <a:pt x="202229" y="590465"/>
                    <a:pt x="200026" y="595312"/>
                  </a:cubicBezTo>
                  <a:cubicBezTo>
                    <a:pt x="198257" y="599203"/>
                    <a:pt x="197175" y="603395"/>
                    <a:pt x="195264" y="607218"/>
                  </a:cubicBezTo>
                  <a:cubicBezTo>
                    <a:pt x="180212" y="637322"/>
                    <a:pt x="196135" y="599304"/>
                    <a:pt x="180976" y="633412"/>
                  </a:cubicBezTo>
                  <a:cubicBezTo>
                    <a:pt x="179957" y="635706"/>
                    <a:pt x="179614" y="638262"/>
                    <a:pt x="178595" y="640556"/>
                  </a:cubicBezTo>
                  <a:cubicBezTo>
                    <a:pt x="173332" y="652397"/>
                    <a:pt x="170756" y="656002"/>
                    <a:pt x="164307" y="666750"/>
                  </a:cubicBezTo>
                  <a:cubicBezTo>
                    <a:pt x="163513" y="670719"/>
                    <a:pt x="163347" y="674866"/>
                    <a:pt x="161926" y="678656"/>
                  </a:cubicBezTo>
                  <a:cubicBezTo>
                    <a:pt x="160921" y="681336"/>
                    <a:pt x="158169" y="683120"/>
                    <a:pt x="157164" y="685800"/>
                  </a:cubicBezTo>
                  <a:cubicBezTo>
                    <a:pt x="149864" y="705266"/>
                    <a:pt x="161186" y="691301"/>
                    <a:pt x="147639" y="704850"/>
                  </a:cubicBezTo>
                  <a:cubicBezTo>
                    <a:pt x="146845" y="708819"/>
                    <a:pt x="146678" y="712966"/>
                    <a:pt x="145257" y="716756"/>
                  </a:cubicBezTo>
                  <a:cubicBezTo>
                    <a:pt x="144252" y="719436"/>
                    <a:pt x="141775" y="721340"/>
                    <a:pt x="140495" y="723900"/>
                  </a:cubicBezTo>
                  <a:cubicBezTo>
                    <a:pt x="139373" y="726145"/>
                    <a:pt x="139103" y="728736"/>
                    <a:pt x="138114" y="731043"/>
                  </a:cubicBezTo>
                  <a:cubicBezTo>
                    <a:pt x="136716" y="734306"/>
                    <a:pt x="134749" y="737305"/>
                    <a:pt x="133351" y="740568"/>
                  </a:cubicBezTo>
                  <a:cubicBezTo>
                    <a:pt x="132362" y="742875"/>
                    <a:pt x="131851" y="745362"/>
                    <a:pt x="130970" y="747712"/>
                  </a:cubicBezTo>
                  <a:cubicBezTo>
                    <a:pt x="129469" y="751714"/>
                    <a:pt x="127668" y="755601"/>
                    <a:pt x="126207" y="759618"/>
                  </a:cubicBezTo>
                  <a:cubicBezTo>
                    <a:pt x="124491" y="764336"/>
                    <a:pt x="123522" y="769336"/>
                    <a:pt x="121445" y="773906"/>
                  </a:cubicBezTo>
                  <a:cubicBezTo>
                    <a:pt x="119530" y="778119"/>
                    <a:pt x="116371" y="781672"/>
                    <a:pt x="114301" y="785812"/>
                  </a:cubicBezTo>
                  <a:cubicBezTo>
                    <a:pt x="113178" y="788057"/>
                    <a:pt x="112909" y="790649"/>
                    <a:pt x="111920" y="792956"/>
                  </a:cubicBezTo>
                  <a:cubicBezTo>
                    <a:pt x="110522" y="796219"/>
                    <a:pt x="108475" y="799185"/>
                    <a:pt x="107157" y="802481"/>
                  </a:cubicBezTo>
                  <a:cubicBezTo>
                    <a:pt x="105293" y="807142"/>
                    <a:pt x="103612" y="811898"/>
                    <a:pt x="102395" y="816768"/>
                  </a:cubicBezTo>
                  <a:cubicBezTo>
                    <a:pt x="101601" y="819943"/>
                    <a:pt x="101163" y="823229"/>
                    <a:pt x="100014" y="826293"/>
                  </a:cubicBezTo>
                  <a:cubicBezTo>
                    <a:pt x="98768" y="829617"/>
                    <a:pt x="96839" y="832643"/>
                    <a:pt x="95251" y="835818"/>
                  </a:cubicBezTo>
                  <a:cubicBezTo>
                    <a:pt x="92870" y="845343"/>
                    <a:pt x="90032" y="854765"/>
                    <a:pt x="88107" y="864393"/>
                  </a:cubicBezTo>
                  <a:cubicBezTo>
                    <a:pt x="87313" y="868362"/>
                    <a:pt x="86708" y="872373"/>
                    <a:pt x="85726" y="876300"/>
                  </a:cubicBezTo>
                  <a:cubicBezTo>
                    <a:pt x="85117" y="878735"/>
                    <a:pt x="84053" y="881035"/>
                    <a:pt x="83345" y="883443"/>
                  </a:cubicBezTo>
                  <a:cubicBezTo>
                    <a:pt x="80084" y="894531"/>
                    <a:pt x="76623" y="905569"/>
                    <a:pt x="73820" y="916781"/>
                  </a:cubicBezTo>
                  <a:cubicBezTo>
                    <a:pt x="73026" y="919956"/>
                    <a:pt x="72081" y="923097"/>
                    <a:pt x="71439" y="926306"/>
                  </a:cubicBezTo>
                  <a:cubicBezTo>
                    <a:pt x="70492" y="931040"/>
                    <a:pt x="70228" y="935909"/>
                    <a:pt x="69057" y="940593"/>
                  </a:cubicBezTo>
                  <a:cubicBezTo>
                    <a:pt x="67839" y="945463"/>
                    <a:pt x="65882" y="950118"/>
                    <a:pt x="64295" y="954881"/>
                  </a:cubicBezTo>
                  <a:cubicBezTo>
                    <a:pt x="63962" y="957876"/>
                    <a:pt x="60353" y="991257"/>
                    <a:pt x="59532" y="995362"/>
                  </a:cubicBezTo>
                  <a:cubicBezTo>
                    <a:pt x="58399" y="1001028"/>
                    <a:pt x="56357" y="1006475"/>
                    <a:pt x="54770" y="1012031"/>
                  </a:cubicBezTo>
                  <a:cubicBezTo>
                    <a:pt x="49800" y="1051792"/>
                    <a:pt x="55700" y="1009454"/>
                    <a:pt x="47626" y="1052512"/>
                  </a:cubicBezTo>
                  <a:cubicBezTo>
                    <a:pt x="46592" y="1058029"/>
                    <a:pt x="45987" y="1063617"/>
                    <a:pt x="45245" y="1069181"/>
                  </a:cubicBezTo>
                  <a:cubicBezTo>
                    <a:pt x="44399" y="1075524"/>
                    <a:pt x="44205" y="1081974"/>
                    <a:pt x="42864" y="1088231"/>
                  </a:cubicBezTo>
                  <a:cubicBezTo>
                    <a:pt x="41812" y="1093140"/>
                    <a:pt x="39689" y="1097756"/>
                    <a:pt x="38101" y="1102518"/>
                  </a:cubicBezTo>
                  <a:cubicBezTo>
                    <a:pt x="37307" y="1112043"/>
                    <a:pt x="36983" y="1121619"/>
                    <a:pt x="35720" y="1131093"/>
                  </a:cubicBezTo>
                  <a:cubicBezTo>
                    <a:pt x="35388" y="1133581"/>
                    <a:pt x="33831" y="1135776"/>
                    <a:pt x="33339" y="1138237"/>
                  </a:cubicBezTo>
                  <a:cubicBezTo>
                    <a:pt x="32238" y="1143741"/>
                    <a:pt x="31880" y="1149370"/>
                    <a:pt x="30957" y="1154906"/>
                  </a:cubicBezTo>
                  <a:cubicBezTo>
                    <a:pt x="30292" y="1158898"/>
                    <a:pt x="29370" y="1162843"/>
                    <a:pt x="28576" y="1166812"/>
                  </a:cubicBezTo>
                  <a:cubicBezTo>
                    <a:pt x="21327" y="1246559"/>
                    <a:pt x="31878" y="1139119"/>
                    <a:pt x="21432" y="1219200"/>
                  </a:cubicBezTo>
                  <a:cubicBezTo>
                    <a:pt x="20196" y="1228678"/>
                    <a:pt x="20236" y="1238291"/>
                    <a:pt x="19051" y="1247775"/>
                  </a:cubicBezTo>
                  <a:cubicBezTo>
                    <a:pt x="18645" y="1251022"/>
                    <a:pt x="17380" y="1254105"/>
                    <a:pt x="16670" y="1257300"/>
                  </a:cubicBezTo>
                  <a:cubicBezTo>
                    <a:pt x="14453" y="1267276"/>
                    <a:pt x="13629" y="1273164"/>
                    <a:pt x="11907" y="1283493"/>
                  </a:cubicBezTo>
                  <a:cubicBezTo>
                    <a:pt x="11113" y="1293018"/>
                    <a:pt x="10711" y="1302584"/>
                    <a:pt x="9526" y="1312068"/>
                  </a:cubicBezTo>
                  <a:cubicBezTo>
                    <a:pt x="9120" y="1315315"/>
                    <a:pt x="7730" y="1318373"/>
                    <a:pt x="7145" y="1321593"/>
                  </a:cubicBezTo>
                  <a:cubicBezTo>
                    <a:pt x="1461" y="1352861"/>
                    <a:pt x="7782" y="1326194"/>
                    <a:pt x="2382" y="1347787"/>
                  </a:cubicBezTo>
                  <a:cubicBezTo>
                    <a:pt x="-131" y="1377944"/>
                    <a:pt x="1" y="1366804"/>
                    <a:pt x="1" y="1381125"/>
                  </a:cubicBezTo>
                </a:path>
              </a:pathLst>
            </a:custGeom>
            <a:noFill/>
            <a:ln w="28575">
              <a:solidFill>
                <a:srgbClr val="F4762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99"/>
            </a:p>
          </p:txBody>
        </p:sp>
      </p:grpSp>
      <p:sp>
        <p:nvSpPr>
          <p:cNvPr id="46" name="PHẠM DUYÊN 20 - 9Slide.vn">
            <a:extLst>
              <a:ext uri="{FF2B5EF4-FFF2-40B4-BE49-F238E27FC236}">
                <a16:creationId xmlns:a16="http://schemas.microsoft.com/office/drawing/2014/main" id="{224E0717-FA15-B48A-6365-34AC37F4BAF5}"/>
              </a:ext>
            </a:extLst>
          </p:cNvPr>
          <p:cNvSpPr txBox="1">
            <a:spLocks/>
          </p:cNvSpPr>
          <p:nvPr/>
        </p:nvSpPr>
        <p:spPr>
          <a:xfrm>
            <a:off x="3297989" y="5154553"/>
            <a:ext cx="6442205" cy="446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600" dirty="0" err="1">
                <a:solidFill>
                  <a:srgbClr val="40505E"/>
                </a:solidFill>
                <a:latin typeface="#9Slide03 Sofia Pro Soft" panose="020B0000000000000000" pitchFamily="34" charset="0"/>
                <a:cs typeface="Lato Heavy" panose="020F0502020204030203" pitchFamily="34" charset="0"/>
              </a:rPr>
              <a:t>Số</a:t>
            </a:r>
            <a:r>
              <a:rPr lang="en-GB" sz="3600" dirty="0">
                <a:solidFill>
                  <a:srgbClr val="40505E"/>
                </a:solidFill>
                <a:latin typeface="#9Slide03 Sofia Pro Soft" panose="020B0000000000000000" pitchFamily="34" charset="0"/>
                <a:cs typeface="Lato Heavy" panose="020F0502020204030203" pitchFamily="34" charset="0"/>
              </a:rPr>
              <a:t> ổ </a:t>
            </a:r>
            <a:r>
              <a:rPr lang="en-GB" sz="3600" dirty="0" err="1">
                <a:solidFill>
                  <a:srgbClr val="40505E"/>
                </a:solidFill>
                <a:latin typeface="#9Slide03 Sofia Pro Soft" panose="020B0000000000000000" pitchFamily="34" charset="0"/>
                <a:cs typeface="Lato Heavy" panose="020F0502020204030203" pitchFamily="34" charset="0"/>
              </a:rPr>
              <a:t>cắm</a:t>
            </a:r>
            <a:r>
              <a:rPr lang="en-GB" sz="3600" dirty="0">
                <a:solidFill>
                  <a:srgbClr val="40505E"/>
                </a:solidFill>
                <a:latin typeface="#9Slide03 Sofia Pro Soft" panose="020B0000000000000000" pitchFamily="34" charset="0"/>
                <a:cs typeface="Lato Heavy" panose="020F0502020204030203" pitchFamily="34" charset="0"/>
              </a:rPr>
              <a:t> </a:t>
            </a:r>
            <a:r>
              <a:rPr lang="en-GB" sz="3600" dirty="0" err="1">
                <a:solidFill>
                  <a:srgbClr val="40505E"/>
                </a:solidFill>
                <a:latin typeface="#9Slide03 Sofia Pro Soft" panose="020B0000000000000000" pitchFamily="34" charset="0"/>
                <a:cs typeface="Lato Heavy" panose="020F0502020204030203" pitchFamily="34" charset="0"/>
              </a:rPr>
              <a:t>nhiều</a:t>
            </a:r>
            <a:r>
              <a:rPr lang="en-GB" sz="3600" dirty="0">
                <a:solidFill>
                  <a:srgbClr val="40505E"/>
                </a:solidFill>
                <a:latin typeface="#9Slide03 Sofia Pro Soft" panose="020B0000000000000000" pitchFamily="34" charset="0"/>
                <a:cs typeface="Lato Heavy" panose="020F0502020204030203" pitchFamily="34" charset="0"/>
              </a:rPr>
              <a:t> </a:t>
            </a:r>
            <a:r>
              <a:rPr lang="en-GB" sz="3600" dirty="0" err="1">
                <a:solidFill>
                  <a:srgbClr val="40505E"/>
                </a:solidFill>
                <a:latin typeface="#9Slide03 Sofia Pro Soft" panose="020B0000000000000000" pitchFamily="34" charset="0"/>
                <a:cs typeface="Lato Heavy" panose="020F0502020204030203" pitchFamily="34" charset="0"/>
              </a:rPr>
              <a:t>hơn</a:t>
            </a:r>
            <a:r>
              <a:rPr lang="en-GB" sz="3600" dirty="0">
                <a:solidFill>
                  <a:srgbClr val="40505E"/>
                </a:solidFill>
                <a:latin typeface="#9Slide03 Sofia Pro Soft" panose="020B0000000000000000" pitchFamily="34" charset="0"/>
                <a:cs typeface="Lato Heavy" panose="020F0502020204030203" pitchFamily="34" charset="0"/>
              </a:rPr>
              <a:t> </a:t>
            </a:r>
            <a:r>
              <a:rPr lang="en-GB" sz="3600" dirty="0" err="1">
                <a:solidFill>
                  <a:srgbClr val="40505E"/>
                </a:solidFill>
                <a:latin typeface="#9Slide03 Sofia Pro Soft" panose="020B0000000000000000" pitchFamily="34" charset="0"/>
                <a:cs typeface="Lato Heavy" panose="020F0502020204030203" pitchFamily="34" charset="0"/>
              </a:rPr>
              <a:t>số</a:t>
            </a:r>
            <a:r>
              <a:rPr lang="en-GB" sz="3600" dirty="0">
                <a:solidFill>
                  <a:srgbClr val="40505E"/>
                </a:solidFill>
                <a:latin typeface="#9Slide03 Sofia Pro Soft" panose="020B0000000000000000" pitchFamily="34" charset="0"/>
                <a:cs typeface="Lato Heavy" panose="020F0502020204030203" pitchFamily="34" charset="0"/>
              </a:rPr>
              <a:t> </a:t>
            </a:r>
            <a:r>
              <a:rPr lang="en-GB" sz="3600" dirty="0" err="1">
                <a:solidFill>
                  <a:srgbClr val="40505E"/>
                </a:solidFill>
                <a:latin typeface="#9Slide03 Sofia Pro Soft" panose="020B0000000000000000" pitchFamily="34" charset="0"/>
                <a:cs typeface="Lato Heavy" panose="020F0502020204030203" pitchFamily="34" charset="0"/>
              </a:rPr>
              <a:t>đồ</a:t>
            </a:r>
            <a:r>
              <a:rPr lang="en-GB" sz="3600" dirty="0">
                <a:solidFill>
                  <a:srgbClr val="40505E"/>
                </a:solidFill>
                <a:latin typeface="#9Slide03 Sofia Pro Soft" panose="020B0000000000000000" pitchFamily="34" charset="0"/>
                <a:cs typeface="Lato Heavy" panose="020F0502020204030203" pitchFamily="34" charset="0"/>
              </a:rPr>
              <a:t> </a:t>
            </a:r>
            <a:r>
              <a:rPr lang="en-GB" sz="3600" dirty="0" err="1">
                <a:solidFill>
                  <a:srgbClr val="40505E"/>
                </a:solidFill>
                <a:latin typeface="#9Slide03 Sofia Pro Soft" panose="020B0000000000000000" pitchFamily="34" charset="0"/>
                <a:cs typeface="Lato Heavy" panose="020F0502020204030203" pitchFamily="34" charset="0"/>
              </a:rPr>
              <a:t>vật</a:t>
            </a:r>
            <a:r>
              <a:rPr lang="en-GB" sz="3600" dirty="0">
                <a:solidFill>
                  <a:srgbClr val="40505E"/>
                </a:solidFill>
                <a:latin typeface="#9Slide03 Sofia Pro Soft" panose="020B0000000000000000" pitchFamily="34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47" name="PHẠM DUYÊN 21 - 9Slide.vn">
            <a:extLst>
              <a:ext uri="{FF2B5EF4-FFF2-40B4-BE49-F238E27FC236}">
                <a16:creationId xmlns:a16="http://schemas.microsoft.com/office/drawing/2014/main" id="{E9F47728-9DBF-D77E-8372-219FE09BAC89}"/>
              </a:ext>
            </a:extLst>
          </p:cNvPr>
          <p:cNvSpPr txBox="1">
            <a:spLocks/>
          </p:cNvSpPr>
          <p:nvPr/>
        </p:nvSpPr>
        <p:spPr>
          <a:xfrm>
            <a:off x="3315102" y="5947257"/>
            <a:ext cx="6442205" cy="446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600" dirty="0" err="1">
                <a:solidFill>
                  <a:srgbClr val="40505E"/>
                </a:solidFill>
                <a:latin typeface="#9Slide03 Sofia Pro Soft" panose="020B0000000000000000" pitchFamily="34" charset="0"/>
                <a:cs typeface="Lato Heavy" panose="020F0502020204030203" pitchFamily="34" charset="0"/>
              </a:rPr>
              <a:t>Số</a:t>
            </a:r>
            <a:r>
              <a:rPr lang="en-GB" sz="3600" dirty="0">
                <a:solidFill>
                  <a:srgbClr val="40505E"/>
                </a:solidFill>
                <a:latin typeface="#9Slide03 Sofia Pro Soft" panose="020B0000000000000000" pitchFamily="34" charset="0"/>
                <a:cs typeface="Lato Heavy" panose="020F0502020204030203" pitchFamily="34" charset="0"/>
              </a:rPr>
              <a:t> </a:t>
            </a:r>
            <a:r>
              <a:rPr lang="en-GB" sz="3600" dirty="0" err="1">
                <a:solidFill>
                  <a:srgbClr val="40505E"/>
                </a:solidFill>
                <a:latin typeface="#9Slide03 Sofia Pro Soft" panose="020B0000000000000000" pitchFamily="34" charset="0"/>
                <a:cs typeface="Lato Heavy" panose="020F0502020204030203" pitchFamily="34" charset="0"/>
              </a:rPr>
              <a:t>đồ</a:t>
            </a:r>
            <a:r>
              <a:rPr lang="en-GB" sz="3600" dirty="0">
                <a:solidFill>
                  <a:srgbClr val="40505E"/>
                </a:solidFill>
                <a:latin typeface="#9Slide03 Sofia Pro Soft" panose="020B0000000000000000" pitchFamily="34" charset="0"/>
                <a:cs typeface="Lato Heavy" panose="020F0502020204030203" pitchFamily="34" charset="0"/>
              </a:rPr>
              <a:t> </a:t>
            </a:r>
            <a:r>
              <a:rPr lang="en-GB" sz="3600" dirty="0" err="1">
                <a:solidFill>
                  <a:srgbClr val="40505E"/>
                </a:solidFill>
                <a:latin typeface="#9Slide03 Sofia Pro Soft" panose="020B0000000000000000" pitchFamily="34" charset="0"/>
                <a:cs typeface="Lato Heavy" panose="020F0502020204030203" pitchFamily="34" charset="0"/>
              </a:rPr>
              <a:t>vật</a:t>
            </a:r>
            <a:r>
              <a:rPr lang="en-GB" sz="3600" dirty="0">
                <a:solidFill>
                  <a:srgbClr val="40505E"/>
                </a:solidFill>
                <a:latin typeface="#9Slide03 Sofia Pro Soft" panose="020B0000000000000000" pitchFamily="34" charset="0"/>
                <a:cs typeface="Lato Heavy" panose="020F0502020204030203" pitchFamily="34" charset="0"/>
              </a:rPr>
              <a:t> </a:t>
            </a:r>
            <a:r>
              <a:rPr lang="en-GB" sz="3600" dirty="0" err="1">
                <a:solidFill>
                  <a:srgbClr val="40505E"/>
                </a:solidFill>
                <a:latin typeface="#9Slide03 Sofia Pro Soft" panose="020B0000000000000000" pitchFamily="34" charset="0"/>
                <a:cs typeface="Lato Heavy" panose="020F0502020204030203" pitchFamily="34" charset="0"/>
              </a:rPr>
              <a:t>nhiều</a:t>
            </a:r>
            <a:r>
              <a:rPr lang="en-GB" sz="3600" dirty="0">
                <a:solidFill>
                  <a:srgbClr val="40505E"/>
                </a:solidFill>
                <a:latin typeface="#9Slide03 Sofia Pro Soft" panose="020B0000000000000000" pitchFamily="34" charset="0"/>
                <a:cs typeface="Lato Heavy" panose="020F0502020204030203" pitchFamily="34" charset="0"/>
              </a:rPr>
              <a:t> </a:t>
            </a:r>
            <a:r>
              <a:rPr lang="en-GB" sz="3600" dirty="0" err="1">
                <a:solidFill>
                  <a:srgbClr val="40505E"/>
                </a:solidFill>
                <a:latin typeface="#9Slide03 Sofia Pro Soft" panose="020B0000000000000000" pitchFamily="34" charset="0"/>
                <a:cs typeface="Lato Heavy" panose="020F0502020204030203" pitchFamily="34" charset="0"/>
              </a:rPr>
              <a:t>hơn</a:t>
            </a:r>
            <a:r>
              <a:rPr lang="en-GB" sz="3600" dirty="0">
                <a:solidFill>
                  <a:srgbClr val="40505E"/>
                </a:solidFill>
                <a:latin typeface="#9Slide03 Sofia Pro Soft" panose="020B0000000000000000" pitchFamily="34" charset="0"/>
                <a:cs typeface="Lato Heavy" panose="020F0502020204030203" pitchFamily="34" charset="0"/>
              </a:rPr>
              <a:t> </a:t>
            </a:r>
            <a:r>
              <a:rPr lang="en-GB" sz="3600" dirty="0" err="1">
                <a:solidFill>
                  <a:srgbClr val="40505E"/>
                </a:solidFill>
                <a:latin typeface="#9Slide03 Sofia Pro Soft" panose="020B0000000000000000" pitchFamily="34" charset="0"/>
                <a:cs typeface="Lato Heavy" panose="020F0502020204030203" pitchFamily="34" charset="0"/>
              </a:rPr>
              <a:t>số</a:t>
            </a:r>
            <a:r>
              <a:rPr lang="en-GB" sz="3600" dirty="0">
                <a:solidFill>
                  <a:srgbClr val="40505E"/>
                </a:solidFill>
                <a:latin typeface="#9Slide03 Sofia Pro Soft" panose="020B0000000000000000" pitchFamily="34" charset="0"/>
                <a:cs typeface="Lato Heavy" panose="020F0502020204030203" pitchFamily="34" charset="0"/>
              </a:rPr>
              <a:t> ổ </a:t>
            </a:r>
            <a:r>
              <a:rPr lang="en-GB" sz="3600" dirty="0" err="1">
                <a:solidFill>
                  <a:srgbClr val="40505E"/>
                </a:solidFill>
                <a:latin typeface="#9Slide03 Sofia Pro Soft" panose="020B0000000000000000" pitchFamily="34" charset="0"/>
                <a:cs typeface="Lato Heavy" panose="020F0502020204030203" pitchFamily="34" charset="0"/>
              </a:rPr>
              <a:t>cắm</a:t>
            </a:r>
            <a:r>
              <a:rPr lang="en-GB" sz="3600" dirty="0">
                <a:solidFill>
                  <a:srgbClr val="40505E"/>
                </a:solidFill>
                <a:latin typeface="#9Slide03 Sofia Pro Soft" panose="020B0000000000000000" pitchFamily="34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48" name="PHẠM DUYÊN 22 - 9Slide.vn">
            <a:extLst>
              <a:ext uri="{FF2B5EF4-FFF2-40B4-BE49-F238E27FC236}">
                <a16:creationId xmlns:a16="http://schemas.microsoft.com/office/drawing/2014/main" id="{FD219FEF-DDB0-76C7-AF4B-857F5C0C1AAE}"/>
              </a:ext>
            </a:extLst>
          </p:cNvPr>
          <p:cNvSpPr/>
          <p:nvPr/>
        </p:nvSpPr>
        <p:spPr>
          <a:xfrm>
            <a:off x="2458824" y="5035286"/>
            <a:ext cx="830636" cy="684905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9"/>
          </a:p>
        </p:txBody>
      </p:sp>
      <p:sp>
        <p:nvSpPr>
          <p:cNvPr id="49" name="PHẠM DUYÊN 23 - 9Slide.vn">
            <a:extLst>
              <a:ext uri="{FF2B5EF4-FFF2-40B4-BE49-F238E27FC236}">
                <a16:creationId xmlns:a16="http://schemas.microsoft.com/office/drawing/2014/main" id="{721A6BEB-3965-8CEE-E449-4EB2E5651A92}"/>
              </a:ext>
            </a:extLst>
          </p:cNvPr>
          <p:cNvSpPr/>
          <p:nvPr/>
        </p:nvSpPr>
        <p:spPr>
          <a:xfrm>
            <a:off x="2529730" y="5122966"/>
            <a:ext cx="678290" cy="50954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spc="-160" dirty="0">
                <a:solidFill>
                  <a:srgbClr val="3B6BDD"/>
                </a:solidFill>
                <a:latin typeface="+mj-lt"/>
              </a:rPr>
              <a:t>A.</a:t>
            </a:r>
          </a:p>
        </p:txBody>
      </p:sp>
      <p:sp>
        <p:nvSpPr>
          <p:cNvPr id="51" name="PHẠM DUYÊN 24 - 9Slide.vn">
            <a:extLst>
              <a:ext uri="{FF2B5EF4-FFF2-40B4-BE49-F238E27FC236}">
                <a16:creationId xmlns:a16="http://schemas.microsoft.com/office/drawing/2014/main" id="{D44B6E7B-7CB7-816E-50F5-6AFA709B4DA5}"/>
              </a:ext>
            </a:extLst>
          </p:cNvPr>
          <p:cNvSpPr/>
          <p:nvPr/>
        </p:nvSpPr>
        <p:spPr>
          <a:xfrm>
            <a:off x="2529730" y="5915670"/>
            <a:ext cx="678290" cy="50954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spc="-160" dirty="0">
                <a:solidFill>
                  <a:srgbClr val="3B6BDD"/>
                </a:solidFill>
                <a:latin typeface="+mj-lt"/>
              </a:rPr>
              <a:t>B.</a:t>
            </a:r>
          </a:p>
        </p:txBody>
      </p:sp>
    </p:spTree>
    <p:extLst>
      <p:ext uri="{BB962C8B-B14F-4D97-AF65-F5344CB8AC3E}">
        <p14:creationId xmlns:p14="http://schemas.microsoft.com/office/powerpoint/2010/main" val="41083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HẠM DUYÊN 1 - 9Slide.vn">
            <a:extLst>
              <a:ext uri="{FF2B5EF4-FFF2-40B4-BE49-F238E27FC236}">
                <a16:creationId xmlns:a16="http://schemas.microsoft.com/office/drawing/2014/main" id="{E1903D15-DA3F-6A75-A560-2C63CFBFDD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636" y="1334244"/>
            <a:ext cx="6444712" cy="5009910"/>
          </a:xfrm>
          <a:prstGeom prst="rect">
            <a:avLst/>
          </a:prstGeom>
        </p:spPr>
      </p:pic>
      <p:pic>
        <p:nvPicPr>
          <p:cNvPr id="9" name="PHẠM DUYÊN 2 - 9Slide.vn">
            <a:extLst>
              <a:ext uri="{FF2B5EF4-FFF2-40B4-BE49-F238E27FC236}">
                <a16:creationId xmlns:a16="http://schemas.microsoft.com/office/drawing/2014/main" id="{C29C5D82-4F78-C7E8-9EFB-5CAF7F2F8D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036" y="575877"/>
            <a:ext cx="2606214" cy="1760614"/>
          </a:xfrm>
          <a:prstGeom prst="rect">
            <a:avLst/>
          </a:prstGeom>
        </p:spPr>
      </p:pic>
      <p:pic>
        <p:nvPicPr>
          <p:cNvPr id="10" name="PHẠM DUYÊN 3 - 9Slide.vn">
            <a:extLst>
              <a:ext uri="{FF2B5EF4-FFF2-40B4-BE49-F238E27FC236}">
                <a16:creationId xmlns:a16="http://schemas.microsoft.com/office/drawing/2014/main" id="{F544384D-6546-B56A-EE73-C25EF3274E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963" y="1860363"/>
            <a:ext cx="1426618" cy="2072146"/>
          </a:xfrm>
          <a:prstGeom prst="rect">
            <a:avLst/>
          </a:prstGeom>
        </p:spPr>
      </p:pic>
      <p:pic>
        <p:nvPicPr>
          <p:cNvPr id="11" name="PHẠM DUYÊN 4 - 9Slide.vn">
            <a:extLst>
              <a:ext uri="{FF2B5EF4-FFF2-40B4-BE49-F238E27FC236}">
                <a16:creationId xmlns:a16="http://schemas.microsoft.com/office/drawing/2014/main" id="{BF4092D3-E718-6B44-4E6D-7700932D4D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815" y="1155265"/>
            <a:ext cx="3636514" cy="2650750"/>
          </a:xfrm>
          <a:prstGeom prst="rect">
            <a:avLst/>
          </a:prstGeom>
        </p:spPr>
      </p:pic>
      <p:pic>
        <p:nvPicPr>
          <p:cNvPr id="12" name="PHẠM DUYÊN 5 - 9Slide.vn">
            <a:extLst>
              <a:ext uri="{FF2B5EF4-FFF2-40B4-BE49-F238E27FC236}">
                <a16:creationId xmlns:a16="http://schemas.microsoft.com/office/drawing/2014/main" id="{BED7E80C-7130-49C6-44D2-753F3E612E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18" y="3141064"/>
            <a:ext cx="7170740" cy="1852474"/>
          </a:xfrm>
          <a:prstGeom prst="rect">
            <a:avLst/>
          </a:prstGeom>
        </p:spPr>
      </p:pic>
      <p:grpSp>
        <p:nvGrpSpPr>
          <p:cNvPr id="2" name="PHẠM DUYÊN 6 - 9Slide.vn">
            <a:extLst>
              <a:ext uri="{FF2B5EF4-FFF2-40B4-BE49-F238E27FC236}">
                <a16:creationId xmlns:a16="http://schemas.microsoft.com/office/drawing/2014/main" id="{5195E751-5542-5E7A-8FB9-F39FA21CF42A}"/>
              </a:ext>
            </a:extLst>
          </p:cNvPr>
          <p:cNvGrpSpPr/>
          <p:nvPr/>
        </p:nvGrpSpPr>
        <p:grpSpPr>
          <a:xfrm>
            <a:off x="355600" y="589056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1EFF7CD-83D9-D520-52EB-10691CBD7553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F4137B43-61D5-463C-EB63-C892B32F10E1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7594C512-BE7C-4228-F415-FAAEE5174A6F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FB69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61433C8-E3EA-623F-ECA8-FAF4EF4F2479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7" name="PHẠM DUYÊN 7 - 9Slide.vn">
            <a:extLst>
              <a:ext uri="{FF2B5EF4-FFF2-40B4-BE49-F238E27FC236}">
                <a16:creationId xmlns:a16="http://schemas.microsoft.com/office/drawing/2014/main" id="{1D2949AE-79D4-C52D-17E7-748300A6BC95}"/>
              </a:ext>
            </a:extLst>
          </p:cNvPr>
          <p:cNvSpPr txBox="1"/>
          <p:nvPr/>
        </p:nvSpPr>
        <p:spPr>
          <a:xfrm>
            <a:off x="1214610" y="622457"/>
            <a:ext cx="39542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000" spc="107">
                <a:solidFill>
                  <a:schemeClr val="accent2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nào đúng?</a:t>
            </a:r>
            <a:endParaRPr lang="en-US" sz="4000" spc="107" dirty="0">
              <a:solidFill>
                <a:schemeClr val="accent2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PHẠM DUYÊN 8 - 9Slide.vn">
            <a:extLst>
              <a:ext uri="{FF2B5EF4-FFF2-40B4-BE49-F238E27FC236}">
                <a16:creationId xmlns:a16="http://schemas.microsoft.com/office/drawing/2014/main" id="{224E0717-FA15-B48A-6365-34AC37F4BAF5}"/>
              </a:ext>
            </a:extLst>
          </p:cNvPr>
          <p:cNvSpPr txBox="1">
            <a:spLocks/>
          </p:cNvSpPr>
          <p:nvPr/>
        </p:nvSpPr>
        <p:spPr>
          <a:xfrm>
            <a:off x="1212015" y="1754128"/>
            <a:ext cx="3700239" cy="446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400" spc="-100">
                <a:solidFill>
                  <a:srgbClr val="40505E"/>
                </a:solidFill>
                <a:latin typeface="#9Slide03 Sofia Pro Soft" panose="020B0000000000000000" pitchFamily="34" charset="0"/>
                <a:cs typeface="Lato Heavy" panose="020F0502020204030203" pitchFamily="34" charset="0"/>
              </a:rPr>
              <a:t>Số chim nhiều hơn số cá.</a:t>
            </a:r>
            <a:endParaRPr lang="en-GB" sz="3400" spc="-100" dirty="0">
              <a:solidFill>
                <a:srgbClr val="40505E"/>
              </a:solidFill>
              <a:latin typeface="#9Slide03 Sofia Pro Soft" panose="020B0000000000000000" pitchFamily="34" charset="0"/>
              <a:cs typeface="Lato Heavy" panose="020F0502020204030203" pitchFamily="34" charset="0"/>
            </a:endParaRPr>
          </a:p>
        </p:txBody>
      </p:sp>
      <p:sp>
        <p:nvSpPr>
          <p:cNvPr id="47" name="PHẠM DUYÊN 9 - 9Slide.vn">
            <a:extLst>
              <a:ext uri="{FF2B5EF4-FFF2-40B4-BE49-F238E27FC236}">
                <a16:creationId xmlns:a16="http://schemas.microsoft.com/office/drawing/2014/main" id="{E9F47728-9DBF-D77E-8372-219FE09BAC89}"/>
              </a:ext>
            </a:extLst>
          </p:cNvPr>
          <p:cNvSpPr txBox="1">
            <a:spLocks/>
          </p:cNvSpPr>
          <p:nvPr/>
        </p:nvSpPr>
        <p:spPr>
          <a:xfrm>
            <a:off x="1229128" y="3070707"/>
            <a:ext cx="4209647" cy="446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400" spc="-100" err="1">
                <a:solidFill>
                  <a:srgbClr val="40505E"/>
                </a:solidFill>
                <a:latin typeface="#9Slide03 Sofia Pro Soft" panose="020B0000000000000000" pitchFamily="34" charset="0"/>
                <a:cs typeface="Lato Heavy" panose="020F0502020204030203" pitchFamily="34" charset="0"/>
              </a:rPr>
              <a:t>Số</a:t>
            </a:r>
            <a:r>
              <a:rPr lang="en-GB" sz="3400" spc="-100">
                <a:solidFill>
                  <a:srgbClr val="40505E"/>
                </a:solidFill>
                <a:latin typeface="#9Slide03 Sofia Pro Soft" panose="020B0000000000000000" pitchFamily="34" charset="0"/>
                <a:cs typeface="Lato Heavy" panose="020F0502020204030203" pitchFamily="34" charset="0"/>
              </a:rPr>
              <a:t> chim bằng số cá.</a:t>
            </a:r>
            <a:endParaRPr lang="en-GB" sz="3400" spc="-100" dirty="0">
              <a:solidFill>
                <a:srgbClr val="40505E"/>
              </a:solidFill>
              <a:latin typeface="#9Slide03 Sofia Pro Soft" panose="020B0000000000000000" pitchFamily="34" charset="0"/>
              <a:cs typeface="Lato Heavy" panose="020F0502020204030203" pitchFamily="34" charset="0"/>
            </a:endParaRPr>
          </a:p>
        </p:txBody>
      </p:sp>
      <p:sp>
        <p:nvSpPr>
          <p:cNvPr id="48" name="PHẠM DUYÊN 10 - 9Slide.vn">
            <a:extLst>
              <a:ext uri="{FF2B5EF4-FFF2-40B4-BE49-F238E27FC236}">
                <a16:creationId xmlns:a16="http://schemas.microsoft.com/office/drawing/2014/main" id="{FD219FEF-DDB0-76C7-AF4B-857F5C0C1AAE}"/>
              </a:ext>
            </a:extLst>
          </p:cNvPr>
          <p:cNvSpPr/>
          <p:nvPr/>
        </p:nvSpPr>
        <p:spPr>
          <a:xfrm>
            <a:off x="370468" y="4073261"/>
            <a:ext cx="830636" cy="684905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9"/>
          </a:p>
        </p:txBody>
      </p:sp>
      <p:sp>
        <p:nvSpPr>
          <p:cNvPr id="49" name="PHẠM DUYÊN 11 - 9Slide.vn">
            <a:extLst>
              <a:ext uri="{FF2B5EF4-FFF2-40B4-BE49-F238E27FC236}">
                <a16:creationId xmlns:a16="http://schemas.microsoft.com/office/drawing/2014/main" id="{721A6BEB-3965-8CEE-E449-4EB2E5651A92}"/>
              </a:ext>
            </a:extLst>
          </p:cNvPr>
          <p:cNvSpPr/>
          <p:nvPr/>
        </p:nvSpPr>
        <p:spPr>
          <a:xfrm>
            <a:off x="443755" y="1722541"/>
            <a:ext cx="678290" cy="50954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spc="-160" dirty="0">
                <a:solidFill>
                  <a:srgbClr val="3B6BDD"/>
                </a:solidFill>
                <a:latin typeface="+mj-lt"/>
              </a:rPr>
              <a:t>A.</a:t>
            </a:r>
          </a:p>
        </p:txBody>
      </p:sp>
      <p:sp>
        <p:nvSpPr>
          <p:cNvPr id="51" name="PHẠM DUYÊN 12 - 9Slide.vn">
            <a:extLst>
              <a:ext uri="{FF2B5EF4-FFF2-40B4-BE49-F238E27FC236}">
                <a16:creationId xmlns:a16="http://schemas.microsoft.com/office/drawing/2014/main" id="{D44B6E7B-7CB7-816E-50F5-6AFA709B4DA5}"/>
              </a:ext>
            </a:extLst>
          </p:cNvPr>
          <p:cNvSpPr/>
          <p:nvPr/>
        </p:nvSpPr>
        <p:spPr>
          <a:xfrm>
            <a:off x="443755" y="3039120"/>
            <a:ext cx="678290" cy="50954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spc="-160" dirty="0">
                <a:solidFill>
                  <a:srgbClr val="3B6BDD"/>
                </a:solidFill>
                <a:latin typeface="+mj-lt"/>
              </a:rPr>
              <a:t>B.</a:t>
            </a:r>
          </a:p>
        </p:txBody>
      </p:sp>
      <p:sp>
        <p:nvSpPr>
          <p:cNvPr id="13" name="PHẠM DUYÊN 13 - 9Slide.vn">
            <a:extLst>
              <a:ext uri="{FF2B5EF4-FFF2-40B4-BE49-F238E27FC236}">
                <a16:creationId xmlns:a16="http://schemas.microsoft.com/office/drawing/2014/main" id="{13ED4C27-B916-1AB0-C66E-5ECD8D4E5ECA}"/>
              </a:ext>
            </a:extLst>
          </p:cNvPr>
          <p:cNvSpPr txBox="1">
            <a:spLocks/>
          </p:cNvSpPr>
          <p:nvPr/>
        </p:nvSpPr>
        <p:spPr>
          <a:xfrm>
            <a:off x="1229128" y="4190786"/>
            <a:ext cx="4209647" cy="446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400" spc="-100">
                <a:solidFill>
                  <a:srgbClr val="40505E"/>
                </a:solidFill>
                <a:latin typeface="#9Slide03 Sofia Pro Soft" panose="020B0000000000000000" pitchFamily="34" charset="0"/>
                <a:cs typeface="Lato Heavy" panose="020F0502020204030203" pitchFamily="34" charset="0"/>
              </a:rPr>
              <a:t>Số cá ít hơn số mèo.</a:t>
            </a:r>
            <a:endParaRPr lang="en-GB" sz="3400" spc="-100" dirty="0">
              <a:solidFill>
                <a:srgbClr val="40505E"/>
              </a:solidFill>
              <a:latin typeface="#9Slide03 Sofia Pro Soft" panose="020B0000000000000000" pitchFamily="34" charset="0"/>
              <a:cs typeface="Lato Heavy" panose="020F0502020204030203" pitchFamily="34" charset="0"/>
            </a:endParaRPr>
          </a:p>
        </p:txBody>
      </p:sp>
      <p:sp>
        <p:nvSpPr>
          <p:cNvPr id="15" name="PHẠM DUYÊN 14 - 9Slide.vn">
            <a:extLst>
              <a:ext uri="{FF2B5EF4-FFF2-40B4-BE49-F238E27FC236}">
                <a16:creationId xmlns:a16="http://schemas.microsoft.com/office/drawing/2014/main" id="{F0C82B2D-BD91-99BE-E7F5-9B75A4BF7A9C}"/>
              </a:ext>
            </a:extLst>
          </p:cNvPr>
          <p:cNvSpPr/>
          <p:nvPr/>
        </p:nvSpPr>
        <p:spPr>
          <a:xfrm>
            <a:off x="443755" y="4159199"/>
            <a:ext cx="678290" cy="50954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spc="-160" dirty="0">
                <a:solidFill>
                  <a:srgbClr val="3B6BDD"/>
                </a:solidFill>
                <a:latin typeface="+mj-lt"/>
              </a:rPr>
              <a:t>C</a:t>
            </a:r>
            <a:r>
              <a:rPr lang="en-GB" sz="3600" b="1" spc="-160">
                <a:solidFill>
                  <a:srgbClr val="3B6BDD"/>
                </a:solidFill>
                <a:latin typeface="+mj-lt"/>
              </a:rPr>
              <a:t>.</a:t>
            </a:r>
            <a:endParaRPr lang="en-GB" sz="3600" b="1" spc="-160" dirty="0">
              <a:solidFill>
                <a:srgbClr val="3B6BDD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8078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1.25E-6 0.00023 C 0.00221 0.00093 0.00469 0.00116 0.00716 0.00278 C 0.00794 0.00301 0.00872 0.00463 0.0095 0.00556 C 0.01029 0.00625 0.01107 0.00648 0.01185 0.00672 C 0.01758 0.01366 0.01614 0.00926 0.01758 0.01829 C 0.01667 0.01852 0.01601 0.01968 0.0151 0.01968 C 0.01315 0.01968 0.01055 0.01783 0.00872 0.01667 C 0.00768 0.01389 0.00677 0.01088 0.0056 0.00834 C 0.00508 0.00741 0.00417 0.00672 0.00377 0.00556 C 0.00364 0.0044 0.00052 0.00093 1.25E-6 -2.22222E-6 Z " pathEditMode="relative" rAng="0" ptsTypes="AAAAAAAAAAA">
                                      <p:cBhvr>
                                        <p:cTn id="1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00" y="972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extLst>
              <a:ext uri="{FF2B5EF4-FFF2-40B4-BE49-F238E27FC236}">
                <a16:creationId xmlns:a16="http://schemas.microsoft.com/office/drawing/2014/main" id="{F2462E1A-CF74-4A82-8BE5-CA27A2258B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6889" y="-10122"/>
            <a:ext cx="8438222" cy="5763221"/>
          </a:xfrm>
          <a:prstGeom prst="rect">
            <a:avLst/>
          </a:prstGeom>
        </p:spPr>
      </p:pic>
      <p:pic>
        <p:nvPicPr>
          <p:cNvPr id="3" name="1">
            <a:extLst>
              <a:ext uri="{FF2B5EF4-FFF2-40B4-BE49-F238E27FC236}">
                <a16:creationId xmlns:a16="http://schemas.microsoft.com/office/drawing/2014/main" id="{A632BF5E-755C-490D-948D-F6CE1AFF35F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5980" y="1206961"/>
            <a:ext cx="5740040" cy="20026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BA845A-1354-5CC7-C3A2-A150002F74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0098" y="3115970"/>
            <a:ext cx="8071804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35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174DAC60-BC58-4261-527D-3689FBEBB7B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9822" b="9821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00;p3">
            <a:extLst>
              <a:ext uri="{FF2B5EF4-FFF2-40B4-BE49-F238E27FC236}">
                <a16:creationId xmlns:a16="http://schemas.microsoft.com/office/drawing/2014/main" id="{5FC3BEF3-CC47-E442-844B-FA23F2B5810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03236" y="4119033"/>
            <a:ext cx="1944387" cy="1734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99;p3">
            <a:extLst>
              <a:ext uri="{FF2B5EF4-FFF2-40B4-BE49-F238E27FC236}">
                <a16:creationId xmlns:a16="http://schemas.microsoft.com/office/drawing/2014/main" id="{C2D1D778-40FF-D07C-D72B-F8ADF7FC21F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49108" y="293042"/>
            <a:ext cx="6304869" cy="6564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9;p2">
            <a:hlinkClick r:id="rId5" action="ppaction://hlinksldjump"/>
            <a:extLst>
              <a:ext uri="{FF2B5EF4-FFF2-40B4-BE49-F238E27FC236}">
                <a16:creationId xmlns:a16="http://schemas.microsoft.com/office/drawing/2014/main" id="{621B180C-0B6F-1CAC-8F2B-D18154B99EC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9489" y="4901621"/>
            <a:ext cx="1944385" cy="1896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90;p2">
            <a:extLst>
              <a:ext uri="{FF2B5EF4-FFF2-40B4-BE49-F238E27FC236}">
                <a16:creationId xmlns:a16="http://schemas.microsoft.com/office/drawing/2014/main" id="{BDDE921B-C40C-A7F7-E626-F3AA1F7B1F1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2523874" y="233274"/>
            <a:ext cx="6044129" cy="1140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4;p2">
            <a:extLst>
              <a:ext uri="{FF2B5EF4-FFF2-40B4-BE49-F238E27FC236}">
                <a16:creationId xmlns:a16="http://schemas.microsoft.com/office/drawing/2014/main" id="{019CD1DC-925D-C997-C895-6B6366E44FE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8026" y="59769"/>
            <a:ext cx="1623159" cy="155786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331364-2B24-890D-1194-0876619F79F5}"/>
              </a:ext>
            </a:extLst>
          </p:cNvPr>
          <p:cNvSpPr txBox="1"/>
          <p:nvPr/>
        </p:nvSpPr>
        <p:spPr>
          <a:xfrm>
            <a:off x="2772166" y="254104"/>
            <a:ext cx="57214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 HOẠCH TÁO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9065657-777A-BD2B-B921-E86155DB8CC2}"/>
              </a:ext>
            </a:extLst>
          </p:cNvPr>
          <p:cNvGrpSpPr/>
          <p:nvPr/>
        </p:nvGrpSpPr>
        <p:grpSpPr>
          <a:xfrm>
            <a:off x="7309279" y="2966599"/>
            <a:ext cx="734272" cy="841012"/>
            <a:chOff x="7309279" y="2966599"/>
            <a:chExt cx="734272" cy="841012"/>
          </a:xfrm>
        </p:grpSpPr>
        <p:pic>
          <p:nvPicPr>
            <p:cNvPr id="12" name="táo 1">
              <a:hlinkClick r:id="rId9" action="ppaction://hlinksldjump"/>
              <a:extLst>
                <a:ext uri="{FF2B5EF4-FFF2-40B4-BE49-F238E27FC236}">
                  <a16:creationId xmlns:a16="http://schemas.microsoft.com/office/drawing/2014/main" id="{69A99F2F-F815-E07E-F04E-C797370F44E5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309279" y="2966599"/>
              <a:ext cx="734272" cy="8410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1">
              <a:extLst>
                <a:ext uri="{FF2B5EF4-FFF2-40B4-BE49-F238E27FC236}">
                  <a16:creationId xmlns:a16="http://schemas.microsoft.com/office/drawing/2014/main" id="{843D3B91-CBF4-DF9F-F993-4C8F5E972FA4}"/>
                </a:ext>
              </a:extLst>
            </p:cNvPr>
            <p:cNvSpPr txBox="1"/>
            <p:nvPr/>
          </p:nvSpPr>
          <p:spPr>
            <a:xfrm>
              <a:off x="7520654" y="3197848"/>
              <a:ext cx="325921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32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70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E955AD2-219F-A772-D3C1-2016E4665FDD}"/>
              </a:ext>
            </a:extLst>
          </p:cNvPr>
          <p:cNvGrpSpPr/>
          <p:nvPr/>
        </p:nvGrpSpPr>
        <p:grpSpPr>
          <a:xfrm>
            <a:off x="8540551" y="1533843"/>
            <a:ext cx="719875" cy="841012"/>
            <a:chOff x="8540551" y="1533843"/>
            <a:chExt cx="719874" cy="841012"/>
          </a:xfrm>
        </p:grpSpPr>
        <p:pic>
          <p:nvPicPr>
            <p:cNvPr id="15" name="táo 2">
              <a:hlinkClick r:id="rId11" action="ppaction://hlinksldjump"/>
              <a:extLst>
                <a:ext uri="{FF2B5EF4-FFF2-40B4-BE49-F238E27FC236}">
                  <a16:creationId xmlns:a16="http://schemas.microsoft.com/office/drawing/2014/main" id="{A4D713CD-069A-64F3-5A07-F1A6150ACAE1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8540551" y="1533843"/>
              <a:ext cx="719874" cy="8410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2">
              <a:extLst>
                <a:ext uri="{FF2B5EF4-FFF2-40B4-BE49-F238E27FC236}">
                  <a16:creationId xmlns:a16="http://schemas.microsoft.com/office/drawing/2014/main" id="{29803A0C-DE42-4690-372E-F138BDE715AC}"/>
                </a:ext>
              </a:extLst>
            </p:cNvPr>
            <p:cNvSpPr txBox="1"/>
            <p:nvPr/>
          </p:nvSpPr>
          <p:spPr>
            <a:xfrm>
              <a:off x="8737528" y="1765092"/>
              <a:ext cx="325920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32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70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4762F39-A3BD-4043-B688-09549A196D9E}"/>
              </a:ext>
            </a:extLst>
          </p:cNvPr>
          <p:cNvGrpSpPr/>
          <p:nvPr/>
        </p:nvGrpSpPr>
        <p:grpSpPr>
          <a:xfrm>
            <a:off x="10200619" y="3076835"/>
            <a:ext cx="719875" cy="826759"/>
            <a:chOff x="8983849" y="2784469"/>
            <a:chExt cx="719874" cy="826758"/>
          </a:xfrm>
        </p:grpSpPr>
        <p:pic>
          <p:nvPicPr>
            <p:cNvPr id="21" name="Táo 3">
              <a:hlinkClick r:id="rId13" action="ppaction://hlinksldjump"/>
              <a:extLst>
                <a:ext uri="{FF2B5EF4-FFF2-40B4-BE49-F238E27FC236}">
                  <a16:creationId xmlns:a16="http://schemas.microsoft.com/office/drawing/2014/main" id="{7CA27A10-B356-7D65-D1C0-05372E74BE32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8983849" y="2784469"/>
              <a:ext cx="719874" cy="8267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3">
              <a:extLst>
                <a:ext uri="{FF2B5EF4-FFF2-40B4-BE49-F238E27FC236}">
                  <a16:creationId xmlns:a16="http://schemas.microsoft.com/office/drawing/2014/main" id="{6FEBEC69-AD87-8734-79F5-EFC94B51DAC0}"/>
                </a:ext>
              </a:extLst>
            </p:cNvPr>
            <p:cNvSpPr txBox="1"/>
            <p:nvPr/>
          </p:nvSpPr>
          <p:spPr>
            <a:xfrm>
              <a:off x="9195359" y="2994518"/>
              <a:ext cx="325920" cy="5847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32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70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F14D0A0-2A3C-8780-8CD9-B706C60E312F}"/>
              </a:ext>
            </a:extLst>
          </p:cNvPr>
          <p:cNvSpPr txBox="1"/>
          <p:nvPr/>
        </p:nvSpPr>
        <p:spPr>
          <a:xfrm>
            <a:off x="816265" y="4986522"/>
            <a:ext cx="26201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Qua bài tiếp theo</a:t>
            </a:r>
          </a:p>
        </p:txBody>
      </p:sp>
    </p:spTree>
    <p:extLst>
      <p:ext uri="{BB962C8B-B14F-4D97-AF65-F5344CB8AC3E}">
        <p14:creationId xmlns:p14="http://schemas.microsoft.com/office/powerpoint/2010/main" val="35098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6 L 0.01458 0.406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2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-0.01263 0.6011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8" y="3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-0.00052 0.3127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1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DB09CDD-EA0B-E654-003B-5D35319C4ACF}"/>
              </a:ext>
            </a:extLst>
          </p:cNvPr>
          <p:cNvSpPr/>
          <p:nvPr/>
        </p:nvSpPr>
        <p:spPr>
          <a:xfrm>
            <a:off x="753073" y="1570034"/>
            <a:ext cx="10646025" cy="326083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E3A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5B11FC-4515-1CE1-8345-3764CA0BD2D9}"/>
              </a:ext>
            </a:extLst>
          </p:cNvPr>
          <p:cNvSpPr txBox="1"/>
          <p:nvPr/>
        </p:nvSpPr>
        <p:spPr>
          <a:xfrm>
            <a:off x="338657" y="5617714"/>
            <a:ext cx="12490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/>
              <a:t>A.  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FFC750-23D1-8A30-4D1B-59A3C3C1078A}"/>
              </a:ext>
            </a:extLst>
          </p:cNvPr>
          <p:cNvSpPr txBox="1"/>
          <p:nvPr/>
        </p:nvSpPr>
        <p:spPr>
          <a:xfrm>
            <a:off x="4233409" y="5648500"/>
            <a:ext cx="12907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/>
              <a:t>B.  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83C12E-613F-5D51-13EF-86D4EB80F679}"/>
              </a:ext>
            </a:extLst>
          </p:cNvPr>
          <p:cNvSpPr txBox="1"/>
          <p:nvPr/>
        </p:nvSpPr>
        <p:spPr>
          <a:xfrm>
            <a:off x="7065691" y="5617714"/>
            <a:ext cx="13051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/>
              <a:t>C.  9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3DB122C-078D-17BB-041A-A875FF354208}"/>
              </a:ext>
            </a:extLst>
          </p:cNvPr>
          <p:cNvSpPr/>
          <p:nvPr/>
        </p:nvSpPr>
        <p:spPr>
          <a:xfrm>
            <a:off x="4041301" y="5617714"/>
            <a:ext cx="886905" cy="88690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5A4C870-FBB2-5689-49A8-D262DFB7F1F5}"/>
              </a:ext>
            </a:extLst>
          </p:cNvPr>
          <p:cNvSpPr txBox="1"/>
          <p:nvPr/>
        </p:nvSpPr>
        <p:spPr>
          <a:xfrm>
            <a:off x="604128" y="571787"/>
            <a:ext cx="92111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/>
              <a:t>Câu hỏi: Điền vào chỗ trống “Có ……………xe máy”</a:t>
            </a:r>
          </a:p>
        </p:txBody>
      </p:sp>
      <p:sp>
        <p:nvSpPr>
          <p:cNvPr id="23" name="Arrow: Right 22">
            <a:hlinkClick r:id="rId2" action="ppaction://hlinksldjump"/>
            <a:extLst>
              <a:ext uri="{FF2B5EF4-FFF2-40B4-BE49-F238E27FC236}">
                <a16:creationId xmlns:a16="http://schemas.microsoft.com/office/drawing/2014/main" id="{3C2F6802-DDB3-D6FE-04BF-0D15E389A808}"/>
              </a:ext>
            </a:extLst>
          </p:cNvPr>
          <p:cNvSpPr/>
          <p:nvPr/>
        </p:nvSpPr>
        <p:spPr>
          <a:xfrm>
            <a:off x="10842779" y="5973791"/>
            <a:ext cx="1165123" cy="8701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70FF67-5879-E2D5-1213-560C3E699A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0" b="21371"/>
          <a:stretch/>
        </p:blipFill>
        <p:spPr bwMode="auto">
          <a:xfrm>
            <a:off x="792902" y="1812483"/>
            <a:ext cx="1609704" cy="9195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468813-56BD-5F9C-F13B-1BD761BFFB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0" b="21371"/>
          <a:stretch/>
        </p:blipFill>
        <p:spPr bwMode="auto">
          <a:xfrm>
            <a:off x="9617350" y="3357143"/>
            <a:ext cx="1609704" cy="9195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8163CD-9102-3870-5662-42B02467D6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0" b="21371"/>
          <a:stretch/>
        </p:blipFill>
        <p:spPr bwMode="auto">
          <a:xfrm>
            <a:off x="3652391" y="1764025"/>
            <a:ext cx="1609704" cy="9195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B7F5D4-C0D5-CDBC-6871-270608ED04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0" b="21371"/>
          <a:stretch/>
        </p:blipFill>
        <p:spPr bwMode="auto">
          <a:xfrm>
            <a:off x="3575110" y="3426343"/>
            <a:ext cx="1609704" cy="9195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55D1CF-50EC-A7A4-EBD9-75A891D895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0" b="21371"/>
          <a:stretch/>
        </p:blipFill>
        <p:spPr bwMode="auto">
          <a:xfrm>
            <a:off x="963187" y="3380435"/>
            <a:ext cx="1609704" cy="9195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F924FE-1DDE-CA30-97B2-89A5AC3DCE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0" b="21371"/>
          <a:stretch/>
        </p:blipFill>
        <p:spPr bwMode="auto">
          <a:xfrm>
            <a:off x="6650826" y="3429000"/>
            <a:ext cx="1609704" cy="9195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75329B-4BBC-17A1-86C0-6839D033E5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0" b="21371"/>
          <a:stretch/>
        </p:blipFill>
        <p:spPr bwMode="auto">
          <a:xfrm>
            <a:off x="9688848" y="1764024"/>
            <a:ext cx="1609704" cy="9195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47DC4D-F235-7A31-670D-9AC23DCF24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0" b="21371"/>
          <a:stretch/>
        </p:blipFill>
        <p:spPr bwMode="auto">
          <a:xfrm>
            <a:off x="6670706" y="1764025"/>
            <a:ext cx="1609704" cy="9195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1218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DB09CDD-EA0B-E654-003B-5D35319C4ACF}"/>
              </a:ext>
            </a:extLst>
          </p:cNvPr>
          <p:cNvSpPr/>
          <p:nvPr/>
        </p:nvSpPr>
        <p:spPr>
          <a:xfrm>
            <a:off x="762524" y="1741407"/>
            <a:ext cx="9940112" cy="326083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E3A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44">
            <a:extLst>
              <a:ext uri="{FF2B5EF4-FFF2-40B4-BE49-F238E27FC236}">
                <a16:creationId xmlns:a16="http://schemas.microsoft.com/office/drawing/2014/main" id="{FAE80F99-E43A-38AF-92EC-CC30F8A2C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98" y="1945268"/>
            <a:ext cx="1563791" cy="139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44">
            <a:extLst>
              <a:ext uri="{FF2B5EF4-FFF2-40B4-BE49-F238E27FC236}">
                <a16:creationId xmlns:a16="http://schemas.microsoft.com/office/drawing/2014/main" id="{189ECFFB-1BB6-4C86-B2D0-7B80299D4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902" y="1971183"/>
            <a:ext cx="1563791" cy="139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44">
            <a:extLst>
              <a:ext uri="{FF2B5EF4-FFF2-40B4-BE49-F238E27FC236}">
                <a16:creationId xmlns:a16="http://schemas.microsoft.com/office/drawing/2014/main" id="{9A6E0C3C-38B6-E605-AF70-7CBAAB035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23" y="3433791"/>
            <a:ext cx="1563791" cy="139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44">
            <a:extLst>
              <a:ext uri="{FF2B5EF4-FFF2-40B4-BE49-F238E27FC236}">
                <a16:creationId xmlns:a16="http://schemas.microsoft.com/office/drawing/2014/main" id="{36A57ADB-CF54-77F0-6C8D-1A5D8626C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936" y="3433791"/>
            <a:ext cx="1563791" cy="139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35B11FC-4515-1CE1-8345-3764CA0BD2D9}"/>
              </a:ext>
            </a:extLst>
          </p:cNvPr>
          <p:cNvSpPr txBox="1"/>
          <p:nvPr/>
        </p:nvSpPr>
        <p:spPr>
          <a:xfrm>
            <a:off x="1312557" y="5691844"/>
            <a:ext cx="16097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/>
              <a:t>A.  0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FFC750-23D1-8A30-4D1B-59A3C3C1078A}"/>
              </a:ext>
            </a:extLst>
          </p:cNvPr>
          <p:cNvSpPr txBox="1"/>
          <p:nvPr/>
        </p:nvSpPr>
        <p:spPr>
          <a:xfrm>
            <a:off x="5025958" y="5662270"/>
            <a:ext cx="11512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/>
              <a:t>B. 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83C12E-613F-5D51-13EF-86D4EB80F679}"/>
              </a:ext>
            </a:extLst>
          </p:cNvPr>
          <p:cNvSpPr txBox="1"/>
          <p:nvPr/>
        </p:nvSpPr>
        <p:spPr>
          <a:xfrm>
            <a:off x="8460307" y="5691844"/>
            <a:ext cx="14398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/>
              <a:t>C.  2 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3DB122C-078D-17BB-041A-A875FF354208}"/>
              </a:ext>
            </a:extLst>
          </p:cNvPr>
          <p:cNvSpPr/>
          <p:nvPr/>
        </p:nvSpPr>
        <p:spPr>
          <a:xfrm>
            <a:off x="8382673" y="5618926"/>
            <a:ext cx="886905" cy="88690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5A4C870-FBB2-5689-49A8-D262DFB7F1F5}"/>
              </a:ext>
            </a:extLst>
          </p:cNvPr>
          <p:cNvSpPr txBox="1"/>
          <p:nvPr/>
        </p:nvSpPr>
        <p:spPr>
          <a:xfrm>
            <a:off x="764458" y="488397"/>
            <a:ext cx="9529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Câu hỏi: Thêm mấy chiếc tàu để có 9 chiếc tàu</a:t>
            </a:r>
          </a:p>
        </p:txBody>
      </p:sp>
      <p:sp>
        <p:nvSpPr>
          <p:cNvPr id="23" name="Arrow: Right 22">
            <a:hlinkClick r:id="rId3" action="ppaction://hlinksldjump"/>
            <a:extLst>
              <a:ext uri="{FF2B5EF4-FFF2-40B4-BE49-F238E27FC236}">
                <a16:creationId xmlns:a16="http://schemas.microsoft.com/office/drawing/2014/main" id="{3C2F6802-DDB3-D6FE-04BF-0D15E389A808}"/>
              </a:ext>
            </a:extLst>
          </p:cNvPr>
          <p:cNvSpPr/>
          <p:nvPr/>
        </p:nvSpPr>
        <p:spPr>
          <a:xfrm>
            <a:off x="10294375" y="5987845"/>
            <a:ext cx="1165123" cy="8701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44">
            <a:extLst>
              <a:ext uri="{FF2B5EF4-FFF2-40B4-BE49-F238E27FC236}">
                <a16:creationId xmlns:a16="http://schemas.microsoft.com/office/drawing/2014/main" id="{9E478A39-D0F4-C98B-5A29-1AD2949FD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777" y="1911088"/>
            <a:ext cx="1563791" cy="139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44">
            <a:extLst>
              <a:ext uri="{FF2B5EF4-FFF2-40B4-BE49-F238E27FC236}">
                <a16:creationId xmlns:a16="http://schemas.microsoft.com/office/drawing/2014/main" id="{E1B3105E-2F90-E13F-75B7-A3815C200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152" y="1945267"/>
            <a:ext cx="1563791" cy="139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44">
            <a:extLst>
              <a:ext uri="{FF2B5EF4-FFF2-40B4-BE49-F238E27FC236}">
                <a16:creationId xmlns:a16="http://schemas.microsoft.com/office/drawing/2014/main" id="{19A44475-AD41-1917-E72D-3056AF4A0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527" y="1950872"/>
            <a:ext cx="1563791" cy="139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19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DB09CDD-EA0B-E654-003B-5D35319C4ACF}"/>
              </a:ext>
            </a:extLst>
          </p:cNvPr>
          <p:cNvSpPr/>
          <p:nvPr/>
        </p:nvSpPr>
        <p:spPr>
          <a:xfrm>
            <a:off x="1822397" y="1589859"/>
            <a:ext cx="9323455" cy="326083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E3A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5B11FC-4515-1CE1-8345-3764CA0BD2D9}"/>
              </a:ext>
            </a:extLst>
          </p:cNvPr>
          <p:cNvSpPr txBox="1"/>
          <p:nvPr/>
        </p:nvSpPr>
        <p:spPr>
          <a:xfrm>
            <a:off x="1312557" y="5691844"/>
            <a:ext cx="15648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/>
              <a:t>A.  3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FFC750-23D1-8A30-4D1B-59A3C3C1078A}"/>
              </a:ext>
            </a:extLst>
          </p:cNvPr>
          <p:cNvSpPr txBox="1"/>
          <p:nvPr/>
        </p:nvSpPr>
        <p:spPr>
          <a:xfrm>
            <a:off x="5025958" y="5662270"/>
            <a:ext cx="12875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/>
              <a:t>B.  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83C12E-613F-5D51-13EF-86D4EB80F679}"/>
              </a:ext>
            </a:extLst>
          </p:cNvPr>
          <p:cNvSpPr txBox="1"/>
          <p:nvPr/>
        </p:nvSpPr>
        <p:spPr>
          <a:xfrm>
            <a:off x="8460307" y="5691844"/>
            <a:ext cx="13083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/>
              <a:t>C.  5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3DB122C-078D-17BB-041A-A875FF354208}"/>
              </a:ext>
            </a:extLst>
          </p:cNvPr>
          <p:cNvSpPr/>
          <p:nvPr/>
        </p:nvSpPr>
        <p:spPr>
          <a:xfrm>
            <a:off x="8350842" y="5605157"/>
            <a:ext cx="886905" cy="88690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Right 22">
            <a:hlinkClick r:id="rId2" action="ppaction://hlinksldjump"/>
            <a:extLst>
              <a:ext uri="{FF2B5EF4-FFF2-40B4-BE49-F238E27FC236}">
                <a16:creationId xmlns:a16="http://schemas.microsoft.com/office/drawing/2014/main" id="{3C2F6802-DDB3-D6FE-04BF-0D15E389A808}"/>
              </a:ext>
            </a:extLst>
          </p:cNvPr>
          <p:cNvSpPr/>
          <p:nvPr/>
        </p:nvSpPr>
        <p:spPr>
          <a:xfrm>
            <a:off x="10294375" y="5987845"/>
            <a:ext cx="1165123" cy="8701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63">
            <a:extLst>
              <a:ext uri="{FF2B5EF4-FFF2-40B4-BE49-F238E27FC236}">
                <a16:creationId xmlns:a16="http://schemas.microsoft.com/office/drawing/2014/main" id="{DE95D851-4AD4-ACE0-59BB-66FA62E73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686" y="1702911"/>
            <a:ext cx="1063515" cy="111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63">
            <a:extLst>
              <a:ext uri="{FF2B5EF4-FFF2-40B4-BE49-F238E27FC236}">
                <a16:creationId xmlns:a16="http://schemas.microsoft.com/office/drawing/2014/main" id="{FD16AC27-B44B-8BA9-96ED-1242E314F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160" y="1746506"/>
            <a:ext cx="1063515" cy="111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63">
            <a:extLst>
              <a:ext uri="{FF2B5EF4-FFF2-40B4-BE49-F238E27FC236}">
                <a16:creationId xmlns:a16="http://schemas.microsoft.com/office/drawing/2014/main" id="{BEF3F365-DE9E-C983-6E48-1BE4AAF16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302" y="1746506"/>
            <a:ext cx="1063515" cy="111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63">
            <a:extLst>
              <a:ext uri="{FF2B5EF4-FFF2-40B4-BE49-F238E27FC236}">
                <a16:creationId xmlns:a16="http://schemas.microsoft.com/office/drawing/2014/main" id="{E1046B45-5518-4E14-E153-F62A1DFF6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149" y="3466590"/>
            <a:ext cx="1063515" cy="111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63">
            <a:extLst>
              <a:ext uri="{FF2B5EF4-FFF2-40B4-BE49-F238E27FC236}">
                <a16:creationId xmlns:a16="http://schemas.microsoft.com/office/drawing/2014/main" id="{1014B788-DCDC-C047-2338-5FA9D3507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529" y="3542255"/>
            <a:ext cx="1063515" cy="111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63">
            <a:extLst>
              <a:ext uri="{FF2B5EF4-FFF2-40B4-BE49-F238E27FC236}">
                <a16:creationId xmlns:a16="http://schemas.microsoft.com/office/drawing/2014/main" id="{914E395A-B2FC-B492-8C41-3DD7BC9A9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567" y="1754405"/>
            <a:ext cx="1063515" cy="111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63">
            <a:extLst>
              <a:ext uri="{FF2B5EF4-FFF2-40B4-BE49-F238E27FC236}">
                <a16:creationId xmlns:a16="http://schemas.microsoft.com/office/drawing/2014/main" id="{AD2CC751-8135-E2A7-31C8-38D35209D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397" y="3542255"/>
            <a:ext cx="1063515" cy="111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63">
            <a:extLst>
              <a:ext uri="{FF2B5EF4-FFF2-40B4-BE49-F238E27FC236}">
                <a16:creationId xmlns:a16="http://schemas.microsoft.com/office/drawing/2014/main" id="{F7ADB86D-6105-0AE6-8301-C5DBDFACC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9183" y="1797999"/>
            <a:ext cx="1063515" cy="111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63">
            <a:extLst>
              <a:ext uri="{FF2B5EF4-FFF2-40B4-BE49-F238E27FC236}">
                <a16:creationId xmlns:a16="http://schemas.microsoft.com/office/drawing/2014/main" id="{D9CD1573-931A-CCD8-E015-B709825B3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410" y="3593749"/>
            <a:ext cx="1063515" cy="111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63">
            <a:extLst>
              <a:ext uri="{FF2B5EF4-FFF2-40B4-BE49-F238E27FC236}">
                <a16:creationId xmlns:a16="http://schemas.microsoft.com/office/drawing/2014/main" id="{D38DE701-43D6-8007-C625-2DDB0BA99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507" y="3542255"/>
            <a:ext cx="1063515" cy="111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5E7E26-DC75-D439-B0DB-BDCAB144C4C3}"/>
              </a:ext>
            </a:extLst>
          </p:cNvPr>
          <p:cNvSpPr txBox="1"/>
          <p:nvPr/>
        </p:nvSpPr>
        <p:spPr>
          <a:xfrm>
            <a:off x="764458" y="488397"/>
            <a:ext cx="12078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Câu hỏi: Bớt đi mấy chiếc xe đạp để có 5 chiếc xe đạp?</a:t>
            </a:r>
          </a:p>
        </p:txBody>
      </p:sp>
    </p:spTree>
    <p:extLst>
      <p:ext uri="{BB962C8B-B14F-4D97-AF65-F5344CB8AC3E}">
        <p14:creationId xmlns:p14="http://schemas.microsoft.com/office/powerpoint/2010/main" val="76692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4">
            <a:extLst>
              <a:ext uri="{FF2B5EF4-FFF2-40B4-BE49-F238E27FC236}">
                <a16:creationId xmlns:a16="http://schemas.microsoft.com/office/drawing/2014/main" id="{7FA65747-54CE-1A09-D5B3-0B4387CAD5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68090" y="2865008"/>
            <a:ext cx="8655821" cy="29105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8C93A86-1B72-4FE2-8084-91023C43B9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114" y="2543854"/>
            <a:ext cx="7163713" cy="358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4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7D79DFC0-454E-4166-B238-C29E805796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46" y="388300"/>
            <a:ext cx="1789284" cy="894640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02306A44-F504-3FC3-739F-5FCE146354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590" y="3226212"/>
            <a:ext cx="2590978" cy="123313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PHẠM DUYÊN 3 - 9Slide.vn">
            <a:extLst>
              <a:ext uri="{FF2B5EF4-FFF2-40B4-BE49-F238E27FC236}">
                <a16:creationId xmlns:a16="http://schemas.microsoft.com/office/drawing/2014/main" id="{E66C2FA6-9A4C-27CD-8D56-B1E0537966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132" y="3226212"/>
            <a:ext cx="2590978" cy="123313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HẠM DUYÊN 4 - 9Slide.vn">
            <a:extLst>
              <a:ext uri="{FF2B5EF4-FFF2-40B4-BE49-F238E27FC236}">
                <a16:creationId xmlns:a16="http://schemas.microsoft.com/office/drawing/2014/main" id="{A13782E5-3D38-8CF3-5990-351629487B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193" y="1239224"/>
            <a:ext cx="1423772" cy="143502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PHẠM DUYÊN 5 - 9Slide.vn">
            <a:extLst>
              <a:ext uri="{FF2B5EF4-FFF2-40B4-BE49-F238E27FC236}">
                <a16:creationId xmlns:a16="http://schemas.microsoft.com/office/drawing/2014/main" id="{A39DA9B0-432A-5850-C26C-0BB6B3B2BE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541" y="1238352"/>
            <a:ext cx="1384160" cy="144317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PHẠM DUYÊN 6 - 9Slide.vn">
            <a:extLst>
              <a:ext uri="{FF2B5EF4-FFF2-40B4-BE49-F238E27FC236}">
                <a16:creationId xmlns:a16="http://schemas.microsoft.com/office/drawing/2014/main" id="{6832EB43-1DB1-1AF5-B7A3-235F0676F66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341" y="1241802"/>
            <a:ext cx="1281756" cy="143053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PHẠM DUYÊN 7 - 9Slide.vn">
            <a:extLst>
              <a:ext uri="{FF2B5EF4-FFF2-40B4-BE49-F238E27FC236}">
                <a16:creationId xmlns:a16="http://schemas.microsoft.com/office/drawing/2014/main" id="{76B52921-FE8F-2CAB-85B9-1A8CB5EE155D}"/>
              </a:ext>
            </a:extLst>
          </p:cNvPr>
          <p:cNvSpPr txBox="1">
            <a:spLocks/>
          </p:cNvSpPr>
          <p:nvPr/>
        </p:nvSpPr>
        <p:spPr>
          <a:xfrm>
            <a:off x="3090706" y="4948526"/>
            <a:ext cx="6109278" cy="6702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400" dirty="0" err="1">
                <a:solidFill>
                  <a:srgbClr val="40505E"/>
                </a:solidFill>
                <a:latin typeface="#9Slide03 Sofia Pro Soft" panose="020B0000000000000000" pitchFamily="34" charset="0"/>
                <a:cs typeface="Lato Heavy" panose="020F0502020204030203" pitchFamily="34" charset="0"/>
              </a:rPr>
              <a:t>Số</a:t>
            </a:r>
            <a:r>
              <a:rPr lang="en-GB" sz="4400" dirty="0">
                <a:solidFill>
                  <a:srgbClr val="40505E"/>
                </a:solidFill>
                <a:latin typeface="#9Slide03 Sofia Pro Soft" panose="020B0000000000000000" pitchFamily="34" charset="0"/>
                <a:cs typeface="Lato Heavy" panose="020F0502020204030203" pitchFamily="34" charset="0"/>
              </a:rPr>
              <a:t> </a:t>
            </a:r>
            <a:r>
              <a:rPr lang="en-GB" sz="4400" dirty="0" err="1">
                <a:solidFill>
                  <a:srgbClr val="40505E"/>
                </a:solidFill>
                <a:latin typeface="#9Slide03 Sofia Pro Soft" panose="020B0000000000000000" pitchFamily="34" charset="0"/>
                <a:cs typeface="Lato Heavy" panose="020F0502020204030203" pitchFamily="34" charset="0"/>
              </a:rPr>
              <a:t>ếch</a:t>
            </a:r>
            <a:r>
              <a:rPr lang="en-GB" sz="4400" dirty="0">
                <a:solidFill>
                  <a:srgbClr val="40505E"/>
                </a:solidFill>
                <a:latin typeface="#9Slide03 Sofia Pro Soft" panose="020B0000000000000000" pitchFamily="34" charset="0"/>
                <a:cs typeface="Lato Heavy" panose="020F0502020204030203" pitchFamily="34" charset="0"/>
              </a:rPr>
              <a:t> </a:t>
            </a:r>
            <a:r>
              <a:rPr lang="en-GB" sz="4400" b="1" dirty="0" err="1">
                <a:solidFill>
                  <a:srgbClr val="3B6BDD"/>
                </a:solidFill>
                <a:latin typeface="#9Slide03 Sofia Pro Soft" panose="020B0000000000000000" pitchFamily="34" charset="0"/>
                <a:cs typeface="Lato Heavy" panose="020F0502020204030203" pitchFamily="34" charset="0"/>
              </a:rPr>
              <a:t>nhiều</a:t>
            </a:r>
            <a:r>
              <a:rPr lang="en-GB" sz="4400" b="1" dirty="0">
                <a:solidFill>
                  <a:srgbClr val="3B6BDD"/>
                </a:solidFill>
                <a:latin typeface="#9Slide03 Sofia Pro Soft" panose="020B0000000000000000" pitchFamily="34" charset="0"/>
                <a:cs typeface="Lato Heavy" panose="020F0502020204030203" pitchFamily="34" charset="0"/>
              </a:rPr>
              <a:t> </a:t>
            </a:r>
            <a:r>
              <a:rPr lang="en-GB" sz="4400" b="1" dirty="0" err="1">
                <a:solidFill>
                  <a:srgbClr val="3B6BDD"/>
                </a:solidFill>
                <a:latin typeface="#9Slide03 Sofia Pro Soft" panose="020B0000000000000000" pitchFamily="34" charset="0"/>
                <a:cs typeface="Lato Heavy" panose="020F0502020204030203" pitchFamily="34" charset="0"/>
              </a:rPr>
              <a:t>hơn</a:t>
            </a:r>
            <a:r>
              <a:rPr lang="en-GB" sz="4400" b="1" dirty="0">
                <a:solidFill>
                  <a:srgbClr val="3B6BDD"/>
                </a:solidFill>
                <a:latin typeface="#9Slide03 Sofia Pro Soft" panose="020B0000000000000000" pitchFamily="34" charset="0"/>
                <a:cs typeface="Lato Heavy" panose="020F0502020204030203" pitchFamily="34" charset="0"/>
              </a:rPr>
              <a:t> </a:t>
            </a:r>
            <a:r>
              <a:rPr lang="en-GB" sz="4400" err="1">
                <a:solidFill>
                  <a:srgbClr val="40505E"/>
                </a:solidFill>
                <a:latin typeface="#9Slide03 Sofia Pro Soft" panose="020B0000000000000000" pitchFamily="34" charset="0"/>
                <a:cs typeface="Lato Heavy" panose="020F0502020204030203" pitchFamily="34" charset="0"/>
              </a:rPr>
              <a:t>số</a:t>
            </a:r>
            <a:r>
              <a:rPr lang="en-GB" sz="4400">
                <a:solidFill>
                  <a:srgbClr val="40505E"/>
                </a:solidFill>
                <a:latin typeface="#9Slide03 Sofia Pro Soft" panose="020B0000000000000000" pitchFamily="34" charset="0"/>
                <a:cs typeface="Lato Heavy" panose="020F0502020204030203" pitchFamily="34" charset="0"/>
              </a:rPr>
              <a:t> lá.</a:t>
            </a:r>
            <a:endParaRPr lang="en-GB" sz="4400" dirty="0">
              <a:solidFill>
                <a:srgbClr val="40505E"/>
              </a:solidFill>
              <a:latin typeface="#9Slide03 Sofia Pro Soft" panose="020B0000000000000000" pitchFamily="34" charset="0"/>
              <a:cs typeface="Lato Heavy" panose="020F0502020204030203" pitchFamily="34" charset="0"/>
            </a:endParaRPr>
          </a:p>
        </p:txBody>
      </p:sp>
      <p:sp>
        <p:nvSpPr>
          <p:cNvPr id="10" name="PHẠM DUYÊN 8 - 9Slide.vn">
            <a:extLst>
              <a:ext uri="{FF2B5EF4-FFF2-40B4-BE49-F238E27FC236}">
                <a16:creationId xmlns:a16="http://schemas.microsoft.com/office/drawing/2014/main" id="{596411D6-1989-F2B6-9290-275B74E0415A}"/>
              </a:ext>
            </a:extLst>
          </p:cNvPr>
          <p:cNvSpPr txBox="1">
            <a:spLocks/>
          </p:cNvSpPr>
          <p:nvPr/>
        </p:nvSpPr>
        <p:spPr>
          <a:xfrm>
            <a:off x="3090706" y="5766605"/>
            <a:ext cx="5941809" cy="626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400" dirty="0" err="1">
                <a:solidFill>
                  <a:srgbClr val="40505E"/>
                </a:solidFill>
                <a:latin typeface="#9Slide03 Sofia Pro Soft" panose="020B0000000000000000" pitchFamily="34" charset="0"/>
                <a:cs typeface="Lato Heavy" panose="020F0502020204030203" pitchFamily="34" charset="0"/>
              </a:rPr>
              <a:t>Số</a:t>
            </a:r>
            <a:r>
              <a:rPr lang="en-GB" sz="4400" dirty="0">
                <a:solidFill>
                  <a:srgbClr val="40505E"/>
                </a:solidFill>
                <a:latin typeface="#9Slide03 Sofia Pro Soft" panose="020B0000000000000000" pitchFamily="34" charset="0"/>
                <a:cs typeface="Lato Heavy" panose="020F0502020204030203" pitchFamily="34" charset="0"/>
              </a:rPr>
              <a:t> </a:t>
            </a:r>
            <a:r>
              <a:rPr lang="en-GB" sz="4400" dirty="0" err="1">
                <a:solidFill>
                  <a:srgbClr val="40505E"/>
                </a:solidFill>
                <a:latin typeface="#9Slide03 Sofia Pro Soft" panose="020B0000000000000000" pitchFamily="34" charset="0"/>
                <a:cs typeface="Lato Heavy" panose="020F0502020204030203" pitchFamily="34" charset="0"/>
              </a:rPr>
              <a:t>lá</a:t>
            </a:r>
            <a:r>
              <a:rPr lang="en-GB" sz="4400" dirty="0">
                <a:solidFill>
                  <a:srgbClr val="40505E"/>
                </a:solidFill>
                <a:latin typeface="#9Slide03 Sofia Pro Soft" panose="020B0000000000000000" pitchFamily="34" charset="0"/>
                <a:cs typeface="Lato Heavy" panose="020F0502020204030203" pitchFamily="34" charset="0"/>
              </a:rPr>
              <a:t> </a:t>
            </a:r>
            <a:r>
              <a:rPr lang="en-GB" sz="4400" b="1" dirty="0" err="1">
                <a:solidFill>
                  <a:srgbClr val="3B6BDD"/>
                </a:solidFill>
                <a:latin typeface="#9Slide03 Sofia Pro Soft" panose="020B0000000000000000" pitchFamily="34" charset="0"/>
                <a:cs typeface="Lato Heavy" panose="020F0502020204030203" pitchFamily="34" charset="0"/>
              </a:rPr>
              <a:t>ít</a:t>
            </a:r>
            <a:r>
              <a:rPr lang="en-GB" sz="4400" b="1" dirty="0">
                <a:solidFill>
                  <a:srgbClr val="3B6BDD"/>
                </a:solidFill>
                <a:latin typeface="#9Slide03 Sofia Pro Soft" panose="020B0000000000000000" pitchFamily="34" charset="0"/>
                <a:cs typeface="Lato Heavy" panose="020F0502020204030203" pitchFamily="34" charset="0"/>
              </a:rPr>
              <a:t> </a:t>
            </a:r>
            <a:r>
              <a:rPr lang="en-GB" sz="4400" b="1" dirty="0" err="1">
                <a:solidFill>
                  <a:srgbClr val="3B6BDD"/>
                </a:solidFill>
                <a:latin typeface="#9Slide03 Sofia Pro Soft" panose="020B0000000000000000" pitchFamily="34" charset="0"/>
                <a:cs typeface="Lato Heavy" panose="020F0502020204030203" pitchFamily="34" charset="0"/>
              </a:rPr>
              <a:t>hơn</a:t>
            </a:r>
            <a:r>
              <a:rPr lang="en-GB" sz="4400" b="1" dirty="0">
                <a:solidFill>
                  <a:srgbClr val="3B6BDD"/>
                </a:solidFill>
                <a:latin typeface="#9Slide03 Sofia Pro Soft" panose="020B0000000000000000" pitchFamily="34" charset="0"/>
                <a:cs typeface="Lato Heavy" panose="020F0502020204030203" pitchFamily="34" charset="0"/>
              </a:rPr>
              <a:t> </a:t>
            </a:r>
            <a:r>
              <a:rPr lang="en-GB" sz="4400" err="1">
                <a:solidFill>
                  <a:srgbClr val="40505E"/>
                </a:solidFill>
                <a:latin typeface="#9Slide03 Sofia Pro Soft" panose="020B0000000000000000" pitchFamily="34" charset="0"/>
                <a:cs typeface="Lato Heavy" panose="020F0502020204030203" pitchFamily="34" charset="0"/>
              </a:rPr>
              <a:t>số</a:t>
            </a:r>
            <a:r>
              <a:rPr lang="en-GB" sz="4400">
                <a:solidFill>
                  <a:srgbClr val="40505E"/>
                </a:solidFill>
                <a:latin typeface="#9Slide03 Sofia Pro Soft" panose="020B0000000000000000" pitchFamily="34" charset="0"/>
                <a:cs typeface="Lato Heavy" panose="020F0502020204030203" pitchFamily="34" charset="0"/>
              </a:rPr>
              <a:t> ếch.</a:t>
            </a:r>
            <a:endParaRPr lang="en-GB" sz="4400" dirty="0">
              <a:solidFill>
                <a:srgbClr val="40505E"/>
              </a:solidFill>
              <a:latin typeface="#9Slide03 Sofia Pro Soft" panose="020B0000000000000000" pitchFamily="34" charset="0"/>
              <a:cs typeface="Lato Heavy" panose="020F0502020204030203" pitchFamily="34" charset="0"/>
            </a:endParaRPr>
          </a:p>
        </p:txBody>
      </p:sp>
      <p:sp>
        <p:nvSpPr>
          <p:cNvPr id="13" name="PHẠM DUYÊN 9 - 9Slide.vn">
            <a:extLst>
              <a:ext uri="{FF2B5EF4-FFF2-40B4-BE49-F238E27FC236}">
                <a16:creationId xmlns:a16="http://schemas.microsoft.com/office/drawing/2014/main" id="{F60105CC-5ACD-653D-23D9-50EE2FA02695}"/>
              </a:ext>
            </a:extLst>
          </p:cNvPr>
          <p:cNvSpPr/>
          <p:nvPr/>
        </p:nvSpPr>
        <p:spPr>
          <a:xfrm>
            <a:off x="4952357" y="4976813"/>
            <a:ext cx="2577451" cy="56431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???</a:t>
            </a:r>
          </a:p>
        </p:txBody>
      </p:sp>
      <p:sp>
        <p:nvSpPr>
          <p:cNvPr id="14" name="PHẠM DUYÊN 10 - 9Slide.vn">
            <a:extLst>
              <a:ext uri="{FF2B5EF4-FFF2-40B4-BE49-F238E27FC236}">
                <a16:creationId xmlns:a16="http://schemas.microsoft.com/office/drawing/2014/main" id="{1B60B70E-0D07-8A95-8667-DB1BF1349288}"/>
              </a:ext>
            </a:extLst>
          </p:cNvPr>
          <p:cNvSpPr/>
          <p:nvPr/>
        </p:nvSpPr>
        <p:spPr>
          <a:xfrm>
            <a:off x="4488937" y="5801017"/>
            <a:ext cx="1613284" cy="56431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118598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33333E-6 L -0.00169 0.2328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85185E-6 L -0.00091 0.2368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3" grpId="0" animBg="1"/>
      <p:bldP spid="13" grpId="1" animBg="1"/>
      <p:bldP spid="14" grpId="0" animBg="1"/>
      <p:bldP spid="1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7D79DFC0-454E-4166-B238-C29E805796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46" y="388300"/>
            <a:ext cx="1789284" cy="894640"/>
          </a:xfrm>
          <a:prstGeom prst="rect">
            <a:avLst/>
          </a:prstGeom>
        </p:spPr>
      </p:pic>
      <p:sp>
        <p:nvSpPr>
          <p:cNvPr id="8" name="PHẠM DUYÊN 2 - 9Slide.vn">
            <a:extLst>
              <a:ext uri="{FF2B5EF4-FFF2-40B4-BE49-F238E27FC236}">
                <a16:creationId xmlns:a16="http://schemas.microsoft.com/office/drawing/2014/main" id="{76B52921-FE8F-2CAB-85B9-1A8CB5EE155D}"/>
              </a:ext>
            </a:extLst>
          </p:cNvPr>
          <p:cNvSpPr txBox="1">
            <a:spLocks/>
          </p:cNvSpPr>
          <p:nvPr/>
        </p:nvSpPr>
        <p:spPr>
          <a:xfrm>
            <a:off x="3090706" y="5126326"/>
            <a:ext cx="6109278" cy="6702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400">
                <a:solidFill>
                  <a:srgbClr val="40505E"/>
                </a:solidFill>
                <a:latin typeface="#9Slide03 Sofia Pro Soft" panose="020B0000000000000000" pitchFamily="34" charset="0"/>
                <a:cs typeface="Lato Heavy" panose="020F0502020204030203" pitchFamily="34" charset="0"/>
              </a:rPr>
              <a:t>Số thỏ </a:t>
            </a:r>
            <a:r>
              <a:rPr lang="en-GB" sz="4400" b="1">
                <a:solidFill>
                  <a:srgbClr val="3B6BDD"/>
                </a:solidFill>
                <a:latin typeface="#9Slide03 Sofia Pro Soft" panose="020B0000000000000000" pitchFamily="34" charset="0"/>
                <a:cs typeface="Lato Heavy" panose="020F0502020204030203" pitchFamily="34" charset="0"/>
              </a:rPr>
              <a:t>bằng </a:t>
            </a:r>
            <a:r>
              <a:rPr lang="en-GB" sz="4400">
                <a:solidFill>
                  <a:srgbClr val="40505E"/>
                </a:solidFill>
                <a:latin typeface="#9Slide03 Sofia Pro Soft" panose="020B0000000000000000" pitchFamily="34" charset="0"/>
                <a:cs typeface="Lato Heavy" panose="020F0502020204030203" pitchFamily="34" charset="0"/>
              </a:rPr>
              <a:t>số cà rốt.</a:t>
            </a:r>
            <a:endParaRPr lang="en-GB" sz="4400" dirty="0">
              <a:solidFill>
                <a:srgbClr val="40505E"/>
              </a:solidFill>
              <a:latin typeface="#9Slide03 Sofia Pro Soft" panose="020B0000000000000000" pitchFamily="34" charset="0"/>
              <a:cs typeface="Lato Heavy" panose="020F0502020204030203" pitchFamily="34" charset="0"/>
            </a:endParaRPr>
          </a:p>
        </p:txBody>
      </p:sp>
      <p:sp>
        <p:nvSpPr>
          <p:cNvPr id="13" name="PHẠM DUYÊN 3 - 9Slide.vn">
            <a:extLst>
              <a:ext uri="{FF2B5EF4-FFF2-40B4-BE49-F238E27FC236}">
                <a16:creationId xmlns:a16="http://schemas.microsoft.com/office/drawing/2014/main" id="{F60105CC-5ACD-653D-23D9-50EE2FA02695}"/>
              </a:ext>
            </a:extLst>
          </p:cNvPr>
          <p:cNvSpPr/>
          <p:nvPr/>
        </p:nvSpPr>
        <p:spPr>
          <a:xfrm>
            <a:off x="4857688" y="5104154"/>
            <a:ext cx="1431144" cy="7186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9" name="PHẠM DUYÊN 4 - 9Slide.vn">
            <a:extLst>
              <a:ext uri="{FF2B5EF4-FFF2-40B4-BE49-F238E27FC236}">
                <a16:creationId xmlns:a16="http://schemas.microsoft.com/office/drawing/2014/main" id="{8AC7DB43-5EF8-EA66-C1E2-9D8ABA036B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439" y="1381480"/>
            <a:ext cx="1149244" cy="1860019"/>
          </a:xfrm>
          <a:prstGeom prst="rect">
            <a:avLst/>
          </a:prstGeom>
        </p:spPr>
      </p:pic>
      <p:pic>
        <p:nvPicPr>
          <p:cNvPr id="11" name="PHẠM DUYÊN 5 - 9Slide.vn">
            <a:extLst>
              <a:ext uri="{FF2B5EF4-FFF2-40B4-BE49-F238E27FC236}">
                <a16:creationId xmlns:a16="http://schemas.microsoft.com/office/drawing/2014/main" id="{65BBEADB-EFDE-B7B1-8A88-A239C98209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057" y="1381480"/>
            <a:ext cx="1069730" cy="1860019"/>
          </a:xfrm>
          <a:prstGeom prst="rect">
            <a:avLst/>
          </a:prstGeom>
        </p:spPr>
      </p:pic>
      <p:pic>
        <p:nvPicPr>
          <p:cNvPr id="12" name="PHẠM DUYÊN 6 - 9Slide.vn">
            <a:extLst>
              <a:ext uri="{FF2B5EF4-FFF2-40B4-BE49-F238E27FC236}">
                <a16:creationId xmlns:a16="http://schemas.microsoft.com/office/drawing/2014/main" id="{66DDC16A-1562-3662-FE32-DEF190AD92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161" y="1381478"/>
            <a:ext cx="1455249" cy="1860021"/>
          </a:xfrm>
          <a:prstGeom prst="rect">
            <a:avLst/>
          </a:prstGeom>
        </p:spPr>
      </p:pic>
      <p:pic>
        <p:nvPicPr>
          <p:cNvPr id="15" name="PHẠM DUYÊN 7 - 9Slide.vn">
            <a:extLst>
              <a:ext uri="{FF2B5EF4-FFF2-40B4-BE49-F238E27FC236}">
                <a16:creationId xmlns:a16="http://schemas.microsoft.com/office/drawing/2014/main" id="{DD4116EC-CA1D-7FEE-0C41-C8FBB6311C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783" y="1381480"/>
            <a:ext cx="1360794" cy="1860019"/>
          </a:xfrm>
          <a:prstGeom prst="rect">
            <a:avLst/>
          </a:prstGeom>
        </p:spPr>
      </p:pic>
      <p:pic>
        <p:nvPicPr>
          <p:cNvPr id="16" name="PHẠM DUYÊN 8 - 9Slide.vn">
            <a:extLst>
              <a:ext uri="{FF2B5EF4-FFF2-40B4-BE49-F238E27FC236}">
                <a16:creationId xmlns:a16="http://schemas.microsoft.com/office/drawing/2014/main" id="{8194FDB5-0CF5-CC7E-E6A2-1605879179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191" y="3619594"/>
            <a:ext cx="1057493" cy="674904"/>
          </a:xfrm>
          <a:prstGeom prst="rect">
            <a:avLst/>
          </a:prstGeom>
        </p:spPr>
      </p:pic>
      <p:pic>
        <p:nvPicPr>
          <p:cNvPr id="17" name="PHẠM DUYÊN 9 - 9Slide.vn">
            <a:extLst>
              <a:ext uri="{FF2B5EF4-FFF2-40B4-BE49-F238E27FC236}">
                <a16:creationId xmlns:a16="http://schemas.microsoft.com/office/drawing/2014/main" id="{EF48A3F1-06CB-E3BB-C7A7-308479942D2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391" y="3619594"/>
            <a:ext cx="1057493" cy="674904"/>
          </a:xfrm>
          <a:prstGeom prst="rect">
            <a:avLst/>
          </a:prstGeom>
        </p:spPr>
      </p:pic>
      <p:pic>
        <p:nvPicPr>
          <p:cNvPr id="18" name="PHẠM DUYÊN 10 - 9Slide.vn">
            <a:extLst>
              <a:ext uri="{FF2B5EF4-FFF2-40B4-BE49-F238E27FC236}">
                <a16:creationId xmlns:a16="http://schemas.microsoft.com/office/drawing/2014/main" id="{EFEAB100-5169-98C8-EF2C-4422337152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591" y="3619594"/>
            <a:ext cx="1057493" cy="674904"/>
          </a:xfrm>
          <a:prstGeom prst="rect">
            <a:avLst/>
          </a:prstGeom>
        </p:spPr>
      </p:pic>
      <p:pic>
        <p:nvPicPr>
          <p:cNvPr id="19" name="PHẠM DUYÊN 11 - 9Slide.vn">
            <a:extLst>
              <a:ext uri="{FF2B5EF4-FFF2-40B4-BE49-F238E27FC236}">
                <a16:creationId xmlns:a16="http://schemas.microsoft.com/office/drawing/2014/main" id="{6D4E9207-008E-834E-7D50-242568862F8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791" y="3619594"/>
            <a:ext cx="1057493" cy="67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59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-0.00873 -0.1666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-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85185E-6 L -0.0043 -0.1666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-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02227 -0.1983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-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85185E-6 L 0.00664 -0.2141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-1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animBg="1"/>
      <p:bldP spid="1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HẠM DUYÊN 1 - 9Slide.vn">
            <a:extLst>
              <a:ext uri="{FF2B5EF4-FFF2-40B4-BE49-F238E27FC236}">
                <a16:creationId xmlns:a16="http://schemas.microsoft.com/office/drawing/2014/main" id="{7FA65747-54CE-1A09-D5B3-0B4387CAD5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68090" y="2865008"/>
            <a:ext cx="8655821" cy="2910520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8969CE6C-8248-C356-4A4B-D6432553C0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632" y="2607584"/>
            <a:ext cx="6850736" cy="342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95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383</TotalTime>
  <Words>556</Words>
  <Application>Microsoft Office PowerPoint</Application>
  <PresentationFormat>Widescreen</PresentationFormat>
  <Paragraphs>75</Paragraphs>
  <Slides>13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#9Slide03 Sofia Pro Soft Bold</vt:lpstr>
      <vt:lpstr>#9Slide03 Sofia Pro Soft</vt:lpstr>
      <vt:lpstr>Quicksand</vt:lpstr>
      <vt:lpstr>#9Slide07 Stormtrooper</vt:lpstr>
      <vt:lpstr>Times New Roman</vt:lpstr>
      <vt:lpstr>Calibri</vt:lpstr>
      <vt:lpstr>Arial-Rounded</vt:lpstr>
      <vt:lpstr>#9Slide01 Noi dung ngan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Ms Quyen</cp:lastModifiedBy>
  <cp:revision>173</cp:revision>
  <dcterms:created xsi:type="dcterms:W3CDTF">2021-09-10T09:06:09Z</dcterms:created>
  <dcterms:modified xsi:type="dcterms:W3CDTF">2023-09-17T13:54:33Z</dcterms:modified>
  <cp:category>9Slide.vn</cp:category>
</cp:coreProperties>
</file>