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0" r:id="rId2"/>
    <p:sldId id="2007577129" r:id="rId3"/>
    <p:sldId id="2007577130" r:id="rId4"/>
    <p:sldId id="2007577131" r:id="rId5"/>
    <p:sldId id="2007577132" r:id="rId6"/>
    <p:sldId id="2007577133" r:id="rId7"/>
    <p:sldId id="262" r:id="rId8"/>
    <p:sldId id="304" r:id="rId9"/>
    <p:sldId id="332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259" r:id="rId20"/>
    <p:sldId id="282" r:id="rId21"/>
  </p:sldIdLst>
  <p:sldSz cx="12192000" cy="6858000"/>
  <p:notesSz cx="6858000" cy="9144000"/>
  <p:embeddedFontLst>
    <p:embeddedFont>
      <p:font typeface="#9Slide01 Noi dung ngan" panose="020B0604020202020204" charset="0"/>
      <p:regular r:id="rId24"/>
    </p:embeddedFont>
    <p:embeddedFont>
      <p:font typeface="#9Slide03 Prompt Black" panose="020B0604020202020204" charset="-34"/>
      <p:bold r:id="rId25"/>
    </p:embeddedFont>
    <p:embeddedFont>
      <p:font typeface="#9Slide03 Sofia Pro Soft" panose="020B0604020202020204" charset="0"/>
      <p:regular r:id="rId26"/>
    </p:embeddedFont>
    <p:embeddedFont>
      <p:font typeface="#9Slide03 Sofia Pro Soft Bold" panose="020B0604020202020204" charset="0"/>
      <p:bold r:id="rId27"/>
    </p:embeddedFont>
    <p:embeddedFont>
      <p:font typeface="Arial-Rounded" panose="020B0500000000000000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Quicksand" panose="00000500000000000000" pitchFamily="2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CE5278"/>
    <a:srgbClr val="C700E2"/>
    <a:srgbClr val="F6E0E6"/>
    <a:srgbClr val="F4A0FF"/>
    <a:srgbClr val="A87EFA"/>
    <a:srgbClr val="FEF8FF"/>
    <a:srgbClr val="F6DFE5"/>
    <a:srgbClr val="9ECAF9"/>
    <a:srgbClr val="B5C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4660"/>
  </p:normalViewPr>
  <p:slideViewPr>
    <p:cSldViewPr>
      <p:cViewPr varScale="1">
        <p:scale>
          <a:sx n="65" d="100"/>
          <a:sy n="65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4" d="100"/>
        <a:sy n="164" d="100"/>
      </p:scale>
      <p:origin x="0" y="-11946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FF4397-C367-7C6B-DB48-C7FF5D96F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5AF67-6EBE-8FDC-D3AD-D12296C4D2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8B72B-9BB2-47F9-9785-CCF83F7BBDD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63306-AEA4-2CB0-D9FE-D1973AE8E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71B0D-6D99-222A-6DF0-BD8215015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0D81C-460A-4B63-9917-D76CFB73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68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989FD-A624-46A0-8380-E334725DB30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79B7D-1AA3-4A25-9113-A05403824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8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gif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svg"/><Relationship Id="rId14" Type="http://schemas.openxmlformats.org/officeDocument/2006/relationships/image" Target="../media/image17.gi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HẠM DUYÊN 1 - 9Slide.vn">
            <a:extLst>
              <a:ext uri="{FF2B5EF4-FFF2-40B4-BE49-F238E27FC236}">
                <a16:creationId xmlns:a16="http://schemas.microsoft.com/office/drawing/2014/main" id="{79C50255-367F-9B98-CAD3-B932842F0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5" r="2246"/>
          <a:stretch/>
        </p:blipFill>
        <p:spPr>
          <a:xfrm>
            <a:off x="0" y="-157900"/>
            <a:ext cx="12192000" cy="7028600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19CD66A9-5F9F-41BB-3E46-97E2C88781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3000"/>
          </a:blip>
          <a:srcRect/>
          <a:stretch>
            <a:fillRect/>
          </a:stretch>
        </p:blipFill>
        <p:spPr>
          <a:xfrm>
            <a:off x="0" y="-135975"/>
            <a:ext cx="12192000" cy="70286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A4CED48B-8B72-263B-EFDA-1738AAC01E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484" y="3699189"/>
            <a:ext cx="8654672" cy="3570052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D7B2AA00-DE7F-2C1F-F576-F2D6E9717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749007" y="3481765"/>
            <a:ext cx="8251991" cy="404347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ED27A2D-A41F-F166-2E41-9444819C24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86149" y="1667207"/>
            <a:ext cx="1362852" cy="1362852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21973E01-1D5C-DCC7-C08F-D811EDD30EA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989828" y="45144"/>
            <a:ext cx="2118346" cy="23407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5714E586-94FF-BAB7-C976-5AB203A4F8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43253">
            <a:off x="278544" y="-378768"/>
            <a:ext cx="1244907" cy="175114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47EC7F95-DB42-9E77-15B2-BE57AD53B2B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27787">
            <a:off x="111114" y="4199005"/>
            <a:ext cx="3955515" cy="2610640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D485E19-ED8C-B13A-F718-FD2E5BB38B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92335" y="3983412"/>
            <a:ext cx="3304086" cy="2577187"/>
          </a:xfrm>
          <a:prstGeom prst="rect">
            <a:avLst/>
          </a:prstGeom>
        </p:spPr>
      </p:pic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4DA4E462-DBE2-EC0A-7182-0548A42A7F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311301" y="-219150"/>
            <a:ext cx="5569398" cy="1326530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82D41259-B0A9-A898-9490-F8EF7BB3F1F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595579" y="2863336"/>
            <a:ext cx="1410654" cy="1454282"/>
          </a:xfrm>
          <a:prstGeom prst="rect">
            <a:avLst/>
          </a:prstGeom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66082D88-9884-68A8-6B36-DE856493659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 rot="18169966">
            <a:off x="3695569" y="4955783"/>
            <a:ext cx="1410654" cy="1454282"/>
          </a:xfrm>
          <a:prstGeom prst="rect">
            <a:avLst/>
          </a:prstGeom>
        </p:spPr>
      </p:pic>
      <p:pic>
        <p:nvPicPr>
          <p:cNvPr id="24" name="PHẠM DUYÊN 14 - 9Slide.vn">
            <a:extLst>
              <a:ext uri="{FF2B5EF4-FFF2-40B4-BE49-F238E27FC236}">
                <a16:creationId xmlns:a16="http://schemas.microsoft.com/office/drawing/2014/main" id="{AF805B1B-F8D5-8F3C-5690-EAB1C843C55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 rot="18169966">
            <a:off x="7222510" y="4677496"/>
            <a:ext cx="1410654" cy="1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7D2F-0047-4030-2DA3-0EFD33AC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40E41-DC40-DBAF-60D8-B7A7C3A03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00A10-F1D3-DDB7-9A33-9D84673AF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A2B44-AF4A-6C2E-B176-BAC75F02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58F43-9459-F0D6-3D64-F807AB5A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EF17F-4CFC-39AD-9FBF-8CF45206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A1FE-0F67-F622-9799-FE796C63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963D1-A9BD-C2C7-AEBB-F50EE0F91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635A-B75B-2AA3-B19E-8EC5328F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1A69-50A3-7561-A3DB-800BE7B7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D7E9-D622-F2F0-8B19-378188A3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144F85-C1B2-F1C1-99DF-A4433AAFAD4F}"/>
              </a:ext>
            </a:extLst>
          </p:cNvPr>
          <p:cNvSpPr/>
          <p:nvPr userDrawn="1"/>
        </p:nvSpPr>
        <p:spPr>
          <a:xfrm>
            <a:off x="2510926" y="3581400"/>
            <a:ext cx="6172200" cy="1785104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87349E"/>
                    </a:gs>
                    <a:gs pos="97000">
                      <a:srgbClr val="6D3B81"/>
                    </a:gs>
                    <a:gs pos="47000">
                      <a:srgbClr val="CE527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latin typeface="SVN-Days" panose="02000505050000020004" pitchFamily="50" charset="0"/>
                <a:cs typeface="Times New Roman" panose="02020603050405020304" pitchFamily="18" charset="0"/>
              </a:rPr>
              <a:t>BÀI 1</a:t>
            </a:r>
            <a:endParaRPr kumimoji="0" lang="en-US" sz="11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0">
                    <a:srgbClr val="87349E"/>
                  </a:gs>
                  <a:gs pos="97000">
                    <a:srgbClr val="6D3B81"/>
                  </a:gs>
                  <a:gs pos="47000">
                    <a:srgbClr val="CE527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SVN-Days" panose="0200050505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42179A-1BCE-3D68-7620-B104113F673C}"/>
              </a:ext>
            </a:extLst>
          </p:cNvPr>
          <p:cNvGrpSpPr/>
          <p:nvPr userDrawn="1"/>
        </p:nvGrpSpPr>
        <p:grpSpPr>
          <a:xfrm>
            <a:off x="266700" y="1999431"/>
            <a:ext cx="11658600" cy="1215636"/>
            <a:chOff x="2106811" y="3098365"/>
            <a:chExt cx="8355255" cy="1215636"/>
          </a:xfrm>
        </p:grpSpPr>
        <p:sp>
          <p:nvSpPr>
            <p:cNvPr id="9" name="Rectangles 3">
              <a:extLst>
                <a:ext uri="{FF2B5EF4-FFF2-40B4-BE49-F238E27FC236}">
                  <a16:creationId xmlns:a16="http://schemas.microsoft.com/office/drawing/2014/main" id="{972F69F9-126C-8265-4070-FE97C1DC8A84}"/>
                </a:ext>
              </a:extLst>
            </p:cNvPr>
            <p:cNvSpPr/>
            <p:nvPr/>
          </p:nvSpPr>
          <p:spPr>
            <a:xfrm>
              <a:off x="2106811" y="3113672"/>
              <a:ext cx="8355255" cy="1200329"/>
            </a:xfrm>
            <a:custGeom>
              <a:avLst/>
              <a:gdLst>
                <a:gd name="connsiteX0" fmla="*/ 0 w 8355255"/>
                <a:gd name="connsiteY0" fmla="*/ 0 h 1200329"/>
                <a:gd name="connsiteX1" fmla="*/ 513251 w 8355255"/>
                <a:gd name="connsiteY1" fmla="*/ 0 h 1200329"/>
                <a:gd name="connsiteX2" fmla="*/ 859398 w 8355255"/>
                <a:gd name="connsiteY2" fmla="*/ 0 h 1200329"/>
                <a:gd name="connsiteX3" fmla="*/ 1623307 w 8355255"/>
                <a:gd name="connsiteY3" fmla="*/ 0 h 1200329"/>
                <a:gd name="connsiteX4" fmla="*/ 2136558 w 8355255"/>
                <a:gd name="connsiteY4" fmla="*/ 0 h 1200329"/>
                <a:gd name="connsiteX5" fmla="*/ 2649809 w 8355255"/>
                <a:gd name="connsiteY5" fmla="*/ 0 h 1200329"/>
                <a:gd name="connsiteX6" fmla="*/ 3413718 w 8355255"/>
                <a:gd name="connsiteY6" fmla="*/ 0 h 1200329"/>
                <a:gd name="connsiteX7" fmla="*/ 3843417 w 8355255"/>
                <a:gd name="connsiteY7" fmla="*/ 0 h 1200329"/>
                <a:gd name="connsiteX8" fmla="*/ 4607326 w 8355255"/>
                <a:gd name="connsiteY8" fmla="*/ 0 h 1200329"/>
                <a:gd name="connsiteX9" fmla="*/ 5371235 w 8355255"/>
                <a:gd name="connsiteY9" fmla="*/ 0 h 1200329"/>
                <a:gd name="connsiteX10" fmla="*/ 5968039 w 8355255"/>
                <a:gd name="connsiteY10" fmla="*/ 0 h 1200329"/>
                <a:gd name="connsiteX11" fmla="*/ 6731948 w 8355255"/>
                <a:gd name="connsiteY11" fmla="*/ 0 h 1200329"/>
                <a:gd name="connsiteX12" fmla="*/ 7245200 w 8355255"/>
                <a:gd name="connsiteY12" fmla="*/ 0 h 1200329"/>
                <a:gd name="connsiteX13" fmla="*/ 7758451 w 8355255"/>
                <a:gd name="connsiteY13" fmla="*/ 0 h 1200329"/>
                <a:gd name="connsiteX14" fmla="*/ 8355255 w 8355255"/>
                <a:gd name="connsiteY14" fmla="*/ 0 h 1200329"/>
                <a:gd name="connsiteX15" fmla="*/ 8355255 w 8355255"/>
                <a:gd name="connsiteY15" fmla="*/ 388106 h 1200329"/>
                <a:gd name="connsiteX16" fmla="*/ 8355255 w 8355255"/>
                <a:gd name="connsiteY16" fmla="*/ 788216 h 1200329"/>
                <a:gd name="connsiteX17" fmla="*/ 8355255 w 8355255"/>
                <a:gd name="connsiteY17" fmla="*/ 1200329 h 1200329"/>
                <a:gd name="connsiteX18" fmla="*/ 7674899 w 8355255"/>
                <a:gd name="connsiteY18" fmla="*/ 1200329 h 1200329"/>
                <a:gd name="connsiteX19" fmla="*/ 7328752 w 8355255"/>
                <a:gd name="connsiteY19" fmla="*/ 1200329 h 1200329"/>
                <a:gd name="connsiteX20" fmla="*/ 6899053 w 8355255"/>
                <a:gd name="connsiteY20" fmla="*/ 1200329 h 1200329"/>
                <a:gd name="connsiteX21" fmla="*/ 6135144 w 8355255"/>
                <a:gd name="connsiteY21" fmla="*/ 1200329 h 1200329"/>
                <a:gd name="connsiteX22" fmla="*/ 5538340 w 8355255"/>
                <a:gd name="connsiteY22" fmla="*/ 1200329 h 1200329"/>
                <a:gd name="connsiteX23" fmla="*/ 5108642 w 8355255"/>
                <a:gd name="connsiteY23" fmla="*/ 1200329 h 1200329"/>
                <a:gd name="connsiteX24" fmla="*/ 4511838 w 8355255"/>
                <a:gd name="connsiteY24" fmla="*/ 1200329 h 1200329"/>
                <a:gd name="connsiteX25" fmla="*/ 4165691 w 8355255"/>
                <a:gd name="connsiteY25" fmla="*/ 1200329 h 1200329"/>
                <a:gd name="connsiteX26" fmla="*/ 3819545 w 8355255"/>
                <a:gd name="connsiteY26" fmla="*/ 1200329 h 1200329"/>
                <a:gd name="connsiteX27" fmla="*/ 3222741 w 8355255"/>
                <a:gd name="connsiteY27" fmla="*/ 1200329 h 1200329"/>
                <a:gd name="connsiteX28" fmla="*/ 2793042 w 8355255"/>
                <a:gd name="connsiteY28" fmla="*/ 1200329 h 1200329"/>
                <a:gd name="connsiteX29" fmla="*/ 2112686 w 8355255"/>
                <a:gd name="connsiteY29" fmla="*/ 1200329 h 1200329"/>
                <a:gd name="connsiteX30" fmla="*/ 1682987 w 8355255"/>
                <a:gd name="connsiteY30" fmla="*/ 1200329 h 1200329"/>
                <a:gd name="connsiteX31" fmla="*/ 1002631 w 8355255"/>
                <a:gd name="connsiteY31" fmla="*/ 1200329 h 1200329"/>
                <a:gd name="connsiteX32" fmla="*/ 656484 w 8355255"/>
                <a:gd name="connsiteY32" fmla="*/ 1200329 h 1200329"/>
                <a:gd name="connsiteX33" fmla="*/ 0 w 8355255"/>
                <a:gd name="connsiteY33" fmla="*/ 1200329 h 1200329"/>
                <a:gd name="connsiteX34" fmla="*/ 0 w 8355255"/>
                <a:gd name="connsiteY34" fmla="*/ 824226 h 1200329"/>
                <a:gd name="connsiteX35" fmla="*/ 0 w 8355255"/>
                <a:gd name="connsiteY35" fmla="*/ 400110 h 1200329"/>
                <a:gd name="connsiteX36" fmla="*/ 0 w 8355255"/>
                <a:gd name="connsiteY36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55255" h="1200329" extrusionOk="0">
                  <a:moveTo>
                    <a:pt x="0" y="0"/>
                  </a:moveTo>
                  <a:cubicBezTo>
                    <a:pt x="181336" y="-32774"/>
                    <a:pt x="311725" y="21311"/>
                    <a:pt x="513251" y="0"/>
                  </a:cubicBezTo>
                  <a:cubicBezTo>
                    <a:pt x="714777" y="-21311"/>
                    <a:pt x="732350" y="8679"/>
                    <a:pt x="859398" y="0"/>
                  </a:cubicBezTo>
                  <a:cubicBezTo>
                    <a:pt x="986446" y="-8679"/>
                    <a:pt x="1305610" y="87712"/>
                    <a:pt x="1623307" y="0"/>
                  </a:cubicBezTo>
                  <a:cubicBezTo>
                    <a:pt x="1941004" y="-87712"/>
                    <a:pt x="1887912" y="34722"/>
                    <a:pt x="2136558" y="0"/>
                  </a:cubicBezTo>
                  <a:cubicBezTo>
                    <a:pt x="2385204" y="-34722"/>
                    <a:pt x="2445906" y="55720"/>
                    <a:pt x="2649809" y="0"/>
                  </a:cubicBezTo>
                  <a:cubicBezTo>
                    <a:pt x="2853712" y="-55720"/>
                    <a:pt x="3228581" y="11452"/>
                    <a:pt x="3413718" y="0"/>
                  </a:cubicBezTo>
                  <a:cubicBezTo>
                    <a:pt x="3598855" y="-11452"/>
                    <a:pt x="3659819" y="47243"/>
                    <a:pt x="3843417" y="0"/>
                  </a:cubicBezTo>
                  <a:cubicBezTo>
                    <a:pt x="4027015" y="-47243"/>
                    <a:pt x="4409793" y="60585"/>
                    <a:pt x="4607326" y="0"/>
                  </a:cubicBezTo>
                  <a:cubicBezTo>
                    <a:pt x="4804859" y="-60585"/>
                    <a:pt x="5077788" y="38206"/>
                    <a:pt x="5371235" y="0"/>
                  </a:cubicBezTo>
                  <a:cubicBezTo>
                    <a:pt x="5664682" y="-38206"/>
                    <a:pt x="5747137" y="46325"/>
                    <a:pt x="5968039" y="0"/>
                  </a:cubicBezTo>
                  <a:cubicBezTo>
                    <a:pt x="6188941" y="-46325"/>
                    <a:pt x="6368141" y="33730"/>
                    <a:pt x="6731948" y="0"/>
                  </a:cubicBezTo>
                  <a:cubicBezTo>
                    <a:pt x="7095755" y="-33730"/>
                    <a:pt x="7007905" y="7078"/>
                    <a:pt x="7245200" y="0"/>
                  </a:cubicBezTo>
                  <a:cubicBezTo>
                    <a:pt x="7482495" y="-7078"/>
                    <a:pt x="7512184" y="16893"/>
                    <a:pt x="7758451" y="0"/>
                  </a:cubicBezTo>
                  <a:cubicBezTo>
                    <a:pt x="8004718" y="-16893"/>
                    <a:pt x="8230974" y="4773"/>
                    <a:pt x="8355255" y="0"/>
                  </a:cubicBezTo>
                  <a:cubicBezTo>
                    <a:pt x="8358529" y="157899"/>
                    <a:pt x="8326922" y="259263"/>
                    <a:pt x="8355255" y="388106"/>
                  </a:cubicBezTo>
                  <a:cubicBezTo>
                    <a:pt x="8383588" y="516949"/>
                    <a:pt x="8333584" y="698512"/>
                    <a:pt x="8355255" y="788216"/>
                  </a:cubicBezTo>
                  <a:cubicBezTo>
                    <a:pt x="8376926" y="877920"/>
                    <a:pt x="8319795" y="1055186"/>
                    <a:pt x="8355255" y="1200329"/>
                  </a:cubicBezTo>
                  <a:cubicBezTo>
                    <a:pt x="8179583" y="1264155"/>
                    <a:pt x="7815142" y="1129568"/>
                    <a:pt x="7674899" y="1200329"/>
                  </a:cubicBezTo>
                  <a:cubicBezTo>
                    <a:pt x="7534656" y="1271090"/>
                    <a:pt x="7446340" y="1179386"/>
                    <a:pt x="7328752" y="1200329"/>
                  </a:cubicBezTo>
                  <a:cubicBezTo>
                    <a:pt x="7211164" y="1221272"/>
                    <a:pt x="7003494" y="1152435"/>
                    <a:pt x="6899053" y="1200329"/>
                  </a:cubicBezTo>
                  <a:cubicBezTo>
                    <a:pt x="6794612" y="1248223"/>
                    <a:pt x="6487090" y="1121349"/>
                    <a:pt x="6135144" y="1200329"/>
                  </a:cubicBezTo>
                  <a:cubicBezTo>
                    <a:pt x="5783198" y="1279309"/>
                    <a:pt x="5698363" y="1138248"/>
                    <a:pt x="5538340" y="1200329"/>
                  </a:cubicBezTo>
                  <a:cubicBezTo>
                    <a:pt x="5378317" y="1262410"/>
                    <a:pt x="5239212" y="1163525"/>
                    <a:pt x="5108642" y="1200329"/>
                  </a:cubicBezTo>
                  <a:cubicBezTo>
                    <a:pt x="4978072" y="1237133"/>
                    <a:pt x="4750728" y="1195353"/>
                    <a:pt x="4511838" y="1200329"/>
                  </a:cubicBezTo>
                  <a:cubicBezTo>
                    <a:pt x="4272948" y="1205305"/>
                    <a:pt x="4243945" y="1162565"/>
                    <a:pt x="4165691" y="1200329"/>
                  </a:cubicBezTo>
                  <a:cubicBezTo>
                    <a:pt x="4087437" y="1238093"/>
                    <a:pt x="3975307" y="1181995"/>
                    <a:pt x="3819545" y="1200329"/>
                  </a:cubicBezTo>
                  <a:cubicBezTo>
                    <a:pt x="3663783" y="1218663"/>
                    <a:pt x="3510337" y="1187487"/>
                    <a:pt x="3222741" y="1200329"/>
                  </a:cubicBezTo>
                  <a:cubicBezTo>
                    <a:pt x="2935145" y="1213171"/>
                    <a:pt x="2903125" y="1191176"/>
                    <a:pt x="2793042" y="1200329"/>
                  </a:cubicBezTo>
                  <a:cubicBezTo>
                    <a:pt x="2682959" y="1209482"/>
                    <a:pt x="2323394" y="1187237"/>
                    <a:pt x="2112686" y="1200329"/>
                  </a:cubicBezTo>
                  <a:cubicBezTo>
                    <a:pt x="1901978" y="1213421"/>
                    <a:pt x="1857768" y="1190072"/>
                    <a:pt x="1682987" y="1200329"/>
                  </a:cubicBezTo>
                  <a:cubicBezTo>
                    <a:pt x="1508206" y="1210586"/>
                    <a:pt x="1188079" y="1136157"/>
                    <a:pt x="1002631" y="1200329"/>
                  </a:cubicBezTo>
                  <a:cubicBezTo>
                    <a:pt x="817183" y="1264501"/>
                    <a:pt x="799139" y="1194372"/>
                    <a:pt x="656484" y="1200329"/>
                  </a:cubicBezTo>
                  <a:cubicBezTo>
                    <a:pt x="513829" y="1206286"/>
                    <a:pt x="312883" y="1153331"/>
                    <a:pt x="0" y="1200329"/>
                  </a:cubicBezTo>
                  <a:cubicBezTo>
                    <a:pt x="-13174" y="1019052"/>
                    <a:pt x="8700" y="914411"/>
                    <a:pt x="0" y="824226"/>
                  </a:cubicBezTo>
                  <a:cubicBezTo>
                    <a:pt x="-8700" y="734041"/>
                    <a:pt x="540" y="502475"/>
                    <a:pt x="0" y="400110"/>
                  </a:cubicBezTo>
                  <a:cubicBezTo>
                    <a:pt x="-540" y="297745"/>
                    <a:pt x="8673" y="139107"/>
                    <a:pt x="0" y="0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58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srgbClr val="D5698A"/>
                    </a:outerShdw>
                  </a:effectLst>
                  <a:uLnTx/>
                  <a:uFillTx/>
                  <a:latin typeface="#9Slide03 Prompt Black" panose="00000A00000000000000" pitchFamily="2" charset="-34"/>
                  <a:ea typeface="等线" panose="020B0604020202020204" charset="-122"/>
                  <a:cs typeface="#9Slide03 Prompt Black" panose="00000A00000000000000" pitchFamily="2" charset="-34"/>
                </a:rPr>
                <a:t>CÁC SỐ 6,7,8,9,10</a:t>
              </a:r>
              <a:endParaRPr kumimoji="0" lang="en-US" altLang="zh-CN" sz="7200" b="1" i="0" u="none" strike="noStrike" kern="1200" cap="none" spc="58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D5698A"/>
                  </a:outerShdw>
                </a:effectLst>
                <a:uLnTx/>
                <a:uFillTx/>
                <a:latin typeface="#9Slide03 Prompt Black" panose="00000A00000000000000" pitchFamily="2" charset="-34"/>
                <a:ea typeface="等线" panose="020B0604020202020204" charset="-122"/>
                <a:cs typeface="#9Slide03 Prompt Black" panose="00000A00000000000000" pitchFamily="2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22416F-00B0-1975-910B-AE2E9E7F5516}"/>
                </a:ext>
              </a:extLst>
            </p:cNvPr>
            <p:cNvSpPr txBox="1"/>
            <p:nvPr/>
          </p:nvSpPr>
          <p:spPr>
            <a:xfrm>
              <a:off x="2684903" y="3098365"/>
              <a:ext cx="7193806" cy="120032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580" normalizeH="0" baseline="0" noProof="0">
                  <a:ln w="38100">
                    <a:solidFill>
                      <a:srgbClr val="FDE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101600">
                      <a:srgbClr val="FDEFFF">
                        <a:alpha val="40000"/>
                      </a:srgbClr>
                    </a:glow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3 Prompt Black" panose="00000A00000000000000" pitchFamily="2" charset="-34"/>
                  <a:ea typeface="等线" panose="020B0604020202020204" charset="-122"/>
                  <a:cs typeface="#9Slide03 Prompt Black" panose="00000A00000000000000" pitchFamily="2" charset="-34"/>
                </a:rPr>
                <a:t>CÁC SỐ 6,7,8,9,10</a:t>
              </a:r>
              <a:endParaRPr kumimoji="0" lang="en-US" altLang="zh-CN" sz="7200" b="1" i="0" u="none" strike="noStrike" kern="1200" cap="none" spc="580" normalizeH="0" baseline="0" noProof="0" dirty="0">
                <a:ln w="38100">
                  <a:solidFill>
                    <a:srgbClr val="FDEFFF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rgbClr val="FDEFFF"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Prompt Black" panose="00000A00000000000000" pitchFamily="2" charset="-34"/>
                <a:ea typeface="等线" panose="020B0604020202020204" charset="-122"/>
                <a:cs typeface="#9Slide03 Prompt Black" panose="00000A00000000000000" pitchFamily="2" charset="-3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D34E1-6E29-07D9-22D2-AA59D087C31D}"/>
              </a:ext>
            </a:extLst>
          </p:cNvPr>
          <p:cNvSpPr/>
          <p:nvPr userDrawn="1"/>
        </p:nvSpPr>
        <p:spPr>
          <a:xfrm>
            <a:off x="2743200" y="236891"/>
            <a:ext cx="6172200" cy="1785104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B54730"/>
                    </a:gs>
                    <a:gs pos="97000">
                      <a:schemeClr val="accent6"/>
                    </a:gs>
                    <a:gs pos="47000">
                      <a:srgbClr val="CE527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srgbClr val="FFFF00">
                      <a:alpha val="40000"/>
                    </a:srgbClr>
                  </a:outerShdw>
                  <a:reflection blurRad="88900" stA="55000" endA="300" endPos="16000" dir="5400000" sy="-100000" algn="bl" rotWithShape="0"/>
                </a:effectLst>
                <a:latin typeface="#9Slide03 Prompt Black" panose="00000A00000000000000" pitchFamily="2" charset="-34"/>
                <a:cs typeface="#9Slide03 Prompt Black" panose="00000A00000000000000" pitchFamily="2" charset="-34"/>
              </a:rPr>
              <a:t>BÀI 2</a:t>
            </a:r>
            <a:endParaRPr kumimoji="0" lang="en-US" sz="11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0">
                    <a:srgbClr val="B54730"/>
                  </a:gs>
                  <a:gs pos="97000">
                    <a:schemeClr val="accent6"/>
                  </a:gs>
                  <a:gs pos="47000">
                    <a:srgbClr val="CE527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9050" dir="2700000" algn="tl" rotWithShape="0">
                  <a:srgbClr val="FFFF00">
                    <a:alpha val="40000"/>
                  </a:srgb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#9Slide03 Prompt Black" panose="00000A00000000000000" pitchFamily="2" charset="-34"/>
              <a:cs typeface="#9Slide03 Prompt Black" panose="00000A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75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880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88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AB7E3CA-2317-AD1D-736D-B05C359C6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5" r="2246"/>
          <a:stretch/>
        </p:blipFill>
        <p:spPr>
          <a:xfrm>
            <a:off x="0" y="-157900"/>
            <a:ext cx="12192000" cy="70286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D04855A7-7356-1CB2-23FE-C27BD16EC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749007" y="3481765"/>
            <a:ext cx="8251991" cy="4043476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90469B0C-0FEB-C34A-4B80-FD49E81989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3000"/>
          </a:blip>
          <a:srcRect/>
          <a:stretch>
            <a:fillRect/>
          </a:stretch>
        </p:blipFill>
        <p:spPr>
          <a:xfrm>
            <a:off x="0" y="-135975"/>
            <a:ext cx="12192000" cy="7028600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DCA78B15-417D-CFAB-C242-9230CDFABB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93484" y="3699189"/>
            <a:ext cx="8654672" cy="3570052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059295F4-4662-9AF0-1879-7CEDAD73DF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86149" y="1667207"/>
            <a:ext cx="1362852" cy="1362852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98EA4B8-2EBF-21C7-1FC0-F8E6A81981F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989828" y="45144"/>
            <a:ext cx="2118346" cy="2340714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06B80F5F-36FD-C858-E4B1-11E4711C18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43253">
            <a:off x="455826" y="-145503"/>
            <a:ext cx="1244907" cy="1751148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297E00D3-CF46-AA00-3854-32E149EEC8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06297" y="5101886"/>
            <a:ext cx="1963332" cy="1531399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54412EE2-6CF1-932D-D30A-5FC4BC009A0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595579" y="2863336"/>
            <a:ext cx="1410654" cy="1454282"/>
          </a:xfrm>
          <a:prstGeom prst="rect">
            <a:avLst/>
          </a:prstGeom>
        </p:spPr>
      </p:pic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092A7C3B-E354-C428-4028-A4DAD229B46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8169966">
            <a:off x="3695569" y="4955783"/>
            <a:ext cx="1410654" cy="1454282"/>
          </a:xfrm>
          <a:prstGeom prst="rect">
            <a:avLst/>
          </a:prstGeom>
        </p:spPr>
      </p:pic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73B4C0F1-BCE0-D37A-8016-ED5753FA05F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8169966">
            <a:off x="7222510" y="4677496"/>
            <a:ext cx="1410654" cy="1454282"/>
          </a:xfrm>
          <a:prstGeom prst="rect">
            <a:avLst/>
          </a:prstGeom>
        </p:spPr>
      </p:pic>
      <p:pic>
        <p:nvPicPr>
          <p:cNvPr id="17" name="PHẠM DUYÊN 13 - 9Slide.vn">
            <a:extLst>
              <a:ext uri="{FF2B5EF4-FFF2-40B4-BE49-F238E27FC236}">
                <a16:creationId xmlns:a16="http://schemas.microsoft.com/office/drawing/2014/main" id="{EA52C4F1-4F33-B789-122A-323FC758B16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67" y="381000"/>
            <a:ext cx="8558267" cy="6709681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7A3B8123-B12D-CF17-775C-25A7CD7BCCC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9402">
            <a:off x="196347" y="5187209"/>
            <a:ext cx="2279590" cy="1504530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971E824-5B26-773E-AC4B-75CA059804B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4679025">
            <a:off x="10397923" y="3543451"/>
            <a:ext cx="1410654" cy="1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33B19096-F994-903A-88E9-EEF9E5A7C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5" t="1058" r="5910" b="8889"/>
          <a:stretch/>
        </p:blipFill>
        <p:spPr>
          <a:xfrm>
            <a:off x="0" y="0"/>
            <a:ext cx="12192000" cy="6854371"/>
          </a:xfrm>
          <a:prstGeom prst="rect">
            <a:avLst/>
          </a:prstGeom>
        </p:spPr>
      </p:pic>
      <p:grpSp>
        <p:nvGrpSpPr>
          <p:cNvPr id="37" name="PHẠM DUYÊN 2 - 9Slide.vn">
            <a:extLst>
              <a:ext uri="{FF2B5EF4-FFF2-40B4-BE49-F238E27FC236}">
                <a16:creationId xmlns:a16="http://schemas.microsoft.com/office/drawing/2014/main" id="{BA8F7664-31C5-B203-64C1-AD5DF8C6C24F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33" name="Rounded Rectangle 7">
              <a:extLst>
                <a:ext uri="{FF2B5EF4-FFF2-40B4-BE49-F238E27FC236}">
                  <a16:creationId xmlns:a16="http://schemas.microsoft.com/office/drawing/2014/main" id="{6FC9BDBA-243A-FAB0-6A4D-516BAC11BC46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4A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id="{49C81A6D-22D1-26B1-44B0-B6C9C8C33528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8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A137-CE41-0F4E-8D15-1C927E9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BC578-CC36-A582-2B9F-93830E8E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48D43-D4D1-83BB-4C47-B98C991F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B88E-B0AC-25F8-CA9B-FD961AB9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3362C-A907-94AA-4E9E-EB8C6644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5CAB-82E8-5CFB-0D36-621FBC5B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808EF-D449-E969-2FDE-DE64B271D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B6A14-DC00-84FA-0E68-49D862684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EDE46-A707-2410-AB72-6966F6FF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15B4C-B855-5ADD-B212-D640C499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7773C-EAD3-5986-B0B7-E43908C9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9BBC-C950-D3E6-1E25-56035A79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30424-A21D-A2E2-2F57-C56314B21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82DA3-4A19-6227-A1CB-DCD0CBB0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B3F05-E876-88A7-B49B-BD0CEDF7D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97A12-9951-F978-5FE3-33E8474FD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A6893-88E9-0AB7-EF9E-FFDB6F85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F6A36-E665-1395-1FA3-D8EB82E0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47E1E-41FD-07E4-8A9E-EBD7D3B5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A80C-449D-3F38-D225-A9BD6D53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2437E-D2D5-4105-CB03-3D5C54DE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B8E83-6280-5568-C734-E0062B73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42AA4-4FF6-9E6C-23D2-A015703A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44E4FCB-E023-AE70-F787-2B60908F4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5" t="1058" r="5910" b="8889"/>
          <a:stretch/>
        </p:blipFill>
        <p:spPr>
          <a:xfrm>
            <a:off x="0" y="0"/>
            <a:ext cx="12192000" cy="6854371"/>
          </a:xfrm>
          <a:prstGeom prst="rect">
            <a:avLst/>
          </a:prstGeom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8490F71C-BE69-C70B-B8AC-5A23B1D2E3AC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9C75B79B-1261-8F2C-77CA-D59BBE44BBC6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4A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437798C3-1539-6B81-0667-F6E51355F813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6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AAEB-F205-690D-185E-AB5A8D29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F1A28-71C2-AAE0-5E5F-7FBD62E0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30948-0E8C-8FDB-BBC0-BCC0EE139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9C76D-340B-BB6F-9C01-4B7B48D90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1EAA-1F7B-AC83-FD2D-451B1D7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35B6A-FC0A-D4C1-0BD9-BF273ADF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E5E51FF8-00CD-5932-5ED6-7B52263381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0A7A7-FC1C-32F7-BB92-A07B9FB0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F6B7E-C67D-A720-C25D-F22E496C6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655D1-A5C9-1B70-908F-E19251652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C90B-23A0-4B84-BEC1-248B439C16D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196B6-BD36-D1F6-1EEB-4D17D8973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4E249-97E6-F04C-CF8E-A37C42F8C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B2E0C-5BD2-4A36-8416-4F1CFF998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6.xm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slide" Target="slide4.xml"/><Relationship Id="rId5" Type="http://schemas.openxmlformats.org/officeDocument/2006/relationships/slide" Target="slide7.xml"/><Relationship Id="rId15" Type="http://schemas.openxmlformats.org/officeDocument/2006/relationships/slide" Target="slide5.xm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3.xml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4B624719-F44A-EDFD-49BF-44E2323A3D55}"/>
              </a:ext>
            </a:extLst>
          </p:cNvPr>
          <p:cNvSpPr txBox="1"/>
          <p:nvPr/>
        </p:nvSpPr>
        <p:spPr>
          <a:xfrm>
            <a:off x="5068186" y="5020900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TIẾT 3</a:t>
            </a: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AD54F05-C0EB-399F-B70D-29B02AD1B0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0" y="1583622"/>
            <a:ext cx="4496746" cy="1871684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526B87CB-4AE5-9D85-5F10-651B649F5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8088" y="3135933"/>
            <a:ext cx="4566359" cy="2138445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9F1C6BF5-61E2-250C-6799-BE31EBFE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275235"/>
            <a:ext cx="10590850" cy="1460807"/>
          </a:xfrm>
          <a:prstGeom prst="rect">
            <a:avLst/>
          </a:prstGeom>
        </p:spPr>
      </p:pic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FCD10B34-2E17-2EE7-B1F6-B164F531CC42}"/>
              </a:ext>
            </a:extLst>
          </p:cNvPr>
          <p:cNvSpPr txBox="1"/>
          <p:nvPr/>
        </p:nvSpPr>
        <p:spPr>
          <a:xfrm>
            <a:off x="2529404" y="1033289"/>
            <a:ext cx="7300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7999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2650986" y="4913471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8" name="PHẠM DUYÊN 9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7" name="PHẠM DUYÊN 10 - 9Slide.vn">
            <a:extLst>
              <a:ext uri="{FF2B5EF4-FFF2-40B4-BE49-F238E27FC236}">
                <a16:creationId xmlns:a16="http://schemas.microsoft.com/office/drawing/2014/main" id="{EFA16947-1D5D-9B3B-ED7D-A04F345A8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27" y="622810"/>
            <a:ext cx="7284473" cy="41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8143736" y="4894421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HẠM DUYÊN 9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D38BBE97-F385-1989-B117-D3EFBFE5B5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/>
          <a:stretch/>
        </p:blipFill>
        <p:spPr>
          <a:xfrm>
            <a:off x="3169982" y="565556"/>
            <a:ext cx="5852037" cy="41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8143736" y="4894421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HẠM DUYÊN 9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7" name="PHẠM DUYÊN 10 - 9Slide.vn">
            <a:extLst>
              <a:ext uri="{FF2B5EF4-FFF2-40B4-BE49-F238E27FC236}">
                <a16:creationId xmlns:a16="http://schemas.microsoft.com/office/drawing/2014/main" id="{B11C60E4-F4AB-7EF2-C954-296FDBBCCA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/>
          <a:stretch/>
        </p:blipFill>
        <p:spPr>
          <a:xfrm>
            <a:off x="3106150" y="565556"/>
            <a:ext cx="5979700" cy="41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2623205" y="4897596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HẠM DUYÊN 9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5BF7280D-FC4A-3A64-CDD6-5E8FF5D05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64" y="565557"/>
            <a:ext cx="7284472" cy="41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5454512" y="4895215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HẠM DUYÊN 9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7" name="PHẠM DUYÊN 10 - 9Slide.vn">
            <a:extLst>
              <a:ext uri="{FF2B5EF4-FFF2-40B4-BE49-F238E27FC236}">
                <a16:creationId xmlns:a16="http://schemas.microsoft.com/office/drawing/2014/main" id="{2EAED2E6-2843-06F3-45D6-B62BED7F91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6"/>
          <a:stretch/>
        </p:blipFill>
        <p:spPr>
          <a:xfrm>
            <a:off x="3201732" y="568484"/>
            <a:ext cx="5788536" cy="41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8139655" y="4895215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93EA7-3E31-C3C0-278E-BFF1DF8A56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3"/>
          <a:stretch/>
        </p:blipFill>
        <p:spPr>
          <a:xfrm>
            <a:off x="3095263" y="568484"/>
            <a:ext cx="6001475" cy="41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8139655" y="4895215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4265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444FF2-6B8A-A43A-F5BD-0346BE396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/>
          <a:stretch/>
        </p:blipFill>
        <p:spPr>
          <a:xfrm>
            <a:off x="3245802" y="568484"/>
            <a:ext cx="5700396" cy="41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HẠM DUYÊN 1 - 9Slide.vn">
            <a:extLst>
              <a:ext uri="{FF2B5EF4-FFF2-40B4-BE49-F238E27FC236}">
                <a16:creationId xmlns:a16="http://schemas.microsoft.com/office/drawing/2014/main" id="{AAAD7E7E-FF12-29C0-7941-463500880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4" y="2990623"/>
            <a:ext cx="6987482" cy="4026858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8ADEBB93-819A-9EED-A19F-7909480146C3}"/>
              </a:ext>
            </a:extLst>
          </p:cNvPr>
          <p:cNvSpPr txBox="1"/>
          <p:nvPr/>
        </p:nvSpPr>
        <p:spPr>
          <a:xfrm>
            <a:off x="1358900" y="584200"/>
            <a:ext cx="557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câu trả lời đúng.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932998B-B62F-909F-88B3-B3799EBD7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2467" y="1465943"/>
            <a:ext cx="4658390" cy="2073174"/>
          </a:xfrm>
          <a:prstGeom prst="rect">
            <a:avLst/>
          </a:prstGeom>
        </p:spPr>
      </p:pic>
      <p:sp>
        <p:nvSpPr>
          <p:cNvPr id="3" name="PHẠM DUYÊN 4 - 9Slide.vn"/>
          <p:cNvSpPr/>
          <p:nvPr/>
        </p:nvSpPr>
        <p:spPr>
          <a:xfrm>
            <a:off x="7506336" y="2262299"/>
            <a:ext cx="851208" cy="8512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2" name="PHẠM DUYÊN 5 - 9Slide.vn"/>
          <p:cNvSpPr/>
          <p:nvPr/>
        </p:nvSpPr>
        <p:spPr>
          <a:xfrm>
            <a:off x="7615306" y="2371269"/>
            <a:ext cx="633268" cy="6332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solidFill>
                  <a:srgbClr val="3B6BDD"/>
                </a:solidFill>
                <a:latin typeface="+mj-lt"/>
              </a:rPr>
              <a:t>A</a:t>
            </a:r>
            <a:endParaRPr lang="en-GB" sz="4400" dirty="0">
              <a:solidFill>
                <a:srgbClr val="3B6BDD"/>
              </a:solidFill>
              <a:latin typeface="+mj-lt"/>
            </a:endParaRPr>
          </a:p>
        </p:txBody>
      </p:sp>
      <p:sp>
        <p:nvSpPr>
          <p:cNvPr id="11" name="PHẠM DUYÊN 6 - 9Slide.vn"/>
          <p:cNvSpPr/>
          <p:nvPr/>
        </p:nvSpPr>
        <p:spPr>
          <a:xfrm>
            <a:off x="7506336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2" name="PHẠM DUYÊN 7 - 9Slide.vn"/>
          <p:cNvSpPr/>
          <p:nvPr/>
        </p:nvSpPr>
        <p:spPr>
          <a:xfrm>
            <a:off x="7615306" y="4325180"/>
            <a:ext cx="633268" cy="6332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solidFill>
                  <a:srgbClr val="3B6BDD"/>
                </a:solidFill>
                <a:latin typeface="+mj-lt"/>
              </a:rPr>
              <a:t>B</a:t>
            </a:r>
            <a:endParaRPr lang="en-GB" sz="4400" dirty="0">
              <a:solidFill>
                <a:srgbClr val="3B6BDD"/>
              </a:solidFill>
              <a:latin typeface="+mj-lt"/>
            </a:endParaRP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7944FC8B-06A1-63EC-0DF9-2DF16BBF286B}"/>
              </a:ext>
            </a:extLst>
          </p:cNvPr>
          <p:cNvSpPr txBox="1"/>
          <p:nvPr/>
        </p:nvSpPr>
        <p:spPr>
          <a:xfrm>
            <a:off x="1471565" y="1590785"/>
            <a:ext cx="39096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40505E"/>
                </a:solidFill>
                <a:cs typeface="Lato Heavy" panose="020F0502020204030203" pitchFamily="34" charset="0"/>
              </a:rPr>
              <a:t>Cho thêm trứng vào khay để trong khay có </a:t>
            </a:r>
          </a:p>
          <a:p>
            <a:pPr algn="ctr"/>
            <a:r>
              <a:rPr lang="en-GB" sz="4000" b="1">
                <a:solidFill>
                  <a:srgbClr val="40505E"/>
                </a:solidFill>
                <a:cs typeface="Lato Heavy" panose="020F0502020204030203" pitchFamily="34" charset="0"/>
              </a:rPr>
              <a:t>8 quả trứng</a:t>
            </a:r>
            <a:endParaRPr lang="en-GB" sz="2800" dirty="0">
              <a:solidFill>
                <a:srgbClr val="40505E"/>
              </a:solidFill>
              <a:cs typeface="Lato Heavy" panose="020F0502020204030203" pitchFamily="34" charset="0"/>
            </a:endParaRPr>
          </a:p>
        </p:txBody>
      </p:sp>
      <p:grpSp>
        <p:nvGrpSpPr>
          <p:cNvPr id="10" name="PHẠM DUYÊN 9 - 9Slide.vn">
            <a:extLst>
              <a:ext uri="{FF2B5EF4-FFF2-40B4-BE49-F238E27FC236}">
                <a16:creationId xmlns:a16="http://schemas.microsoft.com/office/drawing/2014/main" id="{43087795-8070-4367-8A7B-DF7812ECB70A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A59907-76AC-3F26-32F0-9E0655EB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FC390DF-9390-66AE-BA7F-046453A9C9E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602F5A5-0432-C045-5733-09DF2B1AC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7B5A34-77DB-9BF5-90CF-C8F4FD2EDEE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E2A961E1-E204-AB33-EF63-B3AC1AB84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62"/>
          <a:stretch/>
        </p:blipFill>
        <p:spPr>
          <a:xfrm>
            <a:off x="8077083" y="1585205"/>
            <a:ext cx="1536817" cy="2234424"/>
          </a:xfrm>
          <a:prstGeom prst="rect">
            <a:avLst/>
          </a:prstGeom>
        </p:spPr>
      </p:pic>
      <p:pic>
        <p:nvPicPr>
          <p:cNvPr id="26" name="PHẠM DUYÊN 11 - 9Slide.vn">
            <a:extLst>
              <a:ext uri="{FF2B5EF4-FFF2-40B4-BE49-F238E27FC236}">
                <a16:creationId xmlns:a16="http://schemas.microsoft.com/office/drawing/2014/main" id="{A1E4CFF8-627F-2ED4-AFE4-1FB069B76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8" y="3539116"/>
            <a:ext cx="3046942" cy="2234424"/>
          </a:xfrm>
          <a:prstGeom prst="rect">
            <a:avLst/>
          </a:prstGeom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CD9608F7-98C0-F840-DCCF-1DBA2C9323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4"/>
          <a:stretch/>
        </p:blipFill>
        <p:spPr>
          <a:xfrm>
            <a:off x="9607935" y="1585205"/>
            <a:ext cx="1517265" cy="22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32448 0.2189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24" y="1094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40547 0.378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3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4228D-3462-B736-4A3B-B0C48B18B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00200"/>
            <a:ext cx="5325612" cy="24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50" y="342401"/>
            <a:ext cx="6071668" cy="6071668"/>
          </a:xfrm>
          <a:prstGeom prst="rect">
            <a:avLst/>
          </a:prstGeom>
        </p:spPr>
      </p:pic>
      <p:sp>
        <p:nvSpPr>
          <p:cNvPr id="17" name="PHẠM DUYÊN 2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5578" y="1531703"/>
            <a:ext cx="2292097" cy="292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C700E2"/>
                </a:solidFill>
                <a:latin typeface="+mj-lt"/>
                <a:cs typeface="Lato" panose="020F0502020204030203" pitchFamily="34" charset="0"/>
              </a:rPr>
              <a:t>Cách</a:t>
            </a:r>
            <a:r>
              <a:rPr lang="en-GB" sz="3200" dirty="0">
                <a:solidFill>
                  <a:srgbClr val="C700E2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C700E2"/>
                </a:solidFill>
                <a:latin typeface="+mj-lt"/>
                <a:cs typeface="Lato" panose="020F0502020204030203" pitchFamily="34" charset="0"/>
              </a:rPr>
              <a:t>chơi</a:t>
            </a:r>
            <a:r>
              <a:rPr lang="en-GB" sz="3200" dirty="0">
                <a:solidFill>
                  <a:srgbClr val="C700E2"/>
                </a:solidFill>
                <a:latin typeface="+mj-lt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1026" name="PHẠM DUYÊN 3 - 9Slide.vn" descr="Dice Vector Red Dice PNG Transparent Background, Free Downloa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68" y="2032000"/>
            <a:ext cx="698697" cy="7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ẠM DUYÊN 4 - 9Slide.v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0" y="521599"/>
            <a:ext cx="2060533" cy="929300"/>
          </a:xfrm>
          <a:prstGeom prst="rect">
            <a:avLst/>
          </a:prstGeom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3202" y="2230368"/>
            <a:ext cx="3263811" cy="443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1. Tung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xúc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xắc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69014" y="2852204"/>
            <a:ext cx="2291695" cy="292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6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1866" dirty="0">
                <a:latin typeface="+mj-lt"/>
                <a:cs typeface="Lato" panose="020F0502020204030203" pitchFamily="34" charset="0"/>
              </a:rPr>
              <a:t> 6 </a:t>
            </a:r>
            <a:r>
              <a:rPr lang="en-GB" sz="1866" dirty="0" err="1">
                <a:latin typeface="+mj-lt"/>
                <a:cs typeface="Lato" panose="020F0502020204030203" pitchFamily="34" charset="0"/>
              </a:rPr>
              <a:t>chấm</a:t>
            </a:r>
            <a:endParaRPr lang="en-GB" sz="1866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3202" y="3251200"/>
            <a:ext cx="3720848" cy="123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2.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Tìm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trứng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có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số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tương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ứng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với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số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chấm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trên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mặt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xúc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spc="-60" dirty="0" err="1">
                <a:solidFill>
                  <a:srgbClr val="CE5278"/>
                </a:solidFill>
                <a:cs typeface="Lato" panose="020F0502020204030203" pitchFamily="34" charset="0"/>
              </a:rPr>
              <a:t>xắc</a:t>
            </a:r>
            <a:r>
              <a:rPr lang="en-GB" sz="2800" spc="-60" dirty="0">
                <a:solidFill>
                  <a:srgbClr val="CE5278"/>
                </a:solidFill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28" name="PHẠM DUYÊN 8 - 9Slide.vn" descr="Color easter egg cartoon spring decoration and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641012" y="3654787"/>
            <a:ext cx="456768" cy="607078"/>
          </a:xfrm>
          <a:prstGeom prst="roundRect">
            <a:avLst>
              <a:gd name="adj" fmla="val 33410"/>
            </a:avLst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3202" y="4990045"/>
            <a:ext cx="3606548" cy="82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3.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Lấy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 1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quả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trứng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tìm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được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srgbClr val="CE5278"/>
                </a:solidFill>
                <a:cs typeface="Lato" panose="020F0502020204030203" pitchFamily="34" charset="0"/>
              </a:rPr>
              <a:t>về</a:t>
            </a:r>
            <a:r>
              <a:rPr lang="en-GB" sz="2800" dirty="0">
                <a:solidFill>
                  <a:srgbClr val="CE5278"/>
                </a:solidFill>
                <a:cs typeface="Lato" panose="020F0502020204030203" pitchFamily="34" charset="0"/>
              </a:rPr>
              <a:t>.</a:t>
            </a:r>
          </a:p>
        </p:txBody>
      </p:sp>
      <p:sp>
        <p:nvSpPr>
          <p:cNvPr id="3" name="PHẠM DUYÊN 10 - 9Slide.vn"/>
          <p:cNvSpPr/>
          <p:nvPr/>
        </p:nvSpPr>
        <p:spPr>
          <a:xfrm rot="10800000">
            <a:off x="7744822" y="1233945"/>
            <a:ext cx="1382092" cy="1440383"/>
          </a:xfrm>
          <a:prstGeom prst="triangl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8" name="PHẠM DUYÊN 11 - 9Slide.vn"/>
          <p:cNvSpPr/>
          <p:nvPr/>
        </p:nvSpPr>
        <p:spPr>
          <a:xfrm>
            <a:off x="4464137" y="4957512"/>
            <a:ext cx="827338" cy="827338"/>
          </a:xfrm>
          <a:prstGeom prst="roundRect">
            <a:avLst/>
          </a:prstGeom>
          <a:solidFill>
            <a:srgbClr val="F6E0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7" name="PHẠM DUYÊN 12 - 9Slide.v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26" y="1500913"/>
            <a:ext cx="397088" cy="3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9297 0.531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8" y="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174DAC60-BC58-4261-527D-3689FBEBB7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3">
            <a:extLst>
              <a:ext uri="{FF2B5EF4-FFF2-40B4-BE49-F238E27FC236}">
                <a16:creationId xmlns:a16="http://schemas.microsoft.com/office/drawing/2014/main" id="{5FC3BEF3-CC47-E442-844B-FA23F2B58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236" y="4119033"/>
            <a:ext cx="1944386" cy="173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3">
            <a:extLst>
              <a:ext uri="{FF2B5EF4-FFF2-40B4-BE49-F238E27FC236}">
                <a16:creationId xmlns:a16="http://schemas.microsoft.com/office/drawing/2014/main" id="{C2D1D778-40FF-D07C-D72B-F8ADF7FC2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107" y="293041"/>
            <a:ext cx="6304869" cy="65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2">
            <a:hlinkClick r:id="rId5" action="ppaction://hlinksldjump"/>
            <a:extLst>
              <a:ext uri="{FF2B5EF4-FFF2-40B4-BE49-F238E27FC236}">
                <a16:creationId xmlns:a16="http://schemas.microsoft.com/office/drawing/2014/main" id="{621B180C-0B6F-1CAC-8F2B-D18154B99EC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488" y="4901620"/>
            <a:ext cx="1944385" cy="189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2">
            <a:extLst>
              <a:ext uri="{FF2B5EF4-FFF2-40B4-BE49-F238E27FC236}">
                <a16:creationId xmlns:a16="http://schemas.microsoft.com/office/drawing/2014/main" id="{BDDE921B-C40C-A7F7-E626-F3AA1F7B1F1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523873" y="233273"/>
            <a:ext cx="6044129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2">
            <a:extLst>
              <a:ext uri="{FF2B5EF4-FFF2-40B4-BE49-F238E27FC236}">
                <a16:creationId xmlns:a16="http://schemas.microsoft.com/office/drawing/2014/main" id="{019CD1DC-925D-C997-C895-6B6366E44FE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8024" y="59768"/>
            <a:ext cx="1623159" cy="155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31364-2B24-890D-1194-0876619F79F5}"/>
              </a:ext>
            </a:extLst>
          </p:cNvPr>
          <p:cNvSpPr txBox="1"/>
          <p:nvPr/>
        </p:nvSpPr>
        <p:spPr>
          <a:xfrm>
            <a:off x="2574053" y="377033"/>
            <a:ext cx="599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HOẠCH TÁO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065657-777A-BD2B-B921-E86155DB8CC2}"/>
              </a:ext>
            </a:extLst>
          </p:cNvPr>
          <p:cNvGrpSpPr/>
          <p:nvPr/>
        </p:nvGrpSpPr>
        <p:grpSpPr>
          <a:xfrm>
            <a:off x="7309279" y="2966599"/>
            <a:ext cx="734272" cy="841012"/>
            <a:chOff x="7309279" y="2966599"/>
            <a:chExt cx="734272" cy="841012"/>
          </a:xfrm>
        </p:grpSpPr>
        <p:pic>
          <p:nvPicPr>
            <p:cNvPr id="12" name="táo 1">
              <a:hlinkClick r:id="rId9" action="ppaction://hlinksldjump"/>
              <a:extLst>
                <a:ext uri="{FF2B5EF4-FFF2-40B4-BE49-F238E27FC236}">
                  <a16:creationId xmlns:a16="http://schemas.microsoft.com/office/drawing/2014/main" id="{69A99F2F-F815-E07E-F04E-C797370F44E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309279" y="2966599"/>
              <a:ext cx="734272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1">
              <a:extLst>
                <a:ext uri="{FF2B5EF4-FFF2-40B4-BE49-F238E27FC236}">
                  <a16:creationId xmlns:a16="http://schemas.microsoft.com/office/drawing/2014/main" id="{843D3B91-CBF4-DF9F-F993-4C8F5E972FA4}"/>
                </a:ext>
              </a:extLst>
            </p:cNvPr>
            <p:cNvSpPr txBox="1"/>
            <p:nvPr/>
          </p:nvSpPr>
          <p:spPr>
            <a:xfrm>
              <a:off x="7520654" y="3197848"/>
              <a:ext cx="32592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955AD2-219F-A772-D3C1-2016E4665FDD}"/>
              </a:ext>
            </a:extLst>
          </p:cNvPr>
          <p:cNvGrpSpPr/>
          <p:nvPr/>
        </p:nvGrpSpPr>
        <p:grpSpPr>
          <a:xfrm>
            <a:off x="8540551" y="1533843"/>
            <a:ext cx="719874" cy="841012"/>
            <a:chOff x="8540551" y="1533843"/>
            <a:chExt cx="719874" cy="841012"/>
          </a:xfrm>
        </p:grpSpPr>
        <p:pic>
          <p:nvPicPr>
            <p:cNvPr id="15" name="táo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A4D713CD-069A-64F3-5A07-F1A6150ACAE1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540551" y="1533843"/>
              <a:ext cx="719874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2">
              <a:extLst>
                <a:ext uri="{FF2B5EF4-FFF2-40B4-BE49-F238E27FC236}">
                  <a16:creationId xmlns:a16="http://schemas.microsoft.com/office/drawing/2014/main" id="{29803A0C-DE42-4690-372E-F138BDE715AC}"/>
                </a:ext>
              </a:extLst>
            </p:cNvPr>
            <p:cNvSpPr txBox="1"/>
            <p:nvPr/>
          </p:nvSpPr>
          <p:spPr>
            <a:xfrm>
              <a:off x="8737528" y="1765092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D26D72-EF40-6921-8061-A4B5C3DF5984}"/>
              </a:ext>
            </a:extLst>
          </p:cNvPr>
          <p:cNvGrpSpPr/>
          <p:nvPr/>
        </p:nvGrpSpPr>
        <p:grpSpPr>
          <a:xfrm>
            <a:off x="10363580" y="3197848"/>
            <a:ext cx="719874" cy="826758"/>
            <a:chOff x="10363580" y="3197848"/>
            <a:chExt cx="719874" cy="826758"/>
          </a:xfrm>
        </p:grpSpPr>
        <p:pic>
          <p:nvPicPr>
            <p:cNvPr id="18" name="táo 4">
              <a:hlinkClick r:id="rId13" action="ppaction://hlinksldjump"/>
              <a:extLst>
                <a:ext uri="{FF2B5EF4-FFF2-40B4-BE49-F238E27FC236}">
                  <a16:creationId xmlns:a16="http://schemas.microsoft.com/office/drawing/2014/main" id="{A8B1A79E-7204-42FC-FE75-3C898B6F259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363580" y="3197848"/>
              <a:ext cx="719874" cy="826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4">
              <a:extLst>
                <a:ext uri="{FF2B5EF4-FFF2-40B4-BE49-F238E27FC236}">
                  <a16:creationId xmlns:a16="http://schemas.microsoft.com/office/drawing/2014/main" id="{A811342B-BB56-1A38-0F1D-CC22DE7AD57C}"/>
                </a:ext>
              </a:extLst>
            </p:cNvPr>
            <p:cNvSpPr txBox="1"/>
            <p:nvPr/>
          </p:nvSpPr>
          <p:spPr>
            <a:xfrm>
              <a:off x="10585958" y="3407829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7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762F39-A3BD-4043-B688-09549A196D9E}"/>
              </a:ext>
            </a:extLst>
          </p:cNvPr>
          <p:cNvGrpSpPr/>
          <p:nvPr/>
        </p:nvGrpSpPr>
        <p:grpSpPr>
          <a:xfrm>
            <a:off x="8983849" y="2784469"/>
            <a:ext cx="719874" cy="826758"/>
            <a:chOff x="8983849" y="2784469"/>
            <a:chExt cx="719874" cy="826758"/>
          </a:xfrm>
        </p:grpSpPr>
        <p:pic>
          <p:nvPicPr>
            <p:cNvPr id="21" name="Táo 3">
              <a:hlinkClick r:id="rId15" action="ppaction://hlinksldjump"/>
              <a:extLst>
                <a:ext uri="{FF2B5EF4-FFF2-40B4-BE49-F238E27FC236}">
                  <a16:creationId xmlns:a16="http://schemas.microsoft.com/office/drawing/2014/main" id="{7CA27A10-B356-7D65-D1C0-05372E74BE32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983849" y="2784469"/>
              <a:ext cx="719874" cy="826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3">
              <a:extLst>
                <a:ext uri="{FF2B5EF4-FFF2-40B4-BE49-F238E27FC236}">
                  <a16:creationId xmlns:a16="http://schemas.microsoft.com/office/drawing/2014/main" id="{6FEBEC69-AD87-8734-79F5-EFC94B51DAC0}"/>
                </a:ext>
              </a:extLst>
            </p:cNvPr>
            <p:cNvSpPr txBox="1"/>
            <p:nvPr/>
          </p:nvSpPr>
          <p:spPr>
            <a:xfrm>
              <a:off x="9195360" y="2994518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7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14D0A0-2A3C-8780-8CD9-B706C60E312F}"/>
              </a:ext>
            </a:extLst>
          </p:cNvPr>
          <p:cNvSpPr txBox="1"/>
          <p:nvPr/>
        </p:nvSpPr>
        <p:spPr>
          <a:xfrm>
            <a:off x="816264" y="4986521"/>
            <a:ext cx="2620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Qua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09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1901 0.344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1458 0.4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1263 0.6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052 0.31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F68B11-F5C0-F33C-41E6-7E42C0874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16" y="691474"/>
            <a:ext cx="8309568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B09CDD-EA0B-E654-003B-5D35319C4ACF}"/>
              </a:ext>
            </a:extLst>
          </p:cNvPr>
          <p:cNvSpPr/>
          <p:nvPr/>
        </p:nvSpPr>
        <p:spPr>
          <a:xfrm>
            <a:off x="791036" y="993922"/>
            <a:ext cx="6669191" cy="4890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3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44">
            <a:extLst>
              <a:ext uri="{FF2B5EF4-FFF2-40B4-BE49-F238E27FC236}">
                <a16:creationId xmlns:a16="http://schemas.microsoft.com/office/drawing/2014/main" id="{FAE80F99-E43A-38AF-92EC-CC30F8A2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1" y="1210053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4">
            <a:extLst>
              <a:ext uri="{FF2B5EF4-FFF2-40B4-BE49-F238E27FC236}">
                <a16:creationId xmlns:a16="http://schemas.microsoft.com/office/drawing/2014/main" id="{189ECFFB-1BB6-4C86-B2D0-7B80299D4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85" y="1210053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4">
            <a:extLst>
              <a:ext uri="{FF2B5EF4-FFF2-40B4-BE49-F238E27FC236}">
                <a16:creationId xmlns:a16="http://schemas.microsoft.com/office/drawing/2014/main" id="{4B692E92-3F76-CF6F-DC22-E657F02E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69" y="1210053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4">
            <a:extLst>
              <a:ext uri="{FF2B5EF4-FFF2-40B4-BE49-F238E27FC236}">
                <a16:creationId xmlns:a16="http://schemas.microsoft.com/office/drawing/2014/main" id="{9A6E0C3C-38B6-E605-AF70-7CBAAB03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1" y="2732402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4">
            <a:extLst>
              <a:ext uri="{FF2B5EF4-FFF2-40B4-BE49-F238E27FC236}">
                <a16:creationId xmlns:a16="http://schemas.microsoft.com/office/drawing/2014/main" id="{36A57ADB-CF54-77F0-6C8D-1A5D8626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85" y="2732402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4">
            <a:extLst>
              <a:ext uri="{FF2B5EF4-FFF2-40B4-BE49-F238E27FC236}">
                <a16:creationId xmlns:a16="http://schemas.microsoft.com/office/drawing/2014/main" id="{CED2587B-791F-8369-147B-E66F7992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69" y="2732402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4">
            <a:extLst>
              <a:ext uri="{FF2B5EF4-FFF2-40B4-BE49-F238E27FC236}">
                <a16:creationId xmlns:a16="http://schemas.microsoft.com/office/drawing/2014/main" id="{70313C94-217B-B567-7CD1-5734AF3C5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1" y="4254752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4">
            <a:extLst>
              <a:ext uri="{FF2B5EF4-FFF2-40B4-BE49-F238E27FC236}">
                <a16:creationId xmlns:a16="http://schemas.microsoft.com/office/drawing/2014/main" id="{2DE137CC-B7B1-9A94-BA41-6AA895FF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85" y="4254752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4">
            <a:extLst>
              <a:ext uri="{FF2B5EF4-FFF2-40B4-BE49-F238E27FC236}">
                <a16:creationId xmlns:a16="http://schemas.microsoft.com/office/drawing/2014/main" id="{A58C8BA5-D531-1496-DC54-1B915B46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69" y="4254752"/>
            <a:ext cx="1563790" cy="13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5B11FC-4515-1CE1-8345-3764CA0BD2D9}"/>
              </a:ext>
            </a:extLst>
          </p:cNvPr>
          <p:cNvSpPr txBox="1"/>
          <p:nvPr/>
        </p:nvSpPr>
        <p:spPr>
          <a:xfrm>
            <a:off x="8139108" y="1639528"/>
            <a:ext cx="1455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A.  7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FC750-23D1-8A30-4D1B-59A3C3C1078A}"/>
              </a:ext>
            </a:extLst>
          </p:cNvPr>
          <p:cNvSpPr txBox="1"/>
          <p:nvPr/>
        </p:nvSpPr>
        <p:spPr>
          <a:xfrm>
            <a:off x="8139108" y="3180734"/>
            <a:ext cx="1175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B.  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3C12E-613F-5D51-13EF-86D4EB80F679}"/>
              </a:ext>
            </a:extLst>
          </p:cNvPr>
          <p:cNvSpPr txBox="1"/>
          <p:nvPr/>
        </p:nvSpPr>
        <p:spPr>
          <a:xfrm>
            <a:off x="8139108" y="4761203"/>
            <a:ext cx="1298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C.  9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DB122C-078D-17BB-041A-A875FF354208}"/>
              </a:ext>
            </a:extLst>
          </p:cNvPr>
          <p:cNvSpPr/>
          <p:nvPr/>
        </p:nvSpPr>
        <p:spPr>
          <a:xfrm>
            <a:off x="7980191" y="4702470"/>
            <a:ext cx="886905" cy="886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1007918" y="301081"/>
            <a:ext cx="7399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Câu hỏi: Trong tranh có mấy cái tàu?</a:t>
            </a:r>
          </a:p>
        </p:txBody>
      </p:sp>
      <p:sp>
        <p:nvSpPr>
          <p:cNvPr id="23" name="Arrow: Right 22">
            <a:hlinkClick r:id="rId3" action="ppaction://hlinksldjump"/>
            <a:extLst>
              <a:ext uri="{FF2B5EF4-FFF2-40B4-BE49-F238E27FC236}">
                <a16:creationId xmlns:a16="http://schemas.microsoft.com/office/drawing/2014/main" id="{3C2F6802-DDB3-D6FE-04BF-0D15E389A808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4AB191-C378-5A50-C687-42316631958F}"/>
              </a:ext>
            </a:extLst>
          </p:cNvPr>
          <p:cNvSpPr/>
          <p:nvPr/>
        </p:nvSpPr>
        <p:spPr>
          <a:xfrm>
            <a:off x="603342" y="1506792"/>
            <a:ext cx="6623367" cy="4348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3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63">
            <a:extLst>
              <a:ext uri="{FF2B5EF4-FFF2-40B4-BE49-F238E27FC236}">
                <a16:creationId xmlns:a16="http://schemas.microsoft.com/office/drawing/2014/main" id="{078A1AA6-9698-BF65-D3F9-35CD81CC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94" y="1639528"/>
            <a:ext cx="1467815" cy="15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63">
            <a:extLst>
              <a:ext uri="{FF2B5EF4-FFF2-40B4-BE49-F238E27FC236}">
                <a16:creationId xmlns:a16="http://schemas.microsoft.com/office/drawing/2014/main" id="{DF432EE2-D459-B1BF-D00E-077D083E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00" y="1639528"/>
            <a:ext cx="1467815" cy="15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3">
            <a:extLst>
              <a:ext uri="{FF2B5EF4-FFF2-40B4-BE49-F238E27FC236}">
                <a16:creationId xmlns:a16="http://schemas.microsoft.com/office/drawing/2014/main" id="{A2E3B7AC-D4F8-EB0D-2084-BDB98A939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06" y="1639528"/>
            <a:ext cx="1467815" cy="15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3">
            <a:extLst>
              <a:ext uri="{FF2B5EF4-FFF2-40B4-BE49-F238E27FC236}">
                <a16:creationId xmlns:a16="http://schemas.microsoft.com/office/drawing/2014/main" id="{680530AE-95FB-DB05-40F2-0F7BF16E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94" y="3989438"/>
            <a:ext cx="1467815" cy="15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3">
            <a:extLst>
              <a:ext uri="{FF2B5EF4-FFF2-40B4-BE49-F238E27FC236}">
                <a16:creationId xmlns:a16="http://schemas.microsoft.com/office/drawing/2014/main" id="{656D1FA2-036E-2987-88D2-6D6822C9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99" y="3989438"/>
            <a:ext cx="1467815" cy="15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3">
            <a:extLst>
              <a:ext uri="{FF2B5EF4-FFF2-40B4-BE49-F238E27FC236}">
                <a16:creationId xmlns:a16="http://schemas.microsoft.com/office/drawing/2014/main" id="{EF910481-8CE9-C4FA-B35D-4D7F566E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04" y="3989438"/>
            <a:ext cx="1467815" cy="15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EE6A72-5067-345D-D46B-14E5EE690949}"/>
              </a:ext>
            </a:extLst>
          </p:cNvPr>
          <p:cNvSpPr txBox="1"/>
          <p:nvPr/>
        </p:nvSpPr>
        <p:spPr>
          <a:xfrm>
            <a:off x="8139108" y="1639528"/>
            <a:ext cx="1455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A.  5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B1913-2B9B-71A2-452E-A651678D1CE3}"/>
              </a:ext>
            </a:extLst>
          </p:cNvPr>
          <p:cNvSpPr txBox="1"/>
          <p:nvPr/>
        </p:nvSpPr>
        <p:spPr>
          <a:xfrm>
            <a:off x="8139108" y="3180734"/>
            <a:ext cx="1175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B. 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5C871-91D8-C50F-8F22-BD590398DEF8}"/>
              </a:ext>
            </a:extLst>
          </p:cNvPr>
          <p:cNvSpPr txBox="1"/>
          <p:nvPr/>
        </p:nvSpPr>
        <p:spPr>
          <a:xfrm>
            <a:off x="8139108" y="4761203"/>
            <a:ext cx="1298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C.  7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4C967D-83AC-8FB8-1C94-3B3BBBE26BDD}"/>
              </a:ext>
            </a:extLst>
          </p:cNvPr>
          <p:cNvSpPr/>
          <p:nvPr/>
        </p:nvSpPr>
        <p:spPr>
          <a:xfrm>
            <a:off x="7980191" y="3180734"/>
            <a:ext cx="886905" cy="886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E433B-77C4-A2E3-A147-4767BF3C3B40}"/>
              </a:ext>
            </a:extLst>
          </p:cNvPr>
          <p:cNvSpPr txBox="1"/>
          <p:nvPr/>
        </p:nvSpPr>
        <p:spPr>
          <a:xfrm>
            <a:off x="881382" y="517665"/>
            <a:ext cx="8082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Câu hỏi: Trong tranh có mấy cái xe đạp?</a:t>
            </a:r>
          </a:p>
        </p:txBody>
      </p:sp>
      <p:sp>
        <p:nvSpPr>
          <p:cNvPr id="16" name="Arrow: Right 15">
            <a:hlinkClick r:id="rId3" action="ppaction://hlinksldjump"/>
            <a:extLst>
              <a:ext uri="{FF2B5EF4-FFF2-40B4-BE49-F238E27FC236}">
                <a16:creationId xmlns:a16="http://schemas.microsoft.com/office/drawing/2014/main" id="{5A72CF9A-32D1-BDF8-BB09-03C8283A8714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7F216A-A384-D5FC-D309-CB1612BD740E}"/>
              </a:ext>
            </a:extLst>
          </p:cNvPr>
          <p:cNvSpPr/>
          <p:nvPr/>
        </p:nvSpPr>
        <p:spPr>
          <a:xfrm>
            <a:off x="1818967" y="1959853"/>
            <a:ext cx="8554065" cy="1688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3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3AC605-A05A-C46B-D2B5-867A2F8D8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1872290" y="2283049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673FFA-D929-D6D2-B8B9-AC87519E5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4045219" y="2283049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95903-E867-FE69-CA57-E02C5B9C7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6218148" y="2283049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F935AE-CFE2-2BB0-79AC-20F915B68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7749979" y="3851306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5CA08D-76EA-AEE1-3B45-B4BFF6A92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3404121" y="3851306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40D0BF-F7A3-3F55-7A20-BD0FECA606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5577050" y="3851306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C24B0A-2ABA-0C1C-9A0A-6172588F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3404121" y="5336964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467BBB-514D-FE5E-203C-74512756E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5577050" y="5336964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3F76FA-753E-462F-35CA-D32432EB9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1371"/>
          <a:stretch/>
        </p:blipFill>
        <p:spPr bwMode="auto">
          <a:xfrm>
            <a:off x="8391077" y="2283049"/>
            <a:ext cx="1889796" cy="107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F14B8B-589C-20F4-816E-30E11B50A87F}"/>
              </a:ext>
            </a:extLst>
          </p:cNvPr>
          <p:cNvSpPr txBox="1"/>
          <p:nvPr/>
        </p:nvSpPr>
        <p:spPr>
          <a:xfrm>
            <a:off x="2523054" y="4161438"/>
            <a:ext cx="914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A.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E1ADFE-2F36-6A85-AEF0-498ACBFE1E9D}"/>
              </a:ext>
            </a:extLst>
          </p:cNvPr>
          <p:cNvSpPr txBox="1"/>
          <p:nvPr/>
        </p:nvSpPr>
        <p:spPr>
          <a:xfrm>
            <a:off x="2523054" y="5641742"/>
            <a:ext cx="914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B. 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E27C60-52C1-DD3E-6546-8CCF8BE91883}"/>
              </a:ext>
            </a:extLst>
          </p:cNvPr>
          <p:cNvSpPr/>
          <p:nvPr/>
        </p:nvSpPr>
        <p:spPr>
          <a:xfrm>
            <a:off x="2383569" y="4158996"/>
            <a:ext cx="886905" cy="886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BEF41A-4A91-99C1-6A87-C826043A3739}"/>
              </a:ext>
            </a:extLst>
          </p:cNvPr>
          <p:cNvSpPr txBox="1"/>
          <p:nvPr/>
        </p:nvSpPr>
        <p:spPr>
          <a:xfrm>
            <a:off x="762000" y="494968"/>
            <a:ext cx="1072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Câu hỏi: Chọn đáp án đúng</a:t>
            </a:r>
          </a:p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Cho thêm xe máy để trong tranh có 7 chiếc xe máy.</a:t>
            </a:r>
          </a:p>
        </p:txBody>
      </p:sp>
      <p:sp>
        <p:nvSpPr>
          <p:cNvPr id="28" name="Arrow: Right 27">
            <a:hlinkClick r:id="rId3" action="ppaction://hlinksldjump"/>
            <a:extLst>
              <a:ext uri="{FF2B5EF4-FFF2-40B4-BE49-F238E27FC236}">
                <a16:creationId xmlns:a16="http://schemas.microsoft.com/office/drawing/2014/main" id="{71786A11-C25E-6777-F52F-63E93A7E2370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70BFE5-44F3-1DA0-9099-3FB00F198BF5}"/>
              </a:ext>
            </a:extLst>
          </p:cNvPr>
          <p:cNvSpPr/>
          <p:nvPr/>
        </p:nvSpPr>
        <p:spPr>
          <a:xfrm>
            <a:off x="1818967" y="2020696"/>
            <a:ext cx="8554065" cy="18934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3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BBDCD-371F-2DFC-04F0-63FDCBB71480}"/>
              </a:ext>
            </a:extLst>
          </p:cNvPr>
          <p:cNvSpPr txBox="1"/>
          <p:nvPr/>
        </p:nvSpPr>
        <p:spPr>
          <a:xfrm>
            <a:off x="2153265" y="4689988"/>
            <a:ext cx="914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A.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11933-CFEA-9421-A407-D6C60DD7169F}"/>
              </a:ext>
            </a:extLst>
          </p:cNvPr>
          <p:cNvSpPr txBox="1"/>
          <p:nvPr/>
        </p:nvSpPr>
        <p:spPr>
          <a:xfrm>
            <a:off x="5631952" y="4689988"/>
            <a:ext cx="914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B.  </a:t>
            </a:r>
          </a:p>
        </p:txBody>
      </p:sp>
      <p:pic>
        <p:nvPicPr>
          <p:cNvPr id="17" name="Picture 249">
            <a:extLst>
              <a:ext uri="{FF2B5EF4-FFF2-40B4-BE49-F238E27FC236}">
                <a16:creationId xmlns:a16="http://schemas.microsoft.com/office/drawing/2014/main" id="{2B908146-9FA9-5101-2C08-A0E5C9ED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16" y="2321083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9">
            <a:extLst>
              <a:ext uri="{FF2B5EF4-FFF2-40B4-BE49-F238E27FC236}">
                <a16:creationId xmlns:a16="http://schemas.microsoft.com/office/drawing/2014/main" id="{266E9680-5E14-777B-90E1-A86EE897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05" y="2293817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9">
            <a:extLst>
              <a:ext uri="{FF2B5EF4-FFF2-40B4-BE49-F238E27FC236}">
                <a16:creationId xmlns:a16="http://schemas.microsoft.com/office/drawing/2014/main" id="{EED79708-CB83-4776-7E27-51AB752A9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92" y="2321083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9">
            <a:extLst>
              <a:ext uri="{FF2B5EF4-FFF2-40B4-BE49-F238E27FC236}">
                <a16:creationId xmlns:a16="http://schemas.microsoft.com/office/drawing/2014/main" id="{D6EBDB8C-C7A3-A80F-6879-7A4E6499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76" y="2321084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9">
            <a:extLst>
              <a:ext uri="{FF2B5EF4-FFF2-40B4-BE49-F238E27FC236}">
                <a16:creationId xmlns:a16="http://schemas.microsoft.com/office/drawing/2014/main" id="{2CA81871-94A8-314B-E230-33DBC72A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46" y="2293816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9">
            <a:extLst>
              <a:ext uri="{FF2B5EF4-FFF2-40B4-BE49-F238E27FC236}">
                <a16:creationId xmlns:a16="http://schemas.microsoft.com/office/drawing/2014/main" id="{AEB60E16-4293-9A79-43B1-703F40534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49" y="4214489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9">
            <a:extLst>
              <a:ext uri="{FF2B5EF4-FFF2-40B4-BE49-F238E27FC236}">
                <a16:creationId xmlns:a16="http://schemas.microsoft.com/office/drawing/2014/main" id="{4B1F8AE2-364A-DC83-0FAA-E84AABD6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79" y="4187222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9">
            <a:extLst>
              <a:ext uri="{FF2B5EF4-FFF2-40B4-BE49-F238E27FC236}">
                <a16:creationId xmlns:a16="http://schemas.microsoft.com/office/drawing/2014/main" id="{4FDC63EC-CD0C-F7BC-913E-08A28A010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32" y="4187221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9">
            <a:extLst>
              <a:ext uri="{FF2B5EF4-FFF2-40B4-BE49-F238E27FC236}">
                <a16:creationId xmlns:a16="http://schemas.microsoft.com/office/drawing/2014/main" id="{81A80288-D5EA-5C0C-2AE5-407CE1FC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97" y="4187221"/>
            <a:ext cx="1475692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95A6676-2866-3D25-1A24-BA53382E932C}"/>
              </a:ext>
            </a:extLst>
          </p:cNvPr>
          <p:cNvSpPr/>
          <p:nvPr/>
        </p:nvSpPr>
        <p:spPr>
          <a:xfrm>
            <a:off x="5470473" y="4635732"/>
            <a:ext cx="886905" cy="886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642C88-AF05-BB31-024E-BA9602726AE8}"/>
              </a:ext>
            </a:extLst>
          </p:cNvPr>
          <p:cNvSpPr txBox="1"/>
          <p:nvPr/>
        </p:nvSpPr>
        <p:spPr>
          <a:xfrm>
            <a:off x="413778" y="643091"/>
            <a:ext cx="1188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Câu hỏi: Chọn đáp án đúng</a:t>
            </a:r>
          </a:p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Cho thêm phi thuyền để trong tranh có 8 chiếc phi thuyền.</a:t>
            </a:r>
          </a:p>
        </p:txBody>
      </p:sp>
      <p:sp>
        <p:nvSpPr>
          <p:cNvPr id="29" name="Arrow: Right 28">
            <a:hlinkClick r:id="rId3" action="ppaction://hlinksldjump"/>
            <a:extLst>
              <a:ext uri="{FF2B5EF4-FFF2-40B4-BE49-F238E27FC236}">
                <a16:creationId xmlns:a16="http://schemas.microsoft.com/office/drawing/2014/main" id="{79852DC6-0502-F808-4440-0ABE3A219FDB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877B1-3371-686A-2226-79F99BDC9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41" y="1371600"/>
            <a:ext cx="6375918" cy="3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F224FAAD-9A16-B867-BEF0-323469B96C3E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6F69A-B161-880B-3F1C-0F1F8974F9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9E7783-2244-1D02-C7A1-BD59F6C7CA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F8017-3A16-E2A4-C1E2-78EB00292AF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1CC36-4E27-A91C-6099-FFE6BB2B50F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7B32AD1E-8E53-0619-93C8-BF3774164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6" y="1524000"/>
            <a:ext cx="2661194" cy="1505946"/>
          </a:xfrm>
          <a:prstGeom prst="rect">
            <a:avLst/>
          </a:prstGeom>
        </p:spPr>
      </p:pic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D56138C7-DF05-FAF9-1AD8-2A44DC625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04" y="1524000"/>
            <a:ext cx="2661196" cy="1505946"/>
          </a:xfrm>
          <a:prstGeom prst="rect">
            <a:avLst/>
          </a:prstGeom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9E713367-8756-AFD5-C721-3B2C1E25E8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4" y="1524000"/>
            <a:ext cx="2661196" cy="1505946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CF6E8388-DB96-D673-FE7E-274F5E486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81" y="3078124"/>
            <a:ext cx="2659974" cy="1505254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933CE1C9-7231-E348-5B7E-9D3CB679B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83" y="3078124"/>
            <a:ext cx="2662574" cy="150672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B79F1FE7-FA03-ADD7-9486-AEA7B11E14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85" y="3078124"/>
            <a:ext cx="2662574" cy="1506726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1E58849D-6A04-3717-13CB-BF70AB0908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02" y="4678324"/>
            <a:ext cx="2668698" cy="1510192"/>
          </a:xfrm>
          <a:prstGeom prst="rect">
            <a:avLst/>
          </a:prstGeom>
        </p:spPr>
      </p:pic>
      <p:pic>
        <p:nvPicPr>
          <p:cNvPr id="48" name="PHẠM DUYÊN 9 - 9Slide.vn">
            <a:extLst>
              <a:ext uri="{FF2B5EF4-FFF2-40B4-BE49-F238E27FC236}">
                <a16:creationId xmlns:a16="http://schemas.microsoft.com/office/drawing/2014/main" id="{8CDDF47C-AC2A-8014-F3A2-F2AFF17977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02" y="4678324"/>
            <a:ext cx="2668698" cy="1510192"/>
          </a:xfrm>
          <a:prstGeom prst="rect">
            <a:avLst/>
          </a:prstGeom>
        </p:spPr>
      </p:pic>
      <p:sp>
        <p:nvSpPr>
          <p:cNvPr id="49" name="PHẠM DUYÊN 10 - 9Slide.vn">
            <a:extLst>
              <a:ext uri="{FF2B5EF4-FFF2-40B4-BE49-F238E27FC236}">
                <a16:creationId xmlns:a16="http://schemas.microsoft.com/office/drawing/2014/main" id="{ADF4217F-35CF-4AA3-C1BE-4CB9CF35D5FE}"/>
              </a:ext>
            </a:extLst>
          </p:cNvPr>
          <p:cNvSpPr txBox="1"/>
          <p:nvPr/>
        </p:nvSpPr>
        <p:spPr>
          <a:xfrm>
            <a:off x="1358900" y="584200"/>
            <a:ext cx="81392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số thích hợp với số con vật.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2A231C2-3E3F-E4E2-136B-CCE9DCF18307}"/>
              </a:ext>
            </a:extLst>
          </p:cNvPr>
          <p:cNvGrpSpPr/>
          <p:nvPr/>
        </p:nvGrpSpPr>
        <p:grpSpPr>
          <a:xfrm>
            <a:off x="584200" y="60175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F6BF7-78F9-EFF4-91EC-EA95788550A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19E24E-1BDD-EA1C-D5AE-95E0E4DDF02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B8FCE0-60E8-0846-9A37-E269F315FCF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1C4D7-FF7A-029C-D774-8F35C652C0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1E55BC0A-CC87-D587-38B3-1E4EE0AEB805}"/>
              </a:ext>
            </a:extLst>
          </p:cNvPr>
          <p:cNvSpPr/>
          <p:nvPr/>
        </p:nvSpPr>
        <p:spPr>
          <a:xfrm>
            <a:off x="8190924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30C90CBE-8CDE-9845-1CDF-9D47DD2B4CA2}"/>
              </a:ext>
            </a:extLst>
          </p:cNvPr>
          <p:cNvSpPr/>
          <p:nvPr/>
        </p:nvSpPr>
        <p:spPr>
          <a:xfrm>
            <a:off x="5457518" y="4900771"/>
            <a:ext cx="1245176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B825CA6F-D2AF-A434-C806-B7F32E333548}"/>
              </a:ext>
            </a:extLst>
          </p:cNvPr>
          <p:cNvSpPr/>
          <p:nvPr/>
        </p:nvSpPr>
        <p:spPr>
          <a:xfrm>
            <a:off x="8137386" y="4900771"/>
            <a:ext cx="1387614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15BE889-E247-74C2-1201-B9CBB1F1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63" y="4346018"/>
            <a:ext cx="1965492" cy="2172919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FD8FA4C-0999-A65A-4C8B-46969AB1F16B}"/>
              </a:ext>
            </a:extLst>
          </p:cNvPr>
          <p:cNvSpPr/>
          <p:nvPr/>
        </p:nvSpPr>
        <p:spPr>
          <a:xfrm>
            <a:off x="2758858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07B30A4-E954-F390-DA5B-C5BFF9CBE8B2}"/>
              </a:ext>
            </a:extLst>
          </p:cNvPr>
          <p:cNvSpPr/>
          <p:nvPr/>
        </p:nvSpPr>
        <p:spPr>
          <a:xfrm>
            <a:off x="8261032" y="5010886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910F4DDD-364C-5739-BE09-18160E4DF92C}"/>
              </a:ext>
            </a:extLst>
          </p:cNvPr>
          <p:cNvSpPr/>
          <p:nvPr/>
        </p:nvSpPr>
        <p:spPr>
          <a:xfrm>
            <a:off x="5583859" y="5009422"/>
            <a:ext cx="114032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5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8" name="PHẠM DUYÊN 9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CD5971B9-A727-AC8B-12F1-8E11BDF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8990" y="5621954"/>
            <a:ext cx="764909" cy="932106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235841B3-31D6-2688-24EC-AA99762BD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64" y="609600"/>
            <a:ext cx="7284473" cy="41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298</TotalTime>
  <Words>206</Words>
  <Application>Microsoft Office PowerPoint</Application>
  <PresentationFormat>Widescreen</PresentationFormat>
  <Paragraphs>69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SVN-Days</vt:lpstr>
      <vt:lpstr>#9Slide03 Prompt Black</vt:lpstr>
      <vt:lpstr>Quicksand</vt:lpstr>
      <vt:lpstr>Calibri</vt:lpstr>
      <vt:lpstr>#9Slide03 Sofia Pro Soft</vt:lpstr>
      <vt:lpstr>#9Slide03 Sofia Pro Soft Bold</vt:lpstr>
      <vt:lpstr>Arial-Rounded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195</cp:revision>
  <dcterms:created xsi:type="dcterms:W3CDTF">2022-08-28T09:11:10Z</dcterms:created>
  <dcterms:modified xsi:type="dcterms:W3CDTF">2023-09-17T13:56:11Z</dcterms:modified>
  <cp:category>9Slide.vn</cp:category>
</cp:coreProperties>
</file>