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21"/>
  </p:notesMasterIdLst>
  <p:sldIdLst>
    <p:sldId id="423" r:id="rId3"/>
    <p:sldId id="419" r:id="rId4"/>
    <p:sldId id="405" r:id="rId5"/>
    <p:sldId id="406" r:id="rId6"/>
    <p:sldId id="332" r:id="rId7"/>
    <p:sldId id="333" r:id="rId8"/>
    <p:sldId id="420" r:id="rId9"/>
    <p:sldId id="408" r:id="rId10"/>
    <p:sldId id="402" r:id="rId11"/>
    <p:sldId id="409" r:id="rId12"/>
    <p:sldId id="417" r:id="rId13"/>
    <p:sldId id="410" r:id="rId14"/>
    <p:sldId id="412" r:id="rId15"/>
    <p:sldId id="413" r:id="rId16"/>
    <p:sldId id="415" r:id="rId17"/>
    <p:sldId id="411" r:id="rId18"/>
    <p:sldId id="416" r:id="rId19"/>
    <p:sldId id="28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86434-6758-46AC-9466-BAA9FE708DE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F1E0A-C750-440D-8E2A-4F8ECF1D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68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710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75211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126735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410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44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36252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2053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babd699d6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7" name="Google Shape;2287;gbabd699d6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72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8823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58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vi-VN" dirty="0" err="1"/>
              <a:t>nearpod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02DE1-FC06-444B-8E1C-892946E13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32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0972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27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1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41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EABAC2-3BB4-47A6-9C5F-8F1CC4468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AECE2F0-2DF9-470A-9272-DCF75890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E648F-DB8A-4315-90E2-BB9FDBED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8C429A-12D6-47B8-B058-A2C4ABF2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0A72E7B-61E2-4502-B7D1-9C492F71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1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2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95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9C2E41-7FC4-41D1-AC06-273BB57B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CDDC2A2-33CF-410F-9841-804DEF899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A6ECA45-6E89-45D1-A98B-974A42DE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E059B53-91D3-4DC5-ABED-08C3D6F7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D1FE85F-7550-4908-A45D-655437C1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9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B4B250-4306-4EE3-8E91-C728C047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B07300-A316-40EE-889D-B61691E01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2FAA228-DF6B-4BDF-A726-426AB87AE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E913D28-A346-4E45-9A65-766659938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471BB87-3397-4791-A03B-4C9277850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2277C95-EE5F-4806-BA24-BA2E5396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00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B380EEC-0D31-417A-AB92-35016C6B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9E4C0BC-A061-4ECD-BA82-56CAAF39E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C6E7A07-9107-462B-8E6D-BB4270122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8480316-8E6C-4D38-87F6-ECDE371AC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0A88CFE-4718-492F-AB9B-D28E0F598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01D4275-0468-428D-BD3C-7399E8C8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D32F2E3-67C0-4A37-9509-5D46EB78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F43CC4D-066A-47C7-AEEA-A2B49465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02471B-926C-4C68-B14E-2480A600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6677C02-1DB1-4894-B388-63D56085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E92E832-00BF-4A7F-A3E1-4F4D54F9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6E2FD6D-678D-4A2D-A14D-B40D7ACD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44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12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EABAC2-3BB4-47A6-9C5F-8F1CC4468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AECE2F0-2DF9-470A-9272-DCF75890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E648F-DB8A-4315-90E2-BB9FDBED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8C429A-12D6-47B8-B058-A2C4ABF2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0A72E7B-61E2-4502-B7D1-9C492F71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55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7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78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87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09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30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01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FBB536-74F5-418C-BCFE-EFA7EFE7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58608DB-E885-4C04-99BC-69F640F7F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D9F0468-3C06-4FA5-A9F2-8D3FADCF1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25EDE3-47EF-44BA-9B10-6B9405C6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AAE5C41-4948-406E-9D4A-A9337E7C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5ABF2B7-356F-435C-96E4-994F7787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27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41525BA-970A-4686-8AE0-E1F3E4B5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0A4A95D-F478-4448-903C-E5B043064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F6FEF65-5029-48FA-B388-782083C6D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0A543AC-6AFD-4D23-8584-4F59CD21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1C3158A-0C07-4E1E-97B2-90449432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AF5BE71-1796-47A2-8611-97C8D9BA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00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2C75FF-423D-4E34-B2FE-C71E1B17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D4E46A9-0DD6-4060-94BC-6FE2C3D8C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F3EE3D-0668-4546-B630-17567977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44D0FD8-F3C3-47D6-8FCB-9DC1F763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3115DA-5CC6-4FB8-81BC-65F5196B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3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1DB63FD-4EA0-4864-B4D0-6333ECA0F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C59CC7A-3302-48ED-8826-8326E6577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64FFA33-44E3-4204-84AE-5FB90D08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1F8DB76-CA7C-4753-86F0-07A6E727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22864BB-6FD8-4311-BF32-5519954C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4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EABAC2-3BB4-47A6-9C5F-8F1CC4468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AECE2F0-2DF9-470A-9272-DCF75890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E648F-DB8A-4315-90E2-BB9FDBED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8C429A-12D6-47B8-B058-A2C4ABF2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0A72E7B-61E2-4502-B7D1-9C492F71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77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1_Title + Bullet Points 1"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3" name="Google Shape;1913;p34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14" name="Google Shape;1914;p3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15" name="Google Shape;1915;p3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3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3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3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3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3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3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2" name="Google Shape;1922;p3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3" name="Google Shape;1923;p3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3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3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3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Google Shape;1927;p3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28" name="Google Shape;1928;p3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29" name="Google Shape;1929;p3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30" name="Google Shape;1930;p3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1" name="Google Shape;1931;p3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2" name="Google Shape;1932;p3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3" name="Google Shape;1933;p3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4" name="Google Shape;1934;p3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5" name="Google Shape;1935;p3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6" name="Google Shape;1936;p3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7" name="Google Shape;1937;p3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8" name="Google Shape;1938;p3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9" name="Google Shape;1939;p3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0" name="Google Shape;1940;p3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1" name="Google Shape;1941;p3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2" name="Google Shape;1942;p3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3" name="Google Shape;1943;p3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4" name="Google Shape;1944;p3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5" name="Google Shape;1945;p3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6" name="Google Shape;1946;p3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7" name="Google Shape;1947;p3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8" name="Google Shape;1948;p3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49" name="Google Shape;1949;p3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0" name="Google Shape;1950;p3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51" name="Google Shape;1951;p34"/>
          <p:cNvSpPr txBox="1">
            <a:spLocks noGrp="1"/>
          </p:cNvSpPr>
          <p:nvPr>
            <p:ph type="title"/>
          </p:nvPr>
        </p:nvSpPr>
        <p:spPr>
          <a:xfrm>
            <a:off x="1093100" y="504003"/>
            <a:ext cx="6732400" cy="9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2" name="Google Shape;1952;p34"/>
          <p:cNvSpPr txBox="1">
            <a:spLocks noGrp="1"/>
          </p:cNvSpPr>
          <p:nvPr>
            <p:ph type="body" idx="1"/>
          </p:nvPr>
        </p:nvSpPr>
        <p:spPr>
          <a:xfrm>
            <a:off x="1119951" y="1535667"/>
            <a:ext cx="4839600" cy="4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09" lvl="2" indent="-44024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278" lvl="3" indent="-440245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848" lvl="4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418" lvl="5" indent="-44024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6987" lvl="6" indent="-440245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557" lvl="7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126" lvl="8" indent="-440245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grpSp>
        <p:nvGrpSpPr>
          <p:cNvPr id="1953" name="Google Shape;1953;p34"/>
          <p:cNvGrpSpPr/>
          <p:nvPr/>
        </p:nvGrpSpPr>
        <p:grpSpPr>
          <a:xfrm>
            <a:off x="11290900" y="238087"/>
            <a:ext cx="454381" cy="761112"/>
            <a:chOff x="2002900" y="3914700"/>
            <a:chExt cx="259350" cy="434425"/>
          </a:xfrm>
        </p:grpSpPr>
        <p:sp>
          <p:nvSpPr>
            <p:cNvPr id="1954" name="Google Shape;1954;p3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6" name="Google Shape;1956;p34"/>
          <p:cNvGrpSpPr/>
          <p:nvPr/>
        </p:nvGrpSpPr>
        <p:grpSpPr>
          <a:xfrm>
            <a:off x="11483520" y="1149544"/>
            <a:ext cx="472515" cy="771361"/>
            <a:chOff x="2254100" y="3662800"/>
            <a:chExt cx="269700" cy="440275"/>
          </a:xfrm>
        </p:grpSpPr>
        <p:sp>
          <p:nvSpPr>
            <p:cNvPr id="1957" name="Google Shape;1957;p34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59" name="Google Shape;1959;p34"/>
          <p:cNvSpPr txBox="1">
            <a:spLocks noGrp="1"/>
          </p:cNvSpPr>
          <p:nvPr>
            <p:ph type="body" idx="2"/>
          </p:nvPr>
        </p:nvSpPr>
        <p:spPr>
          <a:xfrm>
            <a:off x="6232451" y="1535667"/>
            <a:ext cx="4839600" cy="4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09" lvl="2" indent="-44024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278" lvl="3" indent="-440245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848" lvl="4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418" lvl="5" indent="-44024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6987" lvl="6" indent="-440245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557" lvl="7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126" lvl="8" indent="-440245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345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769438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5419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879952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206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3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481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4" t="-807" r="17473" b="28765"/>
          <a:stretch/>
        </p:blipFill>
        <p:spPr>
          <a:xfrm>
            <a:off x="10611336" y="4407937"/>
            <a:ext cx="1850417" cy="2418068"/>
          </a:xfrm>
          <a:prstGeom prst="rect">
            <a:avLst/>
          </a:prstGeom>
        </p:spPr>
      </p:pic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65333" y="855625"/>
            <a:ext cx="5861600" cy="22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42533" y="4121867"/>
            <a:ext cx="530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 userDrawn="1"/>
        </p:nvGrpSpPr>
        <p:grpSpPr>
          <a:xfrm>
            <a:off x="245093" y="4121867"/>
            <a:ext cx="672940" cy="717765"/>
            <a:chOff x="2501940" y="418177"/>
            <a:chExt cx="504705" cy="538324"/>
          </a:xfrm>
        </p:grpSpPr>
        <p:sp>
          <p:nvSpPr>
            <p:cNvPr id="19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" name="Google Shape;25;p2"/>
          <p:cNvGrpSpPr/>
          <p:nvPr userDrawn="1"/>
        </p:nvGrpSpPr>
        <p:grpSpPr>
          <a:xfrm>
            <a:off x="10470290" y="5101346"/>
            <a:ext cx="604609" cy="695717"/>
            <a:chOff x="6383519" y="4134092"/>
            <a:chExt cx="453457" cy="521788"/>
          </a:xfrm>
        </p:grpSpPr>
        <p:sp>
          <p:nvSpPr>
            <p:cNvPr id="26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 userDrawn="1"/>
        </p:nvGrpSpPr>
        <p:grpSpPr>
          <a:xfrm rot="879603">
            <a:off x="5066930" y="6615284"/>
            <a:ext cx="1449044" cy="1681205"/>
            <a:chOff x="7570415" y="3649325"/>
            <a:chExt cx="1505790" cy="2024569"/>
          </a:xfrm>
        </p:grpSpPr>
        <p:sp>
          <p:nvSpPr>
            <p:cNvPr id="57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02" name="图片 10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r="68004" b="27958"/>
          <a:stretch/>
        </p:blipFill>
        <p:spPr>
          <a:xfrm>
            <a:off x="-121047" y="4519869"/>
            <a:ext cx="1825423" cy="2606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" y="21077"/>
            <a:ext cx="1786707" cy="11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 userDrawn="1"/>
        </p:nvSpPr>
        <p:spPr>
          <a:xfrm rot="-431784">
            <a:off x="-687706" y="-795658"/>
            <a:ext cx="4428801" cy="3942907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;p2"/>
          <p:cNvSpPr/>
          <p:nvPr userDrawn="1"/>
        </p:nvSpPr>
        <p:spPr>
          <a:xfrm>
            <a:off x="-891787" y="-1634284"/>
            <a:ext cx="3088083" cy="5917659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42533" y="4121867"/>
            <a:ext cx="530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" name="Google Shape;12;p2"/>
          <p:cNvSpPr/>
          <p:nvPr userDrawn="1"/>
        </p:nvSpPr>
        <p:spPr>
          <a:xfrm>
            <a:off x="11124857" y="3778868"/>
            <a:ext cx="1573604" cy="3058584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3;p2"/>
          <p:cNvSpPr/>
          <p:nvPr userDrawn="1"/>
        </p:nvSpPr>
        <p:spPr>
          <a:xfrm>
            <a:off x="8482495" y="5872183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4;p2"/>
          <p:cNvSpPr/>
          <p:nvPr userDrawn="1"/>
        </p:nvSpPr>
        <p:spPr>
          <a:xfrm>
            <a:off x="11067635" y="454712"/>
            <a:ext cx="1423757" cy="279053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15;p2"/>
          <p:cNvSpPr/>
          <p:nvPr userDrawn="1"/>
        </p:nvSpPr>
        <p:spPr>
          <a:xfrm>
            <a:off x="-364996" y="3324789"/>
            <a:ext cx="1016475" cy="2739540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6;p2"/>
          <p:cNvSpPr/>
          <p:nvPr userDrawn="1"/>
        </p:nvSpPr>
        <p:spPr>
          <a:xfrm>
            <a:off x="9000716" y="4781342"/>
            <a:ext cx="3923585" cy="2571497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18;p2"/>
          <p:cNvGrpSpPr/>
          <p:nvPr userDrawn="1"/>
        </p:nvGrpSpPr>
        <p:grpSpPr>
          <a:xfrm>
            <a:off x="3442534" y="146862"/>
            <a:ext cx="672940" cy="717765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" name="Google Shape;25;p2"/>
          <p:cNvGrpSpPr/>
          <p:nvPr userDrawn="1"/>
        </p:nvGrpSpPr>
        <p:grpSpPr>
          <a:xfrm>
            <a:off x="8308160" y="5512123"/>
            <a:ext cx="604609" cy="695717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oogle Shape;33;p2"/>
          <p:cNvGrpSpPr/>
          <p:nvPr userDrawn="1"/>
        </p:nvGrpSpPr>
        <p:grpSpPr>
          <a:xfrm>
            <a:off x="10625153" y="4412668"/>
            <a:ext cx="2007720" cy="2699425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" name="Google Shape;56;p2"/>
          <p:cNvGrpSpPr/>
          <p:nvPr userDrawn="1"/>
        </p:nvGrpSpPr>
        <p:grpSpPr>
          <a:xfrm rot="10086647">
            <a:off x="-763439" y="-2024259"/>
            <a:ext cx="3209117" cy="4314732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2" name="Google Shape;79;p2"/>
          <p:cNvGrpSpPr/>
          <p:nvPr userDrawn="1"/>
        </p:nvGrpSpPr>
        <p:grpSpPr>
          <a:xfrm rot="-4692804" flipH="1">
            <a:off x="10456509" y="5140364"/>
            <a:ext cx="1613904" cy="2170249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506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25"/>
          <p:cNvSpPr/>
          <p:nvPr/>
        </p:nvSpPr>
        <p:spPr>
          <a:xfrm>
            <a:off x="-1047352" y="-969454"/>
            <a:ext cx="3088083" cy="5917659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77" name="Google Shape;1977;p25"/>
          <p:cNvSpPr/>
          <p:nvPr/>
        </p:nvSpPr>
        <p:spPr>
          <a:xfrm>
            <a:off x="11124857" y="3778868"/>
            <a:ext cx="1573604" cy="3058584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78" name="Google Shape;1978;p25"/>
          <p:cNvSpPr/>
          <p:nvPr/>
        </p:nvSpPr>
        <p:spPr>
          <a:xfrm>
            <a:off x="8482495" y="5872183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79" name="Google Shape;1979;p25"/>
          <p:cNvSpPr/>
          <p:nvPr/>
        </p:nvSpPr>
        <p:spPr>
          <a:xfrm>
            <a:off x="11067635" y="454712"/>
            <a:ext cx="1423757" cy="279053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80" name="Google Shape;1980;p25"/>
          <p:cNvSpPr/>
          <p:nvPr/>
        </p:nvSpPr>
        <p:spPr>
          <a:xfrm>
            <a:off x="-560564" y="3763047"/>
            <a:ext cx="1016475" cy="2739540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81" name="Google Shape;1981;p25"/>
          <p:cNvSpPr/>
          <p:nvPr/>
        </p:nvSpPr>
        <p:spPr>
          <a:xfrm>
            <a:off x="9000716" y="4781342"/>
            <a:ext cx="3923585" cy="2571497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82" name="Google Shape;1982;p25"/>
          <p:cNvSpPr/>
          <p:nvPr/>
        </p:nvSpPr>
        <p:spPr>
          <a:xfrm rot="-431784">
            <a:off x="-731083" y="-1091730"/>
            <a:ext cx="4428801" cy="3942907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83" name="Google Shape;1983;p25"/>
          <p:cNvGrpSpPr/>
          <p:nvPr/>
        </p:nvGrpSpPr>
        <p:grpSpPr>
          <a:xfrm>
            <a:off x="3132721" y="252770"/>
            <a:ext cx="672940" cy="717765"/>
            <a:chOff x="2501940" y="418177"/>
            <a:chExt cx="504705" cy="538324"/>
          </a:xfrm>
        </p:grpSpPr>
        <p:sp>
          <p:nvSpPr>
            <p:cNvPr id="1984" name="Google Shape;1984;p25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90" name="Google Shape;1990;p25"/>
          <p:cNvGrpSpPr/>
          <p:nvPr/>
        </p:nvGrpSpPr>
        <p:grpSpPr>
          <a:xfrm>
            <a:off x="8308160" y="5512123"/>
            <a:ext cx="604609" cy="695717"/>
            <a:chOff x="6383519" y="4134092"/>
            <a:chExt cx="453457" cy="521788"/>
          </a:xfrm>
        </p:grpSpPr>
        <p:sp>
          <p:nvSpPr>
            <p:cNvPr id="1991" name="Google Shape;1991;p25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25"/>
          <p:cNvGrpSpPr/>
          <p:nvPr/>
        </p:nvGrpSpPr>
        <p:grpSpPr>
          <a:xfrm>
            <a:off x="10625153" y="4412668"/>
            <a:ext cx="2007720" cy="2699425"/>
            <a:chOff x="7570415" y="3649325"/>
            <a:chExt cx="1505790" cy="2024569"/>
          </a:xfrm>
        </p:grpSpPr>
        <p:sp>
          <p:nvSpPr>
            <p:cNvPr id="1999" name="Google Shape;1999;p2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9" name="Google Shape;2009;p2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0" name="Google Shape;2010;p2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1" name="Google Shape;2011;p2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2" name="Google Shape;2012;p2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3" name="Google Shape;2013;p2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4" name="Google Shape;2014;p2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6" name="Google Shape;2016;p2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7" name="Google Shape;2017;p2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8" name="Google Shape;2018;p2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9" name="Google Shape;2019;p2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0" name="Google Shape;2020;p2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1" name="Google Shape;2021;p25"/>
          <p:cNvGrpSpPr/>
          <p:nvPr/>
        </p:nvGrpSpPr>
        <p:grpSpPr>
          <a:xfrm rot="10086647">
            <a:off x="-763439" y="-2024259"/>
            <a:ext cx="3209117" cy="4314732"/>
            <a:chOff x="7570415" y="3649325"/>
            <a:chExt cx="1505790" cy="2024569"/>
          </a:xfrm>
        </p:grpSpPr>
        <p:sp>
          <p:nvSpPr>
            <p:cNvPr id="2022" name="Google Shape;2022;p2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3" name="Google Shape;2023;p2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4" name="Google Shape;2024;p2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5" name="Google Shape;2025;p2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6" name="Google Shape;2026;p2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7" name="Google Shape;2027;p2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8" name="Google Shape;2028;p2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9" name="Google Shape;2029;p2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0" name="Google Shape;2030;p2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1" name="Google Shape;2031;p2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2" name="Google Shape;2032;p2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3" name="Google Shape;2033;p2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4" name="Google Shape;2034;p2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5" name="Google Shape;2035;p2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6" name="Google Shape;2036;p2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7" name="Google Shape;2037;p2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8" name="Google Shape;2038;p2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9" name="Google Shape;2039;p2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0" name="Google Shape;2040;p2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1" name="Google Shape;2041;p2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2" name="Google Shape;2042;p2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3" name="Google Shape;2043;p2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44" name="Google Shape;2044;p25"/>
          <p:cNvGrpSpPr/>
          <p:nvPr/>
        </p:nvGrpSpPr>
        <p:grpSpPr>
          <a:xfrm rot="-4692804" flipH="1">
            <a:off x="10456509" y="5140364"/>
            <a:ext cx="1613904" cy="2170249"/>
            <a:chOff x="7570415" y="3649325"/>
            <a:chExt cx="1505790" cy="2024569"/>
          </a:xfrm>
        </p:grpSpPr>
        <p:sp>
          <p:nvSpPr>
            <p:cNvPr id="2045" name="Google Shape;2045;p2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6" name="Google Shape;2046;p2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7" name="Google Shape;2047;p2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8" name="Google Shape;2048;p2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9" name="Google Shape;2049;p2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0" name="Google Shape;2050;p2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1" name="Google Shape;2051;p2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2" name="Google Shape;2052;p2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3" name="Google Shape;2053;p2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4" name="Google Shape;2054;p2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5" name="Google Shape;2055;p2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6" name="Google Shape;2056;p2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7" name="Google Shape;2057;p2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8" name="Google Shape;2058;p2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9" name="Google Shape;2059;p2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0" name="Google Shape;2060;p2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1" name="Google Shape;2061;p2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2" name="Google Shape;2062;p2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3" name="Google Shape;2063;p2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4" name="Google Shape;2064;p2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5" name="Google Shape;2065;p2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6" name="Google Shape;2066;p2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32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30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26"/>
          <p:cNvSpPr/>
          <p:nvPr/>
        </p:nvSpPr>
        <p:spPr>
          <a:xfrm rot="-4847989" flipH="1">
            <a:off x="11943907" y="982209"/>
            <a:ext cx="1686648" cy="2442761"/>
          </a:xfrm>
          <a:custGeom>
            <a:avLst/>
            <a:gdLst/>
            <a:ahLst/>
            <a:cxnLst/>
            <a:rect l="l" t="t" r="r" b="b"/>
            <a:pathLst>
              <a:path w="21765" h="31521" extrusionOk="0">
                <a:moveTo>
                  <a:pt x="11460" y="0"/>
                </a:moveTo>
                <a:cubicBezTo>
                  <a:pt x="10272" y="0"/>
                  <a:pt x="9008" y="368"/>
                  <a:pt x="7680" y="1206"/>
                </a:cubicBezTo>
                <a:cubicBezTo>
                  <a:pt x="2953" y="4218"/>
                  <a:pt x="0" y="12017"/>
                  <a:pt x="3012" y="17017"/>
                </a:cubicBezTo>
                <a:cubicBezTo>
                  <a:pt x="5572" y="21268"/>
                  <a:pt x="11561" y="22756"/>
                  <a:pt x="13514" y="27328"/>
                </a:cubicBezTo>
                <a:cubicBezTo>
                  <a:pt x="14109" y="28709"/>
                  <a:pt x="14359" y="30436"/>
                  <a:pt x="15669" y="31198"/>
                </a:cubicBezTo>
                <a:cubicBezTo>
                  <a:pt x="16054" y="31420"/>
                  <a:pt x="16484" y="31521"/>
                  <a:pt x="16921" y="31521"/>
                </a:cubicBezTo>
                <a:cubicBezTo>
                  <a:pt x="17791" y="31521"/>
                  <a:pt x="18690" y="31122"/>
                  <a:pt x="19324" y="30495"/>
                </a:cubicBezTo>
                <a:cubicBezTo>
                  <a:pt x="20276" y="29555"/>
                  <a:pt x="20717" y="28245"/>
                  <a:pt x="21015" y="26935"/>
                </a:cubicBezTo>
                <a:cubicBezTo>
                  <a:pt x="21610" y="24352"/>
                  <a:pt x="21681" y="21685"/>
                  <a:pt x="21717" y="19018"/>
                </a:cubicBezTo>
                <a:cubicBezTo>
                  <a:pt x="21765" y="15184"/>
                  <a:pt x="21681" y="11219"/>
                  <a:pt x="20074" y="7742"/>
                </a:cubicBezTo>
                <a:cubicBezTo>
                  <a:pt x="18194" y="3648"/>
                  <a:pt x="15203" y="0"/>
                  <a:pt x="114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69" name="Google Shape;2069;p26"/>
          <p:cNvSpPr/>
          <p:nvPr/>
        </p:nvSpPr>
        <p:spPr>
          <a:xfrm rot="10800000" flipH="1">
            <a:off x="9562582" y="-716041"/>
            <a:ext cx="3923543" cy="2571497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70" name="Google Shape;2070;p26"/>
          <p:cNvSpPr/>
          <p:nvPr/>
        </p:nvSpPr>
        <p:spPr>
          <a:xfrm rot="10800000" flipH="1">
            <a:off x="11232014" y="6138006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071" name="Google Shape;2071;p26"/>
          <p:cNvGrpSpPr/>
          <p:nvPr/>
        </p:nvGrpSpPr>
        <p:grpSpPr>
          <a:xfrm>
            <a:off x="10042260" y="155556"/>
            <a:ext cx="604609" cy="695717"/>
            <a:chOff x="6383519" y="4134092"/>
            <a:chExt cx="453457" cy="521788"/>
          </a:xfrm>
        </p:grpSpPr>
        <p:sp>
          <p:nvSpPr>
            <p:cNvPr id="2072" name="Google Shape;2072;p26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3" name="Google Shape;2073;p26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4" name="Google Shape;2074;p26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5" name="Google Shape;2075;p26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6" name="Google Shape;2076;p26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7" name="Google Shape;2077;p26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8" name="Google Shape;2078;p26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79" name="Google Shape;2079;p26"/>
          <p:cNvGrpSpPr/>
          <p:nvPr/>
        </p:nvGrpSpPr>
        <p:grpSpPr>
          <a:xfrm>
            <a:off x="11446743" y="5790172"/>
            <a:ext cx="605124" cy="695673"/>
            <a:chOff x="281307" y="508728"/>
            <a:chExt cx="453843" cy="521755"/>
          </a:xfrm>
        </p:grpSpPr>
        <p:sp>
          <p:nvSpPr>
            <p:cNvPr id="2080" name="Google Shape;2080;p26"/>
            <p:cNvSpPr/>
            <p:nvPr/>
          </p:nvSpPr>
          <p:spPr>
            <a:xfrm>
              <a:off x="431454" y="766282"/>
              <a:ext cx="70481" cy="59564"/>
            </a:xfrm>
            <a:custGeom>
              <a:avLst/>
              <a:gdLst/>
              <a:ahLst/>
              <a:cxnLst/>
              <a:rect l="l" t="t" r="r" b="b"/>
              <a:pathLst>
                <a:path w="2195" h="1855" extrusionOk="0">
                  <a:moveTo>
                    <a:pt x="1240" y="0"/>
                  </a:moveTo>
                  <a:cubicBezTo>
                    <a:pt x="971" y="0"/>
                    <a:pt x="717" y="135"/>
                    <a:pt x="537" y="338"/>
                  </a:cubicBezTo>
                  <a:lnTo>
                    <a:pt x="537" y="338"/>
                  </a:lnTo>
                  <a:cubicBezTo>
                    <a:pt x="11" y="422"/>
                    <a:pt x="1" y="1373"/>
                    <a:pt x="528" y="1513"/>
                  </a:cubicBezTo>
                  <a:lnTo>
                    <a:pt x="528" y="1513"/>
                  </a:lnTo>
                  <a:cubicBezTo>
                    <a:pt x="702" y="1724"/>
                    <a:pt x="949" y="1855"/>
                    <a:pt x="1233" y="1855"/>
                  </a:cubicBezTo>
                  <a:cubicBezTo>
                    <a:pt x="1275" y="1855"/>
                    <a:pt x="1317" y="1852"/>
                    <a:pt x="1361" y="1846"/>
                  </a:cubicBezTo>
                  <a:cubicBezTo>
                    <a:pt x="1790" y="1775"/>
                    <a:pt x="2194" y="1394"/>
                    <a:pt x="2159" y="929"/>
                  </a:cubicBezTo>
                  <a:cubicBezTo>
                    <a:pt x="2147" y="501"/>
                    <a:pt x="1873" y="179"/>
                    <a:pt x="1480" y="36"/>
                  </a:cubicBezTo>
                  <a:cubicBezTo>
                    <a:pt x="1400" y="12"/>
                    <a:pt x="1319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1" name="Google Shape;2081;p26"/>
            <p:cNvSpPr/>
            <p:nvPr/>
          </p:nvSpPr>
          <p:spPr>
            <a:xfrm>
              <a:off x="448376" y="508728"/>
              <a:ext cx="138426" cy="133545"/>
            </a:xfrm>
            <a:custGeom>
              <a:avLst/>
              <a:gdLst/>
              <a:ahLst/>
              <a:cxnLst/>
              <a:rect l="l" t="t" r="r" b="b"/>
              <a:pathLst>
                <a:path w="4311" h="4159" extrusionOk="0">
                  <a:moveTo>
                    <a:pt x="2758" y="0"/>
                  </a:moveTo>
                  <a:cubicBezTo>
                    <a:pt x="2716" y="0"/>
                    <a:pt x="2674" y="3"/>
                    <a:pt x="2632" y="9"/>
                  </a:cubicBezTo>
                  <a:cubicBezTo>
                    <a:pt x="2516" y="25"/>
                    <a:pt x="2400" y="39"/>
                    <a:pt x="2284" y="55"/>
                  </a:cubicBezTo>
                  <a:lnTo>
                    <a:pt x="2284" y="55"/>
                  </a:lnTo>
                  <a:cubicBezTo>
                    <a:pt x="2257" y="53"/>
                    <a:pt x="2230" y="50"/>
                    <a:pt x="2203" y="45"/>
                  </a:cubicBezTo>
                  <a:cubicBezTo>
                    <a:pt x="2025" y="68"/>
                    <a:pt x="1846" y="80"/>
                    <a:pt x="1644" y="116"/>
                  </a:cubicBezTo>
                  <a:cubicBezTo>
                    <a:pt x="1489" y="187"/>
                    <a:pt x="1322" y="247"/>
                    <a:pt x="1155" y="318"/>
                  </a:cubicBezTo>
                  <a:cubicBezTo>
                    <a:pt x="774" y="533"/>
                    <a:pt x="489" y="914"/>
                    <a:pt x="310" y="1307"/>
                  </a:cubicBezTo>
                  <a:cubicBezTo>
                    <a:pt x="1" y="2033"/>
                    <a:pt x="132" y="2985"/>
                    <a:pt x="739" y="3557"/>
                  </a:cubicBezTo>
                  <a:cubicBezTo>
                    <a:pt x="1149" y="3931"/>
                    <a:pt x="1686" y="4158"/>
                    <a:pt x="2236" y="4158"/>
                  </a:cubicBezTo>
                  <a:cubicBezTo>
                    <a:pt x="2403" y="4158"/>
                    <a:pt x="2572" y="4137"/>
                    <a:pt x="2739" y="4093"/>
                  </a:cubicBezTo>
                  <a:cubicBezTo>
                    <a:pt x="3168" y="3974"/>
                    <a:pt x="3537" y="3700"/>
                    <a:pt x="3811" y="3343"/>
                  </a:cubicBezTo>
                  <a:cubicBezTo>
                    <a:pt x="4061" y="2985"/>
                    <a:pt x="4287" y="2509"/>
                    <a:pt x="4239" y="2081"/>
                  </a:cubicBezTo>
                  <a:cubicBezTo>
                    <a:pt x="4239" y="2031"/>
                    <a:pt x="4231" y="1982"/>
                    <a:pt x="4228" y="1933"/>
                  </a:cubicBezTo>
                  <a:lnTo>
                    <a:pt x="4228" y="1933"/>
                  </a:lnTo>
                  <a:cubicBezTo>
                    <a:pt x="4242" y="1840"/>
                    <a:pt x="4254" y="1747"/>
                    <a:pt x="4263" y="1652"/>
                  </a:cubicBezTo>
                  <a:cubicBezTo>
                    <a:pt x="4311" y="1271"/>
                    <a:pt x="4061" y="723"/>
                    <a:pt x="3787" y="485"/>
                  </a:cubicBezTo>
                  <a:cubicBezTo>
                    <a:pt x="3519" y="228"/>
                    <a:pt x="3136" y="0"/>
                    <a:pt x="2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2" name="Google Shape;2082;p26"/>
            <p:cNvSpPr/>
            <p:nvPr/>
          </p:nvSpPr>
          <p:spPr>
            <a:xfrm>
              <a:off x="655196" y="688672"/>
              <a:ext cx="73050" cy="56995"/>
            </a:xfrm>
            <a:custGeom>
              <a:avLst/>
              <a:gdLst/>
              <a:ahLst/>
              <a:cxnLst/>
              <a:rect l="l" t="t" r="r" b="b"/>
              <a:pathLst>
                <a:path w="2275" h="1775" extrusionOk="0">
                  <a:moveTo>
                    <a:pt x="1132" y="1"/>
                  </a:moveTo>
                  <a:cubicBezTo>
                    <a:pt x="1" y="1"/>
                    <a:pt x="1" y="1775"/>
                    <a:pt x="1132" y="1775"/>
                  </a:cubicBezTo>
                  <a:cubicBezTo>
                    <a:pt x="2263" y="1775"/>
                    <a:pt x="2275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3" name="Google Shape;2083;p26"/>
            <p:cNvSpPr/>
            <p:nvPr/>
          </p:nvSpPr>
          <p:spPr>
            <a:xfrm>
              <a:off x="281307" y="644714"/>
              <a:ext cx="65023" cy="50124"/>
            </a:xfrm>
            <a:custGeom>
              <a:avLst/>
              <a:gdLst/>
              <a:ahLst/>
              <a:cxnLst/>
              <a:rect l="l" t="t" r="r" b="b"/>
              <a:pathLst>
                <a:path w="2025" h="1561" extrusionOk="0">
                  <a:moveTo>
                    <a:pt x="1013" y="1"/>
                  </a:moveTo>
                  <a:cubicBezTo>
                    <a:pt x="1" y="1"/>
                    <a:pt x="1" y="1560"/>
                    <a:pt x="1013" y="1560"/>
                  </a:cubicBezTo>
                  <a:cubicBezTo>
                    <a:pt x="2025" y="1560"/>
                    <a:pt x="2025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558481" y="868360"/>
              <a:ext cx="45532" cy="54523"/>
            </a:xfrm>
            <a:custGeom>
              <a:avLst/>
              <a:gdLst/>
              <a:ahLst/>
              <a:cxnLst/>
              <a:rect l="l" t="t" r="r" b="b"/>
              <a:pathLst>
                <a:path w="1418" h="1698" extrusionOk="0">
                  <a:moveTo>
                    <a:pt x="703" y="1"/>
                  </a:moveTo>
                  <a:cubicBezTo>
                    <a:pt x="382" y="1"/>
                    <a:pt x="1" y="310"/>
                    <a:pt x="36" y="691"/>
                  </a:cubicBezTo>
                  <a:cubicBezTo>
                    <a:pt x="48" y="822"/>
                    <a:pt x="60" y="953"/>
                    <a:pt x="60" y="1072"/>
                  </a:cubicBezTo>
                  <a:cubicBezTo>
                    <a:pt x="102" y="1489"/>
                    <a:pt x="408" y="1697"/>
                    <a:pt x="713" y="1697"/>
                  </a:cubicBezTo>
                  <a:cubicBezTo>
                    <a:pt x="1019" y="1697"/>
                    <a:pt x="1322" y="1489"/>
                    <a:pt x="1358" y="1072"/>
                  </a:cubicBezTo>
                  <a:cubicBezTo>
                    <a:pt x="1370" y="941"/>
                    <a:pt x="1382" y="810"/>
                    <a:pt x="1382" y="691"/>
                  </a:cubicBezTo>
                  <a:cubicBezTo>
                    <a:pt x="1417" y="310"/>
                    <a:pt x="1060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380720" y="939098"/>
              <a:ext cx="117779" cy="91385"/>
            </a:xfrm>
            <a:custGeom>
              <a:avLst/>
              <a:gdLst/>
              <a:ahLst/>
              <a:cxnLst/>
              <a:rect l="l" t="t" r="r" b="b"/>
              <a:pathLst>
                <a:path w="3668" h="2846" extrusionOk="0">
                  <a:moveTo>
                    <a:pt x="1834" y="0"/>
                  </a:moveTo>
                  <a:cubicBezTo>
                    <a:pt x="0" y="0"/>
                    <a:pt x="0" y="2846"/>
                    <a:pt x="1834" y="2846"/>
                  </a:cubicBezTo>
                  <a:cubicBezTo>
                    <a:pt x="3667" y="2846"/>
                    <a:pt x="3667" y="0"/>
                    <a:pt x="1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648325" y="825557"/>
              <a:ext cx="86825" cy="66917"/>
            </a:xfrm>
            <a:custGeom>
              <a:avLst/>
              <a:gdLst/>
              <a:ahLst/>
              <a:cxnLst/>
              <a:rect l="l" t="t" r="r" b="b"/>
              <a:pathLst>
                <a:path w="2704" h="2084" extrusionOk="0">
                  <a:moveTo>
                    <a:pt x="1323" y="0"/>
                  </a:moveTo>
                  <a:cubicBezTo>
                    <a:pt x="1" y="0"/>
                    <a:pt x="8" y="2084"/>
                    <a:pt x="1346" y="2084"/>
                  </a:cubicBezTo>
                  <a:cubicBezTo>
                    <a:pt x="2679" y="2084"/>
                    <a:pt x="2703" y="0"/>
                    <a:pt x="1346" y="0"/>
                  </a:cubicBezTo>
                  <a:cubicBezTo>
                    <a:pt x="1338" y="0"/>
                    <a:pt x="1331" y="0"/>
                    <a:pt x="1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87" name="Google Shape;2087;p26"/>
          <p:cNvGrpSpPr/>
          <p:nvPr/>
        </p:nvGrpSpPr>
        <p:grpSpPr>
          <a:xfrm rot="10800000" flipH="1">
            <a:off x="10732034" y="-430967"/>
            <a:ext cx="2194241" cy="2708325"/>
            <a:chOff x="14449550" y="3157725"/>
            <a:chExt cx="1645681" cy="2031244"/>
          </a:xfrm>
        </p:grpSpPr>
        <p:sp>
          <p:nvSpPr>
            <p:cNvPr id="2088" name="Google Shape;2088;p26"/>
            <p:cNvSpPr/>
            <p:nvPr/>
          </p:nvSpPr>
          <p:spPr>
            <a:xfrm>
              <a:off x="14962100" y="3229275"/>
              <a:ext cx="112250" cy="148825"/>
            </a:xfrm>
            <a:custGeom>
              <a:avLst/>
              <a:gdLst/>
              <a:ahLst/>
              <a:cxnLst/>
              <a:rect l="l" t="t" r="r" b="b"/>
              <a:pathLst>
                <a:path w="4490" h="5953" extrusionOk="0">
                  <a:moveTo>
                    <a:pt x="2177" y="550"/>
                  </a:moveTo>
                  <a:cubicBezTo>
                    <a:pt x="2504" y="550"/>
                    <a:pt x="2836" y="660"/>
                    <a:pt x="3119" y="878"/>
                  </a:cubicBezTo>
                  <a:cubicBezTo>
                    <a:pt x="3791" y="1399"/>
                    <a:pt x="3900" y="2293"/>
                    <a:pt x="3853" y="3088"/>
                  </a:cubicBezTo>
                  <a:cubicBezTo>
                    <a:pt x="3825" y="3557"/>
                    <a:pt x="3709" y="4027"/>
                    <a:pt x="3500" y="4448"/>
                  </a:cubicBezTo>
                  <a:cubicBezTo>
                    <a:pt x="3363" y="4728"/>
                    <a:pt x="3153" y="4974"/>
                    <a:pt x="2978" y="5234"/>
                  </a:cubicBezTo>
                  <a:lnTo>
                    <a:pt x="2978" y="5234"/>
                  </a:lnTo>
                  <a:cubicBezTo>
                    <a:pt x="2835" y="5016"/>
                    <a:pt x="2625" y="4844"/>
                    <a:pt x="2410" y="4681"/>
                  </a:cubicBezTo>
                  <a:cubicBezTo>
                    <a:pt x="2047" y="4407"/>
                    <a:pt x="1701" y="4140"/>
                    <a:pt x="1416" y="3780"/>
                  </a:cubicBezTo>
                  <a:cubicBezTo>
                    <a:pt x="851" y="3057"/>
                    <a:pt x="423" y="1988"/>
                    <a:pt x="1012" y="1159"/>
                  </a:cubicBezTo>
                  <a:cubicBezTo>
                    <a:pt x="1298" y="752"/>
                    <a:pt x="1732" y="550"/>
                    <a:pt x="2177" y="550"/>
                  </a:cubicBezTo>
                  <a:close/>
                  <a:moveTo>
                    <a:pt x="2150" y="0"/>
                  </a:moveTo>
                  <a:cubicBezTo>
                    <a:pt x="1780" y="0"/>
                    <a:pt x="1411" y="104"/>
                    <a:pt x="1087" y="330"/>
                  </a:cubicBezTo>
                  <a:cubicBezTo>
                    <a:pt x="186" y="960"/>
                    <a:pt x="1" y="2090"/>
                    <a:pt x="382" y="3077"/>
                  </a:cubicBezTo>
                  <a:cubicBezTo>
                    <a:pt x="604" y="3657"/>
                    <a:pt x="951" y="4184"/>
                    <a:pt x="1395" y="4619"/>
                  </a:cubicBezTo>
                  <a:cubicBezTo>
                    <a:pt x="1810" y="5027"/>
                    <a:pt x="2355" y="5294"/>
                    <a:pt x="2643" y="5819"/>
                  </a:cubicBezTo>
                  <a:cubicBezTo>
                    <a:pt x="2695" y="5913"/>
                    <a:pt x="2776" y="5953"/>
                    <a:pt x="2858" y="5953"/>
                  </a:cubicBezTo>
                  <a:cubicBezTo>
                    <a:pt x="2991" y="5953"/>
                    <a:pt x="3126" y="5848"/>
                    <a:pt x="3144" y="5703"/>
                  </a:cubicBezTo>
                  <a:lnTo>
                    <a:pt x="3144" y="5703"/>
                  </a:lnTo>
                  <a:cubicBezTo>
                    <a:pt x="3485" y="5504"/>
                    <a:pt x="3736" y="5107"/>
                    <a:pt x="3911" y="4780"/>
                  </a:cubicBezTo>
                  <a:cubicBezTo>
                    <a:pt x="4147" y="4339"/>
                    <a:pt x="4297" y="3855"/>
                    <a:pt x="4366" y="3358"/>
                  </a:cubicBezTo>
                  <a:cubicBezTo>
                    <a:pt x="4490" y="2437"/>
                    <a:pt x="4376" y="1371"/>
                    <a:pt x="3701" y="672"/>
                  </a:cubicBezTo>
                  <a:cubicBezTo>
                    <a:pt x="3292" y="248"/>
                    <a:pt x="2720" y="0"/>
                    <a:pt x="2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15010175" y="3339525"/>
              <a:ext cx="40350" cy="41250"/>
            </a:xfrm>
            <a:custGeom>
              <a:avLst/>
              <a:gdLst/>
              <a:ahLst/>
              <a:cxnLst/>
              <a:rect l="l" t="t" r="r" b="b"/>
              <a:pathLst>
                <a:path w="1614" h="1650" extrusionOk="0">
                  <a:moveTo>
                    <a:pt x="490" y="734"/>
                  </a:moveTo>
                  <a:cubicBezTo>
                    <a:pt x="491" y="734"/>
                    <a:pt x="492" y="734"/>
                    <a:pt x="493" y="734"/>
                  </a:cubicBezTo>
                  <a:lnTo>
                    <a:pt x="493" y="734"/>
                  </a:lnTo>
                  <a:cubicBezTo>
                    <a:pt x="493" y="734"/>
                    <a:pt x="493" y="734"/>
                    <a:pt x="493" y="734"/>
                  </a:cubicBezTo>
                  <a:lnTo>
                    <a:pt x="493" y="734"/>
                  </a:lnTo>
                  <a:cubicBezTo>
                    <a:pt x="492" y="734"/>
                    <a:pt x="491" y="734"/>
                    <a:pt x="490" y="734"/>
                  </a:cubicBezTo>
                  <a:close/>
                  <a:moveTo>
                    <a:pt x="1228" y="0"/>
                  </a:moveTo>
                  <a:cubicBezTo>
                    <a:pt x="1101" y="0"/>
                    <a:pt x="982" y="64"/>
                    <a:pt x="905" y="165"/>
                  </a:cubicBezTo>
                  <a:cubicBezTo>
                    <a:pt x="890" y="185"/>
                    <a:pt x="876" y="206"/>
                    <a:pt x="864" y="227"/>
                  </a:cubicBezTo>
                  <a:lnTo>
                    <a:pt x="864" y="227"/>
                  </a:lnTo>
                  <a:cubicBezTo>
                    <a:pt x="780" y="167"/>
                    <a:pt x="681" y="128"/>
                    <a:pt x="573" y="120"/>
                  </a:cubicBezTo>
                  <a:cubicBezTo>
                    <a:pt x="561" y="119"/>
                    <a:pt x="549" y="119"/>
                    <a:pt x="538" y="119"/>
                  </a:cubicBezTo>
                  <a:cubicBezTo>
                    <a:pt x="330" y="119"/>
                    <a:pt x="124" y="262"/>
                    <a:pt x="69" y="466"/>
                  </a:cubicBezTo>
                  <a:cubicBezTo>
                    <a:pt x="0" y="713"/>
                    <a:pt x="179" y="901"/>
                    <a:pt x="312" y="1086"/>
                  </a:cubicBezTo>
                  <a:cubicBezTo>
                    <a:pt x="374" y="1169"/>
                    <a:pt x="435" y="1254"/>
                    <a:pt x="497" y="1340"/>
                  </a:cubicBezTo>
                  <a:cubicBezTo>
                    <a:pt x="583" y="1450"/>
                    <a:pt x="693" y="1549"/>
                    <a:pt x="812" y="1618"/>
                  </a:cubicBezTo>
                  <a:cubicBezTo>
                    <a:pt x="851" y="1640"/>
                    <a:pt x="891" y="1650"/>
                    <a:pt x="929" y="1650"/>
                  </a:cubicBezTo>
                  <a:cubicBezTo>
                    <a:pt x="1075" y="1650"/>
                    <a:pt x="1200" y="1508"/>
                    <a:pt x="1161" y="1350"/>
                  </a:cubicBezTo>
                  <a:cubicBezTo>
                    <a:pt x="1161" y="1349"/>
                    <a:pt x="1161" y="1348"/>
                    <a:pt x="1161" y="1347"/>
                  </a:cubicBezTo>
                  <a:lnTo>
                    <a:pt x="1161" y="1347"/>
                  </a:lnTo>
                  <a:cubicBezTo>
                    <a:pt x="1200" y="1328"/>
                    <a:pt x="1236" y="1303"/>
                    <a:pt x="1264" y="1278"/>
                  </a:cubicBezTo>
                  <a:cubicBezTo>
                    <a:pt x="1333" y="1221"/>
                    <a:pt x="1398" y="1145"/>
                    <a:pt x="1443" y="1066"/>
                  </a:cubicBezTo>
                  <a:cubicBezTo>
                    <a:pt x="1536" y="905"/>
                    <a:pt x="1580" y="727"/>
                    <a:pt x="1601" y="545"/>
                  </a:cubicBezTo>
                  <a:cubicBezTo>
                    <a:pt x="1610" y="456"/>
                    <a:pt x="1614" y="360"/>
                    <a:pt x="1590" y="271"/>
                  </a:cubicBezTo>
                  <a:cubicBezTo>
                    <a:pt x="1549" y="114"/>
                    <a:pt x="1398" y="3"/>
                    <a:pt x="1237" y="0"/>
                  </a:cubicBezTo>
                  <a:cubicBezTo>
                    <a:pt x="1234" y="0"/>
                    <a:pt x="1231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15091800" y="3157725"/>
              <a:ext cx="112225" cy="148800"/>
            </a:xfrm>
            <a:custGeom>
              <a:avLst/>
              <a:gdLst/>
              <a:ahLst/>
              <a:cxnLst/>
              <a:rect l="l" t="t" r="r" b="b"/>
              <a:pathLst>
                <a:path w="4489" h="5952" extrusionOk="0">
                  <a:moveTo>
                    <a:pt x="2176" y="550"/>
                  </a:moveTo>
                  <a:cubicBezTo>
                    <a:pt x="2503" y="550"/>
                    <a:pt x="2835" y="659"/>
                    <a:pt x="3118" y="879"/>
                  </a:cubicBezTo>
                  <a:cubicBezTo>
                    <a:pt x="3790" y="1400"/>
                    <a:pt x="3899" y="2291"/>
                    <a:pt x="3852" y="3089"/>
                  </a:cubicBezTo>
                  <a:cubicBezTo>
                    <a:pt x="3824" y="3555"/>
                    <a:pt x="3708" y="4027"/>
                    <a:pt x="3499" y="4449"/>
                  </a:cubicBezTo>
                  <a:cubicBezTo>
                    <a:pt x="3362" y="4726"/>
                    <a:pt x="3152" y="4972"/>
                    <a:pt x="2978" y="5233"/>
                  </a:cubicBezTo>
                  <a:lnTo>
                    <a:pt x="2978" y="5233"/>
                  </a:lnTo>
                  <a:cubicBezTo>
                    <a:pt x="2834" y="5015"/>
                    <a:pt x="2625" y="4843"/>
                    <a:pt x="2409" y="4682"/>
                  </a:cubicBezTo>
                  <a:cubicBezTo>
                    <a:pt x="2046" y="4408"/>
                    <a:pt x="1700" y="4138"/>
                    <a:pt x="1416" y="3777"/>
                  </a:cubicBezTo>
                  <a:cubicBezTo>
                    <a:pt x="850" y="3055"/>
                    <a:pt x="422" y="1989"/>
                    <a:pt x="1011" y="1157"/>
                  </a:cubicBezTo>
                  <a:cubicBezTo>
                    <a:pt x="1297" y="752"/>
                    <a:pt x="1731" y="550"/>
                    <a:pt x="2176" y="550"/>
                  </a:cubicBezTo>
                  <a:close/>
                  <a:moveTo>
                    <a:pt x="2153" y="0"/>
                  </a:moveTo>
                  <a:cubicBezTo>
                    <a:pt x="1782" y="0"/>
                    <a:pt x="1412" y="104"/>
                    <a:pt x="1087" y="331"/>
                  </a:cubicBezTo>
                  <a:cubicBezTo>
                    <a:pt x="186" y="961"/>
                    <a:pt x="1" y="2088"/>
                    <a:pt x="381" y="3078"/>
                  </a:cubicBezTo>
                  <a:cubicBezTo>
                    <a:pt x="604" y="3654"/>
                    <a:pt x="950" y="4185"/>
                    <a:pt x="1395" y="4617"/>
                  </a:cubicBezTo>
                  <a:cubicBezTo>
                    <a:pt x="1810" y="5025"/>
                    <a:pt x="2354" y="5295"/>
                    <a:pt x="2642" y="5816"/>
                  </a:cubicBezTo>
                  <a:cubicBezTo>
                    <a:pt x="2695" y="5911"/>
                    <a:pt x="2777" y="5951"/>
                    <a:pt x="2859" y="5951"/>
                  </a:cubicBezTo>
                  <a:cubicBezTo>
                    <a:pt x="2991" y="5951"/>
                    <a:pt x="3125" y="5849"/>
                    <a:pt x="3143" y="5704"/>
                  </a:cubicBezTo>
                  <a:lnTo>
                    <a:pt x="3143" y="5704"/>
                  </a:lnTo>
                  <a:cubicBezTo>
                    <a:pt x="3484" y="5505"/>
                    <a:pt x="3736" y="5108"/>
                    <a:pt x="3910" y="4781"/>
                  </a:cubicBezTo>
                  <a:cubicBezTo>
                    <a:pt x="4150" y="4340"/>
                    <a:pt x="4297" y="3856"/>
                    <a:pt x="4366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2" y="0"/>
                    <a:pt x="2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15139850" y="3267925"/>
              <a:ext cx="40375" cy="41325"/>
            </a:xfrm>
            <a:custGeom>
              <a:avLst/>
              <a:gdLst/>
              <a:ahLst/>
              <a:cxnLst/>
              <a:rect l="l" t="t" r="r" b="b"/>
              <a:pathLst>
                <a:path w="1615" h="1653" extrusionOk="0">
                  <a:moveTo>
                    <a:pt x="652" y="521"/>
                  </a:moveTo>
                  <a:cubicBezTo>
                    <a:pt x="652" y="522"/>
                    <a:pt x="653" y="523"/>
                    <a:pt x="653" y="524"/>
                  </a:cubicBezTo>
                  <a:lnTo>
                    <a:pt x="653" y="524"/>
                  </a:lnTo>
                  <a:cubicBezTo>
                    <a:pt x="652" y="523"/>
                    <a:pt x="652" y="522"/>
                    <a:pt x="652" y="521"/>
                  </a:cubicBezTo>
                  <a:close/>
                  <a:moveTo>
                    <a:pt x="465" y="705"/>
                  </a:moveTo>
                  <a:cubicBezTo>
                    <a:pt x="467" y="706"/>
                    <a:pt x="468" y="708"/>
                    <a:pt x="470" y="709"/>
                  </a:cubicBezTo>
                  <a:cubicBezTo>
                    <a:pt x="470" y="709"/>
                    <a:pt x="471" y="710"/>
                    <a:pt x="471" y="710"/>
                  </a:cubicBezTo>
                  <a:lnTo>
                    <a:pt x="471" y="710"/>
                  </a:lnTo>
                  <a:cubicBezTo>
                    <a:pt x="469" y="708"/>
                    <a:pt x="467" y="707"/>
                    <a:pt x="465" y="705"/>
                  </a:cubicBezTo>
                  <a:close/>
                  <a:moveTo>
                    <a:pt x="473" y="718"/>
                  </a:moveTo>
                  <a:lnTo>
                    <a:pt x="473" y="718"/>
                  </a:lnTo>
                  <a:cubicBezTo>
                    <a:pt x="473" y="718"/>
                    <a:pt x="477" y="720"/>
                    <a:pt x="484" y="723"/>
                  </a:cubicBezTo>
                  <a:lnTo>
                    <a:pt x="484" y="723"/>
                  </a:lnTo>
                  <a:cubicBezTo>
                    <a:pt x="484" y="723"/>
                    <a:pt x="484" y="723"/>
                    <a:pt x="485" y="724"/>
                  </a:cubicBezTo>
                  <a:lnTo>
                    <a:pt x="485" y="724"/>
                  </a:lnTo>
                  <a:cubicBezTo>
                    <a:pt x="477" y="720"/>
                    <a:pt x="473" y="718"/>
                    <a:pt x="473" y="718"/>
                  </a:cubicBezTo>
                  <a:close/>
                  <a:moveTo>
                    <a:pt x="1232" y="0"/>
                  </a:moveTo>
                  <a:cubicBezTo>
                    <a:pt x="1061" y="0"/>
                    <a:pt x="943" y="99"/>
                    <a:pt x="865" y="230"/>
                  </a:cubicBezTo>
                  <a:lnTo>
                    <a:pt x="865" y="230"/>
                  </a:lnTo>
                  <a:cubicBezTo>
                    <a:pt x="781" y="170"/>
                    <a:pt x="682" y="132"/>
                    <a:pt x="573" y="123"/>
                  </a:cubicBezTo>
                  <a:cubicBezTo>
                    <a:pt x="561" y="123"/>
                    <a:pt x="549" y="122"/>
                    <a:pt x="537" y="122"/>
                  </a:cubicBezTo>
                  <a:cubicBezTo>
                    <a:pt x="329" y="122"/>
                    <a:pt x="124" y="262"/>
                    <a:pt x="70" y="466"/>
                  </a:cubicBezTo>
                  <a:cubicBezTo>
                    <a:pt x="0" y="713"/>
                    <a:pt x="179" y="905"/>
                    <a:pt x="312" y="1086"/>
                  </a:cubicBezTo>
                  <a:cubicBezTo>
                    <a:pt x="374" y="1172"/>
                    <a:pt x="435" y="1257"/>
                    <a:pt x="497" y="1340"/>
                  </a:cubicBezTo>
                  <a:cubicBezTo>
                    <a:pt x="584" y="1453"/>
                    <a:pt x="693" y="1552"/>
                    <a:pt x="813" y="1621"/>
                  </a:cubicBezTo>
                  <a:cubicBezTo>
                    <a:pt x="851" y="1643"/>
                    <a:pt x="891" y="1653"/>
                    <a:pt x="929" y="1653"/>
                  </a:cubicBezTo>
                  <a:cubicBezTo>
                    <a:pt x="1075" y="1653"/>
                    <a:pt x="1200" y="1510"/>
                    <a:pt x="1162" y="1350"/>
                  </a:cubicBezTo>
                  <a:cubicBezTo>
                    <a:pt x="1162" y="1350"/>
                    <a:pt x="1162" y="1349"/>
                    <a:pt x="1162" y="1349"/>
                  </a:cubicBezTo>
                  <a:lnTo>
                    <a:pt x="1162" y="1349"/>
                  </a:lnTo>
                  <a:cubicBezTo>
                    <a:pt x="1201" y="1329"/>
                    <a:pt x="1237" y="1304"/>
                    <a:pt x="1265" y="1278"/>
                  </a:cubicBezTo>
                  <a:cubicBezTo>
                    <a:pt x="1333" y="1220"/>
                    <a:pt x="1398" y="1145"/>
                    <a:pt x="1443" y="1069"/>
                  </a:cubicBezTo>
                  <a:cubicBezTo>
                    <a:pt x="1536" y="908"/>
                    <a:pt x="1580" y="729"/>
                    <a:pt x="1601" y="549"/>
                  </a:cubicBezTo>
                  <a:cubicBezTo>
                    <a:pt x="1611" y="456"/>
                    <a:pt x="1615" y="359"/>
                    <a:pt x="1591" y="271"/>
                  </a:cubicBezTo>
                  <a:cubicBezTo>
                    <a:pt x="1550" y="113"/>
                    <a:pt x="1398" y="3"/>
                    <a:pt x="1237" y="0"/>
                  </a:cubicBezTo>
                  <a:cubicBezTo>
                    <a:pt x="1235" y="0"/>
                    <a:pt x="1233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15442650" y="3215900"/>
              <a:ext cx="109750" cy="148875"/>
            </a:xfrm>
            <a:custGeom>
              <a:avLst/>
              <a:gdLst/>
              <a:ahLst/>
              <a:cxnLst/>
              <a:rect l="l" t="t" r="r" b="b"/>
              <a:pathLst>
                <a:path w="4390" h="5955" extrusionOk="0">
                  <a:moveTo>
                    <a:pt x="2126" y="548"/>
                  </a:moveTo>
                  <a:cubicBezTo>
                    <a:pt x="2701" y="548"/>
                    <a:pt x="3232" y="919"/>
                    <a:pt x="3492" y="1468"/>
                  </a:cubicBezTo>
                  <a:cubicBezTo>
                    <a:pt x="3824" y="2177"/>
                    <a:pt x="3585" y="3027"/>
                    <a:pt x="3252" y="3694"/>
                  </a:cubicBezTo>
                  <a:cubicBezTo>
                    <a:pt x="3053" y="4092"/>
                    <a:pt x="2793" y="4452"/>
                    <a:pt x="2467" y="4757"/>
                  </a:cubicBezTo>
                  <a:cubicBezTo>
                    <a:pt x="2237" y="4974"/>
                    <a:pt x="1943" y="5127"/>
                    <a:pt x="1683" y="5310"/>
                  </a:cubicBezTo>
                  <a:lnTo>
                    <a:pt x="1683" y="5310"/>
                  </a:lnTo>
                  <a:cubicBezTo>
                    <a:pt x="1622" y="5014"/>
                    <a:pt x="1466" y="4749"/>
                    <a:pt x="1292" y="4476"/>
                  </a:cubicBezTo>
                  <a:cubicBezTo>
                    <a:pt x="1022" y="4048"/>
                    <a:pt x="806" y="3606"/>
                    <a:pt x="693" y="3106"/>
                  </a:cubicBezTo>
                  <a:cubicBezTo>
                    <a:pt x="487" y="2194"/>
                    <a:pt x="614" y="1088"/>
                    <a:pt x="1573" y="666"/>
                  </a:cubicBezTo>
                  <a:cubicBezTo>
                    <a:pt x="1757" y="585"/>
                    <a:pt x="1944" y="548"/>
                    <a:pt x="2126" y="548"/>
                  </a:cubicBezTo>
                  <a:close/>
                  <a:moveTo>
                    <a:pt x="2160" y="1"/>
                  </a:moveTo>
                  <a:cubicBezTo>
                    <a:pt x="2120" y="1"/>
                    <a:pt x="2080" y="2"/>
                    <a:pt x="2040" y="5"/>
                  </a:cubicBezTo>
                  <a:cubicBezTo>
                    <a:pt x="933" y="76"/>
                    <a:pt x="193" y="981"/>
                    <a:pt x="73" y="2037"/>
                  </a:cubicBezTo>
                  <a:cubicBezTo>
                    <a:pt x="0" y="2687"/>
                    <a:pt x="117" y="3370"/>
                    <a:pt x="360" y="3972"/>
                  </a:cubicBezTo>
                  <a:cubicBezTo>
                    <a:pt x="604" y="4583"/>
                    <a:pt x="1083" y="5097"/>
                    <a:pt x="1172" y="5761"/>
                  </a:cubicBezTo>
                  <a:cubicBezTo>
                    <a:pt x="1191" y="5891"/>
                    <a:pt x="1311" y="5955"/>
                    <a:pt x="1432" y="5955"/>
                  </a:cubicBezTo>
                  <a:cubicBezTo>
                    <a:pt x="1539" y="5955"/>
                    <a:pt x="1647" y="5904"/>
                    <a:pt x="1685" y="5804"/>
                  </a:cubicBezTo>
                  <a:lnTo>
                    <a:pt x="1685" y="5804"/>
                  </a:lnTo>
                  <a:cubicBezTo>
                    <a:pt x="2071" y="5740"/>
                    <a:pt x="2442" y="5460"/>
                    <a:pt x="2721" y="5226"/>
                  </a:cubicBezTo>
                  <a:cubicBezTo>
                    <a:pt x="3084" y="4921"/>
                    <a:pt x="3392" y="4545"/>
                    <a:pt x="3629" y="4134"/>
                  </a:cubicBezTo>
                  <a:cubicBezTo>
                    <a:pt x="4075" y="3356"/>
                    <a:pt x="4390" y="2325"/>
                    <a:pt x="4071" y="1447"/>
                  </a:cubicBezTo>
                  <a:cubicBezTo>
                    <a:pt x="3776" y="641"/>
                    <a:pt x="3039" y="1"/>
                    <a:pt x="2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15461750" y="3326650"/>
              <a:ext cx="41225" cy="40450"/>
            </a:xfrm>
            <a:custGeom>
              <a:avLst/>
              <a:gdLst/>
              <a:ahLst/>
              <a:cxnLst/>
              <a:rect l="l" t="t" r="r" b="b"/>
              <a:pathLst>
                <a:path w="1649" h="1618" extrusionOk="0">
                  <a:moveTo>
                    <a:pt x="655" y="420"/>
                  </a:moveTo>
                  <a:cubicBezTo>
                    <a:pt x="656" y="426"/>
                    <a:pt x="656" y="431"/>
                    <a:pt x="657" y="437"/>
                  </a:cubicBezTo>
                  <a:lnTo>
                    <a:pt x="657" y="437"/>
                  </a:lnTo>
                  <a:cubicBezTo>
                    <a:pt x="656" y="431"/>
                    <a:pt x="656" y="426"/>
                    <a:pt x="655" y="420"/>
                  </a:cubicBezTo>
                  <a:close/>
                  <a:moveTo>
                    <a:pt x="665" y="436"/>
                  </a:moveTo>
                  <a:lnTo>
                    <a:pt x="665" y="436"/>
                  </a:lnTo>
                  <a:cubicBezTo>
                    <a:pt x="665" y="441"/>
                    <a:pt x="664" y="447"/>
                    <a:pt x="664" y="452"/>
                  </a:cubicBezTo>
                  <a:lnTo>
                    <a:pt x="664" y="452"/>
                  </a:lnTo>
                  <a:cubicBezTo>
                    <a:pt x="664" y="446"/>
                    <a:pt x="665" y="441"/>
                    <a:pt x="665" y="436"/>
                  </a:cubicBezTo>
                  <a:close/>
                  <a:moveTo>
                    <a:pt x="415" y="532"/>
                  </a:moveTo>
                  <a:cubicBezTo>
                    <a:pt x="418" y="538"/>
                    <a:pt x="420" y="543"/>
                    <a:pt x="422" y="548"/>
                  </a:cubicBezTo>
                  <a:lnTo>
                    <a:pt x="422" y="548"/>
                  </a:lnTo>
                  <a:cubicBezTo>
                    <a:pt x="420" y="543"/>
                    <a:pt x="418" y="538"/>
                    <a:pt x="415" y="532"/>
                  </a:cubicBezTo>
                  <a:close/>
                  <a:moveTo>
                    <a:pt x="522" y="1"/>
                  </a:moveTo>
                  <a:cubicBezTo>
                    <a:pt x="341" y="1"/>
                    <a:pt x="163" y="99"/>
                    <a:pt x="90" y="272"/>
                  </a:cubicBezTo>
                  <a:cubicBezTo>
                    <a:pt x="1" y="481"/>
                    <a:pt x="96" y="704"/>
                    <a:pt x="151" y="913"/>
                  </a:cubicBezTo>
                  <a:cubicBezTo>
                    <a:pt x="179" y="1005"/>
                    <a:pt x="196" y="1105"/>
                    <a:pt x="230" y="1197"/>
                  </a:cubicBezTo>
                  <a:cubicBezTo>
                    <a:pt x="254" y="1263"/>
                    <a:pt x="289" y="1328"/>
                    <a:pt x="319" y="1389"/>
                  </a:cubicBezTo>
                  <a:cubicBezTo>
                    <a:pt x="350" y="1451"/>
                    <a:pt x="392" y="1499"/>
                    <a:pt x="433" y="1550"/>
                  </a:cubicBezTo>
                  <a:cubicBezTo>
                    <a:pt x="470" y="1596"/>
                    <a:pt x="532" y="1617"/>
                    <a:pt x="593" y="1617"/>
                  </a:cubicBezTo>
                  <a:cubicBezTo>
                    <a:pt x="627" y="1617"/>
                    <a:pt x="661" y="1611"/>
                    <a:pt x="689" y="1598"/>
                  </a:cubicBezTo>
                  <a:cubicBezTo>
                    <a:pt x="777" y="1564"/>
                    <a:pt x="817" y="1494"/>
                    <a:pt x="833" y="1406"/>
                  </a:cubicBezTo>
                  <a:lnTo>
                    <a:pt x="833" y="1406"/>
                  </a:lnTo>
                  <a:cubicBezTo>
                    <a:pt x="971" y="1393"/>
                    <a:pt x="1125" y="1306"/>
                    <a:pt x="1214" y="1235"/>
                  </a:cubicBezTo>
                  <a:cubicBezTo>
                    <a:pt x="1333" y="1132"/>
                    <a:pt x="1440" y="1002"/>
                    <a:pt x="1515" y="861"/>
                  </a:cubicBezTo>
                  <a:cubicBezTo>
                    <a:pt x="1556" y="782"/>
                    <a:pt x="1600" y="694"/>
                    <a:pt x="1618" y="601"/>
                  </a:cubicBezTo>
                  <a:cubicBezTo>
                    <a:pt x="1649" y="420"/>
                    <a:pt x="1570" y="251"/>
                    <a:pt x="1399" y="180"/>
                  </a:cubicBezTo>
                  <a:cubicBezTo>
                    <a:pt x="1349" y="158"/>
                    <a:pt x="1295" y="148"/>
                    <a:pt x="1242" y="148"/>
                  </a:cubicBezTo>
                  <a:cubicBezTo>
                    <a:pt x="1159" y="148"/>
                    <a:pt x="1075" y="173"/>
                    <a:pt x="1004" y="221"/>
                  </a:cubicBezTo>
                  <a:cubicBezTo>
                    <a:pt x="991" y="230"/>
                    <a:pt x="978" y="240"/>
                    <a:pt x="966" y="250"/>
                  </a:cubicBezTo>
                  <a:lnTo>
                    <a:pt x="966" y="250"/>
                  </a:lnTo>
                  <a:cubicBezTo>
                    <a:pt x="896" y="143"/>
                    <a:pt x="791" y="61"/>
                    <a:pt x="665" y="22"/>
                  </a:cubicBezTo>
                  <a:cubicBezTo>
                    <a:pt x="619" y="7"/>
                    <a:pt x="57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15282300" y="3170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5" y="553"/>
                  </a:moveTo>
                  <a:cubicBezTo>
                    <a:pt x="2582" y="553"/>
                    <a:pt x="3043" y="786"/>
                    <a:pt x="3348" y="1195"/>
                  </a:cubicBezTo>
                  <a:cubicBezTo>
                    <a:pt x="3831" y="1850"/>
                    <a:pt x="3738" y="2741"/>
                    <a:pt x="3520" y="3477"/>
                  </a:cubicBezTo>
                  <a:cubicBezTo>
                    <a:pt x="3396" y="3906"/>
                    <a:pt x="3197" y="4314"/>
                    <a:pt x="2927" y="4666"/>
                  </a:cubicBezTo>
                  <a:cubicBezTo>
                    <a:pt x="2736" y="4917"/>
                    <a:pt x="2478" y="5115"/>
                    <a:pt x="2254" y="5336"/>
                  </a:cubicBezTo>
                  <a:lnTo>
                    <a:pt x="2254" y="5336"/>
                  </a:lnTo>
                  <a:cubicBezTo>
                    <a:pt x="2153" y="5080"/>
                    <a:pt x="1974" y="4860"/>
                    <a:pt x="1782" y="4646"/>
                  </a:cubicBezTo>
                  <a:cubicBezTo>
                    <a:pt x="1460" y="4286"/>
                    <a:pt x="1169" y="3923"/>
                    <a:pt x="963" y="3481"/>
                  </a:cubicBezTo>
                  <a:cubicBezTo>
                    <a:pt x="573" y="2638"/>
                    <a:pt x="429" y="1497"/>
                    <a:pt x="1248" y="856"/>
                  </a:cubicBezTo>
                  <a:cubicBezTo>
                    <a:pt x="1513" y="649"/>
                    <a:pt x="1815" y="553"/>
                    <a:pt x="2115" y="553"/>
                  </a:cubicBezTo>
                  <a:close/>
                  <a:moveTo>
                    <a:pt x="2119" y="0"/>
                  </a:moveTo>
                  <a:cubicBezTo>
                    <a:pt x="1947" y="0"/>
                    <a:pt x="1773" y="24"/>
                    <a:pt x="1600" y="75"/>
                  </a:cubicBezTo>
                  <a:cubicBezTo>
                    <a:pt x="518" y="390"/>
                    <a:pt x="0" y="1473"/>
                    <a:pt x="120" y="2538"/>
                  </a:cubicBezTo>
                  <a:cubicBezTo>
                    <a:pt x="193" y="3162"/>
                    <a:pt x="419" y="3775"/>
                    <a:pt x="758" y="4306"/>
                  </a:cubicBezTo>
                  <a:cubicBezTo>
                    <a:pt x="1087" y="4824"/>
                    <a:pt x="1618" y="5225"/>
                    <a:pt x="1806" y="5824"/>
                  </a:cubicBezTo>
                  <a:cubicBezTo>
                    <a:pt x="1847" y="5953"/>
                    <a:pt x="1961" y="6015"/>
                    <a:pt x="2073" y="6015"/>
                  </a:cubicBezTo>
                  <a:cubicBezTo>
                    <a:pt x="2189" y="6015"/>
                    <a:pt x="2303" y="5949"/>
                    <a:pt x="2331" y="5822"/>
                  </a:cubicBezTo>
                  <a:lnTo>
                    <a:pt x="2331" y="5822"/>
                  </a:lnTo>
                  <a:cubicBezTo>
                    <a:pt x="2691" y="5697"/>
                    <a:pt x="3002" y="5382"/>
                    <a:pt x="3235" y="5105"/>
                  </a:cubicBezTo>
                  <a:cubicBezTo>
                    <a:pt x="3544" y="4738"/>
                    <a:pt x="3783" y="4327"/>
                    <a:pt x="3955" y="3882"/>
                  </a:cubicBezTo>
                  <a:cubicBezTo>
                    <a:pt x="4284" y="3022"/>
                    <a:pt x="4410" y="1932"/>
                    <a:pt x="3937" y="1107"/>
                  </a:cubicBezTo>
                  <a:cubicBezTo>
                    <a:pt x="3565" y="449"/>
                    <a:pt x="2863" y="0"/>
                    <a:pt x="2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15314850" y="328350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618" y="432"/>
                  </a:moveTo>
                  <a:lnTo>
                    <a:pt x="618" y="432"/>
                  </a:lnTo>
                  <a:cubicBezTo>
                    <a:pt x="618" y="434"/>
                    <a:pt x="619" y="436"/>
                    <a:pt x="620" y="438"/>
                  </a:cubicBezTo>
                  <a:lnTo>
                    <a:pt x="620" y="438"/>
                  </a:lnTo>
                  <a:cubicBezTo>
                    <a:pt x="619" y="437"/>
                    <a:pt x="618" y="434"/>
                    <a:pt x="618" y="432"/>
                  </a:cubicBezTo>
                  <a:close/>
                  <a:moveTo>
                    <a:pt x="627" y="432"/>
                  </a:moveTo>
                  <a:lnTo>
                    <a:pt x="627" y="432"/>
                  </a:lnTo>
                  <a:cubicBezTo>
                    <a:pt x="627" y="435"/>
                    <a:pt x="627" y="439"/>
                    <a:pt x="626" y="442"/>
                  </a:cubicBezTo>
                  <a:lnTo>
                    <a:pt x="626" y="442"/>
                  </a:lnTo>
                  <a:cubicBezTo>
                    <a:pt x="626" y="442"/>
                    <a:pt x="626" y="442"/>
                    <a:pt x="626" y="441"/>
                  </a:cubicBezTo>
                  <a:lnTo>
                    <a:pt x="626" y="441"/>
                  </a:lnTo>
                  <a:cubicBezTo>
                    <a:pt x="626" y="438"/>
                    <a:pt x="627" y="435"/>
                    <a:pt x="627" y="432"/>
                  </a:cubicBezTo>
                  <a:close/>
                  <a:moveTo>
                    <a:pt x="400" y="563"/>
                  </a:moveTo>
                  <a:lnTo>
                    <a:pt x="400" y="563"/>
                  </a:lnTo>
                  <a:cubicBezTo>
                    <a:pt x="400" y="563"/>
                    <a:pt x="404" y="569"/>
                    <a:pt x="413" y="584"/>
                  </a:cubicBezTo>
                  <a:lnTo>
                    <a:pt x="413" y="584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400" y="563"/>
                    <a:pt x="400" y="563"/>
                  </a:cubicBezTo>
                  <a:close/>
                  <a:moveTo>
                    <a:pt x="419" y="597"/>
                  </a:moveTo>
                  <a:lnTo>
                    <a:pt x="419" y="597"/>
                  </a:lnTo>
                  <a:cubicBezTo>
                    <a:pt x="419" y="597"/>
                    <a:pt x="420" y="597"/>
                    <a:pt x="421" y="597"/>
                  </a:cubicBezTo>
                  <a:lnTo>
                    <a:pt x="421" y="597"/>
                  </a:lnTo>
                  <a:cubicBezTo>
                    <a:pt x="421" y="597"/>
                    <a:pt x="421" y="597"/>
                    <a:pt x="421" y="598"/>
                  </a:cubicBezTo>
                  <a:lnTo>
                    <a:pt x="421" y="598"/>
                  </a:lnTo>
                  <a:cubicBezTo>
                    <a:pt x="420" y="597"/>
                    <a:pt x="419" y="597"/>
                    <a:pt x="419" y="597"/>
                  </a:cubicBezTo>
                  <a:close/>
                  <a:moveTo>
                    <a:pt x="1203" y="707"/>
                  </a:moveTo>
                  <a:cubicBezTo>
                    <a:pt x="1198" y="717"/>
                    <a:pt x="1195" y="724"/>
                    <a:pt x="1193" y="729"/>
                  </a:cubicBezTo>
                  <a:lnTo>
                    <a:pt x="1193" y="729"/>
                  </a:lnTo>
                  <a:cubicBezTo>
                    <a:pt x="1194" y="727"/>
                    <a:pt x="1195" y="724"/>
                    <a:pt x="1196" y="720"/>
                  </a:cubicBezTo>
                  <a:cubicBezTo>
                    <a:pt x="1198" y="716"/>
                    <a:pt x="1200" y="712"/>
                    <a:pt x="1202" y="707"/>
                  </a:cubicBezTo>
                  <a:lnTo>
                    <a:pt x="1202" y="707"/>
                  </a:lnTo>
                  <a:cubicBezTo>
                    <a:pt x="1202" y="707"/>
                    <a:pt x="1203" y="707"/>
                    <a:pt x="1203" y="707"/>
                  </a:cubicBezTo>
                  <a:close/>
                  <a:moveTo>
                    <a:pt x="487" y="0"/>
                  </a:moveTo>
                  <a:cubicBezTo>
                    <a:pt x="256" y="0"/>
                    <a:pt x="51" y="161"/>
                    <a:pt x="21" y="391"/>
                  </a:cubicBezTo>
                  <a:cubicBezTo>
                    <a:pt x="1" y="525"/>
                    <a:pt x="45" y="638"/>
                    <a:pt x="100" y="758"/>
                  </a:cubicBezTo>
                  <a:cubicBezTo>
                    <a:pt x="137" y="833"/>
                    <a:pt x="175" y="912"/>
                    <a:pt x="213" y="990"/>
                  </a:cubicBezTo>
                  <a:cubicBezTo>
                    <a:pt x="251" y="1077"/>
                    <a:pt x="285" y="1172"/>
                    <a:pt x="333" y="1254"/>
                  </a:cubicBezTo>
                  <a:cubicBezTo>
                    <a:pt x="391" y="1351"/>
                    <a:pt x="466" y="1447"/>
                    <a:pt x="548" y="1522"/>
                  </a:cubicBezTo>
                  <a:cubicBezTo>
                    <a:pt x="597" y="1565"/>
                    <a:pt x="655" y="1590"/>
                    <a:pt x="716" y="1590"/>
                  </a:cubicBezTo>
                  <a:cubicBezTo>
                    <a:pt x="747" y="1590"/>
                    <a:pt x="778" y="1584"/>
                    <a:pt x="809" y="1570"/>
                  </a:cubicBezTo>
                  <a:cubicBezTo>
                    <a:pt x="891" y="1536"/>
                    <a:pt x="960" y="1450"/>
                    <a:pt x="956" y="1354"/>
                  </a:cubicBezTo>
                  <a:cubicBezTo>
                    <a:pt x="956" y="1347"/>
                    <a:pt x="956" y="1341"/>
                    <a:pt x="955" y="1335"/>
                  </a:cubicBezTo>
                  <a:lnTo>
                    <a:pt x="955" y="1335"/>
                  </a:lnTo>
                  <a:cubicBezTo>
                    <a:pt x="996" y="1324"/>
                    <a:pt x="1034" y="1308"/>
                    <a:pt x="1066" y="1289"/>
                  </a:cubicBezTo>
                  <a:cubicBezTo>
                    <a:pt x="1138" y="1248"/>
                    <a:pt x="1217" y="1193"/>
                    <a:pt x="1272" y="1131"/>
                  </a:cubicBezTo>
                  <a:cubicBezTo>
                    <a:pt x="1395" y="998"/>
                    <a:pt x="1481" y="833"/>
                    <a:pt x="1539" y="662"/>
                  </a:cubicBezTo>
                  <a:cubicBezTo>
                    <a:pt x="1566" y="579"/>
                    <a:pt x="1590" y="481"/>
                    <a:pt x="1590" y="394"/>
                  </a:cubicBezTo>
                  <a:cubicBezTo>
                    <a:pt x="1587" y="227"/>
                    <a:pt x="1481" y="79"/>
                    <a:pt x="1316" y="35"/>
                  </a:cubicBezTo>
                  <a:cubicBezTo>
                    <a:pt x="1282" y="26"/>
                    <a:pt x="1247" y="22"/>
                    <a:pt x="1214" y="22"/>
                  </a:cubicBezTo>
                  <a:cubicBezTo>
                    <a:pt x="1107" y="22"/>
                    <a:pt x="1006" y="65"/>
                    <a:pt x="923" y="138"/>
                  </a:cubicBezTo>
                  <a:cubicBezTo>
                    <a:pt x="910" y="149"/>
                    <a:pt x="898" y="160"/>
                    <a:pt x="886" y="173"/>
                  </a:cubicBezTo>
                  <a:lnTo>
                    <a:pt x="886" y="173"/>
                  </a:lnTo>
                  <a:cubicBezTo>
                    <a:pt x="785" y="65"/>
                    <a:pt x="643" y="0"/>
                    <a:pt x="494" y="0"/>
                  </a:cubicBezTo>
                  <a:cubicBezTo>
                    <a:pt x="492" y="0"/>
                    <a:pt x="489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14623000" y="3516625"/>
              <a:ext cx="500200" cy="240450"/>
            </a:xfrm>
            <a:custGeom>
              <a:avLst/>
              <a:gdLst/>
              <a:ahLst/>
              <a:cxnLst/>
              <a:rect l="l" t="t" r="r" b="b"/>
              <a:pathLst>
                <a:path w="20008" h="9618" extrusionOk="0">
                  <a:moveTo>
                    <a:pt x="177" y="0"/>
                  </a:moveTo>
                  <a:cubicBezTo>
                    <a:pt x="85" y="0"/>
                    <a:pt x="1" y="128"/>
                    <a:pt x="79" y="225"/>
                  </a:cubicBezTo>
                  <a:cubicBezTo>
                    <a:pt x="4360" y="5401"/>
                    <a:pt x="10384" y="9617"/>
                    <a:pt x="17204" y="9617"/>
                  </a:cubicBezTo>
                  <a:cubicBezTo>
                    <a:pt x="17972" y="9617"/>
                    <a:pt x="18750" y="9564"/>
                    <a:pt x="19537" y="9452"/>
                  </a:cubicBezTo>
                  <a:cubicBezTo>
                    <a:pt x="20007" y="9386"/>
                    <a:pt x="19843" y="8693"/>
                    <a:pt x="19397" y="8693"/>
                  </a:cubicBezTo>
                  <a:cubicBezTo>
                    <a:pt x="19375" y="8693"/>
                    <a:pt x="19352" y="8694"/>
                    <a:pt x="19328" y="8698"/>
                  </a:cubicBezTo>
                  <a:cubicBezTo>
                    <a:pt x="18523" y="8817"/>
                    <a:pt x="17726" y="8874"/>
                    <a:pt x="16938" y="8874"/>
                  </a:cubicBezTo>
                  <a:cubicBezTo>
                    <a:pt x="10380" y="8874"/>
                    <a:pt x="4473" y="4922"/>
                    <a:pt x="261" y="43"/>
                  </a:cubicBezTo>
                  <a:cubicBezTo>
                    <a:pt x="235" y="13"/>
                    <a:pt x="206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14753725" y="3489575"/>
              <a:ext cx="381275" cy="263275"/>
            </a:xfrm>
            <a:custGeom>
              <a:avLst/>
              <a:gdLst/>
              <a:ahLst/>
              <a:cxnLst/>
              <a:rect l="l" t="t" r="r" b="b"/>
              <a:pathLst>
                <a:path w="15251" h="10531" extrusionOk="0">
                  <a:moveTo>
                    <a:pt x="179" y="0"/>
                  </a:moveTo>
                  <a:cubicBezTo>
                    <a:pt x="88" y="0"/>
                    <a:pt x="1" y="88"/>
                    <a:pt x="65" y="186"/>
                  </a:cubicBezTo>
                  <a:cubicBezTo>
                    <a:pt x="1686" y="2660"/>
                    <a:pt x="3865" y="4637"/>
                    <a:pt x="6161" y="6473"/>
                  </a:cubicBezTo>
                  <a:cubicBezTo>
                    <a:pt x="8576" y="8399"/>
                    <a:pt x="11533" y="10082"/>
                    <a:pt x="14634" y="10527"/>
                  </a:cubicBezTo>
                  <a:cubicBezTo>
                    <a:pt x="14654" y="10529"/>
                    <a:pt x="14673" y="10531"/>
                    <a:pt x="14692" y="10531"/>
                  </a:cubicBezTo>
                  <a:cubicBezTo>
                    <a:pt x="15083" y="10531"/>
                    <a:pt x="15250" y="9943"/>
                    <a:pt x="14819" y="9848"/>
                  </a:cubicBezTo>
                  <a:cubicBezTo>
                    <a:pt x="11745" y="9173"/>
                    <a:pt x="9052" y="7875"/>
                    <a:pt x="6537" y="5983"/>
                  </a:cubicBezTo>
                  <a:cubicBezTo>
                    <a:pt x="4235" y="4253"/>
                    <a:pt x="2008" y="2386"/>
                    <a:pt x="288" y="56"/>
                  </a:cubicBezTo>
                  <a:cubicBezTo>
                    <a:pt x="259" y="17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14537500" y="3683500"/>
              <a:ext cx="592575" cy="134175"/>
            </a:xfrm>
            <a:custGeom>
              <a:avLst/>
              <a:gdLst/>
              <a:ahLst/>
              <a:cxnLst/>
              <a:rect l="l" t="t" r="r" b="b"/>
              <a:pathLst>
                <a:path w="23703" h="5367" extrusionOk="0">
                  <a:moveTo>
                    <a:pt x="176" y="1"/>
                  </a:moveTo>
                  <a:cubicBezTo>
                    <a:pt x="87" y="1"/>
                    <a:pt x="0" y="89"/>
                    <a:pt x="63" y="183"/>
                  </a:cubicBezTo>
                  <a:cubicBezTo>
                    <a:pt x="2358" y="3702"/>
                    <a:pt x="6381" y="5137"/>
                    <a:pt x="10434" y="5336"/>
                  </a:cubicBezTo>
                  <a:cubicBezTo>
                    <a:pt x="10865" y="5357"/>
                    <a:pt x="11298" y="5367"/>
                    <a:pt x="11731" y="5367"/>
                  </a:cubicBezTo>
                  <a:cubicBezTo>
                    <a:pt x="13570" y="5367"/>
                    <a:pt x="15419" y="5184"/>
                    <a:pt x="17222" y="4860"/>
                  </a:cubicBezTo>
                  <a:cubicBezTo>
                    <a:pt x="18362" y="4651"/>
                    <a:pt x="19493" y="4373"/>
                    <a:pt x="20590" y="3996"/>
                  </a:cubicBezTo>
                  <a:cubicBezTo>
                    <a:pt x="21556" y="3668"/>
                    <a:pt x="22666" y="3307"/>
                    <a:pt x="23471" y="2663"/>
                  </a:cubicBezTo>
                  <a:cubicBezTo>
                    <a:pt x="23702" y="2478"/>
                    <a:pt x="23498" y="2105"/>
                    <a:pt x="23239" y="2105"/>
                  </a:cubicBezTo>
                  <a:cubicBezTo>
                    <a:pt x="23211" y="2105"/>
                    <a:pt x="23182" y="2109"/>
                    <a:pt x="23152" y="2119"/>
                  </a:cubicBezTo>
                  <a:cubicBezTo>
                    <a:pt x="22138" y="2455"/>
                    <a:pt x="21199" y="3027"/>
                    <a:pt x="20179" y="3376"/>
                  </a:cubicBezTo>
                  <a:cubicBezTo>
                    <a:pt x="19226" y="3698"/>
                    <a:pt x="18253" y="3952"/>
                    <a:pt x="17266" y="4147"/>
                  </a:cubicBezTo>
                  <a:cubicBezTo>
                    <a:pt x="15277" y="4540"/>
                    <a:pt x="13222" y="4755"/>
                    <a:pt x="11188" y="4755"/>
                  </a:cubicBezTo>
                  <a:cubicBezTo>
                    <a:pt x="11096" y="4755"/>
                    <a:pt x="11003" y="4755"/>
                    <a:pt x="10910" y="4754"/>
                  </a:cubicBezTo>
                  <a:cubicBezTo>
                    <a:pt x="6970" y="4716"/>
                    <a:pt x="2602" y="3492"/>
                    <a:pt x="279" y="56"/>
                  </a:cubicBezTo>
                  <a:cubicBezTo>
                    <a:pt x="252" y="17"/>
                    <a:pt x="214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15031350" y="3369125"/>
              <a:ext cx="95250" cy="382400"/>
            </a:xfrm>
            <a:custGeom>
              <a:avLst/>
              <a:gdLst/>
              <a:ahLst/>
              <a:cxnLst/>
              <a:rect l="l" t="t" r="r" b="b"/>
              <a:pathLst>
                <a:path w="3810" h="15296" extrusionOk="0">
                  <a:moveTo>
                    <a:pt x="115" y="0"/>
                  </a:moveTo>
                  <a:cubicBezTo>
                    <a:pt x="60" y="0"/>
                    <a:pt x="0" y="48"/>
                    <a:pt x="20" y="111"/>
                  </a:cubicBezTo>
                  <a:cubicBezTo>
                    <a:pt x="853" y="2496"/>
                    <a:pt x="1617" y="4919"/>
                    <a:pt x="2082" y="7403"/>
                  </a:cubicBezTo>
                  <a:cubicBezTo>
                    <a:pt x="2302" y="8571"/>
                    <a:pt x="2466" y="9746"/>
                    <a:pt x="2614" y="10925"/>
                  </a:cubicBezTo>
                  <a:cubicBezTo>
                    <a:pt x="2699" y="11603"/>
                    <a:pt x="2786" y="12281"/>
                    <a:pt x="2874" y="12957"/>
                  </a:cubicBezTo>
                  <a:cubicBezTo>
                    <a:pt x="2966" y="13652"/>
                    <a:pt x="2980" y="14419"/>
                    <a:pt x="3200" y="15088"/>
                  </a:cubicBezTo>
                  <a:cubicBezTo>
                    <a:pt x="3247" y="15229"/>
                    <a:pt x="3366" y="15295"/>
                    <a:pt x="3483" y="15295"/>
                  </a:cubicBezTo>
                  <a:cubicBezTo>
                    <a:pt x="3628" y="15295"/>
                    <a:pt x="3771" y="15194"/>
                    <a:pt x="3779" y="15009"/>
                  </a:cubicBezTo>
                  <a:cubicBezTo>
                    <a:pt x="3809" y="14307"/>
                    <a:pt x="3624" y="13567"/>
                    <a:pt x="3529" y="12871"/>
                  </a:cubicBezTo>
                  <a:cubicBezTo>
                    <a:pt x="3433" y="12193"/>
                    <a:pt x="3344" y="11514"/>
                    <a:pt x="3238" y="10839"/>
                  </a:cubicBezTo>
                  <a:cubicBezTo>
                    <a:pt x="3053" y="9644"/>
                    <a:pt x="2854" y="8448"/>
                    <a:pt x="2604" y="7262"/>
                  </a:cubicBezTo>
                  <a:cubicBezTo>
                    <a:pt x="2073" y="4754"/>
                    <a:pt x="1264" y="2363"/>
                    <a:pt x="185" y="43"/>
                  </a:cubicBezTo>
                  <a:cubicBezTo>
                    <a:pt x="171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0" name="Google Shape;2100;p26"/>
            <p:cNvSpPr/>
            <p:nvPr/>
          </p:nvSpPr>
          <p:spPr>
            <a:xfrm>
              <a:off x="15106375" y="3283275"/>
              <a:ext cx="89950" cy="478450"/>
            </a:xfrm>
            <a:custGeom>
              <a:avLst/>
              <a:gdLst/>
              <a:ahLst/>
              <a:cxnLst/>
              <a:rect l="l" t="t" r="r" b="b"/>
              <a:pathLst>
                <a:path w="3598" h="19138" extrusionOk="0">
                  <a:moveTo>
                    <a:pt x="2037" y="1"/>
                  </a:moveTo>
                  <a:cubicBezTo>
                    <a:pt x="1959" y="1"/>
                    <a:pt x="1882" y="62"/>
                    <a:pt x="1915" y="157"/>
                  </a:cubicBezTo>
                  <a:cubicBezTo>
                    <a:pt x="2916" y="3042"/>
                    <a:pt x="3029" y="6382"/>
                    <a:pt x="2717" y="9398"/>
                  </a:cubicBezTo>
                  <a:cubicBezTo>
                    <a:pt x="2388" y="12564"/>
                    <a:pt x="1453" y="15668"/>
                    <a:pt x="137" y="18560"/>
                  </a:cubicBezTo>
                  <a:cubicBezTo>
                    <a:pt x="1" y="18861"/>
                    <a:pt x="266" y="19137"/>
                    <a:pt x="510" y="19137"/>
                  </a:cubicBezTo>
                  <a:cubicBezTo>
                    <a:pt x="622" y="19137"/>
                    <a:pt x="729" y="19080"/>
                    <a:pt x="792" y="18940"/>
                  </a:cubicBezTo>
                  <a:cubicBezTo>
                    <a:pt x="2131" y="15983"/>
                    <a:pt x="3074" y="12858"/>
                    <a:pt x="3413" y="9624"/>
                  </a:cubicBezTo>
                  <a:cubicBezTo>
                    <a:pt x="3588" y="7983"/>
                    <a:pt x="3598" y="6335"/>
                    <a:pt x="3392" y="4697"/>
                  </a:cubicBezTo>
                  <a:cubicBezTo>
                    <a:pt x="3190" y="3090"/>
                    <a:pt x="2714" y="1603"/>
                    <a:pt x="2162" y="88"/>
                  </a:cubicBezTo>
                  <a:cubicBezTo>
                    <a:pt x="2140" y="27"/>
                    <a:pt x="2088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1" name="Google Shape;2101;p26"/>
            <p:cNvSpPr/>
            <p:nvPr/>
          </p:nvSpPr>
          <p:spPr>
            <a:xfrm>
              <a:off x="15117300" y="3302900"/>
              <a:ext cx="219600" cy="456300"/>
            </a:xfrm>
            <a:custGeom>
              <a:avLst/>
              <a:gdLst/>
              <a:ahLst/>
              <a:cxnLst/>
              <a:rect l="l" t="t" r="r" b="b"/>
              <a:pathLst>
                <a:path w="8784" h="18252" extrusionOk="0">
                  <a:moveTo>
                    <a:pt x="8505" y="1"/>
                  </a:moveTo>
                  <a:cubicBezTo>
                    <a:pt x="8439" y="1"/>
                    <a:pt x="8375" y="43"/>
                    <a:pt x="8382" y="129"/>
                  </a:cubicBezTo>
                  <a:cubicBezTo>
                    <a:pt x="8640" y="3532"/>
                    <a:pt x="7402" y="7054"/>
                    <a:pt x="5778" y="9990"/>
                  </a:cubicBezTo>
                  <a:cubicBezTo>
                    <a:pt x="4976" y="11432"/>
                    <a:pt x="4038" y="12792"/>
                    <a:pt x="3037" y="14102"/>
                  </a:cubicBezTo>
                  <a:cubicBezTo>
                    <a:pt x="2499" y="14810"/>
                    <a:pt x="1934" y="15503"/>
                    <a:pt x="1362" y="16181"/>
                  </a:cubicBezTo>
                  <a:cubicBezTo>
                    <a:pt x="916" y="16709"/>
                    <a:pt x="221" y="17267"/>
                    <a:pt x="36" y="17949"/>
                  </a:cubicBezTo>
                  <a:cubicBezTo>
                    <a:pt x="1" y="18082"/>
                    <a:pt x="112" y="18252"/>
                    <a:pt x="252" y="18252"/>
                  </a:cubicBezTo>
                  <a:cubicBezTo>
                    <a:pt x="275" y="18252"/>
                    <a:pt x="299" y="18247"/>
                    <a:pt x="324" y="18237"/>
                  </a:cubicBezTo>
                  <a:cubicBezTo>
                    <a:pt x="1043" y="17939"/>
                    <a:pt x="1540" y="17110"/>
                    <a:pt x="2030" y="16527"/>
                  </a:cubicBezTo>
                  <a:cubicBezTo>
                    <a:pt x="2547" y="15914"/>
                    <a:pt x="3051" y="15294"/>
                    <a:pt x="3537" y="14660"/>
                  </a:cubicBezTo>
                  <a:cubicBezTo>
                    <a:pt x="4637" y="13235"/>
                    <a:pt x="5645" y="11731"/>
                    <a:pt x="6488" y="10137"/>
                  </a:cubicBezTo>
                  <a:cubicBezTo>
                    <a:pt x="7289" y="8616"/>
                    <a:pt x="7923" y="7003"/>
                    <a:pt x="8321" y="5323"/>
                  </a:cubicBezTo>
                  <a:cubicBezTo>
                    <a:pt x="8732" y="3593"/>
                    <a:pt x="8783" y="1894"/>
                    <a:pt x="8649" y="129"/>
                  </a:cubicBezTo>
                  <a:cubicBezTo>
                    <a:pt x="8642" y="43"/>
                    <a:pt x="8572" y="1"/>
                    <a:pt x="8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2" name="Google Shape;2102;p26"/>
            <p:cNvSpPr/>
            <p:nvPr/>
          </p:nvSpPr>
          <p:spPr>
            <a:xfrm>
              <a:off x="15106650" y="3346100"/>
              <a:ext cx="374000" cy="412500"/>
            </a:xfrm>
            <a:custGeom>
              <a:avLst/>
              <a:gdLst/>
              <a:ahLst/>
              <a:cxnLst/>
              <a:rect l="l" t="t" r="r" b="b"/>
              <a:pathLst>
                <a:path w="14960" h="16500" extrusionOk="0">
                  <a:moveTo>
                    <a:pt x="14824" y="0"/>
                  </a:moveTo>
                  <a:cubicBezTo>
                    <a:pt x="14755" y="0"/>
                    <a:pt x="14686" y="44"/>
                    <a:pt x="14684" y="131"/>
                  </a:cubicBezTo>
                  <a:cubicBezTo>
                    <a:pt x="14629" y="3688"/>
                    <a:pt x="12961" y="7402"/>
                    <a:pt x="10607" y="10013"/>
                  </a:cubicBezTo>
                  <a:cubicBezTo>
                    <a:pt x="9390" y="11360"/>
                    <a:pt x="7955" y="12476"/>
                    <a:pt x="6338" y="13309"/>
                  </a:cubicBezTo>
                  <a:cubicBezTo>
                    <a:pt x="5351" y="13819"/>
                    <a:pt x="4317" y="14230"/>
                    <a:pt x="3285" y="14638"/>
                  </a:cubicBezTo>
                  <a:cubicBezTo>
                    <a:pt x="2315" y="15019"/>
                    <a:pt x="1240" y="15320"/>
                    <a:pt x="332" y="15834"/>
                  </a:cubicBezTo>
                  <a:cubicBezTo>
                    <a:pt x="0" y="16020"/>
                    <a:pt x="183" y="16500"/>
                    <a:pt x="519" y="16500"/>
                  </a:cubicBezTo>
                  <a:cubicBezTo>
                    <a:pt x="548" y="16500"/>
                    <a:pt x="578" y="16496"/>
                    <a:pt x="609" y="16488"/>
                  </a:cubicBezTo>
                  <a:cubicBezTo>
                    <a:pt x="1736" y="16215"/>
                    <a:pt x="2850" y="15636"/>
                    <a:pt x="3926" y="15200"/>
                  </a:cubicBezTo>
                  <a:cubicBezTo>
                    <a:pt x="4981" y="14776"/>
                    <a:pt x="6030" y="14330"/>
                    <a:pt x="7026" y="13778"/>
                  </a:cubicBezTo>
                  <a:cubicBezTo>
                    <a:pt x="8640" y="12884"/>
                    <a:pt x="10089" y="11689"/>
                    <a:pt x="11278" y="10273"/>
                  </a:cubicBezTo>
                  <a:cubicBezTo>
                    <a:pt x="12437" y="8899"/>
                    <a:pt x="13358" y="7344"/>
                    <a:pt x="14013" y="5668"/>
                  </a:cubicBezTo>
                  <a:cubicBezTo>
                    <a:pt x="14719" y="3859"/>
                    <a:pt x="14931" y="2057"/>
                    <a:pt x="14958" y="131"/>
                  </a:cubicBezTo>
                  <a:cubicBezTo>
                    <a:pt x="14960" y="44"/>
                    <a:pt x="14892" y="0"/>
                    <a:pt x="14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3" name="Google Shape;2103;p26"/>
            <p:cNvSpPr/>
            <p:nvPr/>
          </p:nvSpPr>
          <p:spPr>
            <a:xfrm>
              <a:off x="14523550" y="3660700"/>
              <a:ext cx="32400" cy="26700"/>
            </a:xfrm>
            <a:custGeom>
              <a:avLst/>
              <a:gdLst/>
              <a:ahLst/>
              <a:cxnLst/>
              <a:rect l="l" t="t" r="r" b="b"/>
              <a:pathLst>
                <a:path w="1296" h="1068" extrusionOk="0">
                  <a:moveTo>
                    <a:pt x="442" y="0"/>
                  </a:moveTo>
                  <a:cubicBezTo>
                    <a:pt x="375" y="0"/>
                    <a:pt x="362" y="117"/>
                    <a:pt x="385" y="187"/>
                  </a:cubicBezTo>
                  <a:cubicBezTo>
                    <a:pt x="467" y="444"/>
                    <a:pt x="579" y="691"/>
                    <a:pt x="714" y="924"/>
                  </a:cubicBezTo>
                  <a:cubicBezTo>
                    <a:pt x="477" y="821"/>
                    <a:pt x="237" y="721"/>
                    <a:pt x="1" y="622"/>
                  </a:cubicBezTo>
                  <a:lnTo>
                    <a:pt x="1" y="622"/>
                  </a:lnTo>
                  <a:cubicBezTo>
                    <a:pt x="131" y="841"/>
                    <a:pt x="350" y="1006"/>
                    <a:pt x="600" y="1067"/>
                  </a:cubicBezTo>
                  <a:lnTo>
                    <a:pt x="919" y="951"/>
                  </a:lnTo>
                  <a:cubicBezTo>
                    <a:pt x="1011" y="780"/>
                    <a:pt x="1107" y="605"/>
                    <a:pt x="1200" y="433"/>
                  </a:cubicBezTo>
                  <a:cubicBezTo>
                    <a:pt x="1258" y="324"/>
                    <a:pt x="1296" y="156"/>
                    <a:pt x="1183" y="108"/>
                  </a:cubicBezTo>
                  <a:cubicBezTo>
                    <a:pt x="1170" y="103"/>
                    <a:pt x="1156" y="101"/>
                    <a:pt x="1143" y="101"/>
                  </a:cubicBezTo>
                  <a:cubicBezTo>
                    <a:pt x="1086" y="101"/>
                    <a:pt x="1030" y="138"/>
                    <a:pt x="991" y="180"/>
                  </a:cubicBezTo>
                  <a:cubicBezTo>
                    <a:pt x="829" y="351"/>
                    <a:pt x="785" y="595"/>
                    <a:pt x="747" y="827"/>
                  </a:cubicBezTo>
                  <a:cubicBezTo>
                    <a:pt x="734" y="533"/>
                    <a:pt x="631" y="242"/>
                    <a:pt x="456" y="2"/>
                  </a:cubicBezTo>
                  <a:cubicBezTo>
                    <a:pt x="451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4" name="Google Shape;2104;p26"/>
            <p:cNvSpPr/>
            <p:nvPr/>
          </p:nvSpPr>
          <p:spPr>
            <a:xfrm>
              <a:off x="14519275" y="3658150"/>
              <a:ext cx="41400" cy="34475"/>
            </a:xfrm>
            <a:custGeom>
              <a:avLst/>
              <a:gdLst/>
              <a:ahLst/>
              <a:cxnLst/>
              <a:rect l="l" t="t" r="r" b="b"/>
              <a:pathLst>
                <a:path w="1656" h="1379" extrusionOk="0">
                  <a:moveTo>
                    <a:pt x="654" y="186"/>
                  </a:moveTo>
                  <a:cubicBezTo>
                    <a:pt x="654" y="186"/>
                    <a:pt x="655" y="186"/>
                    <a:pt x="655" y="186"/>
                  </a:cubicBezTo>
                  <a:cubicBezTo>
                    <a:pt x="656" y="187"/>
                    <a:pt x="655" y="187"/>
                    <a:pt x="652" y="189"/>
                  </a:cubicBezTo>
                  <a:lnTo>
                    <a:pt x="652" y="189"/>
                  </a:lnTo>
                  <a:cubicBezTo>
                    <a:pt x="653" y="187"/>
                    <a:pt x="653" y="186"/>
                    <a:pt x="654" y="186"/>
                  </a:cubicBezTo>
                  <a:close/>
                  <a:moveTo>
                    <a:pt x="1328" y="393"/>
                  </a:moveTo>
                  <a:cubicBezTo>
                    <a:pt x="1329" y="393"/>
                    <a:pt x="1327" y="394"/>
                    <a:pt x="1323" y="395"/>
                  </a:cubicBezTo>
                  <a:lnTo>
                    <a:pt x="1323" y="395"/>
                  </a:lnTo>
                  <a:cubicBezTo>
                    <a:pt x="1323" y="395"/>
                    <a:pt x="1323" y="395"/>
                    <a:pt x="1323" y="395"/>
                  </a:cubicBezTo>
                  <a:lnTo>
                    <a:pt x="1323" y="395"/>
                  </a:lnTo>
                  <a:cubicBezTo>
                    <a:pt x="1326" y="393"/>
                    <a:pt x="1328" y="393"/>
                    <a:pt x="1328" y="393"/>
                  </a:cubicBezTo>
                  <a:close/>
                  <a:moveTo>
                    <a:pt x="1276" y="439"/>
                  </a:moveTo>
                  <a:lnTo>
                    <a:pt x="1276" y="439"/>
                  </a:lnTo>
                  <a:cubicBezTo>
                    <a:pt x="1275" y="440"/>
                    <a:pt x="1275" y="440"/>
                    <a:pt x="1275" y="440"/>
                  </a:cubicBezTo>
                  <a:cubicBezTo>
                    <a:pt x="1275" y="441"/>
                    <a:pt x="1274" y="441"/>
                    <a:pt x="1274" y="441"/>
                  </a:cubicBezTo>
                  <a:lnTo>
                    <a:pt x="1274" y="441"/>
                  </a:lnTo>
                  <a:cubicBezTo>
                    <a:pt x="1274" y="441"/>
                    <a:pt x="1274" y="441"/>
                    <a:pt x="1275" y="441"/>
                  </a:cubicBezTo>
                  <a:lnTo>
                    <a:pt x="1275" y="441"/>
                  </a:lnTo>
                  <a:cubicBezTo>
                    <a:pt x="1275" y="440"/>
                    <a:pt x="1275" y="440"/>
                    <a:pt x="1276" y="439"/>
                  </a:cubicBezTo>
                  <a:close/>
                  <a:moveTo>
                    <a:pt x="487" y="754"/>
                  </a:moveTo>
                  <a:cubicBezTo>
                    <a:pt x="489" y="755"/>
                    <a:pt x="491" y="757"/>
                    <a:pt x="494" y="758"/>
                  </a:cubicBezTo>
                  <a:cubicBezTo>
                    <a:pt x="493" y="758"/>
                    <a:pt x="492" y="757"/>
                    <a:pt x="491" y="757"/>
                  </a:cubicBezTo>
                  <a:lnTo>
                    <a:pt x="491" y="757"/>
                  </a:lnTo>
                  <a:cubicBezTo>
                    <a:pt x="490" y="755"/>
                    <a:pt x="489" y="754"/>
                    <a:pt x="487" y="754"/>
                  </a:cubicBezTo>
                  <a:close/>
                  <a:moveTo>
                    <a:pt x="605" y="1"/>
                  </a:moveTo>
                  <a:cubicBezTo>
                    <a:pt x="570" y="1"/>
                    <a:pt x="533" y="17"/>
                    <a:pt x="504" y="45"/>
                  </a:cubicBezTo>
                  <a:cubicBezTo>
                    <a:pt x="367" y="173"/>
                    <a:pt x="477" y="382"/>
                    <a:pt x="511" y="529"/>
                  </a:cubicBezTo>
                  <a:cubicBezTo>
                    <a:pt x="528" y="595"/>
                    <a:pt x="546" y="663"/>
                    <a:pt x="566" y="729"/>
                  </a:cubicBezTo>
                  <a:lnTo>
                    <a:pt x="566" y="729"/>
                  </a:lnTo>
                  <a:cubicBezTo>
                    <a:pt x="512" y="707"/>
                    <a:pt x="458" y="688"/>
                    <a:pt x="404" y="666"/>
                  </a:cubicBezTo>
                  <a:cubicBezTo>
                    <a:pt x="350" y="649"/>
                    <a:pt x="292" y="632"/>
                    <a:pt x="244" y="597"/>
                  </a:cubicBezTo>
                  <a:cubicBezTo>
                    <a:pt x="223" y="582"/>
                    <a:pt x="200" y="576"/>
                    <a:pt x="177" y="576"/>
                  </a:cubicBezTo>
                  <a:cubicBezTo>
                    <a:pt x="88" y="576"/>
                    <a:pt x="1" y="672"/>
                    <a:pt x="31" y="762"/>
                  </a:cubicBezTo>
                  <a:cubicBezTo>
                    <a:pt x="52" y="827"/>
                    <a:pt x="62" y="896"/>
                    <a:pt x="86" y="957"/>
                  </a:cubicBezTo>
                  <a:cubicBezTo>
                    <a:pt x="127" y="1063"/>
                    <a:pt x="216" y="1160"/>
                    <a:pt x="309" y="1225"/>
                  </a:cubicBezTo>
                  <a:cubicBezTo>
                    <a:pt x="380" y="1272"/>
                    <a:pt x="463" y="1310"/>
                    <a:pt x="545" y="1340"/>
                  </a:cubicBezTo>
                  <a:cubicBezTo>
                    <a:pt x="601" y="1362"/>
                    <a:pt x="659" y="1378"/>
                    <a:pt x="716" y="1378"/>
                  </a:cubicBezTo>
                  <a:cubicBezTo>
                    <a:pt x="766" y="1378"/>
                    <a:pt x="816" y="1366"/>
                    <a:pt x="864" y="1334"/>
                  </a:cubicBezTo>
                  <a:cubicBezTo>
                    <a:pt x="921" y="1294"/>
                    <a:pt x="954" y="1238"/>
                    <a:pt x="957" y="1177"/>
                  </a:cubicBezTo>
                  <a:lnTo>
                    <a:pt x="957" y="1177"/>
                  </a:lnTo>
                  <a:cubicBezTo>
                    <a:pt x="999" y="1217"/>
                    <a:pt x="1053" y="1240"/>
                    <a:pt x="1112" y="1240"/>
                  </a:cubicBezTo>
                  <a:cubicBezTo>
                    <a:pt x="1150" y="1240"/>
                    <a:pt x="1188" y="1231"/>
                    <a:pt x="1227" y="1211"/>
                  </a:cubicBezTo>
                  <a:cubicBezTo>
                    <a:pt x="1367" y="1135"/>
                    <a:pt x="1405" y="970"/>
                    <a:pt x="1457" y="834"/>
                  </a:cubicBezTo>
                  <a:cubicBezTo>
                    <a:pt x="1491" y="741"/>
                    <a:pt x="1546" y="659"/>
                    <a:pt x="1587" y="549"/>
                  </a:cubicBezTo>
                  <a:cubicBezTo>
                    <a:pt x="1655" y="374"/>
                    <a:pt x="1645" y="135"/>
                    <a:pt x="1453" y="42"/>
                  </a:cubicBezTo>
                  <a:cubicBezTo>
                    <a:pt x="1407" y="20"/>
                    <a:pt x="1361" y="11"/>
                    <a:pt x="1317" y="11"/>
                  </a:cubicBezTo>
                  <a:cubicBezTo>
                    <a:pt x="1138" y="11"/>
                    <a:pt x="983" y="169"/>
                    <a:pt x="896" y="323"/>
                  </a:cubicBezTo>
                  <a:lnTo>
                    <a:pt x="896" y="323"/>
                  </a:lnTo>
                  <a:cubicBezTo>
                    <a:pt x="848" y="239"/>
                    <a:pt x="794" y="161"/>
                    <a:pt x="737" y="83"/>
                  </a:cubicBezTo>
                  <a:cubicBezTo>
                    <a:pt x="703" y="35"/>
                    <a:pt x="679" y="1"/>
                    <a:pt x="614" y="1"/>
                  </a:cubicBezTo>
                  <a:cubicBezTo>
                    <a:pt x="611" y="1"/>
                    <a:pt x="608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5" name="Google Shape;2105;p26"/>
            <p:cNvSpPr/>
            <p:nvPr/>
          </p:nvSpPr>
          <p:spPr>
            <a:xfrm>
              <a:off x="14449550" y="3539275"/>
              <a:ext cx="132025" cy="147600"/>
            </a:xfrm>
            <a:custGeom>
              <a:avLst/>
              <a:gdLst/>
              <a:ahLst/>
              <a:cxnLst/>
              <a:rect l="l" t="t" r="r" b="b"/>
              <a:pathLst>
                <a:path w="5281" h="5904" extrusionOk="0">
                  <a:moveTo>
                    <a:pt x="2459" y="1"/>
                  </a:moveTo>
                  <a:cubicBezTo>
                    <a:pt x="1806" y="1"/>
                    <a:pt x="1175" y="286"/>
                    <a:pt x="740" y="816"/>
                  </a:cubicBezTo>
                  <a:cubicBezTo>
                    <a:pt x="0" y="1710"/>
                    <a:pt x="138" y="2841"/>
                    <a:pt x="555" y="3851"/>
                  </a:cubicBezTo>
                  <a:cubicBezTo>
                    <a:pt x="788" y="4414"/>
                    <a:pt x="1114" y="4952"/>
                    <a:pt x="1583" y="5342"/>
                  </a:cubicBezTo>
                  <a:cubicBezTo>
                    <a:pt x="1809" y="5531"/>
                    <a:pt x="2059" y="5692"/>
                    <a:pt x="2334" y="5801"/>
                  </a:cubicBezTo>
                  <a:cubicBezTo>
                    <a:pt x="2554" y="5889"/>
                    <a:pt x="2759" y="5904"/>
                    <a:pt x="2976" y="5904"/>
                  </a:cubicBezTo>
                  <a:cubicBezTo>
                    <a:pt x="3063" y="5904"/>
                    <a:pt x="3152" y="5902"/>
                    <a:pt x="3245" y="5901"/>
                  </a:cubicBezTo>
                  <a:cubicBezTo>
                    <a:pt x="3382" y="5897"/>
                    <a:pt x="3382" y="5695"/>
                    <a:pt x="3245" y="5692"/>
                  </a:cubicBezTo>
                  <a:cubicBezTo>
                    <a:pt x="2796" y="5674"/>
                    <a:pt x="2252" y="5366"/>
                    <a:pt x="1912" y="5082"/>
                  </a:cubicBezTo>
                  <a:cubicBezTo>
                    <a:pt x="1549" y="4770"/>
                    <a:pt x="1265" y="4376"/>
                    <a:pt x="1049" y="3951"/>
                  </a:cubicBezTo>
                  <a:cubicBezTo>
                    <a:pt x="628" y="3125"/>
                    <a:pt x="343" y="2097"/>
                    <a:pt x="874" y="1261"/>
                  </a:cubicBezTo>
                  <a:cubicBezTo>
                    <a:pt x="1230" y="699"/>
                    <a:pt x="1822" y="379"/>
                    <a:pt x="2451" y="379"/>
                  </a:cubicBezTo>
                  <a:cubicBezTo>
                    <a:pt x="2639" y="379"/>
                    <a:pt x="2830" y="408"/>
                    <a:pt x="3019" y="467"/>
                  </a:cubicBezTo>
                  <a:cubicBezTo>
                    <a:pt x="3882" y="734"/>
                    <a:pt x="4451" y="1505"/>
                    <a:pt x="4632" y="2368"/>
                  </a:cubicBezTo>
                  <a:cubicBezTo>
                    <a:pt x="4739" y="2872"/>
                    <a:pt x="4708" y="3407"/>
                    <a:pt x="4554" y="3896"/>
                  </a:cubicBezTo>
                  <a:cubicBezTo>
                    <a:pt x="4386" y="4424"/>
                    <a:pt x="4033" y="4876"/>
                    <a:pt x="3889" y="5414"/>
                  </a:cubicBezTo>
                  <a:cubicBezTo>
                    <a:pt x="3858" y="5535"/>
                    <a:pt x="3954" y="5618"/>
                    <a:pt x="4052" y="5618"/>
                  </a:cubicBezTo>
                  <a:cubicBezTo>
                    <a:pt x="4105" y="5618"/>
                    <a:pt x="4158" y="5594"/>
                    <a:pt x="4194" y="5540"/>
                  </a:cubicBezTo>
                  <a:cubicBezTo>
                    <a:pt x="4828" y="4582"/>
                    <a:pt x="5280" y="3554"/>
                    <a:pt x="5078" y="2382"/>
                  </a:cubicBezTo>
                  <a:cubicBezTo>
                    <a:pt x="4907" y="1364"/>
                    <a:pt x="4211" y="494"/>
                    <a:pt x="3234" y="138"/>
                  </a:cubicBezTo>
                  <a:cubicBezTo>
                    <a:pt x="2980" y="45"/>
                    <a:pt x="2718" y="1"/>
                    <a:pt x="2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6" name="Google Shape;2106;p26"/>
            <p:cNvSpPr/>
            <p:nvPr/>
          </p:nvSpPr>
          <p:spPr>
            <a:xfrm>
              <a:off x="14608950" y="3503850"/>
              <a:ext cx="31900" cy="24700"/>
            </a:xfrm>
            <a:custGeom>
              <a:avLst/>
              <a:gdLst/>
              <a:ahLst/>
              <a:cxnLst/>
              <a:rect l="l" t="t" r="r" b="b"/>
              <a:pathLst>
                <a:path w="1276" h="988" extrusionOk="0">
                  <a:moveTo>
                    <a:pt x="1132" y="0"/>
                  </a:moveTo>
                  <a:cubicBezTo>
                    <a:pt x="1070" y="0"/>
                    <a:pt x="1014" y="50"/>
                    <a:pt x="977" y="105"/>
                  </a:cubicBezTo>
                  <a:cubicBezTo>
                    <a:pt x="843" y="297"/>
                    <a:pt x="843" y="548"/>
                    <a:pt x="843" y="780"/>
                  </a:cubicBezTo>
                  <a:cubicBezTo>
                    <a:pt x="782" y="492"/>
                    <a:pt x="631" y="225"/>
                    <a:pt x="422" y="16"/>
                  </a:cubicBezTo>
                  <a:cubicBezTo>
                    <a:pt x="421" y="16"/>
                    <a:pt x="420" y="16"/>
                    <a:pt x="419" y="16"/>
                  </a:cubicBezTo>
                  <a:cubicBezTo>
                    <a:pt x="340" y="16"/>
                    <a:pt x="344" y="141"/>
                    <a:pt x="381" y="211"/>
                  </a:cubicBezTo>
                  <a:cubicBezTo>
                    <a:pt x="505" y="448"/>
                    <a:pt x="655" y="674"/>
                    <a:pt x="826" y="880"/>
                  </a:cubicBezTo>
                  <a:cubicBezTo>
                    <a:pt x="641" y="837"/>
                    <a:pt x="381" y="564"/>
                    <a:pt x="213" y="564"/>
                  </a:cubicBezTo>
                  <a:cubicBezTo>
                    <a:pt x="151" y="564"/>
                    <a:pt x="101" y="602"/>
                    <a:pt x="73" y="701"/>
                  </a:cubicBezTo>
                  <a:cubicBezTo>
                    <a:pt x="1" y="955"/>
                    <a:pt x="349" y="987"/>
                    <a:pt x="659" y="987"/>
                  </a:cubicBezTo>
                  <a:cubicBezTo>
                    <a:pt x="764" y="987"/>
                    <a:pt x="865" y="984"/>
                    <a:pt x="944" y="984"/>
                  </a:cubicBezTo>
                  <a:cubicBezTo>
                    <a:pt x="975" y="984"/>
                    <a:pt x="1002" y="984"/>
                    <a:pt x="1025" y="986"/>
                  </a:cubicBezTo>
                  <a:lnTo>
                    <a:pt x="1032" y="876"/>
                  </a:lnTo>
                  <a:cubicBezTo>
                    <a:pt x="1097" y="691"/>
                    <a:pt x="1162" y="506"/>
                    <a:pt x="1224" y="321"/>
                  </a:cubicBezTo>
                  <a:cubicBezTo>
                    <a:pt x="1265" y="205"/>
                    <a:pt x="1275" y="30"/>
                    <a:pt x="1155" y="2"/>
                  </a:cubicBezTo>
                  <a:cubicBezTo>
                    <a:pt x="1147" y="1"/>
                    <a:pt x="1140" y="0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7" name="Google Shape;2107;p26"/>
            <p:cNvSpPr/>
            <p:nvPr/>
          </p:nvSpPr>
          <p:spPr>
            <a:xfrm>
              <a:off x="14606575" y="3498925"/>
              <a:ext cx="39400" cy="35750"/>
            </a:xfrm>
            <a:custGeom>
              <a:avLst/>
              <a:gdLst/>
              <a:ahLst/>
              <a:cxnLst/>
              <a:rect l="l" t="t" r="r" b="b"/>
              <a:pathLst>
                <a:path w="1576" h="1430" extrusionOk="0">
                  <a:moveTo>
                    <a:pt x="1141" y="329"/>
                  </a:moveTo>
                  <a:lnTo>
                    <a:pt x="1141" y="329"/>
                  </a:lnTo>
                  <a:cubicBezTo>
                    <a:pt x="1141" y="329"/>
                    <a:pt x="1141" y="330"/>
                    <a:pt x="1141" y="331"/>
                  </a:cubicBezTo>
                  <a:lnTo>
                    <a:pt x="1141" y="331"/>
                  </a:lnTo>
                  <a:cubicBezTo>
                    <a:pt x="1141" y="330"/>
                    <a:pt x="1141" y="330"/>
                    <a:pt x="1141" y="329"/>
                  </a:cubicBezTo>
                  <a:cubicBezTo>
                    <a:pt x="1141" y="329"/>
                    <a:pt x="1141" y="329"/>
                    <a:pt x="1141" y="329"/>
                  </a:cubicBezTo>
                  <a:close/>
                  <a:moveTo>
                    <a:pt x="1147" y="327"/>
                  </a:moveTo>
                  <a:cubicBezTo>
                    <a:pt x="1147" y="327"/>
                    <a:pt x="1147" y="333"/>
                    <a:pt x="1146" y="340"/>
                  </a:cubicBezTo>
                  <a:lnTo>
                    <a:pt x="1146" y="340"/>
                  </a:lnTo>
                  <a:cubicBezTo>
                    <a:pt x="1145" y="339"/>
                    <a:pt x="1145" y="338"/>
                    <a:pt x="1144" y="337"/>
                  </a:cubicBezTo>
                  <a:lnTo>
                    <a:pt x="1144" y="337"/>
                  </a:lnTo>
                  <a:cubicBezTo>
                    <a:pt x="1146" y="330"/>
                    <a:pt x="1147" y="327"/>
                    <a:pt x="1147" y="327"/>
                  </a:cubicBezTo>
                  <a:close/>
                  <a:moveTo>
                    <a:pt x="328" y="899"/>
                  </a:moveTo>
                  <a:cubicBezTo>
                    <a:pt x="328" y="899"/>
                    <a:pt x="325" y="902"/>
                    <a:pt x="321" y="905"/>
                  </a:cubicBezTo>
                  <a:lnTo>
                    <a:pt x="321" y="905"/>
                  </a:lnTo>
                  <a:cubicBezTo>
                    <a:pt x="321" y="905"/>
                    <a:pt x="322" y="905"/>
                    <a:pt x="322" y="905"/>
                  </a:cubicBezTo>
                  <a:cubicBezTo>
                    <a:pt x="326" y="901"/>
                    <a:pt x="328" y="899"/>
                    <a:pt x="328" y="899"/>
                  </a:cubicBezTo>
                  <a:close/>
                  <a:moveTo>
                    <a:pt x="326" y="908"/>
                  </a:moveTo>
                  <a:cubicBezTo>
                    <a:pt x="327" y="908"/>
                    <a:pt x="326" y="909"/>
                    <a:pt x="321" y="910"/>
                  </a:cubicBezTo>
                  <a:lnTo>
                    <a:pt x="321" y="910"/>
                  </a:lnTo>
                  <a:cubicBezTo>
                    <a:pt x="321" y="910"/>
                    <a:pt x="321" y="909"/>
                    <a:pt x="322" y="909"/>
                  </a:cubicBezTo>
                  <a:lnTo>
                    <a:pt x="322" y="909"/>
                  </a:lnTo>
                  <a:cubicBezTo>
                    <a:pt x="324" y="908"/>
                    <a:pt x="325" y="908"/>
                    <a:pt x="326" y="908"/>
                  </a:cubicBezTo>
                  <a:close/>
                  <a:moveTo>
                    <a:pt x="318" y="910"/>
                  </a:moveTo>
                  <a:cubicBezTo>
                    <a:pt x="317" y="911"/>
                    <a:pt x="317" y="912"/>
                    <a:pt x="317" y="912"/>
                  </a:cubicBezTo>
                  <a:cubicBezTo>
                    <a:pt x="317" y="912"/>
                    <a:pt x="317" y="911"/>
                    <a:pt x="318" y="910"/>
                  </a:cubicBezTo>
                  <a:lnTo>
                    <a:pt x="318" y="910"/>
                  </a:lnTo>
                  <a:cubicBezTo>
                    <a:pt x="318" y="910"/>
                    <a:pt x="318" y="910"/>
                    <a:pt x="318" y="910"/>
                  </a:cubicBezTo>
                  <a:close/>
                  <a:moveTo>
                    <a:pt x="313" y="912"/>
                  </a:moveTo>
                  <a:cubicBezTo>
                    <a:pt x="313" y="912"/>
                    <a:pt x="312" y="912"/>
                    <a:pt x="312" y="912"/>
                  </a:cubicBezTo>
                  <a:cubicBezTo>
                    <a:pt x="312" y="912"/>
                    <a:pt x="313" y="912"/>
                    <a:pt x="313" y="912"/>
                  </a:cubicBezTo>
                  <a:close/>
                  <a:moveTo>
                    <a:pt x="312" y="983"/>
                  </a:moveTo>
                  <a:cubicBezTo>
                    <a:pt x="313" y="983"/>
                    <a:pt x="313" y="983"/>
                    <a:pt x="313" y="983"/>
                  </a:cubicBezTo>
                  <a:lnTo>
                    <a:pt x="313" y="983"/>
                  </a:lnTo>
                  <a:cubicBezTo>
                    <a:pt x="313" y="983"/>
                    <a:pt x="313" y="983"/>
                    <a:pt x="312" y="983"/>
                  </a:cubicBezTo>
                  <a:lnTo>
                    <a:pt x="312" y="983"/>
                  </a:lnTo>
                  <a:cubicBezTo>
                    <a:pt x="312" y="983"/>
                    <a:pt x="312" y="983"/>
                    <a:pt x="312" y="983"/>
                  </a:cubicBezTo>
                  <a:close/>
                  <a:moveTo>
                    <a:pt x="316" y="919"/>
                  </a:moveTo>
                  <a:cubicBezTo>
                    <a:pt x="320" y="919"/>
                    <a:pt x="323" y="920"/>
                    <a:pt x="327" y="921"/>
                  </a:cubicBezTo>
                  <a:lnTo>
                    <a:pt x="327" y="921"/>
                  </a:lnTo>
                  <a:cubicBezTo>
                    <a:pt x="327" y="921"/>
                    <a:pt x="328" y="922"/>
                    <a:pt x="329" y="922"/>
                  </a:cubicBezTo>
                  <a:cubicBezTo>
                    <a:pt x="357" y="938"/>
                    <a:pt x="387" y="953"/>
                    <a:pt x="416" y="969"/>
                  </a:cubicBezTo>
                  <a:lnTo>
                    <a:pt x="416" y="969"/>
                  </a:lnTo>
                  <a:cubicBezTo>
                    <a:pt x="404" y="972"/>
                    <a:pt x="391" y="975"/>
                    <a:pt x="380" y="977"/>
                  </a:cubicBezTo>
                  <a:cubicBezTo>
                    <a:pt x="376" y="977"/>
                    <a:pt x="371" y="979"/>
                    <a:pt x="367" y="980"/>
                  </a:cubicBezTo>
                  <a:lnTo>
                    <a:pt x="367" y="980"/>
                  </a:lnTo>
                  <a:cubicBezTo>
                    <a:pt x="365" y="979"/>
                    <a:pt x="362" y="979"/>
                    <a:pt x="360" y="979"/>
                  </a:cubicBezTo>
                  <a:cubicBezTo>
                    <a:pt x="356" y="979"/>
                    <a:pt x="353" y="979"/>
                    <a:pt x="350" y="980"/>
                  </a:cubicBezTo>
                  <a:lnTo>
                    <a:pt x="350" y="980"/>
                  </a:lnTo>
                  <a:cubicBezTo>
                    <a:pt x="353" y="979"/>
                    <a:pt x="357" y="979"/>
                    <a:pt x="360" y="979"/>
                  </a:cubicBezTo>
                  <a:cubicBezTo>
                    <a:pt x="362" y="979"/>
                    <a:pt x="365" y="979"/>
                    <a:pt x="367" y="980"/>
                  </a:cubicBezTo>
                  <a:lnTo>
                    <a:pt x="367" y="980"/>
                  </a:lnTo>
                  <a:cubicBezTo>
                    <a:pt x="367" y="980"/>
                    <a:pt x="367" y="980"/>
                    <a:pt x="367" y="980"/>
                  </a:cubicBezTo>
                  <a:lnTo>
                    <a:pt x="367" y="980"/>
                  </a:lnTo>
                  <a:cubicBezTo>
                    <a:pt x="368" y="980"/>
                    <a:pt x="369" y="980"/>
                    <a:pt x="370" y="981"/>
                  </a:cubicBezTo>
                  <a:cubicBezTo>
                    <a:pt x="369" y="980"/>
                    <a:pt x="368" y="980"/>
                    <a:pt x="367" y="980"/>
                  </a:cubicBezTo>
                  <a:lnTo>
                    <a:pt x="367" y="980"/>
                  </a:lnTo>
                  <a:cubicBezTo>
                    <a:pt x="364" y="980"/>
                    <a:pt x="362" y="981"/>
                    <a:pt x="359" y="981"/>
                  </a:cubicBezTo>
                  <a:cubicBezTo>
                    <a:pt x="352" y="982"/>
                    <a:pt x="348" y="982"/>
                    <a:pt x="346" y="982"/>
                  </a:cubicBezTo>
                  <a:cubicBezTo>
                    <a:pt x="342" y="982"/>
                    <a:pt x="345" y="981"/>
                    <a:pt x="350" y="980"/>
                  </a:cubicBezTo>
                  <a:lnTo>
                    <a:pt x="350" y="980"/>
                  </a:lnTo>
                  <a:cubicBezTo>
                    <a:pt x="341" y="980"/>
                    <a:pt x="332" y="982"/>
                    <a:pt x="329" y="984"/>
                  </a:cubicBezTo>
                  <a:cubicBezTo>
                    <a:pt x="325" y="984"/>
                    <a:pt x="319" y="984"/>
                    <a:pt x="316" y="983"/>
                  </a:cubicBezTo>
                  <a:lnTo>
                    <a:pt x="316" y="983"/>
                  </a:lnTo>
                  <a:cubicBezTo>
                    <a:pt x="315" y="983"/>
                    <a:pt x="313" y="983"/>
                    <a:pt x="312" y="982"/>
                  </a:cubicBezTo>
                  <a:lnTo>
                    <a:pt x="312" y="982"/>
                  </a:lnTo>
                  <a:cubicBezTo>
                    <a:pt x="309" y="979"/>
                    <a:pt x="306" y="976"/>
                    <a:pt x="302" y="974"/>
                  </a:cubicBezTo>
                  <a:lnTo>
                    <a:pt x="302" y="974"/>
                  </a:lnTo>
                  <a:cubicBezTo>
                    <a:pt x="302" y="971"/>
                    <a:pt x="301" y="968"/>
                    <a:pt x="301" y="967"/>
                  </a:cubicBezTo>
                  <a:lnTo>
                    <a:pt x="301" y="961"/>
                  </a:lnTo>
                  <a:lnTo>
                    <a:pt x="301" y="961"/>
                  </a:lnTo>
                  <a:cubicBezTo>
                    <a:pt x="302" y="957"/>
                    <a:pt x="303" y="951"/>
                    <a:pt x="304" y="946"/>
                  </a:cubicBezTo>
                  <a:cubicBezTo>
                    <a:pt x="308" y="939"/>
                    <a:pt x="312" y="933"/>
                    <a:pt x="312" y="925"/>
                  </a:cubicBezTo>
                  <a:cubicBezTo>
                    <a:pt x="312" y="925"/>
                    <a:pt x="312" y="925"/>
                    <a:pt x="312" y="925"/>
                  </a:cubicBezTo>
                  <a:lnTo>
                    <a:pt x="312" y="925"/>
                  </a:lnTo>
                  <a:cubicBezTo>
                    <a:pt x="312" y="926"/>
                    <a:pt x="312" y="926"/>
                    <a:pt x="312" y="926"/>
                  </a:cubicBezTo>
                  <a:cubicBezTo>
                    <a:pt x="312" y="926"/>
                    <a:pt x="313" y="925"/>
                    <a:pt x="315" y="922"/>
                  </a:cubicBezTo>
                  <a:cubicBezTo>
                    <a:pt x="315" y="921"/>
                    <a:pt x="316" y="920"/>
                    <a:pt x="316" y="919"/>
                  </a:cubicBezTo>
                  <a:close/>
                  <a:moveTo>
                    <a:pt x="313" y="983"/>
                  </a:moveTo>
                  <a:cubicBezTo>
                    <a:pt x="313" y="984"/>
                    <a:pt x="314" y="984"/>
                    <a:pt x="315" y="984"/>
                  </a:cubicBezTo>
                  <a:lnTo>
                    <a:pt x="315" y="984"/>
                  </a:lnTo>
                  <a:cubicBezTo>
                    <a:pt x="318" y="985"/>
                    <a:pt x="319" y="986"/>
                    <a:pt x="318" y="986"/>
                  </a:cubicBezTo>
                  <a:cubicBezTo>
                    <a:pt x="318" y="986"/>
                    <a:pt x="316" y="986"/>
                    <a:pt x="313" y="984"/>
                  </a:cubicBezTo>
                  <a:lnTo>
                    <a:pt x="313" y="984"/>
                  </a:lnTo>
                  <a:cubicBezTo>
                    <a:pt x="313" y="984"/>
                    <a:pt x="313" y="984"/>
                    <a:pt x="313" y="983"/>
                  </a:cubicBezTo>
                  <a:close/>
                  <a:moveTo>
                    <a:pt x="327" y="986"/>
                  </a:moveTo>
                  <a:cubicBezTo>
                    <a:pt x="330" y="986"/>
                    <a:pt x="332" y="987"/>
                    <a:pt x="336" y="987"/>
                  </a:cubicBezTo>
                  <a:cubicBezTo>
                    <a:pt x="334" y="987"/>
                    <a:pt x="331" y="986"/>
                    <a:pt x="327" y="986"/>
                  </a:cubicBezTo>
                  <a:close/>
                  <a:moveTo>
                    <a:pt x="1223" y="0"/>
                  </a:moveTo>
                  <a:cubicBezTo>
                    <a:pt x="1033" y="0"/>
                    <a:pt x="894" y="195"/>
                    <a:pt x="824" y="371"/>
                  </a:cubicBezTo>
                  <a:lnTo>
                    <a:pt x="824" y="371"/>
                  </a:lnTo>
                  <a:cubicBezTo>
                    <a:pt x="772" y="304"/>
                    <a:pt x="716" y="241"/>
                    <a:pt x="654" y="182"/>
                  </a:cubicBezTo>
                  <a:cubicBezTo>
                    <a:pt x="613" y="144"/>
                    <a:pt x="572" y="100"/>
                    <a:pt x="517" y="97"/>
                  </a:cubicBezTo>
                  <a:cubicBezTo>
                    <a:pt x="469" y="97"/>
                    <a:pt x="424" y="117"/>
                    <a:pt x="394" y="148"/>
                  </a:cubicBezTo>
                  <a:cubicBezTo>
                    <a:pt x="263" y="285"/>
                    <a:pt x="404" y="498"/>
                    <a:pt x="473" y="624"/>
                  </a:cubicBezTo>
                  <a:cubicBezTo>
                    <a:pt x="478" y="633"/>
                    <a:pt x="483" y="642"/>
                    <a:pt x="488" y="651"/>
                  </a:cubicBezTo>
                  <a:lnTo>
                    <a:pt x="488" y="651"/>
                  </a:lnTo>
                  <a:cubicBezTo>
                    <a:pt x="434" y="627"/>
                    <a:pt x="376" y="610"/>
                    <a:pt x="318" y="610"/>
                  </a:cubicBezTo>
                  <a:cubicBezTo>
                    <a:pt x="311" y="610"/>
                    <a:pt x="305" y="610"/>
                    <a:pt x="298" y="611"/>
                  </a:cubicBezTo>
                  <a:cubicBezTo>
                    <a:pt x="188" y="617"/>
                    <a:pt x="103" y="679"/>
                    <a:pt x="58" y="778"/>
                  </a:cubicBezTo>
                  <a:cubicBezTo>
                    <a:pt x="17" y="860"/>
                    <a:pt x="0" y="960"/>
                    <a:pt x="30" y="1053"/>
                  </a:cubicBezTo>
                  <a:cubicBezTo>
                    <a:pt x="44" y="1094"/>
                    <a:pt x="68" y="1131"/>
                    <a:pt x="95" y="1162"/>
                  </a:cubicBezTo>
                  <a:cubicBezTo>
                    <a:pt x="113" y="1180"/>
                    <a:pt x="130" y="1193"/>
                    <a:pt x="147" y="1203"/>
                  </a:cubicBezTo>
                  <a:cubicBezTo>
                    <a:pt x="154" y="1208"/>
                    <a:pt x="178" y="1223"/>
                    <a:pt x="179" y="1223"/>
                  </a:cubicBezTo>
                  <a:cubicBezTo>
                    <a:pt x="179" y="1223"/>
                    <a:pt x="175" y="1221"/>
                    <a:pt x="165" y="1213"/>
                  </a:cubicBezTo>
                  <a:lnTo>
                    <a:pt x="165" y="1213"/>
                  </a:lnTo>
                  <a:cubicBezTo>
                    <a:pt x="185" y="1224"/>
                    <a:pt x="201" y="1244"/>
                    <a:pt x="222" y="1254"/>
                  </a:cubicBezTo>
                  <a:lnTo>
                    <a:pt x="222" y="1254"/>
                  </a:lnTo>
                  <a:cubicBezTo>
                    <a:pt x="235" y="1264"/>
                    <a:pt x="246" y="1274"/>
                    <a:pt x="260" y="1282"/>
                  </a:cubicBezTo>
                  <a:cubicBezTo>
                    <a:pt x="288" y="1303"/>
                    <a:pt x="318" y="1323"/>
                    <a:pt x="353" y="1341"/>
                  </a:cubicBezTo>
                  <a:cubicBezTo>
                    <a:pt x="394" y="1365"/>
                    <a:pt x="445" y="1392"/>
                    <a:pt x="493" y="1402"/>
                  </a:cubicBezTo>
                  <a:cubicBezTo>
                    <a:pt x="551" y="1412"/>
                    <a:pt x="613" y="1419"/>
                    <a:pt x="671" y="1426"/>
                  </a:cubicBezTo>
                  <a:cubicBezTo>
                    <a:pt x="693" y="1429"/>
                    <a:pt x="716" y="1430"/>
                    <a:pt x="740" y="1430"/>
                  </a:cubicBezTo>
                  <a:cubicBezTo>
                    <a:pt x="805" y="1430"/>
                    <a:pt x="872" y="1422"/>
                    <a:pt x="935" y="1419"/>
                  </a:cubicBezTo>
                  <a:cubicBezTo>
                    <a:pt x="973" y="1416"/>
                    <a:pt x="1011" y="1416"/>
                    <a:pt x="1052" y="1412"/>
                  </a:cubicBezTo>
                  <a:cubicBezTo>
                    <a:pt x="1137" y="1406"/>
                    <a:pt x="1188" y="1371"/>
                    <a:pt x="1254" y="1316"/>
                  </a:cubicBezTo>
                  <a:cubicBezTo>
                    <a:pt x="1296" y="1283"/>
                    <a:pt x="1311" y="1234"/>
                    <a:pt x="1308" y="1184"/>
                  </a:cubicBezTo>
                  <a:lnTo>
                    <a:pt x="1308" y="1184"/>
                  </a:lnTo>
                  <a:cubicBezTo>
                    <a:pt x="1325" y="1169"/>
                    <a:pt x="1341" y="1152"/>
                    <a:pt x="1357" y="1131"/>
                  </a:cubicBezTo>
                  <a:cubicBezTo>
                    <a:pt x="1384" y="1094"/>
                    <a:pt x="1401" y="1056"/>
                    <a:pt x="1414" y="1012"/>
                  </a:cubicBezTo>
                  <a:cubicBezTo>
                    <a:pt x="1428" y="960"/>
                    <a:pt x="1435" y="909"/>
                    <a:pt x="1446" y="857"/>
                  </a:cubicBezTo>
                  <a:cubicBezTo>
                    <a:pt x="1460" y="799"/>
                    <a:pt x="1470" y="737"/>
                    <a:pt x="1484" y="679"/>
                  </a:cubicBezTo>
                  <a:cubicBezTo>
                    <a:pt x="1497" y="634"/>
                    <a:pt x="1514" y="590"/>
                    <a:pt x="1528" y="546"/>
                  </a:cubicBezTo>
                  <a:cubicBezTo>
                    <a:pt x="1576" y="357"/>
                    <a:pt x="1555" y="114"/>
                    <a:pt x="1349" y="28"/>
                  </a:cubicBezTo>
                  <a:cubicBezTo>
                    <a:pt x="1305" y="9"/>
                    <a:pt x="1263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8" name="Google Shape;2108;p26"/>
            <p:cNvSpPr/>
            <p:nvPr/>
          </p:nvSpPr>
          <p:spPr>
            <a:xfrm>
              <a:off x="14522600" y="3387675"/>
              <a:ext cx="137850" cy="145075"/>
            </a:xfrm>
            <a:custGeom>
              <a:avLst/>
              <a:gdLst/>
              <a:ahLst/>
              <a:cxnLst/>
              <a:rect l="l" t="t" r="r" b="b"/>
              <a:pathLst>
                <a:path w="5514" h="5803" extrusionOk="0">
                  <a:moveTo>
                    <a:pt x="2510" y="0"/>
                  </a:moveTo>
                  <a:cubicBezTo>
                    <a:pt x="1702" y="0"/>
                    <a:pt x="953" y="419"/>
                    <a:pt x="546" y="1158"/>
                  </a:cubicBezTo>
                  <a:cubicBezTo>
                    <a:pt x="1" y="2145"/>
                    <a:pt x="317" y="3217"/>
                    <a:pt x="875" y="4121"/>
                  </a:cubicBezTo>
                  <a:cubicBezTo>
                    <a:pt x="1190" y="4635"/>
                    <a:pt x="1598" y="5108"/>
                    <a:pt x="2118" y="5424"/>
                  </a:cubicBezTo>
                  <a:cubicBezTo>
                    <a:pt x="2389" y="5588"/>
                    <a:pt x="2697" y="5722"/>
                    <a:pt x="3010" y="5780"/>
                  </a:cubicBezTo>
                  <a:cubicBezTo>
                    <a:pt x="3094" y="5796"/>
                    <a:pt x="3175" y="5802"/>
                    <a:pt x="3254" y="5802"/>
                  </a:cubicBezTo>
                  <a:cubicBezTo>
                    <a:pt x="3467" y="5802"/>
                    <a:pt x="3668" y="5755"/>
                    <a:pt x="3889" y="5715"/>
                  </a:cubicBezTo>
                  <a:cubicBezTo>
                    <a:pt x="3999" y="5695"/>
                    <a:pt x="3981" y="5509"/>
                    <a:pt x="3874" y="5509"/>
                  </a:cubicBezTo>
                  <a:cubicBezTo>
                    <a:pt x="3870" y="5509"/>
                    <a:pt x="3866" y="5509"/>
                    <a:pt x="3862" y="5509"/>
                  </a:cubicBezTo>
                  <a:cubicBezTo>
                    <a:pt x="3809" y="5517"/>
                    <a:pt x="3754" y="5520"/>
                    <a:pt x="3698" y="5520"/>
                  </a:cubicBezTo>
                  <a:cubicBezTo>
                    <a:pt x="3287" y="5520"/>
                    <a:pt x="2810" y="5343"/>
                    <a:pt x="2478" y="5157"/>
                  </a:cubicBezTo>
                  <a:cubicBezTo>
                    <a:pt x="2064" y="4920"/>
                    <a:pt x="1704" y="4581"/>
                    <a:pt x="1419" y="4200"/>
                  </a:cubicBezTo>
                  <a:cubicBezTo>
                    <a:pt x="867" y="3464"/>
                    <a:pt x="395" y="2494"/>
                    <a:pt x="758" y="1572"/>
                  </a:cubicBezTo>
                  <a:cubicBezTo>
                    <a:pt x="1047" y="840"/>
                    <a:pt x="1732" y="374"/>
                    <a:pt x="2496" y="374"/>
                  </a:cubicBezTo>
                  <a:cubicBezTo>
                    <a:pt x="2593" y="374"/>
                    <a:pt x="2691" y="382"/>
                    <a:pt x="2790" y="397"/>
                  </a:cubicBezTo>
                  <a:cubicBezTo>
                    <a:pt x="3695" y="535"/>
                    <a:pt x="4394" y="1230"/>
                    <a:pt x="4691" y="2073"/>
                  </a:cubicBezTo>
                  <a:cubicBezTo>
                    <a:pt x="4856" y="2535"/>
                    <a:pt x="4914" y="3043"/>
                    <a:pt x="4839" y="3529"/>
                  </a:cubicBezTo>
                  <a:cubicBezTo>
                    <a:pt x="4757" y="4080"/>
                    <a:pt x="4486" y="4591"/>
                    <a:pt x="4431" y="5149"/>
                  </a:cubicBezTo>
                  <a:cubicBezTo>
                    <a:pt x="4423" y="5247"/>
                    <a:pt x="4519" y="5314"/>
                    <a:pt x="4608" y="5314"/>
                  </a:cubicBezTo>
                  <a:cubicBezTo>
                    <a:pt x="4663" y="5314"/>
                    <a:pt x="4715" y="5289"/>
                    <a:pt x="4740" y="5232"/>
                  </a:cubicBezTo>
                  <a:cubicBezTo>
                    <a:pt x="5205" y="4183"/>
                    <a:pt x="5514" y="3077"/>
                    <a:pt x="5113" y="1956"/>
                  </a:cubicBezTo>
                  <a:cubicBezTo>
                    <a:pt x="4773" y="1001"/>
                    <a:pt x="3976" y="240"/>
                    <a:pt x="2964" y="44"/>
                  </a:cubicBezTo>
                  <a:cubicBezTo>
                    <a:pt x="2812" y="15"/>
                    <a:pt x="2660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9" name="Google Shape;2109;p26"/>
            <p:cNvSpPr/>
            <p:nvPr/>
          </p:nvSpPr>
          <p:spPr>
            <a:xfrm>
              <a:off x="14731700" y="3466100"/>
              <a:ext cx="36775" cy="26525"/>
            </a:xfrm>
            <a:custGeom>
              <a:avLst/>
              <a:gdLst/>
              <a:ahLst/>
              <a:cxnLst/>
              <a:rect l="l" t="t" r="r" b="b"/>
              <a:pathLst>
                <a:path w="1471" h="1061" extrusionOk="0">
                  <a:moveTo>
                    <a:pt x="614" y="0"/>
                  </a:moveTo>
                  <a:cubicBezTo>
                    <a:pt x="547" y="0"/>
                    <a:pt x="533" y="116"/>
                    <a:pt x="555" y="187"/>
                  </a:cubicBezTo>
                  <a:cubicBezTo>
                    <a:pt x="638" y="443"/>
                    <a:pt x="747" y="690"/>
                    <a:pt x="878" y="923"/>
                  </a:cubicBezTo>
                  <a:cubicBezTo>
                    <a:pt x="697" y="844"/>
                    <a:pt x="476" y="505"/>
                    <a:pt x="307" y="505"/>
                  </a:cubicBezTo>
                  <a:cubicBezTo>
                    <a:pt x="255" y="505"/>
                    <a:pt x="208" y="537"/>
                    <a:pt x="168" y="619"/>
                  </a:cubicBezTo>
                  <a:cubicBezTo>
                    <a:pt x="0" y="968"/>
                    <a:pt x="809" y="998"/>
                    <a:pt x="1055" y="1060"/>
                  </a:cubicBezTo>
                  <a:lnTo>
                    <a:pt x="1083" y="954"/>
                  </a:lnTo>
                  <a:cubicBezTo>
                    <a:pt x="1179" y="783"/>
                    <a:pt x="1275" y="611"/>
                    <a:pt x="1368" y="440"/>
                  </a:cubicBezTo>
                  <a:cubicBezTo>
                    <a:pt x="1430" y="331"/>
                    <a:pt x="1471" y="162"/>
                    <a:pt x="1354" y="114"/>
                  </a:cubicBezTo>
                  <a:cubicBezTo>
                    <a:pt x="1340" y="109"/>
                    <a:pt x="1326" y="106"/>
                    <a:pt x="1312" y="106"/>
                  </a:cubicBezTo>
                  <a:cubicBezTo>
                    <a:pt x="1258" y="106"/>
                    <a:pt x="1203" y="142"/>
                    <a:pt x="1162" y="183"/>
                  </a:cubicBezTo>
                  <a:cubicBezTo>
                    <a:pt x="998" y="351"/>
                    <a:pt x="953" y="598"/>
                    <a:pt x="916" y="827"/>
                  </a:cubicBezTo>
                  <a:cubicBezTo>
                    <a:pt x="902" y="532"/>
                    <a:pt x="802" y="241"/>
                    <a:pt x="628" y="2"/>
                  </a:cubicBezTo>
                  <a:cubicBezTo>
                    <a:pt x="623" y="1"/>
                    <a:pt x="618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0" name="Google Shape;2110;p26"/>
            <p:cNvSpPr/>
            <p:nvPr/>
          </p:nvSpPr>
          <p:spPr>
            <a:xfrm>
              <a:off x="14730675" y="3463225"/>
              <a:ext cx="42850" cy="34775"/>
            </a:xfrm>
            <a:custGeom>
              <a:avLst/>
              <a:gdLst/>
              <a:ahLst/>
              <a:cxnLst/>
              <a:rect l="l" t="t" r="r" b="b"/>
              <a:pathLst>
                <a:path w="1714" h="1391" extrusionOk="0">
                  <a:moveTo>
                    <a:pt x="696" y="209"/>
                  </a:moveTo>
                  <a:lnTo>
                    <a:pt x="696" y="209"/>
                  </a:lnTo>
                  <a:cubicBezTo>
                    <a:pt x="698" y="211"/>
                    <a:pt x="697" y="213"/>
                    <a:pt x="695" y="214"/>
                  </a:cubicBezTo>
                  <a:lnTo>
                    <a:pt x="695" y="214"/>
                  </a:lnTo>
                  <a:cubicBezTo>
                    <a:pt x="696" y="211"/>
                    <a:pt x="696" y="209"/>
                    <a:pt x="696" y="209"/>
                  </a:cubicBezTo>
                  <a:close/>
                  <a:moveTo>
                    <a:pt x="1272" y="343"/>
                  </a:moveTo>
                  <a:cubicBezTo>
                    <a:pt x="1272" y="345"/>
                    <a:pt x="1271" y="348"/>
                    <a:pt x="1270" y="353"/>
                  </a:cubicBezTo>
                  <a:lnTo>
                    <a:pt x="1270" y="353"/>
                  </a:lnTo>
                  <a:cubicBezTo>
                    <a:pt x="1270" y="352"/>
                    <a:pt x="1270" y="352"/>
                    <a:pt x="1269" y="351"/>
                  </a:cubicBezTo>
                  <a:lnTo>
                    <a:pt x="1269" y="351"/>
                  </a:lnTo>
                  <a:cubicBezTo>
                    <a:pt x="1270" y="348"/>
                    <a:pt x="1271" y="346"/>
                    <a:pt x="1272" y="343"/>
                  </a:cubicBezTo>
                  <a:close/>
                  <a:moveTo>
                    <a:pt x="327" y="769"/>
                  </a:moveTo>
                  <a:cubicBezTo>
                    <a:pt x="329" y="769"/>
                    <a:pt x="332" y="769"/>
                    <a:pt x="335" y="770"/>
                  </a:cubicBezTo>
                  <a:lnTo>
                    <a:pt x="335" y="770"/>
                  </a:lnTo>
                  <a:cubicBezTo>
                    <a:pt x="324" y="770"/>
                    <a:pt x="323" y="769"/>
                    <a:pt x="327" y="769"/>
                  </a:cubicBezTo>
                  <a:close/>
                  <a:moveTo>
                    <a:pt x="333" y="767"/>
                  </a:moveTo>
                  <a:cubicBezTo>
                    <a:pt x="334" y="768"/>
                    <a:pt x="336" y="769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6" y="769"/>
                    <a:pt x="334" y="768"/>
                    <a:pt x="333" y="767"/>
                  </a:cubicBezTo>
                  <a:close/>
                  <a:moveTo>
                    <a:pt x="342" y="773"/>
                  </a:moveTo>
                  <a:cubicBezTo>
                    <a:pt x="343" y="773"/>
                    <a:pt x="344" y="774"/>
                    <a:pt x="345" y="774"/>
                  </a:cubicBezTo>
                  <a:lnTo>
                    <a:pt x="345" y="774"/>
                  </a:lnTo>
                  <a:cubicBezTo>
                    <a:pt x="347" y="775"/>
                    <a:pt x="349" y="776"/>
                    <a:pt x="350" y="777"/>
                  </a:cubicBezTo>
                  <a:lnTo>
                    <a:pt x="350" y="777"/>
                  </a:lnTo>
                  <a:cubicBezTo>
                    <a:pt x="350" y="777"/>
                    <a:pt x="350" y="777"/>
                    <a:pt x="350" y="777"/>
                  </a:cubicBezTo>
                  <a:lnTo>
                    <a:pt x="350" y="777"/>
                  </a:lnTo>
                  <a:cubicBezTo>
                    <a:pt x="349" y="776"/>
                    <a:pt x="346" y="775"/>
                    <a:pt x="342" y="773"/>
                  </a:cubicBezTo>
                  <a:close/>
                  <a:moveTo>
                    <a:pt x="352" y="778"/>
                  </a:move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close/>
                  <a:moveTo>
                    <a:pt x="330" y="815"/>
                  </a:moveTo>
                  <a:lnTo>
                    <a:pt x="330" y="815"/>
                  </a:lnTo>
                  <a:cubicBezTo>
                    <a:pt x="330" y="815"/>
                    <a:pt x="330" y="815"/>
                    <a:pt x="330" y="815"/>
                  </a:cubicBezTo>
                  <a:lnTo>
                    <a:pt x="330" y="815"/>
                  </a:lnTo>
                  <a:cubicBezTo>
                    <a:pt x="330" y="815"/>
                    <a:pt x="329" y="815"/>
                    <a:pt x="329" y="816"/>
                  </a:cubicBezTo>
                  <a:cubicBezTo>
                    <a:pt x="329" y="815"/>
                    <a:pt x="330" y="815"/>
                    <a:pt x="330" y="815"/>
                  </a:cubicBezTo>
                  <a:close/>
                  <a:moveTo>
                    <a:pt x="323" y="816"/>
                  </a:moveTo>
                  <a:cubicBezTo>
                    <a:pt x="324" y="816"/>
                    <a:pt x="326" y="820"/>
                    <a:pt x="328" y="824"/>
                  </a:cubicBezTo>
                  <a:lnTo>
                    <a:pt x="328" y="824"/>
                  </a:lnTo>
                  <a:cubicBezTo>
                    <a:pt x="328" y="825"/>
                    <a:pt x="328" y="825"/>
                    <a:pt x="328" y="826"/>
                  </a:cubicBezTo>
                  <a:lnTo>
                    <a:pt x="328" y="826"/>
                  </a:lnTo>
                  <a:cubicBezTo>
                    <a:pt x="327" y="823"/>
                    <a:pt x="326" y="821"/>
                    <a:pt x="325" y="820"/>
                  </a:cubicBezTo>
                  <a:lnTo>
                    <a:pt x="325" y="820"/>
                  </a:lnTo>
                  <a:cubicBezTo>
                    <a:pt x="324" y="817"/>
                    <a:pt x="323" y="816"/>
                    <a:pt x="323" y="816"/>
                  </a:cubicBezTo>
                  <a:close/>
                  <a:moveTo>
                    <a:pt x="326" y="829"/>
                  </a:moveTo>
                  <a:cubicBezTo>
                    <a:pt x="326" y="829"/>
                    <a:pt x="326" y="829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lnTo>
                    <a:pt x="327" y="830"/>
                  </a:lnTo>
                  <a:cubicBezTo>
                    <a:pt x="326" y="829"/>
                    <a:pt x="326" y="829"/>
                    <a:pt x="326" y="829"/>
                  </a:cubicBezTo>
                  <a:close/>
                  <a:moveTo>
                    <a:pt x="327" y="830"/>
                  </a:moveTo>
                  <a:lnTo>
                    <a:pt x="327" y="830"/>
                  </a:lnTo>
                  <a:cubicBezTo>
                    <a:pt x="327" y="830"/>
                    <a:pt x="328" y="831"/>
                    <a:pt x="328" y="831"/>
                  </a:cubicBezTo>
                  <a:lnTo>
                    <a:pt x="328" y="831"/>
                  </a:lnTo>
                  <a:cubicBezTo>
                    <a:pt x="328" y="831"/>
                    <a:pt x="328" y="831"/>
                    <a:pt x="328" y="832"/>
                  </a:cubicBezTo>
                  <a:lnTo>
                    <a:pt x="328" y="832"/>
                  </a:lnTo>
                  <a:cubicBezTo>
                    <a:pt x="328" y="831"/>
                    <a:pt x="328" y="831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close/>
                  <a:moveTo>
                    <a:pt x="332" y="836"/>
                  </a:moveTo>
                  <a:cubicBezTo>
                    <a:pt x="333" y="836"/>
                    <a:pt x="333" y="837"/>
                    <a:pt x="334" y="837"/>
                  </a:cubicBezTo>
                  <a:lnTo>
                    <a:pt x="334" y="837"/>
                  </a:lnTo>
                  <a:cubicBezTo>
                    <a:pt x="333" y="837"/>
                    <a:pt x="333" y="836"/>
                    <a:pt x="333" y="836"/>
                  </a:cubicBezTo>
                  <a:cubicBezTo>
                    <a:pt x="333" y="836"/>
                    <a:pt x="332" y="836"/>
                    <a:pt x="332" y="836"/>
                  </a:cubicBezTo>
                  <a:close/>
                  <a:moveTo>
                    <a:pt x="327" y="836"/>
                  </a:moveTo>
                  <a:cubicBezTo>
                    <a:pt x="327" y="836"/>
                    <a:pt x="331" y="838"/>
                    <a:pt x="336" y="840"/>
                  </a:cubicBezTo>
                  <a:lnTo>
                    <a:pt x="336" y="840"/>
                  </a:lnTo>
                  <a:cubicBezTo>
                    <a:pt x="335" y="839"/>
                    <a:pt x="334" y="838"/>
                    <a:pt x="334" y="837"/>
                  </a:cubicBezTo>
                  <a:lnTo>
                    <a:pt x="334" y="837"/>
                  </a:lnTo>
                  <a:cubicBezTo>
                    <a:pt x="334" y="838"/>
                    <a:pt x="335" y="839"/>
                    <a:pt x="337" y="840"/>
                  </a:cubicBezTo>
                  <a:lnTo>
                    <a:pt x="337" y="840"/>
                  </a:lnTo>
                  <a:cubicBezTo>
                    <a:pt x="336" y="840"/>
                    <a:pt x="336" y="840"/>
                    <a:pt x="336" y="840"/>
                  </a:cubicBezTo>
                  <a:lnTo>
                    <a:pt x="336" y="840"/>
                  </a:lnTo>
                  <a:cubicBezTo>
                    <a:pt x="336" y="840"/>
                    <a:pt x="336" y="840"/>
                    <a:pt x="336" y="840"/>
                  </a:cubicBezTo>
                  <a:cubicBezTo>
                    <a:pt x="329" y="837"/>
                    <a:pt x="327" y="836"/>
                    <a:pt x="327" y="836"/>
                  </a:cubicBezTo>
                  <a:close/>
                  <a:moveTo>
                    <a:pt x="336" y="840"/>
                  </a:moveTo>
                  <a:lnTo>
                    <a:pt x="336" y="840"/>
                  </a:lnTo>
                  <a:cubicBezTo>
                    <a:pt x="336" y="840"/>
                    <a:pt x="337" y="840"/>
                    <a:pt x="337" y="841"/>
                  </a:cubicBezTo>
                  <a:lnTo>
                    <a:pt x="337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2"/>
                    <a:pt x="339" y="842"/>
                    <a:pt x="339" y="843"/>
                  </a:cubicBezTo>
                  <a:lnTo>
                    <a:pt x="339" y="843"/>
                  </a:lnTo>
                  <a:cubicBezTo>
                    <a:pt x="330" y="843"/>
                    <a:pt x="332" y="842"/>
                    <a:pt x="338" y="841"/>
                  </a:cubicBezTo>
                  <a:lnTo>
                    <a:pt x="338" y="841"/>
                  </a:lnTo>
                  <a:cubicBezTo>
                    <a:pt x="337" y="841"/>
                    <a:pt x="337" y="840"/>
                    <a:pt x="336" y="840"/>
                  </a:cubicBezTo>
                  <a:close/>
                  <a:moveTo>
                    <a:pt x="342" y="842"/>
                  </a:moveTo>
                  <a:cubicBezTo>
                    <a:pt x="346" y="843"/>
                    <a:pt x="349" y="843"/>
                    <a:pt x="353" y="843"/>
                  </a:cubicBezTo>
                  <a:lnTo>
                    <a:pt x="343" y="843"/>
                  </a:lnTo>
                  <a:cubicBezTo>
                    <a:pt x="343" y="843"/>
                    <a:pt x="343" y="842"/>
                    <a:pt x="342" y="842"/>
                  </a:cubicBezTo>
                  <a:close/>
                  <a:moveTo>
                    <a:pt x="353" y="779"/>
                  </a:moveTo>
                  <a:cubicBezTo>
                    <a:pt x="359" y="782"/>
                    <a:pt x="364" y="785"/>
                    <a:pt x="370" y="788"/>
                  </a:cubicBezTo>
                  <a:cubicBezTo>
                    <a:pt x="374" y="790"/>
                    <a:pt x="387" y="799"/>
                    <a:pt x="393" y="803"/>
                  </a:cubicBezTo>
                  <a:lnTo>
                    <a:pt x="393" y="803"/>
                  </a:lnTo>
                  <a:cubicBezTo>
                    <a:pt x="409" y="817"/>
                    <a:pt x="425" y="831"/>
                    <a:pt x="440" y="845"/>
                  </a:cubicBezTo>
                  <a:lnTo>
                    <a:pt x="440" y="845"/>
                  </a:lnTo>
                  <a:cubicBezTo>
                    <a:pt x="426" y="845"/>
                    <a:pt x="412" y="846"/>
                    <a:pt x="397" y="846"/>
                  </a:cubicBezTo>
                  <a:cubicBezTo>
                    <a:pt x="384" y="846"/>
                    <a:pt x="370" y="846"/>
                    <a:pt x="360" y="843"/>
                  </a:cubicBezTo>
                  <a:lnTo>
                    <a:pt x="353" y="843"/>
                  </a:lnTo>
                  <a:cubicBezTo>
                    <a:pt x="350" y="842"/>
                    <a:pt x="345" y="841"/>
                    <a:pt x="341" y="841"/>
                  </a:cubicBezTo>
                  <a:lnTo>
                    <a:pt x="341" y="841"/>
                  </a:lnTo>
                  <a:cubicBezTo>
                    <a:pt x="342" y="842"/>
                    <a:pt x="342" y="842"/>
                    <a:pt x="342" y="842"/>
                  </a:cubicBezTo>
                  <a:lnTo>
                    <a:pt x="342" y="842"/>
                  </a:lnTo>
                  <a:cubicBezTo>
                    <a:pt x="342" y="842"/>
                    <a:pt x="342" y="842"/>
                    <a:pt x="341" y="842"/>
                  </a:cubicBezTo>
                  <a:lnTo>
                    <a:pt x="341" y="842"/>
                  </a:lnTo>
                  <a:cubicBezTo>
                    <a:pt x="343" y="843"/>
                    <a:pt x="343" y="843"/>
                    <a:pt x="343" y="843"/>
                  </a:cubicBezTo>
                  <a:cubicBezTo>
                    <a:pt x="342" y="843"/>
                    <a:pt x="342" y="843"/>
                    <a:pt x="341" y="843"/>
                  </a:cubicBezTo>
                  <a:lnTo>
                    <a:pt x="341" y="843"/>
                  </a:lnTo>
                  <a:cubicBezTo>
                    <a:pt x="347" y="849"/>
                    <a:pt x="349" y="851"/>
                    <a:pt x="349" y="851"/>
                  </a:cubicBezTo>
                  <a:cubicBezTo>
                    <a:pt x="349" y="851"/>
                    <a:pt x="346" y="849"/>
                    <a:pt x="343" y="846"/>
                  </a:cubicBezTo>
                  <a:lnTo>
                    <a:pt x="343" y="846"/>
                  </a:lnTo>
                  <a:cubicBezTo>
                    <a:pt x="345" y="848"/>
                    <a:pt x="346" y="849"/>
                    <a:pt x="346" y="849"/>
                  </a:cubicBezTo>
                  <a:cubicBezTo>
                    <a:pt x="345" y="849"/>
                    <a:pt x="344" y="847"/>
                    <a:pt x="339" y="843"/>
                  </a:cubicBezTo>
                  <a:lnTo>
                    <a:pt x="339" y="843"/>
                  </a:lnTo>
                  <a:cubicBezTo>
                    <a:pt x="339" y="843"/>
                    <a:pt x="340" y="843"/>
                    <a:pt x="340" y="843"/>
                  </a:cubicBezTo>
                  <a:lnTo>
                    <a:pt x="340" y="843"/>
                  </a:lnTo>
                  <a:cubicBezTo>
                    <a:pt x="341" y="844"/>
                    <a:pt x="342" y="845"/>
                    <a:pt x="343" y="846"/>
                  </a:cubicBezTo>
                  <a:lnTo>
                    <a:pt x="343" y="846"/>
                  </a:lnTo>
                  <a:cubicBezTo>
                    <a:pt x="342" y="845"/>
                    <a:pt x="342" y="844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0" y="842"/>
                    <a:pt x="340" y="842"/>
                    <a:pt x="340" y="842"/>
                  </a:cubicBezTo>
                  <a:lnTo>
                    <a:pt x="340" y="842"/>
                  </a:lnTo>
                  <a:cubicBezTo>
                    <a:pt x="340" y="842"/>
                    <a:pt x="341" y="842"/>
                    <a:pt x="341" y="842"/>
                  </a:cubicBezTo>
                  <a:lnTo>
                    <a:pt x="341" y="842"/>
                  </a:lnTo>
                  <a:cubicBezTo>
                    <a:pt x="341" y="842"/>
                    <a:pt x="341" y="842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1" y="841"/>
                    <a:pt x="341" y="841"/>
                  </a:cubicBezTo>
                  <a:cubicBezTo>
                    <a:pt x="341" y="841"/>
                    <a:pt x="341" y="841"/>
                    <a:pt x="341" y="841"/>
                  </a:cubicBezTo>
                  <a:lnTo>
                    <a:pt x="341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39" y="841"/>
                  </a:cubicBezTo>
                  <a:lnTo>
                    <a:pt x="339" y="841"/>
                  </a:lnTo>
                  <a:cubicBezTo>
                    <a:pt x="337" y="839"/>
                    <a:pt x="334" y="836"/>
                    <a:pt x="331" y="833"/>
                  </a:cubicBezTo>
                  <a:lnTo>
                    <a:pt x="331" y="833"/>
                  </a:lnTo>
                  <a:cubicBezTo>
                    <a:pt x="331" y="834"/>
                    <a:pt x="332" y="835"/>
                    <a:pt x="332" y="836"/>
                  </a:cubicBezTo>
                  <a:lnTo>
                    <a:pt x="332" y="836"/>
                  </a:lnTo>
                  <a:cubicBezTo>
                    <a:pt x="331" y="835"/>
                    <a:pt x="330" y="834"/>
                    <a:pt x="330" y="833"/>
                  </a:cubicBezTo>
                  <a:lnTo>
                    <a:pt x="330" y="833"/>
                  </a:lnTo>
                  <a:cubicBezTo>
                    <a:pt x="330" y="833"/>
                    <a:pt x="330" y="833"/>
                    <a:pt x="330" y="832"/>
                  </a:cubicBezTo>
                  <a:lnTo>
                    <a:pt x="330" y="832"/>
                  </a:lnTo>
                  <a:cubicBezTo>
                    <a:pt x="330" y="833"/>
                    <a:pt x="330" y="833"/>
                    <a:pt x="331" y="833"/>
                  </a:cubicBezTo>
                  <a:lnTo>
                    <a:pt x="331" y="833"/>
                  </a:lnTo>
                  <a:cubicBezTo>
                    <a:pt x="330" y="833"/>
                    <a:pt x="330" y="832"/>
                    <a:pt x="330" y="831"/>
                  </a:cubicBezTo>
                  <a:lnTo>
                    <a:pt x="330" y="831"/>
                  </a:lnTo>
                  <a:cubicBezTo>
                    <a:pt x="330" y="831"/>
                    <a:pt x="329" y="830"/>
                    <a:pt x="329" y="829"/>
                  </a:cubicBezTo>
                  <a:lnTo>
                    <a:pt x="329" y="829"/>
                  </a:lnTo>
                  <a:cubicBezTo>
                    <a:pt x="332" y="833"/>
                    <a:pt x="333" y="835"/>
                    <a:pt x="333" y="835"/>
                  </a:cubicBezTo>
                  <a:cubicBezTo>
                    <a:pt x="334" y="835"/>
                    <a:pt x="332" y="831"/>
                    <a:pt x="329" y="827"/>
                  </a:cubicBezTo>
                  <a:lnTo>
                    <a:pt x="329" y="827"/>
                  </a:lnTo>
                  <a:cubicBezTo>
                    <a:pt x="329" y="828"/>
                    <a:pt x="329" y="828"/>
                    <a:pt x="329" y="829"/>
                  </a:cubicBezTo>
                  <a:cubicBezTo>
                    <a:pt x="329" y="828"/>
                    <a:pt x="329" y="828"/>
                    <a:pt x="328" y="827"/>
                  </a:cubicBezTo>
                  <a:lnTo>
                    <a:pt x="328" y="827"/>
                  </a:lnTo>
                  <a:cubicBezTo>
                    <a:pt x="329" y="827"/>
                    <a:pt x="329" y="826"/>
                    <a:pt x="329" y="826"/>
                  </a:cubicBezTo>
                  <a:lnTo>
                    <a:pt x="329" y="826"/>
                  </a:lnTo>
                  <a:cubicBezTo>
                    <a:pt x="329" y="826"/>
                    <a:pt x="329" y="827"/>
                    <a:pt x="329" y="827"/>
                  </a:cubicBezTo>
                  <a:lnTo>
                    <a:pt x="329" y="827"/>
                  </a:lnTo>
                  <a:cubicBezTo>
                    <a:pt x="330" y="826"/>
                    <a:pt x="330" y="825"/>
                    <a:pt x="330" y="823"/>
                  </a:cubicBezTo>
                  <a:lnTo>
                    <a:pt x="330" y="823"/>
                  </a:lnTo>
                  <a:cubicBezTo>
                    <a:pt x="333" y="816"/>
                    <a:pt x="340" y="802"/>
                    <a:pt x="339" y="802"/>
                  </a:cubicBezTo>
                  <a:lnTo>
                    <a:pt x="339" y="802"/>
                  </a:lnTo>
                  <a:cubicBezTo>
                    <a:pt x="339" y="802"/>
                    <a:pt x="336" y="805"/>
                    <a:pt x="330" y="814"/>
                  </a:cubicBezTo>
                  <a:lnTo>
                    <a:pt x="330" y="814"/>
                  </a:lnTo>
                  <a:cubicBezTo>
                    <a:pt x="330" y="814"/>
                    <a:pt x="330" y="814"/>
                    <a:pt x="330" y="814"/>
                  </a:cubicBezTo>
                  <a:lnTo>
                    <a:pt x="330" y="814"/>
                  </a:lnTo>
                  <a:cubicBezTo>
                    <a:pt x="333" y="807"/>
                    <a:pt x="337" y="801"/>
                    <a:pt x="343" y="795"/>
                  </a:cubicBezTo>
                  <a:cubicBezTo>
                    <a:pt x="343" y="793"/>
                    <a:pt x="347" y="787"/>
                    <a:pt x="350" y="781"/>
                  </a:cubicBezTo>
                  <a:lnTo>
                    <a:pt x="350" y="781"/>
                  </a:lnTo>
                  <a:cubicBezTo>
                    <a:pt x="351" y="781"/>
                    <a:pt x="352" y="780"/>
                    <a:pt x="353" y="779"/>
                  </a:cubicBezTo>
                  <a:close/>
                  <a:moveTo>
                    <a:pt x="593" y="849"/>
                  </a:moveTo>
                  <a:lnTo>
                    <a:pt x="593" y="849"/>
                  </a:lnTo>
                  <a:cubicBezTo>
                    <a:pt x="626" y="853"/>
                    <a:pt x="635" y="854"/>
                    <a:pt x="633" y="854"/>
                  </a:cubicBezTo>
                  <a:cubicBezTo>
                    <a:pt x="633" y="854"/>
                    <a:pt x="633" y="854"/>
                    <a:pt x="632" y="854"/>
                  </a:cubicBezTo>
                  <a:lnTo>
                    <a:pt x="632" y="854"/>
                  </a:lnTo>
                  <a:cubicBezTo>
                    <a:pt x="619" y="852"/>
                    <a:pt x="607" y="851"/>
                    <a:pt x="593" y="849"/>
                  </a:cubicBezTo>
                  <a:close/>
                  <a:moveTo>
                    <a:pt x="1004" y="1387"/>
                  </a:moveTo>
                  <a:cubicBezTo>
                    <a:pt x="1015" y="1389"/>
                    <a:pt x="1018" y="1389"/>
                    <a:pt x="1017" y="1389"/>
                  </a:cubicBezTo>
                  <a:cubicBezTo>
                    <a:pt x="1015" y="1389"/>
                    <a:pt x="1005" y="1388"/>
                    <a:pt x="995" y="1387"/>
                  </a:cubicBezTo>
                  <a:close/>
                  <a:moveTo>
                    <a:pt x="669" y="0"/>
                  </a:moveTo>
                  <a:cubicBezTo>
                    <a:pt x="624" y="0"/>
                    <a:pt x="583" y="14"/>
                    <a:pt x="549" y="44"/>
                  </a:cubicBezTo>
                  <a:cubicBezTo>
                    <a:pt x="418" y="164"/>
                    <a:pt x="511" y="380"/>
                    <a:pt x="559" y="517"/>
                  </a:cubicBezTo>
                  <a:cubicBezTo>
                    <a:pt x="563" y="528"/>
                    <a:pt x="567" y="539"/>
                    <a:pt x="571" y="549"/>
                  </a:cubicBezTo>
                  <a:lnTo>
                    <a:pt x="571" y="549"/>
                  </a:lnTo>
                  <a:cubicBezTo>
                    <a:pt x="499" y="503"/>
                    <a:pt x="418" y="469"/>
                    <a:pt x="340" y="469"/>
                  </a:cubicBezTo>
                  <a:cubicBezTo>
                    <a:pt x="276" y="469"/>
                    <a:pt x="214" y="491"/>
                    <a:pt x="158" y="548"/>
                  </a:cubicBezTo>
                  <a:cubicBezTo>
                    <a:pt x="32" y="675"/>
                    <a:pt x="0" y="881"/>
                    <a:pt x="124" y="1017"/>
                  </a:cubicBezTo>
                  <a:cubicBezTo>
                    <a:pt x="134" y="1028"/>
                    <a:pt x="144" y="1038"/>
                    <a:pt x="155" y="1045"/>
                  </a:cubicBezTo>
                  <a:cubicBezTo>
                    <a:pt x="162" y="1052"/>
                    <a:pt x="177" y="1071"/>
                    <a:pt x="178" y="1071"/>
                  </a:cubicBezTo>
                  <a:cubicBezTo>
                    <a:pt x="178" y="1071"/>
                    <a:pt x="175" y="1068"/>
                    <a:pt x="168" y="1058"/>
                  </a:cubicBezTo>
                  <a:lnTo>
                    <a:pt x="168" y="1058"/>
                  </a:lnTo>
                  <a:cubicBezTo>
                    <a:pt x="171" y="1062"/>
                    <a:pt x="175" y="1066"/>
                    <a:pt x="179" y="1072"/>
                  </a:cubicBezTo>
                  <a:cubicBezTo>
                    <a:pt x="199" y="1096"/>
                    <a:pt x="223" y="1117"/>
                    <a:pt x="247" y="1141"/>
                  </a:cubicBezTo>
                  <a:cubicBezTo>
                    <a:pt x="319" y="1210"/>
                    <a:pt x="397" y="1268"/>
                    <a:pt x="494" y="1302"/>
                  </a:cubicBezTo>
                  <a:cubicBezTo>
                    <a:pt x="596" y="1336"/>
                    <a:pt x="696" y="1354"/>
                    <a:pt x="802" y="1367"/>
                  </a:cubicBezTo>
                  <a:cubicBezTo>
                    <a:pt x="843" y="1371"/>
                    <a:pt x="884" y="1374"/>
                    <a:pt x="925" y="1381"/>
                  </a:cubicBezTo>
                  <a:cubicBezTo>
                    <a:pt x="946" y="1381"/>
                    <a:pt x="963" y="1384"/>
                    <a:pt x="981" y="1387"/>
                  </a:cubicBezTo>
                  <a:lnTo>
                    <a:pt x="984" y="1387"/>
                  </a:lnTo>
                  <a:cubicBezTo>
                    <a:pt x="1000" y="1390"/>
                    <a:pt x="1017" y="1391"/>
                    <a:pt x="1034" y="1391"/>
                  </a:cubicBezTo>
                  <a:cubicBezTo>
                    <a:pt x="1096" y="1391"/>
                    <a:pt x="1160" y="1374"/>
                    <a:pt x="1206" y="1332"/>
                  </a:cubicBezTo>
                  <a:lnTo>
                    <a:pt x="1206" y="1332"/>
                  </a:lnTo>
                  <a:cubicBezTo>
                    <a:pt x="1246" y="1304"/>
                    <a:pt x="1274" y="1258"/>
                    <a:pt x="1283" y="1209"/>
                  </a:cubicBezTo>
                  <a:lnTo>
                    <a:pt x="1283" y="1209"/>
                  </a:lnTo>
                  <a:cubicBezTo>
                    <a:pt x="1354" y="1167"/>
                    <a:pt x="1399" y="1104"/>
                    <a:pt x="1433" y="1021"/>
                  </a:cubicBezTo>
                  <a:cubicBezTo>
                    <a:pt x="1450" y="973"/>
                    <a:pt x="1471" y="922"/>
                    <a:pt x="1491" y="873"/>
                  </a:cubicBezTo>
                  <a:cubicBezTo>
                    <a:pt x="1501" y="846"/>
                    <a:pt x="1512" y="822"/>
                    <a:pt x="1522" y="798"/>
                  </a:cubicBezTo>
                  <a:cubicBezTo>
                    <a:pt x="1525" y="785"/>
                    <a:pt x="1532" y="771"/>
                    <a:pt x="1539" y="754"/>
                  </a:cubicBezTo>
                  <a:lnTo>
                    <a:pt x="1539" y="754"/>
                  </a:lnTo>
                  <a:cubicBezTo>
                    <a:pt x="1536" y="760"/>
                    <a:pt x="1535" y="763"/>
                    <a:pt x="1535" y="763"/>
                  </a:cubicBezTo>
                  <a:cubicBezTo>
                    <a:pt x="1534" y="763"/>
                    <a:pt x="1537" y="755"/>
                    <a:pt x="1545" y="740"/>
                  </a:cubicBezTo>
                  <a:cubicBezTo>
                    <a:pt x="1566" y="702"/>
                    <a:pt x="1587" y="661"/>
                    <a:pt x="1607" y="617"/>
                  </a:cubicBezTo>
                  <a:cubicBezTo>
                    <a:pt x="1686" y="432"/>
                    <a:pt x="1713" y="182"/>
                    <a:pt x="1508" y="65"/>
                  </a:cubicBezTo>
                  <a:cubicBezTo>
                    <a:pt x="1457" y="36"/>
                    <a:pt x="1407" y="24"/>
                    <a:pt x="1359" y="24"/>
                  </a:cubicBezTo>
                  <a:cubicBezTo>
                    <a:pt x="1187" y="24"/>
                    <a:pt x="1032" y="179"/>
                    <a:pt x="947" y="326"/>
                  </a:cubicBezTo>
                  <a:lnTo>
                    <a:pt x="947" y="326"/>
                  </a:lnTo>
                  <a:cubicBezTo>
                    <a:pt x="908" y="250"/>
                    <a:pt x="861" y="177"/>
                    <a:pt x="809" y="106"/>
                  </a:cubicBezTo>
                  <a:cubicBezTo>
                    <a:pt x="772" y="58"/>
                    <a:pt x="740" y="3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1" name="Google Shape;2111;p26"/>
            <p:cNvSpPr/>
            <p:nvPr/>
          </p:nvSpPr>
          <p:spPr>
            <a:xfrm>
              <a:off x="14662675" y="3344500"/>
              <a:ext cx="131575" cy="147725"/>
            </a:xfrm>
            <a:custGeom>
              <a:avLst/>
              <a:gdLst/>
              <a:ahLst/>
              <a:cxnLst/>
              <a:rect l="l" t="t" r="r" b="b"/>
              <a:pathLst>
                <a:path w="5263" h="5909" extrusionOk="0">
                  <a:moveTo>
                    <a:pt x="2450" y="1"/>
                  </a:moveTo>
                  <a:cubicBezTo>
                    <a:pt x="1803" y="1"/>
                    <a:pt x="1177" y="281"/>
                    <a:pt x="743" y="802"/>
                  </a:cubicBezTo>
                  <a:cubicBezTo>
                    <a:pt x="0" y="1693"/>
                    <a:pt x="123" y="2826"/>
                    <a:pt x="538" y="3841"/>
                  </a:cubicBezTo>
                  <a:cubicBezTo>
                    <a:pt x="764" y="4403"/>
                    <a:pt x="1086" y="4944"/>
                    <a:pt x="1555" y="5339"/>
                  </a:cubicBezTo>
                  <a:cubicBezTo>
                    <a:pt x="1781" y="5527"/>
                    <a:pt x="2028" y="5688"/>
                    <a:pt x="2299" y="5797"/>
                  </a:cubicBezTo>
                  <a:cubicBezTo>
                    <a:pt x="2536" y="5896"/>
                    <a:pt x="2753" y="5908"/>
                    <a:pt x="2986" y="5908"/>
                  </a:cubicBezTo>
                  <a:cubicBezTo>
                    <a:pt x="3060" y="5908"/>
                    <a:pt x="3135" y="5907"/>
                    <a:pt x="3214" y="5907"/>
                  </a:cubicBezTo>
                  <a:cubicBezTo>
                    <a:pt x="3348" y="5904"/>
                    <a:pt x="3348" y="5701"/>
                    <a:pt x="3214" y="5695"/>
                  </a:cubicBezTo>
                  <a:cubicBezTo>
                    <a:pt x="2761" y="5674"/>
                    <a:pt x="2220" y="5362"/>
                    <a:pt x="1884" y="5075"/>
                  </a:cubicBezTo>
                  <a:cubicBezTo>
                    <a:pt x="1521" y="4766"/>
                    <a:pt x="1240" y="4365"/>
                    <a:pt x="1028" y="3941"/>
                  </a:cubicBezTo>
                  <a:cubicBezTo>
                    <a:pt x="614" y="3111"/>
                    <a:pt x="339" y="2080"/>
                    <a:pt x="873" y="1248"/>
                  </a:cubicBezTo>
                  <a:cubicBezTo>
                    <a:pt x="1232" y="692"/>
                    <a:pt x="1822" y="379"/>
                    <a:pt x="2446" y="379"/>
                  </a:cubicBezTo>
                  <a:cubicBezTo>
                    <a:pt x="2637" y="379"/>
                    <a:pt x="2833" y="408"/>
                    <a:pt x="3025" y="470"/>
                  </a:cubicBezTo>
                  <a:cubicBezTo>
                    <a:pt x="3889" y="744"/>
                    <a:pt x="4450" y="1521"/>
                    <a:pt x="4626" y="2385"/>
                  </a:cubicBezTo>
                  <a:cubicBezTo>
                    <a:pt x="4728" y="2892"/>
                    <a:pt x="4694" y="3423"/>
                    <a:pt x="4533" y="3913"/>
                  </a:cubicBezTo>
                  <a:cubicBezTo>
                    <a:pt x="4362" y="4437"/>
                    <a:pt x="4006" y="4890"/>
                    <a:pt x="3862" y="5424"/>
                  </a:cubicBezTo>
                  <a:cubicBezTo>
                    <a:pt x="3828" y="5547"/>
                    <a:pt x="3922" y="5628"/>
                    <a:pt x="4020" y="5628"/>
                  </a:cubicBezTo>
                  <a:cubicBezTo>
                    <a:pt x="4073" y="5628"/>
                    <a:pt x="4127" y="5605"/>
                    <a:pt x="4163" y="5551"/>
                  </a:cubicBezTo>
                  <a:cubicBezTo>
                    <a:pt x="4803" y="4594"/>
                    <a:pt x="5263" y="3571"/>
                    <a:pt x="5070" y="2399"/>
                  </a:cubicBezTo>
                  <a:cubicBezTo>
                    <a:pt x="4903" y="1381"/>
                    <a:pt x="4214" y="508"/>
                    <a:pt x="3241" y="144"/>
                  </a:cubicBezTo>
                  <a:cubicBezTo>
                    <a:pt x="2982" y="48"/>
                    <a:pt x="2714" y="1"/>
                    <a:pt x="2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2" name="Google Shape;2112;p26"/>
            <p:cNvSpPr/>
            <p:nvPr/>
          </p:nvSpPr>
          <p:spPr>
            <a:xfrm rot="130776">
              <a:off x="15076887" y="3765840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13" name="Google Shape;2113;p26"/>
          <p:cNvGrpSpPr/>
          <p:nvPr/>
        </p:nvGrpSpPr>
        <p:grpSpPr>
          <a:xfrm rot="-9931168" flipH="1">
            <a:off x="11022218" y="-901925"/>
            <a:ext cx="1613877" cy="2170224"/>
            <a:chOff x="7570415" y="3649325"/>
            <a:chExt cx="1505790" cy="2024569"/>
          </a:xfrm>
        </p:grpSpPr>
        <p:sp>
          <p:nvSpPr>
            <p:cNvPr id="2114" name="Google Shape;2114;p26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7" name="Google Shape;2117;p26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8" name="Google Shape;2118;p26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9" name="Google Shape;2119;p26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3" name="Google Shape;2123;p26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5" name="Google Shape;2125;p26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7" name="Google Shape;2127;p26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8" name="Google Shape;2128;p26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9" name="Google Shape;2129;p26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0" name="Google Shape;2130;p26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2" name="Google Shape;2132;p26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3" name="Google Shape;2133;p26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4" name="Google Shape;2134;p26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5" name="Google Shape;2135;p26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36" name="Google Shape;2136;p26"/>
          <p:cNvSpPr/>
          <p:nvPr/>
        </p:nvSpPr>
        <p:spPr>
          <a:xfrm rot="4847989">
            <a:off x="-1001163" y="982209"/>
            <a:ext cx="1686648" cy="2442761"/>
          </a:xfrm>
          <a:custGeom>
            <a:avLst/>
            <a:gdLst/>
            <a:ahLst/>
            <a:cxnLst/>
            <a:rect l="l" t="t" r="r" b="b"/>
            <a:pathLst>
              <a:path w="21765" h="31521" extrusionOk="0">
                <a:moveTo>
                  <a:pt x="11460" y="0"/>
                </a:moveTo>
                <a:cubicBezTo>
                  <a:pt x="10272" y="0"/>
                  <a:pt x="9008" y="368"/>
                  <a:pt x="7680" y="1206"/>
                </a:cubicBezTo>
                <a:cubicBezTo>
                  <a:pt x="2953" y="4218"/>
                  <a:pt x="0" y="12017"/>
                  <a:pt x="3012" y="17017"/>
                </a:cubicBezTo>
                <a:cubicBezTo>
                  <a:pt x="5572" y="21268"/>
                  <a:pt x="11561" y="22756"/>
                  <a:pt x="13514" y="27328"/>
                </a:cubicBezTo>
                <a:cubicBezTo>
                  <a:pt x="14109" y="28709"/>
                  <a:pt x="14359" y="30436"/>
                  <a:pt x="15669" y="31198"/>
                </a:cubicBezTo>
                <a:cubicBezTo>
                  <a:pt x="16054" y="31420"/>
                  <a:pt x="16484" y="31521"/>
                  <a:pt x="16921" y="31521"/>
                </a:cubicBezTo>
                <a:cubicBezTo>
                  <a:pt x="17791" y="31521"/>
                  <a:pt x="18690" y="31122"/>
                  <a:pt x="19324" y="30495"/>
                </a:cubicBezTo>
                <a:cubicBezTo>
                  <a:pt x="20276" y="29555"/>
                  <a:pt x="20717" y="28245"/>
                  <a:pt x="21015" y="26935"/>
                </a:cubicBezTo>
                <a:cubicBezTo>
                  <a:pt x="21610" y="24352"/>
                  <a:pt x="21681" y="21685"/>
                  <a:pt x="21717" y="19018"/>
                </a:cubicBezTo>
                <a:cubicBezTo>
                  <a:pt x="21765" y="15184"/>
                  <a:pt x="21681" y="11219"/>
                  <a:pt x="20074" y="7742"/>
                </a:cubicBezTo>
                <a:cubicBezTo>
                  <a:pt x="18194" y="3648"/>
                  <a:pt x="15203" y="0"/>
                  <a:pt x="114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7" name="Google Shape;2137;p26"/>
          <p:cNvSpPr/>
          <p:nvPr/>
        </p:nvSpPr>
        <p:spPr>
          <a:xfrm rot="10800000">
            <a:off x="-856733" y="-716041"/>
            <a:ext cx="3923543" cy="2571497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138" name="Google Shape;2138;p26"/>
          <p:cNvGrpSpPr/>
          <p:nvPr/>
        </p:nvGrpSpPr>
        <p:grpSpPr>
          <a:xfrm flipH="1">
            <a:off x="1982524" y="155556"/>
            <a:ext cx="604609" cy="695717"/>
            <a:chOff x="6383519" y="4134092"/>
            <a:chExt cx="453457" cy="521788"/>
          </a:xfrm>
        </p:grpSpPr>
        <p:sp>
          <p:nvSpPr>
            <p:cNvPr id="2139" name="Google Shape;2139;p26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0" name="Google Shape;2140;p26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1" name="Google Shape;2141;p26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2" name="Google Shape;2142;p26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3" name="Google Shape;2143;p26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4" name="Google Shape;2144;p26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5" name="Google Shape;2145;p26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46" name="Google Shape;2146;p26"/>
          <p:cNvGrpSpPr/>
          <p:nvPr/>
        </p:nvGrpSpPr>
        <p:grpSpPr>
          <a:xfrm rot="10800000">
            <a:off x="-296882" y="-430967"/>
            <a:ext cx="2194241" cy="2708325"/>
            <a:chOff x="14449550" y="3157725"/>
            <a:chExt cx="1645681" cy="2031244"/>
          </a:xfrm>
        </p:grpSpPr>
        <p:sp>
          <p:nvSpPr>
            <p:cNvPr id="2147" name="Google Shape;2147;p26"/>
            <p:cNvSpPr/>
            <p:nvPr/>
          </p:nvSpPr>
          <p:spPr>
            <a:xfrm>
              <a:off x="14962100" y="3229275"/>
              <a:ext cx="112250" cy="148825"/>
            </a:xfrm>
            <a:custGeom>
              <a:avLst/>
              <a:gdLst/>
              <a:ahLst/>
              <a:cxnLst/>
              <a:rect l="l" t="t" r="r" b="b"/>
              <a:pathLst>
                <a:path w="4490" h="5953" extrusionOk="0">
                  <a:moveTo>
                    <a:pt x="2177" y="550"/>
                  </a:moveTo>
                  <a:cubicBezTo>
                    <a:pt x="2504" y="550"/>
                    <a:pt x="2836" y="660"/>
                    <a:pt x="3119" y="878"/>
                  </a:cubicBezTo>
                  <a:cubicBezTo>
                    <a:pt x="3791" y="1399"/>
                    <a:pt x="3900" y="2293"/>
                    <a:pt x="3853" y="3088"/>
                  </a:cubicBezTo>
                  <a:cubicBezTo>
                    <a:pt x="3825" y="3557"/>
                    <a:pt x="3709" y="4027"/>
                    <a:pt x="3500" y="4448"/>
                  </a:cubicBezTo>
                  <a:cubicBezTo>
                    <a:pt x="3363" y="4728"/>
                    <a:pt x="3153" y="4974"/>
                    <a:pt x="2978" y="5234"/>
                  </a:cubicBezTo>
                  <a:lnTo>
                    <a:pt x="2978" y="5234"/>
                  </a:lnTo>
                  <a:cubicBezTo>
                    <a:pt x="2835" y="5016"/>
                    <a:pt x="2625" y="4844"/>
                    <a:pt x="2410" y="4681"/>
                  </a:cubicBezTo>
                  <a:cubicBezTo>
                    <a:pt x="2047" y="4407"/>
                    <a:pt x="1701" y="4140"/>
                    <a:pt x="1416" y="3780"/>
                  </a:cubicBezTo>
                  <a:cubicBezTo>
                    <a:pt x="851" y="3057"/>
                    <a:pt x="423" y="1988"/>
                    <a:pt x="1012" y="1159"/>
                  </a:cubicBezTo>
                  <a:cubicBezTo>
                    <a:pt x="1298" y="752"/>
                    <a:pt x="1732" y="550"/>
                    <a:pt x="2177" y="550"/>
                  </a:cubicBezTo>
                  <a:close/>
                  <a:moveTo>
                    <a:pt x="2150" y="0"/>
                  </a:moveTo>
                  <a:cubicBezTo>
                    <a:pt x="1780" y="0"/>
                    <a:pt x="1411" y="104"/>
                    <a:pt x="1087" y="330"/>
                  </a:cubicBezTo>
                  <a:cubicBezTo>
                    <a:pt x="186" y="960"/>
                    <a:pt x="1" y="2090"/>
                    <a:pt x="382" y="3077"/>
                  </a:cubicBezTo>
                  <a:cubicBezTo>
                    <a:pt x="604" y="3657"/>
                    <a:pt x="951" y="4184"/>
                    <a:pt x="1395" y="4619"/>
                  </a:cubicBezTo>
                  <a:cubicBezTo>
                    <a:pt x="1810" y="5027"/>
                    <a:pt x="2355" y="5294"/>
                    <a:pt x="2643" y="5819"/>
                  </a:cubicBezTo>
                  <a:cubicBezTo>
                    <a:pt x="2695" y="5913"/>
                    <a:pt x="2776" y="5953"/>
                    <a:pt x="2858" y="5953"/>
                  </a:cubicBezTo>
                  <a:cubicBezTo>
                    <a:pt x="2991" y="5953"/>
                    <a:pt x="3126" y="5848"/>
                    <a:pt x="3144" y="5703"/>
                  </a:cubicBezTo>
                  <a:lnTo>
                    <a:pt x="3144" y="5703"/>
                  </a:lnTo>
                  <a:cubicBezTo>
                    <a:pt x="3485" y="5504"/>
                    <a:pt x="3736" y="5107"/>
                    <a:pt x="3911" y="4780"/>
                  </a:cubicBezTo>
                  <a:cubicBezTo>
                    <a:pt x="4147" y="4339"/>
                    <a:pt x="4297" y="3855"/>
                    <a:pt x="4366" y="3358"/>
                  </a:cubicBezTo>
                  <a:cubicBezTo>
                    <a:pt x="4490" y="2437"/>
                    <a:pt x="4376" y="1371"/>
                    <a:pt x="3701" y="672"/>
                  </a:cubicBezTo>
                  <a:cubicBezTo>
                    <a:pt x="3292" y="248"/>
                    <a:pt x="2720" y="0"/>
                    <a:pt x="2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8" name="Google Shape;2148;p26"/>
            <p:cNvSpPr/>
            <p:nvPr/>
          </p:nvSpPr>
          <p:spPr>
            <a:xfrm>
              <a:off x="15010175" y="3339525"/>
              <a:ext cx="40350" cy="41250"/>
            </a:xfrm>
            <a:custGeom>
              <a:avLst/>
              <a:gdLst/>
              <a:ahLst/>
              <a:cxnLst/>
              <a:rect l="l" t="t" r="r" b="b"/>
              <a:pathLst>
                <a:path w="1614" h="1650" extrusionOk="0">
                  <a:moveTo>
                    <a:pt x="490" y="734"/>
                  </a:moveTo>
                  <a:cubicBezTo>
                    <a:pt x="491" y="734"/>
                    <a:pt x="492" y="734"/>
                    <a:pt x="493" y="734"/>
                  </a:cubicBezTo>
                  <a:lnTo>
                    <a:pt x="493" y="734"/>
                  </a:lnTo>
                  <a:cubicBezTo>
                    <a:pt x="493" y="734"/>
                    <a:pt x="493" y="734"/>
                    <a:pt x="493" y="734"/>
                  </a:cubicBezTo>
                  <a:lnTo>
                    <a:pt x="493" y="734"/>
                  </a:lnTo>
                  <a:cubicBezTo>
                    <a:pt x="492" y="734"/>
                    <a:pt x="491" y="734"/>
                    <a:pt x="490" y="734"/>
                  </a:cubicBezTo>
                  <a:close/>
                  <a:moveTo>
                    <a:pt x="1228" y="0"/>
                  </a:moveTo>
                  <a:cubicBezTo>
                    <a:pt x="1101" y="0"/>
                    <a:pt x="982" y="64"/>
                    <a:pt x="905" y="165"/>
                  </a:cubicBezTo>
                  <a:cubicBezTo>
                    <a:pt x="890" y="185"/>
                    <a:pt x="876" y="206"/>
                    <a:pt x="864" y="227"/>
                  </a:cubicBezTo>
                  <a:lnTo>
                    <a:pt x="864" y="227"/>
                  </a:lnTo>
                  <a:cubicBezTo>
                    <a:pt x="780" y="167"/>
                    <a:pt x="681" y="128"/>
                    <a:pt x="573" y="120"/>
                  </a:cubicBezTo>
                  <a:cubicBezTo>
                    <a:pt x="561" y="119"/>
                    <a:pt x="549" y="119"/>
                    <a:pt x="538" y="119"/>
                  </a:cubicBezTo>
                  <a:cubicBezTo>
                    <a:pt x="330" y="119"/>
                    <a:pt x="124" y="262"/>
                    <a:pt x="69" y="466"/>
                  </a:cubicBezTo>
                  <a:cubicBezTo>
                    <a:pt x="0" y="713"/>
                    <a:pt x="179" y="901"/>
                    <a:pt x="312" y="1086"/>
                  </a:cubicBezTo>
                  <a:cubicBezTo>
                    <a:pt x="374" y="1169"/>
                    <a:pt x="435" y="1254"/>
                    <a:pt x="497" y="1340"/>
                  </a:cubicBezTo>
                  <a:cubicBezTo>
                    <a:pt x="583" y="1450"/>
                    <a:pt x="693" y="1549"/>
                    <a:pt x="812" y="1618"/>
                  </a:cubicBezTo>
                  <a:cubicBezTo>
                    <a:pt x="851" y="1640"/>
                    <a:pt x="891" y="1650"/>
                    <a:pt x="929" y="1650"/>
                  </a:cubicBezTo>
                  <a:cubicBezTo>
                    <a:pt x="1075" y="1650"/>
                    <a:pt x="1200" y="1508"/>
                    <a:pt x="1161" y="1350"/>
                  </a:cubicBezTo>
                  <a:cubicBezTo>
                    <a:pt x="1161" y="1349"/>
                    <a:pt x="1161" y="1348"/>
                    <a:pt x="1161" y="1347"/>
                  </a:cubicBezTo>
                  <a:lnTo>
                    <a:pt x="1161" y="1347"/>
                  </a:lnTo>
                  <a:cubicBezTo>
                    <a:pt x="1200" y="1328"/>
                    <a:pt x="1236" y="1303"/>
                    <a:pt x="1264" y="1278"/>
                  </a:cubicBezTo>
                  <a:cubicBezTo>
                    <a:pt x="1333" y="1221"/>
                    <a:pt x="1398" y="1145"/>
                    <a:pt x="1443" y="1066"/>
                  </a:cubicBezTo>
                  <a:cubicBezTo>
                    <a:pt x="1536" y="905"/>
                    <a:pt x="1580" y="727"/>
                    <a:pt x="1601" y="545"/>
                  </a:cubicBezTo>
                  <a:cubicBezTo>
                    <a:pt x="1610" y="456"/>
                    <a:pt x="1614" y="360"/>
                    <a:pt x="1590" y="271"/>
                  </a:cubicBezTo>
                  <a:cubicBezTo>
                    <a:pt x="1549" y="114"/>
                    <a:pt x="1398" y="3"/>
                    <a:pt x="1237" y="0"/>
                  </a:cubicBezTo>
                  <a:cubicBezTo>
                    <a:pt x="1234" y="0"/>
                    <a:pt x="1231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9" name="Google Shape;2149;p26"/>
            <p:cNvSpPr/>
            <p:nvPr/>
          </p:nvSpPr>
          <p:spPr>
            <a:xfrm>
              <a:off x="15091800" y="3157725"/>
              <a:ext cx="112225" cy="148800"/>
            </a:xfrm>
            <a:custGeom>
              <a:avLst/>
              <a:gdLst/>
              <a:ahLst/>
              <a:cxnLst/>
              <a:rect l="l" t="t" r="r" b="b"/>
              <a:pathLst>
                <a:path w="4489" h="5952" extrusionOk="0">
                  <a:moveTo>
                    <a:pt x="2176" y="550"/>
                  </a:moveTo>
                  <a:cubicBezTo>
                    <a:pt x="2503" y="550"/>
                    <a:pt x="2835" y="659"/>
                    <a:pt x="3118" y="879"/>
                  </a:cubicBezTo>
                  <a:cubicBezTo>
                    <a:pt x="3790" y="1400"/>
                    <a:pt x="3899" y="2291"/>
                    <a:pt x="3852" y="3089"/>
                  </a:cubicBezTo>
                  <a:cubicBezTo>
                    <a:pt x="3824" y="3555"/>
                    <a:pt x="3708" y="4027"/>
                    <a:pt x="3499" y="4449"/>
                  </a:cubicBezTo>
                  <a:cubicBezTo>
                    <a:pt x="3362" y="4726"/>
                    <a:pt x="3152" y="4972"/>
                    <a:pt x="2978" y="5233"/>
                  </a:cubicBezTo>
                  <a:lnTo>
                    <a:pt x="2978" y="5233"/>
                  </a:lnTo>
                  <a:cubicBezTo>
                    <a:pt x="2834" y="5015"/>
                    <a:pt x="2625" y="4843"/>
                    <a:pt x="2409" y="4682"/>
                  </a:cubicBezTo>
                  <a:cubicBezTo>
                    <a:pt x="2046" y="4408"/>
                    <a:pt x="1700" y="4138"/>
                    <a:pt x="1416" y="3777"/>
                  </a:cubicBezTo>
                  <a:cubicBezTo>
                    <a:pt x="850" y="3055"/>
                    <a:pt x="422" y="1989"/>
                    <a:pt x="1011" y="1157"/>
                  </a:cubicBezTo>
                  <a:cubicBezTo>
                    <a:pt x="1297" y="752"/>
                    <a:pt x="1731" y="550"/>
                    <a:pt x="2176" y="550"/>
                  </a:cubicBezTo>
                  <a:close/>
                  <a:moveTo>
                    <a:pt x="2153" y="0"/>
                  </a:moveTo>
                  <a:cubicBezTo>
                    <a:pt x="1782" y="0"/>
                    <a:pt x="1412" y="104"/>
                    <a:pt x="1087" y="331"/>
                  </a:cubicBezTo>
                  <a:cubicBezTo>
                    <a:pt x="186" y="961"/>
                    <a:pt x="1" y="2088"/>
                    <a:pt x="381" y="3078"/>
                  </a:cubicBezTo>
                  <a:cubicBezTo>
                    <a:pt x="604" y="3654"/>
                    <a:pt x="950" y="4185"/>
                    <a:pt x="1395" y="4617"/>
                  </a:cubicBezTo>
                  <a:cubicBezTo>
                    <a:pt x="1810" y="5025"/>
                    <a:pt x="2354" y="5295"/>
                    <a:pt x="2642" y="5816"/>
                  </a:cubicBezTo>
                  <a:cubicBezTo>
                    <a:pt x="2695" y="5911"/>
                    <a:pt x="2777" y="5951"/>
                    <a:pt x="2859" y="5951"/>
                  </a:cubicBezTo>
                  <a:cubicBezTo>
                    <a:pt x="2991" y="5951"/>
                    <a:pt x="3125" y="5849"/>
                    <a:pt x="3143" y="5704"/>
                  </a:cubicBezTo>
                  <a:lnTo>
                    <a:pt x="3143" y="5704"/>
                  </a:lnTo>
                  <a:cubicBezTo>
                    <a:pt x="3484" y="5505"/>
                    <a:pt x="3736" y="5108"/>
                    <a:pt x="3910" y="4781"/>
                  </a:cubicBezTo>
                  <a:cubicBezTo>
                    <a:pt x="4150" y="4340"/>
                    <a:pt x="4297" y="3856"/>
                    <a:pt x="4366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2" y="0"/>
                    <a:pt x="2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0" name="Google Shape;2150;p26"/>
            <p:cNvSpPr/>
            <p:nvPr/>
          </p:nvSpPr>
          <p:spPr>
            <a:xfrm>
              <a:off x="15139850" y="3267925"/>
              <a:ext cx="40375" cy="41325"/>
            </a:xfrm>
            <a:custGeom>
              <a:avLst/>
              <a:gdLst/>
              <a:ahLst/>
              <a:cxnLst/>
              <a:rect l="l" t="t" r="r" b="b"/>
              <a:pathLst>
                <a:path w="1615" h="1653" extrusionOk="0">
                  <a:moveTo>
                    <a:pt x="652" y="521"/>
                  </a:moveTo>
                  <a:cubicBezTo>
                    <a:pt x="652" y="522"/>
                    <a:pt x="653" y="523"/>
                    <a:pt x="653" y="524"/>
                  </a:cubicBezTo>
                  <a:lnTo>
                    <a:pt x="653" y="524"/>
                  </a:lnTo>
                  <a:cubicBezTo>
                    <a:pt x="652" y="523"/>
                    <a:pt x="652" y="522"/>
                    <a:pt x="652" y="521"/>
                  </a:cubicBezTo>
                  <a:close/>
                  <a:moveTo>
                    <a:pt x="465" y="705"/>
                  </a:moveTo>
                  <a:cubicBezTo>
                    <a:pt x="467" y="706"/>
                    <a:pt x="468" y="708"/>
                    <a:pt x="470" y="709"/>
                  </a:cubicBezTo>
                  <a:cubicBezTo>
                    <a:pt x="470" y="709"/>
                    <a:pt x="471" y="710"/>
                    <a:pt x="471" y="710"/>
                  </a:cubicBezTo>
                  <a:lnTo>
                    <a:pt x="471" y="710"/>
                  </a:lnTo>
                  <a:cubicBezTo>
                    <a:pt x="469" y="708"/>
                    <a:pt x="467" y="707"/>
                    <a:pt x="465" y="705"/>
                  </a:cubicBezTo>
                  <a:close/>
                  <a:moveTo>
                    <a:pt x="473" y="718"/>
                  </a:moveTo>
                  <a:lnTo>
                    <a:pt x="473" y="718"/>
                  </a:lnTo>
                  <a:cubicBezTo>
                    <a:pt x="473" y="718"/>
                    <a:pt x="477" y="720"/>
                    <a:pt x="484" y="723"/>
                  </a:cubicBezTo>
                  <a:lnTo>
                    <a:pt x="484" y="723"/>
                  </a:lnTo>
                  <a:cubicBezTo>
                    <a:pt x="484" y="723"/>
                    <a:pt x="484" y="723"/>
                    <a:pt x="485" y="724"/>
                  </a:cubicBezTo>
                  <a:lnTo>
                    <a:pt x="485" y="724"/>
                  </a:lnTo>
                  <a:cubicBezTo>
                    <a:pt x="477" y="720"/>
                    <a:pt x="473" y="718"/>
                    <a:pt x="473" y="718"/>
                  </a:cubicBezTo>
                  <a:close/>
                  <a:moveTo>
                    <a:pt x="1232" y="0"/>
                  </a:moveTo>
                  <a:cubicBezTo>
                    <a:pt x="1061" y="0"/>
                    <a:pt x="943" y="99"/>
                    <a:pt x="865" y="230"/>
                  </a:cubicBezTo>
                  <a:lnTo>
                    <a:pt x="865" y="230"/>
                  </a:lnTo>
                  <a:cubicBezTo>
                    <a:pt x="781" y="170"/>
                    <a:pt x="682" y="132"/>
                    <a:pt x="573" y="123"/>
                  </a:cubicBezTo>
                  <a:cubicBezTo>
                    <a:pt x="561" y="123"/>
                    <a:pt x="549" y="122"/>
                    <a:pt x="537" y="122"/>
                  </a:cubicBezTo>
                  <a:cubicBezTo>
                    <a:pt x="329" y="122"/>
                    <a:pt x="124" y="262"/>
                    <a:pt x="70" y="466"/>
                  </a:cubicBezTo>
                  <a:cubicBezTo>
                    <a:pt x="0" y="713"/>
                    <a:pt x="179" y="905"/>
                    <a:pt x="312" y="1086"/>
                  </a:cubicBezTo>
                  <a:cubicBezTo>
                    <a:pt x="374" y="1172"/>
                    <a:pt x="435" y="1257"/>
                    <a:pt x="497" y="1340"/>
                  </a:cubicBezTo>
                  <a:cubicBezTo>
                    <a:pt x="584" y="1453"/>
                    <a:pt x="693" y="1552"/>
                    <a:pt x="813" y="1621"/>
                  </a:cubicBezTo>
                  <a:cubicBezTo>
                    <a:pt x="851" y="1643"/>
                    <a:pt x="891" y="1653"/>
                    <a:pt x="929" y="1653"/>
                  </a:cubicBezTo>
                  <a:cubicBezTo>
                    <a:pt x="1075" y="1653"/>
                    <a:pt x="1200" y="1510"/>
                    <a:pt x="1162" y="1350"/>
                  </a:cubicBezTo>
                  <a:cubicBezTo>
                    <a:pt x="1162" y="1350"/>
                    <a:pt x="1162" y="1349"/>
                    <a:pt x="1162" y="1349"/>
                  </a:cubicBezTo>
                  <a:lnTo>
                    <a:pt x="1162" y="1349"/>
                  </a:lnTo>
                  <a:cubicBezTo>
                    <a:pt x="1201" y="1329"/>
                    <a:pt x="1237" y="1304"/>
                    <a:pt x="1265" y="1278"/>
                  </a:cubicBezTo>
                  <a:cubicBezTo>
                    <a:pt x="1333" y="1220"/>
                    <a:pt x="1398" y="1145"/>
                    <a:pt x="1443" y="1069"/>
                  </a:cubicBezTo>
                  <a:cubicBezTo>
                    <a:pt x="1536" y="908"/>
                    <a:pt x="1580" y="729"/>
                    <a:pt x="1601" y="549"/>
                  </a:cubicBezTo>
                  <a:cubicBezTo>
                    <a:pt x="1611" y="456"/>
                    <a:pt x="1615" y="359"/>
                    <a:pt x="1591" y="271"/>
                  </a:cubicBezTo>
                  <a:cubicBezTo>
                    <a:pt x="1550" y="113"/>
                    <a:pt x="1398" y="3"/>
                    <a:pt x="1237" y="0"/>
                  </a:cubicBezTo>
                  <a:cubicBezTo>
                    <a:pt x="1235" y="0"/>
                    <a:pt x="1233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1" name="Google Shape;2151;p26"/>
            <p:cNvSpPr/>
            <p:nvPr/>
          </p:nvSpPr>
          <p:spPr>
            <a:xfrm>
              <a:off x="15442650" y="3215900"/>
              <a:ext cx="109750" cy="148875"/>
            </a:xfrm>
            <a:custGeom>
              <a:avLst/>
              <a:gdLst/>
              <a:ahLst/>
              <a:cxnLst/>
              <a:rect l="l" t="t" r="r" b="b"/>
              <a:pathLst>
                <a:path w="4390" h="5955" extrusionOk="0">
                  <a:moveTo>
                    <a:pt x="2126" y="548"/>
                  </a:moveTo>
                  <a:cubicBezTo>
                    <a:pt x="2701" y="548"/>
                    <a:pt x="3232" y="919"/>
                    <a:pt x="3492" y="1468"/>
                  </a:cubicBezTo>
                  <a:cubicBezTo>
                    <a:pt x="3824" y="2177"/>
                    <a:pt x="3585" y="3027"/>
                    <a:pt x="3252" y="3694"/>
                  </a:cubicBezTo>
                  <a:cubicBezTo>
                    <a:pt x="3053" y="4092"/>
                    <a:pt x="2793" y="4452"/>
                    <a:pt x="2467" y="4757"/>
                  </a:cubicBezTo>
                  <a:cubicBezTo>
                    <a:pt x="2237" y="4974"/>
                    <a:pt x="1943" y="5127"/>
                    <a:pt x="1683" y="5310"/>
                  </a:cubicBezTo>
                  <a:lnTo>
                    <a:pt x="1683" y="5310"/>
                  </a:lnTo>
                  <a:cubicBezTo>
                    <a:pt x="1622" y="5014"/>
                    <a:pt x="1466" y="4749"/>
                    <a:pt x="1292" y="4476"/>
                  </a:cubicBezTo>
                  <a:cubicBezTo>
                    <a:pt x="1022" y="4048"/>
                    <a:pt x="806" y="3606"/>
                    <a:pt x="693" y="3106"/>
                  </a:cubicBezTo>
                  <a:cubicBezTo>
                    <a:pt x="487" y="2194"/>
                    <a:pt x="614" y="1088"/>
                    <a:pt x="1573" y="666"/>
                  </a:cubicBezTo>
                  <a:cubicBezTo>
                    <a:pt x="1757" y="585"/>
                    <a:pt x="1944" y="548"/>
                    <a:pt x="2126" y="548"/>
                  </a:cubicBezTo>
                  <a:close/>
                  <a:moveTo>
                    <a:pt x="2160" y="1"/>
                  </a:moveTo>
                  <a:cubicBezTo>
                    <a:pt x="2120" y="1"/>
                    <a:pt x="2080" y="2"/>
                    <a:pt x="2040" y="5"/>
                  </a:cubicBezTo>
                  <a:cubicBezTo>
                    <a:pt x="933" y="76"/>
                    <a:pt x="193" y="981"/>
                    <a:pt x="73" y="2037"/>
                  </a:cubicBezTo>
                  <a:cubicBezTo>
                    <a:pt x="0" y="2687"/>
                    <a:pt x="117" y="3370"/>
                    <a:pt x="360" y="3972"/>
                  </a:cubicBezTo>
                  <a:cubicBezTo>
                    <a:pt x="604" y="4583"/>
                    <a:pt x="1083" y="5097"/>
                    <a:pt x="1172" y="5761"/>
                  </a:cubicBezTo>
                  <a:cubicBezTo>
                    <a:pt x="1191" y="5891"/>
                    <a:pt x="1311" y="5955"/>
                    <a:pt x="1432" y="5955"/>
                  </a:cubicBezTo>
                  <a:cubicBezTo>
                    <a:pt x="1539" y="5955"/>
                    <a:pt x="1647" y="5904"/>
                    <a:pt x="1685" y="5804"/>
                  </a:cubicBezTo>
                  <a:lnTo>
                    <a:pt x="1685" y="5804"/>
                  </a:lnTo>
                  <a:cubicBezTo>
                    <a:pt x="2071" y="5740"/>
                    <a:pt x="2442" y="5460"/>
                    <a:pt x="2721" y="5226"/>
                  </a:cubicBezTo>
                  <a:cubicBezTo>
                    <a:pt x="3084" y="4921"/>
                    <a:pt x="3392" y="4545"/>
                    <a:pt x="3629" y="4134"/>
                  </a:cubicBezTo>
                  <a:cubicBezTo>
                    <a:pt x="4075" y="3356"/>
                    <a:pt x="4390" y="2325"/>
                    <a:pt x="4071" y="1447"/>
                  </a:cubicBezTo>
                  <a:cubicBezTo>
                    <a:pt x="3776" y="641"/>
                    <a:pt x="3039" y="1"/>
                    <a:pt x="2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2" name="Google Shape;2152;p26"/>
            <p:cNvSpPr/>
            <p:nvPr/>
          </p:nvSpPr>
          <p:spPr>
            <a:xfrm>
              <a:off x="15461750" y="3326650"/>
              <a:ext cx="41225" cy="40450"/>
            </a:xfrm>
            <a:custGeom>
              <a:avLst/>
              <a:gdLst/>
              <a:ahLst/>
              <a:cxnLst/>
              <a:rect l="l" t="t" r="r" b="b"/>
              <a:pathLst>
                <a:path w="1649" h="1618" extrusionOk="0">
                  <a:moveTo>
                    <a:pt x="655" y="420"/>
                  </a:moveTo>
                  <a:cubicBezTo>
                    <a:pt x="656" y="426"/>
                    <a:pt x="656" y="431"/>
                    <a:pt x="657" y="437"/>
                  </a:cubicBezTo>
                  <a:lnTo>
                    <a:pt x="657" y="437"/>
                  </a:lnTo>
                  <a:cubicBezTo>
                    <a:pt x="656" y="431"/>
                    <a:pt x="656" y="426"/>
                    <a:pt x="655" y="420"/>
                  </a:cubicBezTo>
                  <a:close/>
                  <a:moveTo>
                    <a:pt x="665" y="436"/>
                  </a:moveTo>
                  <a:lnTo>
                    <a:pt x="665" y="436"/>
                  </a:lnTo>
                  <a:cubicBezTo>
                    <a:pt x="665" y="441"/>
                    <a:pt x="664" y="447"/>
                    <a:pt x="664" y="452"/>
                  </a:cubicBezTo>
                  <a:lnTo>
                    <a:pt x="664" y="452"/>
                  </a:lnTo>
                  <a:cubicBezTo>
                    <a:pt x="664" y="446"/>
                    <a:pt x="665" y="441"/>
                    <a:pt x="665" y="436"/>
                  </a:cubicBezTo>
                  <a:close/>
                  <a:moveTo>
                    <a:pt x="415" y="532"/>
                  </a:moveTo>
                  <a:cubicBezTo>
                    <a:pt x="418" y="538"/>
                    <a:pt x="420" y="543"/>
                    <a:pt x="422" y="548"/>
                  </a:cubicBezTo>
                  <a:lnTo>
                    <a:pt x="422" y="548"/>
                  </a:lnTo>
                  <a:cubicBezTo>
                    <a:pt x="420" y="543"/>
                    <a:pt x="418" y="538"/>
                    <a:pt x="415" y="532"/>
                  </a:cubicBezTo>
                  <a:close/>
                  <a:moveTo>
                    <a:pt x="522" y="1"/>
                  </a:moveTo>
                  <a:cubicBezTo>
                    <a:pt x="341" y="1"/>
                    <a:pt x="163" y="99"/>
                    <a:pt x="90" y="272"/>
                  </a:cubicBezTo>
                  <a:cubicBezTo>
                    <a:pt x="1" y="481"/>
                    <a:pt x="96" y="704"/>
                    <a:pt x="151" y="913"/>
                  </a:cubicBezTo>
                  <a:cubicBezTo>
                    <a:pt x="179" y="1005"/>
                    <a:pt x="196" y="1105"/>
                    <a:pt x="230" y="1197"/>
                  </a:cubicBezTo>
                  <a:cubicBezTo>
                    <a:pt x="254" y="1263"/>
                    <a:pt x="289" y="1328"/>
                    <a:pt x="319" y="1389"/>
                  </a:cubicBezTo>
                  <a:cubicBezTo>
                    <a:pt x="350" y="1451"/>
                    <a:pt x="392" y="1499"/>
                    <a:pt x="433" y="1550"/>
                  </a:cubicBezTo>
                  <a:cubicBezTo>
                    <a:pt x="470" y="1596"/>
                    <a:pt x="532" y="1617"/>
                    <a:pt x="593" y="1617"/>
                  </a:cubicBezTo>
                  <a:cubicBezTo>
                    <a:pt x="627" y="1617"/>
                    <a:pt x="661" y="1611"/>
                    <a:pt x="689" y="1598"/>
                  </a:cubicBezTo>
                  <a:cubicBezTo>
                    <a:pt x="777" y="1564"/>
                    <a:pt x="817" y="1494"/>
                    <a:pt x="833" y="1406"/>
                  </a:cubicBezTo>
                  <a:lnTo>
                    <a:pt x="833" y="1406"/>
                  </a:lnTo>
                  <a:cubicBezTo>
                    <a:pt x="971" y="1393"/>
                    <a:pt x="1125" y="1306"/>
                    <a:pt x="1214" y="1235"/>
                  </a:cubicBezTo>
                  <a:cubicBezTo>
                    <a:pt x="1333" y="1132"/>
                    <a:pt x="1440" y="1002"/>
                    <a:pt x="1515" y="861"/>
                  </a:cubicBezTo>
                  <a:cubicBezTo>
                    <a:pt x="1556" y="782"/>
                    <a:pt x="1600" y="694"/>
                    <a:pt x="1618" y="601"/>
                  </a:cubicBezTo>
                  <a:cubicBezTo>
                    <a:pt x="1649" y="420"/>
                    <a:pt x="1570" y="251"/>
                    <a:pt x="1399" y="180"/>
                  </a:cubicBezTo>
                  <a:cubicBezTo>
                    <a:pt x="1349" y="158"/>
                    <a:pt x="1295" y="148"/>
                    <a:pt x="1242" y="148"/>
                  </a:cubicBezTo>
                  <a:cubicBezTo>
                    <a:pt x="1159" y="148"/>
                    <a:pt x="1075" y="173"/>
                    <a:pt x="1004" y="221"/>
                  </a:cubicBezTo>
                  <a:cubicBezTo>
                    <a:pt x="991" y="230"/>
                    <a:pt x="978" y="240"/>
                    <a:pt x="966" y="250"/>
                  </a:cubicBezTo>
                  <a:lnTo>
                    <a:pt x="966" y="250"/>
                  </a:lnTo>
                  <a:cubicBezTo>
                    <a:pt x="896" y="143"/>
                    <a:pt x="791" y="61"/>
                    <a:pt x="665" y="22"/>
                  </a:cubicBezTo>
                  <a:cubicBezTo>
                    <a:pt x="619" y="7"/>
                    <a:pt x="57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3" name="Google Shape;2153;p26"/>
            <p:cNvSpPr/>
            <p:nvPr/>
          </p:nvSpPr>
          <p:spPr>
            <a:xfrm>
              <a:off x="15282300" y="3170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5" y="553"/>
                  </a:moveTo>
                  <a:cubicBezTo>
                    <a:pt x="2582" y="553"/>
                    <a:pt x="3043" y="786"/>
                    <a:pt x="3348" y="1195"/>
                  </a:cubicBezTo>
                  <a:cubicBezTo>
                    <a:pt x="3831" y="1850"/>
                    <a:pt x="3738" y="2741"/>
                    <a:pt x="3520" y="3477"/>
                  </a:cubicBezTo>
                  <a:cubicBezTo>
                    <a:pt x="3396" y="3906"/>
                    <a:pt x="3197" y="4314"/>
                    <a:pt x="2927" y="4666"/>
                  </a:cubicBezTo>
                  <a:cubicBezTo>
                    <a:pt x="2736" y="4917"/>
                    <a:pt x="2478" y="5115"/>
                    <a:pt x="2254" y="5336"/>
                  </a:cubicBezTo>
                  <a:lnTo>
                    <a:pt x="2254" y="5336"/>
                  </a:lnTo>
                  <a:cubicBezTo>
                    <a:pt x="2153" y="5080"/>
                    <a:pt x="1974" y="4860"/>
                    <a:pt x="1782" y="4646"/>
                  </a:cubicBezTo>
                  <a:cubicBezTo>
                    <a:pt x="1460" y="4286"/>
                    <a:pt x="1169" y="3923"/>
                    <a:pt x="963" y="3481"/>
                  </a:cubicBezTo>
                  <a:cubicBezTo>
                    <a:pt x="573" y="2638"/>
                    <a:pt x="429" y="1497"/>
                    <a:pt x="1248" y="856"/>
                  </a:cubicBezTo>
                  <a:cubicBezTo>
                    <a:pt x="1513" y="649"/>
                    <a:pt x="1815" y="553"/>
                    <a:pt x="2115" y="553"/>
                  </a:cubicBezTo>
                  <a:close/>
                  <a:moveTo>
                    <a:pt x="2119" y="0"/>
                  </a:moveTo>
                  <a:cubicBezTo>
                    <a:pt x="1947" y="0"/>
                    <a:pt x="1773" y="24"/>
                    <a:pt x="1600" y="75"/>
                  </a:cubicBezTo>
                  <a:cubicBezTo>
                    <a:pt x="518" y="390"/>
                    <a:pt x="0" y="1473"/>
                    <a:pt x="120" y="2538"/>
                  </a:cubicBezTo>
                  <a:cubicBezTo>
                    <a:pt x="193" y="3162"/>
                    <a:pt x="419" y="3775"/>
                    <a:pt x="758" y="4306"/>
                  </a:cubicBezTo>
                  <a:cubicBezTo>
                    <a:pt x="1087" y="4824"/>
                    <a:pt x="1618" y="5225"/>
                    <a:pt x="1806" y="5824"/>
                  </a:cubicBezTo>
                  <a:cubicBezTo>
                    <a:pt x="1847" y="5953"/>
                    <a:pt x="1961" y="6015"/>
                    <a:pt x="2073" y="6015"/>
                  </a:cubicBezTo>
                  <a:cubicBezTo>
                    <a:pt x="2189" y="6015"/>
                    <a:pt x="2303" y="5949"/>
                    <a:pt x="2331" y="5822"/>
                  </a:cubicBezTo>
                  <a:lnTo>
                    <a:pt x="2331" y="5822"/>
                  </a:lnTo>
                  <a:cubicBezTo>
                    <a:pt x="2691" y="5697"/>
                    <a:pt x="3002" y="5382"/>
                    <a:pt x="3235" y="5105"/>
                  </a:cubicBezTo>
                  <a:cubicBezTo>
                    <a:pt x="3544" y="4738"/>
                    <a:pt x="3783" y="4327"/>
                    <a:pt x="3955" y="3882"/>
                  </a:cubicBezTo>
                  <a:cubicBezTo>
                    <a:pt x="4284" y="3022"/>
                    <a:pt x="4410" y="1932"/>
                    <a:pt x="3937" y="1107"/>
                  </a:cubicBezTo>
                  <a:cubicBezTo>
                    <a:pt x="3565" y="449"/>
                    <a:pt x="2863" y="0"/>
                    <a:pt x="2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4" name="Google Shape;2154;p26"/>
            <p:cNvSpPr/>
            <p:nvPr/>
          </p:nvSpPr>
          <p:spPr>
            <a:xfrm>
              <a:off x="15314850" y="328350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618" y="432"/>
                  </a:moveTo>
                  <a:lnTo>
                    <a:pt x="618" y="432"/>
                  </a:lnTo>
                  <a:cubicBezTo>
                    <a:pt x="618" y="434"/>
                    <a:pt x="619" y="436"/>
                    <a:pt x="620" y="438"/>
                  </a:cubicBezTo>
                  <a:lnTo>
                    <a:pt x="620" y="438"/>
                  </a:lnTo>
                  <a:cubicBezTo>
                    <a:pt x="619" y="437"/>
                    <a:pt x="618" y="434"/>
                    <a:pt x="618" y="432"/>
                  </a:cubicBezTo>
                  <a:close/>
                  <a:moveTo>
                    <a:pt x="627" y="432"/>
                  </a:moveTo>
                  <a:lnTo>
                    <a:pt x="627" y="432"/>
                  </a:lnTo>
                  <a:cubicBezTo>
                    <a:pt x="627" y="435"/>
                    <a:pt x="627" y="439"/>
                    <a:pt x="626" y="442"/>
                  </a:cubicBezTo>
                  <a:lnTo>
                    <a:pt x="626" y="442"/>
                  </a:lnTo>
                  <a:cubicBezTo>
                    <a:pt x="626" y="442"/>
                    <a:pt x="626" y="442"/>
                    <a:pt x="626" y="441"/>
                  </a:cubicBezTo>
                  <a:lnTo>
                    <a:pt x="626" y="441"/>
                  </a:lnTo>
                  <a:cubicBezTo>
                    <a:pt x="626" y="438"/>
                    <a:pt x="627" y="435"/>
                    <a:pt x="627" y="432"/>
                  </a:cubicBezTo>
                  <a:close/>
                  <a:moveTo>
                    <a:pt x="400" y="563"/>
                  </a:moveTo>
                  <a:lnTo>
                    <a:pt x="400" y="563"/>
                  </a:lnTo>
                  <a:cubicBezTo>
                    <a:pt x="400" y="563"/>
                    <a:pt x="404" y="569"/>
                    <a:pt x="413" y="584"/>
                  </a:cubicBezTo>
                  <a:lnTo>
                    <a:pt x="413" y="584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400" y="563"/>
                    <a:pt x="400" y="563"/>
                  </a:cubicBezTo>
                  <a:close/>
                  <a:moveTo>
                    <a:pt x="419" y="597"/>
                  </a:moveTo>
                  <a:lnTo>
                    <a:pt x="419" y="597"/>
                  </a:lnTo>
                  <a:cubicBezTo>
                    <a:pt x="419" y="597"/>
                    <a:pt x="420" y="597"/>
                    <a:pt x="421" y="597"/>
                  </a:cubicBezTo>
                  <a:lnTo>
                    <a:pt x="421" y="597"/>
                  </a:lnTo>
                  <a:cubicBezTo>
                    <a:pt x="421" y="597"/>
                    <a:pt x="421" y="597"/>
                    <a:pt x="421" y="598"/>
                  </a:cubicBezTo>
                  <a:lnTo>
                    <a:pt x="421" y="598"/>
                  </a:lnTo>
                  <a:cubicBezTo>
                    <a:pt x="420" y="597"/>
                    <a:pt x="419" y="597"/>
                    <a:pt x="419" y="597"/>
                  </a:cubicBezTo>
                  <a:close/>
                  <a:moveTo>
                    <a:pt x="1203" y="707"/>
                  </a:moveTo>
                  <a:cubicBezTo>
                    <a:pt x="1198" y="717"/>
                    <a:pt x="1195" y="724"/>
                    <a:pt x="1193" y="729"/>
                  </a:cubicBezTo>
                  <a:lnTo>
                    <a:pt x="1193" y="729"/>
                  </a:lnTo>
                  <a:cubicBezTo>
                    <a:pt x="1194" y="727"/>
                    <a:pt x="1195" y="724"/>
                    <a:pt x="1196" y="720"/>
                  </a:cubicBezTo>
                  <a:cubicBezTo>
                    <a:pt x="1198" y="716"/>
                    <a:pt x="1200" y="712"/>
                    <a:pt x="1202" y="707"/>
                  </a:cubicBezTo>
                  <a:lnTo>
                    <a:pt x="1202" y="707"/>
                  </a:lnTo>
                  <a:cubicBezTo>
                    <a:pt x="1202" y="707"/>
                    <a:pt x="1203" y="707"/>
                    <a:pt x="1203" y="707"/>
                  </a:cubicBezTo>
                  <a:close/>
                  <a:moveTo>
                    <a:pt x="487" y="0"/>
                  </a:moveTo>
                  <a:cubicBezTo>
                    <a:pt x="256" y="0"/>
                    <a:pt x="51" y="161"/>
                    <a:pt x="21" y="391"/>
                  </a:cubicBezTo>
                  <a:cubicBezTo>
                    <a:pt x="1" y="525"/>
                    <a:pt x="45" y="638"/>
                    <a:pt x="100" y="758"/>
                  </a:cubicBezTo>
                  <a:cubicBezTo>
                    <a:pt x="137" y="833"/>
                    <a:pt x="175" y="912"/>
                    <a:pt x="213" y="990"/>
                  </a:cubicBezTo>
                  <a:cubicBezTo>
                    <a:pt x="251" y="1077"/>
                    <a:pt x="285" y="1172"/>
                    <a:pt x="333" y="1254"/>
                  </a:cubicBezTo>
                  <a:cubicBezTo>
                    <a:pt x="391" y="1351"/>
                    <a:pt x="466" y="1447"/>
                    <a:pt x="548" y="1522"/>
                  </a:cubicBezTo>
                  <a:cubicBezTo>
                    <a:pt x="597" y="1565"/>
                    <a:pt x="655" y="1590"/>
                    <a:pt x="716" y="1590"/>
                  </a:cubicBezTo>
                  <a:cubicBezTo>
                    <a:pt x="747" y="1590"/>
                    <a:pt x="778" y="1584"/>
                    <a:pt x="809" y="1570"/>
                  </a:cubicBezTo>
                  <a:cubicBezTo>
                    <a:pt x="891" y="1536"/>
                    <a:pt x="960" y="1450"/>
                    <a:pt x="956" y="1354"/>
                  </a:cubicBezTo>
                  <a:cubicBezTo>
                    <a:pt x="956" y="1347"/>
                    <a:pt x="956" y="1341"/>
                    <a:pt x="955" y="1335"/>
                  </a:cubicBezTo>
                  <a:lnTo>
                    <a:pt x="955" y="1335"/>
                  </a:lnTo>
                  <a:cubicBezTo>
                    <a:pt x="996" y="1324"/>
                    <a:pt x="1034" y="1308"/>
                    <a:pt x="1066" y="1289"/>
                  </a:cubicBezTo>
                  <a:cubicBezTo>
                    <a:pt x="1138" y="1248"/>
                    <a:pt x="1217" y="1193"/>
                    <a:pt x="1272" y="1131"/>
                  </a:cubicBezTo>
                  <a:cubicBezTo>
                    <a:pt x="1395" y="998"/>
                    <a:pt x="1481" y="833"/>
                    <a:pt x="1539" y="662"/>
                  </a:cubicBezTo>
                  <a:cubicBezTo>
                    <a:pt x="1566" y="579"/>
                    <a:pt x="1590" y="481"/>
                    <a:pt x="1590" y="394"/>
                  </a:cubicBezTo>
                  <a:cubicBezTo>
                    <a:pt x="1587" y="227"/>
                    <a:pt x="1481" y="79"/>
                    <a:pt x="1316" y="35"/>
                  </a:cubicBezTo>
                  <a:cubicBezTo>
                    <a:pt x="1282" y="26"/>
                    <a:pt x="1247" y="22"/>
                    <a:pt x="1214" y="22"/>
                  </a:cubicBezTo>
                  <a:cubicBezTo>
                    <a:pt x="1107" y="22"/>
                    <a:pt x="1006" y="65"/>
                    <a:pt x="923" y="138"/>
                  </a:cubicBezTo>
                  <a:cubicBezTo>
                    <a:pt x="910" y="149"/>
                    <a:pt x="898" y="160"/>
                    <a:pt x="886" y="173"/>
                  </a:cubicBezTo>
                  <a:lnTo>
                    <a:pt x="886" y="173"/>
                  </a:lnTo>
                  <a:cubicBezTo>
                    <a:pt x="785" y="65"/>
                    <a:pt x="643" y="0"/>
                    <a:pt x="494" y="0"/>
                  </a:cubicBezTo>
                  <a:cubicBezTo>
                    <a:pt x="492" y="0"/>
                    <a:pt x="489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5" name="Google Shape;2155;p26"/>
            <p:cNvSpPr/>
            <p:nvPr/>
          </p:nvSpPr>
          <p:spPr>
            <a:xfrm>
              <a:off x="14623000" y="3516625"/>
              <a:ext cx="500200" cy="240450"/>
            </a:xfrm>
            <a:custGeom>
              <a:avLst/>
              <a:gdLst/>
              <a:ahLst/>
              <a:cxnLst/>
              <a:rect l="l" t="t" r="r" b="b"/>
              <a:pathLst>
                <a:path w="20008" h="9618" extrusionOk="0">
                  <a:moveTo>
                    <a:pt x="177" y="0"/>
                  </a:moveTo>
                  <a:cubicBezTo>
                    <a:pt x="85" y="0"/>
                    <a:pt x="1" y="128"/>
                    <a:pt x="79" y="225"/>
                  </a:cubicBezTo>
                  <a:cubicBezTo>
                    <a:pt x="4360" y="5401"/>
                    <a:pt x="10384" y="9617"/>
                    <a:pt x="17204" y="9617"/>
                  </a:cubicBezTo>
                  <a:cubicBezTo>
                    <a:pt x="17972" y="9617"/>
                    <a:pt x="18750" y="9564"/>
                    <a:pt x="19537" y="9452"/>
                  </a:cubicBezTo>
                  <a:cubicBezTo>
                    <a:pt x="20007" y="9386"/>
                    <a:pt x="19843" y="8693"/>
                    <a:pt x="19397" y="8693"/>
                  </a:cubicBezTo>
                  <a:cubicBezTo>
                    <a:pt x="19375" y="8693"/>
                    <a:pt x="19352" y="8694"/>
                    <a:pt x="19328" y="8698"/>
                  </a:cubicBezTo>
                  <a:cubicBezTo>
                    <a:pt x="18523" y="8817"/>
                    <a:pt x="17726" y="8874"/>
                    <a:pt x="16938" y="8874"/>
                  </a:cubicBezTo>
                  <a:cubicBezTo>
                    <a:pt x="10380" y="8874"/>
                    <a:pt x="4473" y="4922"/>
                    <a:pt x="261" y="43"/>
                  </a:cubicBezTo>
                  <a:cubicBezTo>
                    <a:pt x="235" y="13"/>
                    <a:pt x="206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6" name="Google Shape;2156;p26"/>
            <p:cNvSpPr/>
            <p:nvPr/>
          </p:nvSpPr>
          <p:spPr>
            <a:xfrm>
              <a:off x="14753725" y="3489575"/>
              <a:ext cx="381275" cy="263275"/>
            </a:xfrm>
            <a:custGeom>
              <a:avLst/>
              <a:gdLst/>
              <a:ahLst/>
              <a:cxnLst/>
              <a:rect l="l" t="t" r="r" b="b"/>
              <a:pathLst>
                <a:path w="15251" h="10531" extrusionOk="0">
                  <a:moveTo>
                    <a:pt x="179" y="0"/>
                  </a:moveTo>
                  <a:cubicBezTo>
                    <a:pt x="88" y="0"/>
                    <a:pt x="1" y="88"/>
                    <a:pt x="65" y="186"/>
                  </a:cubicBezTo>
                  <a:cubicBezTo>
                    <a:pt x="1686" y="2660"/>
                    <a:pt x="3865" y="4637"/>
                    <a:pt x="6161" y="6473"/>
                  </a:cubicBezTo>
                  <a:cubicBezTo>
                    <a:pt x="8576" y="8399"/>
                    <a:pt x="11533" y="10082"/>
                    <a:pt x="14634" y="10527"/>
                  </a:cubicBezTo>
                  <a:cubicBezTo>
                    <a:pt x="14654" y="10529"/>
                    <a:pt x="14673" y="10531"/>
                    <a:pt x="14692" y="10531"/>
                  </a:cubicBezTo>
                  <a:cubicBezTo>
                    <a:pt x="15083" y="10531"/>
                    <a:pt x="15250" y="9943"/>
                    <a:pt x="14819" y="9848"/>
                  </a:cubicBezTo>
                  <a:cubicBezTo>
                    <a:pt x="11745" y="9173"/>
                    <a:pt x="9052" y="7875"/>
                    <a:pt x="6537" y="5983"/>
                  </a:cubicBezTo>
                  <a:cubicBezTo>
                    <a:pt x="4235" y="4253"/>
                    <a:pt x="2008" y="2386"/>
                    <a:pt x="288" y="56"/>
                  </a:cubicBezTo>
                  <a:cubicBezTo>
                    <a:pt x="259" y="17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7" name="Google Shape;2157;p26"/>
            <p:cNvSpPr/>
            <p:nvPr/>
          </p:nvSpPr>
          <p:spPr>
            <a:xfrm>
              <a:off x="14537500" y="3683500"/>
              <a:ext cx="592575" cy="134175"/>
            </a:xfrm>
            <a:custGeom>
              <a:avLst/>
              <a:gdLst/>
              <a:ahLst/>
              <a:cxnLst/>
              <a:rect l="l" t="t" r="r" b="b"/>
              <a:pathLst>
                <a:path w="23703" h="5367" extrusionOk="0">
                  <a:moveTo>
                    <a:pt x="176" y="1"/>
                  </a:moveTo>
                  <a:cubicBezTo>
                    <a:pt x="87" y="1"/>
                    <a:pt x="0" y="89"/>
                    <a:pt x="63" y="183"/>
                  </a:cubicBezTo>
                  <a:cubicBezTo>
                    <a:pt x="2358" y="3702"/>
                    <a:pt x="6381" y="5137"/>
                    <a:pt x="10434" y="5336"/>
                  </a:cubicBezTo>
                  <a:cubicBezTo>
                    <a:pt x="10865" y="5357"/>
                    <a:pt x="11298" y="5367"/>
                    <a:pt x="11731" y="5367"/>
                  </a:cubicBezTo>
                  <a:cubicBezTo>
                    <a:pt x="13570" y="5367"/>
                    <a:pt x="15419" y="5184"/>
                    <a:pt x="17222" y="4860"/>
                  </a:cubicBezTo>
                  <a:cubicBezTo>
                    <a:pt x="18362" y="4651"/>
                    <a:pt x="19493" y="4373"/>
                    <a:pt x="20590" y="3996"/>
                  </a:cubicBezTo>
                  <a:cubicBezTo>
                    <a:pt x="21556" y="3668"/>
                    <a:pt x="22666" y="3307"/>
                    <a:pt x="23471" y="2663"/>
                  </a:cubicBezTo>
                  <a:cubicBezTo>
                    <a:pt x="23702" y="2478"/>
                    <a:pt x="23498" y="2105"/>
                    <a:pt x="23239" y="2105"/>
                  </a:cubicBezTo>
                  <a:cubicBezTo>
                    <a:pt x="23211" y="2105"/>
                    <a:pt x="23182" y="2109"/>
                    <a:pt x="23152" y="2119"/>
                  </a:cubicBezTo>
                  <a:cubicBezTo>
                    <a:pt x="22138" y="2455"/>
                    <a:pt x="21199" y="3027"/>
                    <a:pt x="20179" y="3376"/>
                  </a:cubicBezTo>
                  <a:cubicBezTo>
                    <a:pt x="19226" y="3698"/>
                    <a:pt x="18253" y="3952"/>
                    <a:pt x="17266" y="4147"/>
                  </a:cubicBezTo>
                  <a:cubicBezTo>
                    <a:pt x="15277" y="4540"/>
                    <a:pt x="13222" y="4755"/>
                    <a:pt x="11188" y="4755"/>
                  </a:cubicBezTo>
                  <a:cubicBezTo>
                    <a:pt x="11096" y="4755"/>
                    <a:pt x="11003" y="4755"/>
                    <a:pt x="10910" y="4754"/>
                  </a:cubicBezTo>
                  <a:cubicBezTo>
                    <a:pt x="6970" y="4716"/>
                    <a:pt x="2602" y="3492"/>
                    <a:pt x="279" y="56"/>
                  </a:cubicBezTo>
                  <a:cubicBezTo>
                    <a:pt x="252" y="17"/>
                    <a:pt x="214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8" name="Google Shape;2158;p26"/>
            <p:cNvSpPr/>
            <p:nvPr/>
          </p:nvSpPr>
          <p:spPr>
            <a:xfrm>
              <a:off x="15031350" y="3369125"/>
              <a:ext cx="95250" cy="382400"/>
            </a:xfrm>
            <a:custGeom>
              <a:avLst/>
              <a:gdLst/>
              <a:ahLst/>
              <a:cxnLst/>
              <a:rect l="l" t="t" r="r" b="b"/>
              <a:pathLst>
                <a:path w="3810" h="15296" extrusionOk="0">
                  <a:moveTo>
                    <a:pt x="115" y="0"/>
                  </a:moveTo>
                  <a:cubicBezTo>
                    <a:pt x="60" y="0"/>
                    <a:pt x="0" y="48"/>
                    <a:pt x="20" y="111"/>
                  </a:cubicBezTo>
                  <a:cubicBezTo>
                    <a:pt x="853" y="2496"/>
                    <a:pt x="1617" y="4919"/>
                    <a:pt x="2082" y="7403"/>
                  </a:cubicBezTo>
                  <a:cubicBezTo>
                    <a:pt x="2302" y="8571"/>
                    <a:pt x="2466" y="9746"/>
                    <a:pt x="2614" y="10925"/>
                  </a:cubicBezTo>
                  <a:cubicBezTo>
                    <a:pt x="2699" y="11603"/>
                    <a:pt x="2786" y="12281"/>
                    <a:pt x="2874" y="12957"/>
                  </a:cubicBezTo>
                  <a:cubicBezTo>
                    <a:pt x="2966" y="13652"/>
                    <a:pt x="2980" y="14419"/>
                    <a:pt x="3200" y="15088"/>
                  </a:cubicBezTo>
                  <a:cubicBezTo>
                    <a:pt x="3247" y="15229"/>
                    <a:pt x="3366" y="15295"/>
                    <a:pt x="3483" y="15295"/>
                  </a:cubicBezTo>
                  <a:cubicBezTo>
                    <a:pt x="3628" y="15295"/>
                    <a:pt x="3771" y="15194"/>
                    <a:pt x="3779" y="15009"/>
                  </a:cubicBezTo>
                  <a:cubicBezTo>
                    <a:pt x="3809" y="14307"/>
                    <a:pt x="3624" y="13567"/>
                    <a:pt x="3529" y="12871"/>
                  </a:cubicBezTo>
                  <a:cubicBezTo>
                    <a:pt x="3433" y="12193"/>
                    <a:pt x="3344" y="11514"/>
                    <a:pt x="3238" y="10839"/>
                  </a:cubicBezTo>
                  <a:cubicBezTo>
                    <a:pt x="3053" y="9644"/>
                    <a:pt x="2854" y="8448"/>
                    <a:pt x="2604" y="7262"/>
                  </a:cubicBezTo>
                  <a:cubicBezTo>
                    <a:pt x="2073" y="4754"/>
                    <a:pt x="1264" y="2363"/>
                    <a:pt x="185" y="43"/>
                  </a:cubicBezTo>
                  <a:cubicBezTo>
                    <a:pt x="171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9" name="Google Shape;2159;p26"/>
            <p:cNvSpPr/>
            <p:nvPr/>
          </p:nvSpPr>
          <p:spPr>
            <a:xfrm>
              <a:off x="15106375" y="3283275"/>
              <a:ext cx="89950" cy="478450"/>
            </a:xfrm>
            <a:custGeom>
              <a:avLst/>
              <a:gdLst/>
              <a:ahLst/>
              <a:cxnLst/>
              <a:rect l="l" t="t" r="r" b="b"/>
              <a:pathLst>
                <a:path w="3598" h="19138" extrusionOk="0">
                  <a:moveTo>
                    <a:pt x="2037" y="1"/>
                  </a:moveTo>
                  <a:cubicBezTo>
                    <a:pt x="1959" y="1"/>
                    <a:pt x="1882" y="62"/>
                    <a:pt x="1915" y="157"/>
                  </a:cubicBezTo>
                  <a:cubicBezTo>
                    <a:pt x="2916" y="3042"/>
                    <a:pt x="3029" y="6382"/>
                    <a:pt x="2717" y="9398"/>
                  </a:cubicBezTo>
                  <a:cubicBezTo>
                    <a:pt x="2388" y="12564"/>
                    <a:pt x="1453" y="15668"/>
                    <a:pt x="137" y="18560"/>
                  </a:cubicBezTo>
                  <a:cubicBezTo>
                    <a:pt x="1" y="18861"/>
                    <a:pt x="266" y="19137"/>
                    <a:pt x="510" y="19137"/>
                  </a:cubicBezTo>
                  <a:cubicBezTo>
                    <a:pt x="622" y="19137"/>
                    <a:pt x="729" y="19080"/>
                    <a:pt x="792" y="18940"/>
                  </a:cubicBezTo>
                  <a:cubicBezTo>
                    <a:pt x="2131" y="15983"/>
                    <a:pt x="3074" y="12858"/>
                    <a:pt x="3413" y="9624"/>
                  </a:cubicBezTo>
                  <a:cubicBezTo>
                    <a:pt x="3588" y="7983"/>
                    <a:pt x="3598" y="6335"/>
                    <a:pt x="3392" y="4697"/>
                  </a:cubicBezTo>
                  <a:cubicBezTo>
                    <a:pt x="3190" y="3090"/>
                    <a:pt x="2714" y="1603"/>
                    <a:pt x="2162" y="88"/>
                  </a:cubicBezTo>
                  <a:cubicBezTo>
                    <a:pt x="2140" y="27"/>
                    <a:pt x="2088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0" name="Google Shape;2160;p26"/>
            <p:cNvSpPr/>
            <p:nvPr/>
          </p:nvSpPr>
          <p:spPr>
            <a:xfrm>
              <a:off x="15117300" y="3302900"/>
              <a:ext cx="219600" cy="456300"/>
            </a:xfrm>
            <a:custGeom>
              <a:avLst/>
              <a:gdLst/>
              <a:ahLst/>
              <a:cxnLst/>
              <a:rect l="l" t="t" r="r" b="b"/>
              <a:pathLst>
                <a:path w="8784" h="18252" extrusionOk="0">
                  <a:moveTo>
                    <a:pt x="8505" y="1"/>
                  </a:moveTo>
                  <a:cubicBezTo>
                    <a:pt x="8439" y="1"/>
                    <a:pt x="8375" y="43"/>
                    <a:pt x="8382" y="129"/>
                  </a:cubicBezTo>
                  <a:cubicBezTo>
                    <a:pt x="8640" y="3532"/>
                    <a:pt x="7402" y="7054"/>
                    <a:pt x="5778" y="9990"/>
                  </a:cubicBezTo>
                  <a:cubicBezTo>
                    <a:pt x="4976" y="11432"/>
                    <a:pt x="4038" y="12792"/>
                    <a:pt x="3037" y="14102"/>
                  </a:cubicBezTo>
                  <a:cubicBezTo>
                    <a:pt x="2499" y="14810"/>
                    <a:pt x="1934" y="15503"/>
                    <a:pt x="1362" y="16181"/>
                  </a:cubicBezTo>
                  <a:cubicBezTo>
                    <a:pt x="916" y="16709"/>
                    <a:pt x="221" y="17267"/>
                    <a:pt x="36" y="17949"/>
                  </a:cubicBezTo>
                  <a:cubicBezTo>
                    <a:pt x="1" y="18082"/>
                    <a:pt x="112" y="18252"/>
                    <a:pt x="252" y="18252"/>
                  </a:cubicBezTo>
                  <a:cubicBezTo>
                    <a:pt x="275" y="18252"/>
                    <a:pt x="299" y="18247"/>
                    <a:pt x="324" y="18237"/>
                  </a:cubicBezTo>
                  <a:cubicBezTo>
                    <a:pt x="1043" y="17939"/>
                    <a:pt x="1540" y="17110"/>
                    <a:pt x="2030" y="16527"/>
                  </a:cubicBezTo>
                  <a:cubicBezTo>
                    <a:pt x="2547" y="15914"/>
                    <a:pt x="3051" y="15294"/>
                    <a:pt x="3537" y="14660"/>
                  </a:cubicBezTo>
                  <a:cubicBezTo>
                    <a:pt x="4637" y="13235"/>
                    <a:pt x="5645" y="11731"/>
                    <a:pt x="6488" y="10137"/>
                  </a:cubicBezTo>
                  <a:cubicBezTo>
                    <a:pt x="7289" y="8616"/>
                    <a:pt x="7923" y="7003"/>
                    <a:pt x="8321" y="5323"/>
                  </a:cubicBezTo>
                  <a:cubicBezTo>
                    <a:pt x="8732" y="3593"/>
                    <a:pt x="8783" y="1894"/>
                    <a:pt x="8649" y="129"/>
                  </a:cubicBezTo>
                  <a:cubicBezTo>
                    <a:pt x="8642" y="43"/>
                    <a:pt x="8572" y="1"/>
                    <a:pt x="8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1" name="Google Shape;2161;p26"/>
            <p:cNvSpPr/>
            <p:nvPr/>
          </p:nvSpPr>
          <p:spPr>
            <a:xfrm>
              <a:off x="15106650" y="3346100"/>
              <a:ext cx="374000" cy="412500"/>
            </a:xfrm>
            <a:custGeom>
              <a:avLst/>
              <a:gdLst/>
              <a:ahLst/>
              <a:cxnLst/>
              <a:rect l="l" t="t" r="r" b="b"/>
              <a:pathLst>
                <a:path w="14960" h="16500" extrusionOk="0">
                  <a:moveTo>
                    <a:pt x="14824" y="0"/>
                  </a:moveTo>
                  <a:cubicBezTo>
                    <a:pt x="14755" y="0"/>
                    <a:pt x="14686" y="44"/>
                    <a:pt x="14684" y="131"/>
                  </a:cubicBezTo>
                  <a:cubicBezTo>
                    <a:pt x="14629" y="3688"/>
                    <a:pt x="12961" y="7402"/>
                    <a:pt x="10607" y="10013"/>
                  </a:cubicBezTo>
                  <a:cubicBezTo>
                    <a:pt x="9390" y="11360"/>
                    <a:pt x="7955" y="12476"/>
                    <a:pt x="6338" y="13309"/>
                  </a:cubicBezTo>
                  <a:cubicBezTo>
                    <a:pt x="5351" y="13819"/>
                    <a:pt x="4317" y="14230"/>
                    <a:pt x="3285" y="14638"/>
                  </a:cubicBezTo>
                  <a:cubicBezTo>
                    <a:pt x="2315" y="15019"/>
                    <a:pt x="1240" y="15320"/>
                    <a:pt x="332" y="15834"/>
                  </a:cubicBezTo>
                  <a:cubicBezTo>
                    <a:pt x="0" y="16020"/>
                    <a:pt x="183" y="16500"/>
                    <a:pt x="519" y="16500"/>
                  </a:cubicBezTo>
                  <a:cubicBezTo>
                    <a:pt x="548" y="16500"/>
                    <a:pt x="578" y="16496"/>
                    <a:pt x="609" y="16488"/>
                  </a:cubicBezTo>
                  <a:cubicBezTo>
                    <a:pt x="1736" y="16215"/>
                    <a:pt x="2850" y="15636"/>
                    <a:pt x="3926" y="15200"/>
                  </a:cubicBezTo>
                  <a:cubicBezTo>
                    <a:pt x="4981" y="14776"/>
                    <a:pt x="6030" y="14330"/>
                    <a:pt x="7026" y="13778"/>
                  </a:cubicBezTo>
                  <a:cubicBezTo>
                    <a:pt x="8640" y="12884"/>
                    <a:pt x="10089" y="11689"/>
                    <a:pt x="11278" y="10273"/>
                  </a:cubicBezTo>
                  <a:cubicBezTo>
                    <a:pt x="12437" y="8899"/>
                    <a:pt x="13358" y="7344"/>
                    <a:pt x="14013" y="5668"/>
                  </a:cubicBezTo>
                  <a:cubicBezTo>
                    <a:pt x="14719" y="3859"/>
                    <a:pt x="14931" y="2057"/>
                    <a:pt x="14958" y="131"/>
                  </a:cubicBezTo>
                  <a:cubicBezTo>
                    <a:pt x="14960" y="44"/>
                    <a:pt x="14892" y="0"/>
                    <a:pt x="14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2" name="Google Shape;2162;p26"/>
            <p:cNvSpPr/>
            <p:nvPr/>
          </p:nvSpPr>
          <p:spPr>
            <a:xfrm>
              <a:off x="14523550" y="3660700"/>
              <a:ext cx="32400" cy="26700"/>
            </a:xfrm>
            <a:custGeom>
              <a:avLst/>
              <a:gdLst/>
              <a:ahLst/>
              <a:cxnLst/>
              <a:rect l="l" t="t" r="r" b="b"/>
              <a:pathLst>
                <a:path w="1296" h="1068" extrusionOk="0">
                  <a:moveTo>
                    <a:pt x="442" y="0"/>
                  </a:moveTo>
                  <a:cubicBezTo>
                    <a:pt x="375" y="0"/>
                    <a:pt x="362" y="117"/>
                    <a:pt x="385" y="187"/>
                  </a:cubicBezTo>
                  <a:cubicBezTo>
                    <a:pt x="467" y="444"/>
                    <a:pt x="579" y="691"/>
                    <a:pt x="714" y="924"/>
                  </a:cubicBezTo>
                  <a:cubicBezTo>
                    <a:pt x="477" y="821"/>
                    <a:pt x="237" y="721"/>
                    <a:pt x="1" y="622"/>
                  </a:cubicBezTo>
                  <a:lnTo>
                    <a:pt x="1" y="622"/>
                  </a:lnTo>
                  <a:cubicBezTo>
                    <a:pt x="131" y="841"/>
                    <a:pt x="350" y="1006"/>
                    <a:pt x="600" y="1067"/>
                  </a:cubicBezTo>
                  <a:lnTo>
                    <a:pt x="919" y="951"/>
                  </a:lnTo>
                  <a:cubicBezTo>
                    <a:pt x="1011" y="780"/>
                    <a:pt x="1107" y="605"/>
                    <a:pt x="1200" y="433"/>
                  </a:cubicBezTo>
                  <a:cubicBezTo>
                    <a:pt x="1258" y="324"/>
                    <a:pt x="1296" y="156"/>
                    <a:pt x="1183" y="108"/>
                  </a:cubicBezTo>
                  <a:cubicBezTo>
                    <a:pt x="1170" y="103"/>
                    <a:pt x="1156" y="101"/>
                    <a:pt x="1143" y="101"/>
                  </a:cubicBezTo>
                  <a:cubicBezTo>
                    <a:pt x="1086" y="101"/>
                    <a:pt x="1030" y="138"/>
                    <a:pt x="991" y="180"/>
                  </a:cubicBezTo>
                  <a:cubicBezTo>
                    <a:pt x="829" y="351"/>
                    <a:pt x="785" y="595"/>
                    <a:pt x="747" y="827"/>
                  </a:cubicBezTo>
                  <a:cubicBezTo>
                    <a:pt x="734" y="533"/>
                    <a:pt x="631" y="242"/>
                    <a:pt x="456" y="2"/>
                  </a:cubicBezTo>
                  <a:cubicBezTo>
                    <a:pt x="451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3" name="Google Shape;2163;p26"/>
            <p:cNvSpPr/>
            <p:nvPr/>
          </p:nvSpPr>
          <p:spPr>
            <a:xfrm>
              <a:off x="14519275" y="3658150"/>
              <a:ext cx="41400" cy="34475"/>
            </a:xfrm>
            <a:custGeom>
              <a:avLst/>
              <a:gdLst/>
              <a:ahLst/>
              <a:cxnLst/>
              <a:rect l="l" t="t" r="r" b="b"/>
              <a:pathLst>
                <a:path w="1656" h="1379" extrusionOk="0">
                  <a:moveTo>
                    <a:pt x="654" y="186"/>
                  </a:moveTo>
                  <a:cubicBezTo>
                    <a:pt x="654" y="186"/>
                    <a:pt x="655" y="186"/>
                    <a:pt x="655" y="186"/>
                  </a:cubicBezTo>
                  <a:cubicBezTo>
                    <a:pt x="656" y="187"/>
                    <a:pt x="655" y="187"/>
                    <a:pt x="652" y="189"/>
                  </a:cubicBezTo>
                  <a:lnTo>
                    <a:pt x="652" y="189"/>
                  </a:lnTo>
                  <a:cubicBezTo>
                    <a:pt x="653" y="187"/>
                    <a:pt x="653" y="186"/>
                    <a:pt x="654" y="186"/>
                  </a:cubicBezTo>
                  <a:close/>
                  <a:moveTo>
                    <a:pt x="1328" y="393"/>
                  </a:moveTo>
                  <a:cubicBezTo>
                    <a:pt x="1329" y="393"/>
                    <a:pt x="1327" y="394"/>
                    <a:pt x="1323" y="395"/>
                  </a:cubicBezTo>
                  <a:lnTo>
                    <a:pt x="1323" y="395"/>
                  </a:lnTo>
                  <a:cubicBezTo>
                    <a:pt x="1323" y="395"/>
                    <a:pt x="1323" y="395"/>
                    <a:pt x="1323" y="395"/>
                  </a:cubicBezTo>
                  <a:lnTo>
                    <a:pt x="1323" y="395"/>
                  </a:lnTo>
                  <a:cubicBezTo>
                    <a:pt x="1326" y="393"/>
                    <a:pt x="1328" y="393"/>
                    <a:pt x="1328" y="393"/>
                  </a:cubicBezTo>
                  <a:close/>
                  <a:moveTo>
                    <a:pt x="1276" y="439"/>
                  </a:moveTo>
                  <a:lnTo>
                    <a:pt x="1276" y="439"/>
                  </a:lnTo>
                  <a:cubicBezTo>
                    <a:pt x="1275" y="440"/>
                    <a:pt x="1275" y="440"/>
                    <a:pt x="1275" y="440"/>
                  </a:cubicBezTo>
                  <a:cubicBezTo>
                    <a:pt x="1275" y="441"/>
                    <a:pt x="1274" y="441"/>
                    <a:pt x="1274" y="441"/>
                  </a:cubicBezTo>
                  <a:lnTo>
                    <a:pt x="1274" y="441"/>
                  </a:lnTo>
                  <a:cubicBezTo>
                    <a:pt x="1274" y="441"/>
                    <a:pt x="1274" y="441"/>
                    <a:pt x="1275" y="441"/>
                  </a:cubicBezTo>
                  <a:lnTo>
                    <a:pt x="1275" y="441"/>
                  </a:lnTo>
                  <a:cubicBezTo>
                    <a:pt x="1275" y="440"/>
                    <a:pt x="1275" y="440"/>
                    <a:pt x="1276" y="439"/>
                  </a:cubicBezTo>
                  <a:close/>
                  <a:moveTo>
                    <a:pt x="487" y="754"/>
                  </a:moveTo>
                  <a:cubicBezTo>
                    <a:pt x="489" y="755"/>
                    <a:pt x="491" y="757"/>
                    <a:pt x="494" y="758"/>
                  </a:cubicBezTo>
                  <a:cubicBezTo>
                    <a:pt x="493" y="758"/>
                    <a:pt x="492" y="757"/>
                    <a:pt x="491" y="757"/>
                  </a:cubicBezTo>
                  <a:lnTo>
                    <a:pt x="491" y="757"/>
                  </a:lnTo>
                  <a:cubicBezTo>
                    <a:pt x="490" y="755"/>
                    <a:pt x="489" y="754"/>
                    <a:pt x="487" y="754"/>
                  </a:cubicBezTo>
                  <a:close/>
                  <a:moveTo>
                    <a:pt x="605" y="1"/>
                  </a:moveTo>
                  <a:cubicBezTo>
                    <a:pt x="570" y="1"/>
                    <a:pt x="533" y="17"/>
                    <a:pt x="504" y="45"/>
                  </a:cubicBezTo>
                  <a:cubicBezTo>
                    <a:pt x="367" y="173"/>
                    <a:pt x="477" y="382"/>
                    <a:pt x="511" y="529"/>
                  </a:cubicBezTo>
                  <a:cubicBezTo>
                    <a:pt x="528" y="595"/>
                    <a:pt x="546" y="663"/>
                    <a:pt x="566" y="729"/>
                  </a:cubicBezTo>
                  <a:lnTo>
                    <a:pt x="566" y="729"/>
                  </a:lnTo>
                  <a:cubicBezTo>
                    <a:pt x="512" y="707"/>
                    <a:pt x="458" y="688"/>
                    <a:pt x="404" y="666"/>
                  </a:cubicBezTo>
                  <a:cubicBezTo>
                    <a:pt x="350" y="649"/>
                    <a:pt x="292" y="632"/>
                    <a:pt x="244" y="597"/>
                  </a:cubicBezTo>
                  <a:cubicBezTo>
                    <a:pt x="223" y="582"/>
                    <a:pt x="200" y="576"/>
                    <a:pt x="177" y="576"/>
                  </a:cubicBezTo>
                  <a:cubicBezTo>
                    <a:pt x="88" y="576"/>
                    <a:pt x="1" y="672"/>
                    <a:pt x="31" y="762"/>
                  </a:cubicBezTo>
                  <a:cubicBezTo>
                    <a:pt x="52" y="827"/>
                    <a:pt x="62" y="896"/>
                    <a:pt x="86" y="957"/>
                  </a:cubicBezTo>
                  <a:cubicBezTo>
                    <a:pt x="127" y="1063"/>
                    <a:pt x="216" y="1160"/>
                    <a:pt x="309" y="1225"/>
                  </a:cubicBezTo>
                  <a:cubicBezTo>
                    <a:pt x="380" y="1272"/>
                    <a:pt x="463" y="1310"/>
                    <a:pt x="545" y="1340"/>
                  </a:cubicBezTo>
                  <a:cubicBezTo>
                    <a:pt x="601" y="1362"/>
                    <a:pt x="659" y="1378"/>
                    <a:pt x="716" y="1378"/>
                  </a:cubicBezTo>
                  <a:cubicBezTo>
                    <a:pt x="766" y="1378"/>
                    <a:pt x="816" y="1366"/>
                    <a:pt x="864" y="1334"/>
                  </a:cubicBezTo>
                  <a:cubicBezTo>
                    <a:pt x="921" y="1294"/>
                    <a:pt x="954" y="1238"/>
                    <a:pt x="957" y="1177"/>
                  </a:cubicBezTo>
                  <a:lnTo>
                    <a:pt x="957" y="1177"/>
                  </a:lnTo>
                  <a:cubicBezTo>
                    <a:pt x="999" y="1217"/>
                    <a:pt x="1053" y="1240"/>
                    <a:pt x="1112" y="1240"/>
                  </a:cubicBezTo>
                  <a:cubicBezTo>
                    <a:pt x="1150" y="1240"/>
                    <a:pt x="1188" y="1231"/>
                    <a:pt x="1227" y="1211"/>
                  </a:cubicBezTo>
                  <a:cubicBezTo>
                    <a:pt x="1367" y="1135"/>
                    <a:pt x="1405" y="970"/>
                    <a:pt x="1457" y="834"/>
                  </a:cubicBezTo>
                  <a:cubicBezTo>
                    <a:pt x="1491" y="741"/>
                    <a:pt x="1546" y="659"/>
                    <a:pt x="1587" y="549"/>
                  </a:cubicBezTo>
                  <a:cubicBezTo>
                    <a:pt x="1655" y="374"/>
                    <a:pt x="1645" y="135"/>
                    <a:pt x="1453" y="42"/>
                  </a:cubicBezTo>
                  <a:cubicBezTo>
                    <a:pt x="1407" y="20"/>
                    <a:pt x="1361" y="11"/>
                    <a:pt x="1317" y="11"/>
                  </a:cubicBezTo>
                  <a:cubicBezTo>
                    <a:pt x="1138" y="11"/>
                    <a:pt x="983" y="169"/>
                    <a:pt x="896" y="323"/>
                  </a:cubicBezTo>
                  <a:lnTo>
                    <a:pt x="896" y="323"/>
                  </a:lnTo>
                  <a:cubicBezTo>
                    <a:pt x="848" y="239"/>
                    <a:pt x="794" y="161"/>
                    <a:pt x="737" y="83"/>
                  </a:cubicBezTo>
                  <a:cubicBezTo>
                    <a:pt x="703" y="35"/>
                    <a:pt x="679" y="1"/>
                    <a:pt x="614" y="1"/>
                  </a:cubicBezTo>
                  <a:cubicBezTo>
                    <a:pt x="611" y="1"/>
                    <a:pt x="608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4" name="Google Shape;2164;p26"/>
            <p:cNvSpPr/>
            <p:nvPr/>
          </p:nvSpPr>
          <p:spPr>
            <a:xfrm>
              <a:off x="14449550" y="3539275"/>
              <a:ext cx="132025" cy="147600"/>
            </a:xfrm>
            <a:custGeom>
              <a:avLst/>
              <a:gdLst/>
              <a:ahLst/>
              <a:cxnLst/>
              <a:rect l="l" t="t" r="r" b="b"/>
              <a:pathLst>
                <a:path w="5281" h="5904" extrusionOk="0">
                  <a:moveTo>
                    <a:pt x="2459" y="1"/>
                  </a:moveTo>
                  <a:cubicBezTo>
                    <a:pt x="1806" y="1"/>
                    <a:pt x="1175" y="286"/>
                    <a:pt x="740" y="816"/>
                  </a:cubicBezTo>
                  <a:cubicBezTo>
                    <a:pt x="0" y="1710"/>
                    <a:pt x="138" y="2841"/>
                    <a:pt x="555" y="3851"/>
                  </a:cubicBezTo>
                  <a:cubicBezTo>
                    <a:pt x="788" y="4414"/>
                    <a:pt x="1114" y="4952"/>
                    <a:pt x="1583" y="5342"/>
                  </a:cubicBezTo>
                  <a:cubicBezTo>
                    <a:pt x="1809" y="5531"/>
                    <a:pt x="2059" y="5692"/>
                    <a:pt x="2334" y="5801"/>
                  </a:cubicBezTo>
                  <a:cubicBezTo>
                    <a:pt x="2554" y="5889"/>
                    <a:pt x="2759" y="5904"/>
                    <a:pt x="2976" y="5904"/>
                  </a:cubicBezTo>
                  <a:cubicBezTo>
                    <a:pt x="3063" y="5904"/>
                    <a:pt x="3152" y="5902"/>
                    <a:pt x="3245" y="5901"/>
                  </a:cubicBezTo>
                  <a:cubicBezTo>
                    <a:pt x="3382" y="5897"/>
                    <a:pt x="3382" y="5695"/>
                    <a:pt x="3245" y="5692"/>
                  </a:cubicBezTo>
                  <a:cubicBezTo>
                    <a:pt x="2796" y="5674"/>
                    <a:pt x="2252" y="5366"/>
                    <a:pt x="1912" y="5082"/>
                  </a:cubicBezTo>
                  <a:cubicBezTo>
                    <a:pt x="1549" y="4770"/>
                    <a:pt x="1265" y="4376"/>
                    <a:pt x="1049" y="3951"/>
                  </a:cubicBezTo>
                  <a:cubicBezTo>
                    <a:pt x="628" y="3125"/>
                    <a:pt x="343" y="2097"/>
                    <a:pt x="874" y="1261"/>
                  </a:cubicBezTo>
                  <a:cubicBezTo>
                    <a:pt x="1230" y="699"/>
                    <a:pt x="1822" y="379"/>
                    <a:pt x="2451" y="379"/>
                  </a:cubicBezTo>
                  <a:cubicBezTo>
                    <a:pt x="2639" y="379"/>
                    <a:pt x="2830" y="408"/>
                    <a:pt x="3019" y="467"/>
                  </a:cubicBezTo>
                  <a:cubicBezTo>
                    <a:pt x="3882" y="734"/>
                    <a:pt x="4451" y="1505"/>
                    <a:pt x="4632" y="2368"/>
                  </a:cubicBezTo>
                  <a:cubicBezTo>
                    <a:pt x="4739" y="2872"/>
                    <a:pt x="4708" y="3407"/>
                    <a:pt x="4554" y="3896"/>
                  </a:cubicBezTo>
                  <a:cubicBezTo>
                    <a:pt x="4386" y="4424"/>
                    <a:pt x="4033" y="4876"/>
                    <a:pt x="3889" y="5414"/>
                  </a:cubicBezTo>
                  <a:cubicBezTo>
                    <a:pt x="3858" y="5535"/>
                    <a:pt x="3954" y="5618"/>
                    <a:pt x="4052" y="5618"/>
                  </a:cubicBezTo>
                  <a:cubicBezTo>
                    <a:pt x="4105" y="5618"/>
                    <a:pt x="4158" y="5594"/>
                    <a:pt x="4194" y="5540"/>
                  </a:cubicBezTo>
                  <a:cubicBezTo>
                    <a:pt x="4828" y="4582"/>
                    <a:pt x="5280" y="3554"/>
                    <a:pt x="5078" y="2382"/>
                  </a:cubicBezTo>
                  <a:cubicBezTo>
                    <a:pt x="4907" y="1364"/>
                    <a:pt x="4211" y="494"/>
                    <a:pt x="3234" y="138"/>
                  </a:cubicBezTo>
                  <a:cubicBezTo>
                    <a:pt x="2980" y="45"/>
                    <a:pt x="2718" y="1"/>
                    <a:pt x="2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5" name="Google Shape;2165;p26"/>
            <p:cNvSpPr/>
            <p:nvPr/>
          </p:nvSpPr>
          <p:spPr>
            <a:xfrm>
              <a:off x="14608950" y="3503850"/>
              <a:ext cx="31900" cy="24700"/>
            </a:xfrm>
            <a:custGeom>
              <a:avLst/>
              <a:gdLst/>
              <a:ahLst/>
              <a:cxnLst/>
              <a:rect l="l" t="t" r="r" b="b"/>
              <a:pathLst>
                <a:path w="1276" h="988" extrusionOk="0">
                  <a:moveTo>
                    <a:pt x="1132" y="0"/>
                  </a:moveTo>
                  <a:cubicBezTo>
                    <a:pt x="1070" y="0"/>
                    <a:pt x="1014" y="50"/>
                    <a:pt x="977" y="105"/>
                  </a:cubicBezTo>
                  <a:cubicBezTo>
                    <a:pt x="843" y="297"/>
                    <a:pt x="843" y="548"/>
                    <a:pt x="843" y="780"/>
                  </a:cubicBezTo>
                  <a:cubicBezTo>
                    <a:pt x="782" y="492"/>
                    <a:pt x="631" y="225"/>
                    <a:pt x="422" y="16"/>
                  </a:cubicBezTo>
                  <a:cubicBezTo>
                    <a:pt x="421" y="16"/>
                    <a:pt x="420" y="16"/>
                    <a:pt x="419" y="16"/>
                  </a:cubicBezTo>
                  <a:cubicBezTo>
                    <a:pt x="340" y="16"/>
                    <a:pt x="344" y="141"/>
                    <a:pt x="381" y="211"/>
                  </a:cubicBezTo>
                  <a:cubicBezTo>
                    <a:pt x="505" y="448"/>
                    <a:pt x="655" y="674"/>
                    <a:pt x="826" y="880"/>
                  </a:cubicBezTo>
                  <a:cubicBezTo>
                    <a:pt x="641" y="837"/>
                    <a:pt x="381" y="564"/>
                    <a:pt x="213" y="564"/>
                  </a:cubicBezTo>
                  <a:cubicBezTo>
                    <a:pt x="151" y="564"/>
                    <a:pt x="101" y="602"/>
                    <a:pt x="73" y="701"/>
                  </a:cubicBezTo>
                  <a:cubicBezTo>
                    <a:pt x="1" y="955"/>
                    <a:pt x="349" y="987"/>
                    <a:pt x="659" y="987"/>
                  </a:cubicBezTo>
                  <a:cubicBezTo>
                    <a:pt x="764" y="987"/>
                    <a:pt x="865" y="984"/>
                    <a:pt x="944" y="984"/>
                  </a:cubicBezTo>
                  <a:cubicBezTo>
                    <a:pt x="975" y="984"/>
                    <a:pt x="1002" y="984"/>
                    <a:pt x="1025" y="986"/>
                  </a:cubicBezTo>
                  <a:lnTo>
                    <a:pt x="1032" y="876"/>
                  </a:lnTo>
                  <a:cubicBezTo>
                    <a:pt x="1097" y="691"/>
                    <a:pt x="1162" y="506"/>
                    <a:pt x="1224" y="321"/>
                  </a:cubicBezTo>
                  <a:cubicBezTo>
                    <a:pt x="1265" y="205"/>
                    <a:pt x="1275" y="30"/>
                    <a:pt x="1155" y="2"/>
                  </a:cubicBezTo>
                  <a:cubicBezTo>
                    <a:pt x="1147" y="1"/>
                    <a:pt x="1140" y="0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6" name="Google Shape;2166;p26"/>
            <p:cNvSpPr/>
            <p:nvPr/>
          </p:nvSpPr>
          <p:spPr>
            <a:xfrm>
              <a:off x="14606575" y="3498925"/>
              <a:ext cx="39400" cy="35750"/>
            </a:xfrm>
            <a:custGeom>
              <a:avLst/>
              <a:gdLst/>
              <a:ahLst/>
              <a:cxnLst/>
              <a:rect l="l" t="t" r="r" b="b"/>
              <a:pathLst>
                <a:path w="1576" h="1430" extrusionOk="0">
                  <a:moveTo>
                    <a:pt x="1141" y="329"/>
                  </a:moveTo>
                  <a:lnTo>
                    <a:pt x="1141" y="329"/>
                  </a:lnTo>
                  <a:cubicBezTo>
                    <a:pt x="1141" y="329"/>
                    <a:pt x="1141" y="330"/>
                    <a:pt x="1141" y="331"/>
                  </a:cubicBezTo>
                  <a:lnTo>
                    <a:pt x="1141" y="331"/>
                  </a:lnTo>
                  <a:cubicBezTo>
                    <a:pt x="1141" y="330"/>
                    <a:pt x="1141" y="330"/>
                    <a:pt x="1141" y="329"/>
                  </a:cubicBezTo>
                  <a:cubicBezTo>
                    <a:pt x="1141" y="329"/>
                    <a:pt x="1141" y="329"/>
                    <a:pt x="1141" y="329"/>
                  </a:cubicBezTo>
                  <a:close/>
                  <a:moveTo>
                    <a:pt x="1147" y="327"/>
                  </a:moveTo>
                  <a:cubicBezTo>
                    <a:pt x="1147" y="327"/>
                    <a:pt x="1147" y="333"/>
                    <a:pt x="1146" y="340"/>
                  </a:cubicBezTo>
                  <a:lnTo>
                    <a:pt x="1146" y="340"/>
                  </a:lnTo>
                  <a:cubicBezTo>
                    <a:pt x="1145" y="339"/>
                    <a:pt x="1145" y="338"/>
                    <a:pt x="1144" y="337"/>
                  </a:cubicBezTo>
                  <a:lnTo>
                    <a:pt x="1144" y="337"/>
                  </a:lnTo>
                  <a:cubicBezTo>
                    <a:pt x="1146" y="330"/>
                    <a:pt x="1147" y="327"/>
                    <a:pt x="1147" y="327"/>
                  </a:cubicBezTo>
                  <a:close/>
                  <a:moveTo>
                    <a:pt x="328" y="899"/>
                  </a:moveTo>
                  <a:cubicBezTo>
                    <a:pt x="328" y="899"/>
                    <a:pt x="325" y="902"/>
                    <a:pt x="321" y="905"/>
                  </a:cubicBezTo>
                  <a:lnTo>
                    <a:pt x="321" y="905"/>
                  </a:lnTo>
                  <a:cubicBezTo>
                    <a:pt x="321" y="905"/>
                    <a:pt x="322" y="905"/>
                    <a:pt x="322" y="905"/>
                  </a:cubicBezTo>
                  <a:cubicBezTo>
                    <a:pt x="326" y="901"/>
                    <a:pt x="328" y="899"/>
                    <a:pt x="328" y="899"/>
                  </a:cubicBezTo>
                  <a:close/>
                  <a:moveTo>
                    <a:pt x="326" y="908"/>
                  </a:moveTo>
                  <a:cubicBezTo>
                    <a:pt x="327" y="908"/>
                    <a:pt x="326" y="909"/>
                    <a:pt x="321" y="910"/>
                  </a:cubicBezTo>
                  <a:lnTo>
                    <a:pt x="321" y="910"/>
                  </a:lnTo>
                  <a:cubicBezTo>
                    <a:pt x="321" y="910"/>
                    <a:pt x="321" y="909"/>
                    <a:pt x="322" y="909"/>
                  </a:cubicBezTo>
                  <a:lnTo>
                    <a:pt x="322" y="909"/>
                  </a:lnTo>
                  <a:cubicBezTo>
                    <a:pt x="324" y="908"/>
                    <a:pt x="325" y="908"/>
                    <a:pt x="326" y="908"/>
                  </a:cubicBezTo>
                  <a:close/>
                  <a:moveTo>
                    <a:pt x="318" y="910"/>
                  </a:moveTo>
                  <a:cubicBezTo>
                    <a:pt x="317" y="911"/>
                    <a:pt x="317" y="912"/>
                    <a:pt x="317" y="912"/>
                  </a:cubicBezTo>
                  <a:cubicBezTo>
                    <a:pt x="317" y="912"/>
                    <a:pt x="317" y="911"/>
                    <a:pt x="318" y="910"/>
                  </a:cubicBezTo>
                  <a:lnTo>
                    <a:pt x="318" y="910"/>
                  </a:lnTo>
                  <a:cubicBezTo>
                    <a:pt x="318" y="910"/>
                    <a:pt x="318" y="910"/>
                    <a:pt x="318" y="910"/>
                  </a:cubicBezTo>
                  <a:close/>
                  <a:moveTo>
                    <a:pt x="313" y="912"/>
                  </a:moveTo>
                  <a:cubicBezTo>
                    <a:pt x="313" y="912"/>
                    <a:pt x="312" y="912"/>
                    <a:pt x="312" y="912"/>
                  </a:cubicBezTo>
                  <a:cubicBezTo>
                    <a:pt x="312" y="912"/>
                    <a:pt x="313" y="912"/>
                    <a:pt x="313" y="912"/>
                  </a:cubicBezTo>
                  <a:close/>
                  <a:moveTo>
                    <a:pt x="312" y="983"/>
                  </a:moveTo>
                  <a:cubicBezTo>
                    <a:pt x="313" y="983"/>
                    <a:pt x="313" y="983"/>
                    <a:pt x="313" y="983"/>
                  </a:cubicBezTo>
                  <a:lnTo>
                    <a:pt x="313" y="983"/>
                  </a:lnTo>
                  <a:cubicBezTo>
                    <a:pt x="313" y="983"/>
                    <a:pt x="313" y="983"/>
                    <a:pt x="312" y="983"/>
                  </a:cubicBezTo>
                  <a:lnTo>
                    <a:pt x="312" y="983"/>
                  </a:lnTo>
                  <a:cubicBezTo>
                    <a:pt x="312" y="983"/>
                    <a:pt x="312" y="983"/>
                    <a:pt x="312" y="983"/>
                  </a:cubicBezTo>
                  <a:close/>
                  <a:moveTo>
                    <a:pt x="316" y="919"/>
                  </a:moveTo>
                  <a:cubicBezTo>
                    <a:pt x="320" y="919"/>
                    <a:pt x="323" y="920"/>
                    <a:pt x="327" y="921"/>
                  </a:cubicBezTo>
                  <a:lnTo>
                    <a:pt x="327" y="921"/>
                  </a:lnTo>
                  <a:cubicBezTo>
                    <a:pt x="327" y="921"/>
                    <a:pt x="328" y="922"/>
                    <a:pt x="329" y="922"/>
                  </a:cubicBezTo>
                  <a:cubicBezTo>
                    <a:pt x="357" y="938"/>
                    <a:pt x="387" y="953"/>
                    <a:pt x="416" y="969"/>
                  </a:cubicBezTo>
                  <a:lnTo>
                    <a:pt x="416" y="969"/>
                  </a:lnTo>
                  <a:cubicBezTo>
                    <a:pt x="404" y="972"/>
                    <a:pt x="391" y="975"/>
                    <a:pt x="380" y="977"/>
                  </a:cubicBezTo>
                  <a:cubicBezTo>
                    <a:pt x="376" y="977"/>
                    <a:pt x="371" y="979"/>
                    <a:pt x="367" y="980"/>
                  </a:cubicBezTo>
                  <a:lnTo>
                    <a:pt x="367" y="980"/>
                  </a:lnTo>
                  <a:cubicBezTo>
                    <a:pt x="365" y="979"/>
                    <a:pt x="362" y="979"/>
                    <a:pt x="360" y="979"/>
                  </a:cubicBezTo>
                  <a:cubicBezTo>
                    <a:pt x="356" y="979"/>
                    <a:pt x="353" y="979"/>
                    <a:pt x="350" y="980"/>
                  </a:cubicBezTo>
                  <a:lnTo>
                    <a:pt x="350" y="980"/>
                  </a:lnTo>
                  <a:cubicBezTo>
                    <a:pt x="353" y="979"/>
                    <a:pt x="357" y="979"/>
                    <a:pt x="360" y="979"/>
                  </a:cubicBezTo>
                  <a:cubicBezTo>
                    <a:pt x="362" y="979"/>
                    <a:pt x="365" y="979"/>
                    <a:pt x="367" y="980"/>
                  </a:cubicBezTo>
                  <a:lnTo>
                    <a:pt x="367" y="980"/>
                  </a:lnTo>
                  <a:cubicBezTo>
                    <a:pt x="367" y="980"/>
                    <a:pt x="367" y="980"/>
                    <a:pt x="367" y="980"/>
                  </a:cubicBezTo>
                  <a:lnTo>
                    <a:pt x="367" y="980"/>
                  </a:lnTo>
                  <a:cubicBezTo>
                    <a:pt x="368" y="980"/>
                    <a:pt x="369" y="980"/>
                    <a:pt x="370" y="981"/>
                  </a:cubicBezTo>
                  <a:cubicBezTo>
                    <a:pt x="369" y="980"/>
                    <a:pt x="368" y="980"/>
                    <a:pt x="367" y="980"/>
                  </a:cubicBezTo>
                  <a:lnTo>
                    <a:pt x="367" y="980"/>
                  </a:lnTo>
                  <a:cubicBezTo>
                    <a:pt x="364" y="980"/>
                    <a:pt x="362" y="981"/>
                    <a:pt x="359" y="981"/>
                  </a:cubicBezTo>
                  <a:cubicBezTo>
                    <a:pt x="352" y="982"/>
                    <a:pt x="348" y="982"/>
                    <a:pt x="346" y="982"/>
                  </a:cubicBezTo>
                  <a:cubicBezTo>
                    <a:pt x="342" y="982"/>
                    <a:pt x="345" y="981"/>
                    <a:pt x="350" y="980"/>
                  </a:cubicBezTo>
                  <a:lnTo>
                    <a:pt x="350" y="980"/>
                  </a:lnTo>
                  <a:cubicBezTo>
                    <a:pt x="341" y="980"/>
                    <a:pt x="332" y="982"/>
                    <a:pt x="329" y="984"/>
                  </a:cubicBezTo>
                  <a:cubicBezTo>
                    <a:pt x="325" y="984"/>
                    <a:pt x="319" y="984"/>
                    <a:pt x="316" y="983"/>
                  </a:cubicBezTo>
                  <a:lnTo>
                    <a:pt x="316" y="983"/>
                  </a:lnTo>
                  <a:cubicBezTo>
                    <a:pt x="315" y="983"/>
                    <a:pt x="313" y="983"/>
                    <a:pt x="312" y="982"/>
                  </a:cubicBezTo>
                  <a:lnTo>
                    <a:pt x="312" y="982"/>
                  </a:lnTo>
                  <a:cubicBezTo>
                    <a:pt x="309" y="979"/>
                    <a:pt x="306" y="976"/>
                    <a:pt x="302" y="974"/>
                  </a:cubicBezTo>
                  <a:lnTo>
                    <a:pt x="302" y="974"/>
                  </a:lnTo>
                  <a:cubicBezTo>
                    <a:pt x="302" y="971"/>
                    <a:pt x="301" y="968"/>
                    <a:pt x="301" y="967"/>
                  </a:cubicBezTo>
                  <a:lnTo>
                    <a:pt x="301" y="961"/>
                  </a:lnTo>
                  <a:lnTo>
                    <a:pt x="301" y="961"/>
                  </a:lnTo>
                  <a:cubicBezTo>
                    <a:pt x="302" y="957"/>
                    <a:pt x="303" y="951"/>
                    <a:pt x="304" y="946"/>
                  </a:cubicBezTo>
                  <a:cubicBezTo>
                    <a:pt x="308" y="939"/>
                    <a:pt x="312" y="933"/>
                    <a:pt x="312" y="925"/>
                  </a:cubicBezTo>
                  <a:cubicBezTo>
                    <a:pt x="312" y="925"/>
                    <a:pt x="312" y="925"/>
                    <a:pt x="312" y="925"/>
                  </a:cubicBezTo>
                  <a:lnTo>
                    <a:pt x="312" y="925"/>
                  </a:lnTo>
                  <a:cubicBezTo>
                    <a:pt x="312" y="926"/>
                    <a:pt x="312" y="926"/>
                    <a:pt x="312" y="926"/>
                  </a:cubicBezTo>
                  <a:cubicBezTo>
                    <a:pt x="312" y="926"/>
                    <a:pt x="313" y="925"/>
                    <a:pt x="315" y="922"/>
                  </a:cubicBezTo>
                  <a:cubicBezTo>
                    <a:pt x="315" y="921"/>
                    <a:pt x="316" y="920"/>
                    <a:pt x="316" y="919"/>
                  </a:cubicBezTo>
                  <a:close/>
                  <a:moveTo>
                    <a:pt x="313" y="983"/>
                  </a:moveTo>
                  <a:cubicBezTo>
                    <a:pt x="313" y="984"/>
                    <a:pt x="314" y="984"/>
                    <a:pt x="315" y="984"/>
                  </a:cubicBezTo>
                  <a:lnTo>
                    <a:pt x="315" y="984"/>
                  </a:lnTo>
                  <a:cubicBezTo>
                    <a:pt x="318" y="985"/>
                    <a:pt x="319" y="986"/>
                    <a:pt x="318" y="986"/>
                  </a:cubicBezTo>
                  <a:cubicBezTo>
                    <a:pt x="318" y="986"/>
                    <a:pt x="316" y="986"/>
                    <a:pt x="313" y="984"/>
                  </a:cubicBezTo>
                  <a:lnTo>
                    <a:pt x="313" y="984"/>
                  </a:lnTo>
                  <a:cubicBezTo>
                    <a:pt x="313" y="984"/>
                    <a:pt x="313" y="984"/>
                    <a:pt x="313" y="983"/>
                  </a:cubicBezTo>
                  <a:close/>
                  <a:moveTo>
                    <a:pt x="327" y="986"/>
                  </a:moveTo>
                  <a:cubicBezTo>
                    <a:pt x="330" y="986"/>
                    <a:pt x="332" y="987"/>
                    <a:pt x="336" y="987"/>
                  </a:cubicBezTo>
                  <a:cubicBezTo>
                    <a:pt x="334" y="987"/>
                    <a:pt x="331" y="986"/>
                    <a:pt x="327" y="986"/>
                  </a:cubicBezTo>
                  <a:close/>
                  <a:moveTo>
                    <a:pt x="1223" y="0"/>
                  </a:moveTo>
                  <a:cubicBezTo>
                    <a:pt x="1033" y="0"/>
                    <a:pt x="894" y="195"/>
                    <a:pt x="824" y="371"/>
                  </a:cubicBezTo>
                  <a:lnTo>
                    <a:pt x="824" y="371"/>
                  </a:lnTo>
                  <a:cubicBezTo>
                    <a:pt x="772" y="304"/>
                    <a:pt x="716" y="241"/>
                    <a:pt x="654" y="182"/>
                  </a:cubicBezTo>
                  <a:cubicBezTo>
                    <a:pt x="613" y="144"/>
                    <a:pt x="572" y="100"/>
                    <a:pt x="517" y="97"/>
                  </a:cubicBezTo>
                  <a:cubicBezTo>
                    <a:pt x="469" y="97"/>
                    <a:pt x="424" y="117"/>
                    <a:pt x="394" y="148"/>
                  </a:cubicBezTo>
                  <a:cubicBezTo>
                    <a:pt x="263" y="285"/>
                    <a:pt x="404" y="498"/>
                    <a:pt x="473" y="624"/>
                  </a:cubicBezTo>
                  <a:cubicBezTo>
                    <a:pt x="478" y="633"/>
                    <a:pt x="483" y="642"/>
                    <a:pt x="488" y="651"/>
                  </a:cubicBezTo>
                  <a:lnTo>
                    <a:pt x="488" y="651"/>
                  </a:lnTo>
                  <a:cubicBezTo>
                    <a:pt x="434" y="627"/>
                    <a:pt x="376" y="610"/>
                    <a:pt x="318" y="610"/>
                  </a:cubicBezTo>
                  <a:cubicBezTo>
                    <a:pt x="311" y="610"/>
                    <a:pt x="305" y="610"/>
                    <a:pt x="298" y="611"/>
                  </a:cubicBezTo>
                  <a:cubicBezTo>
                    <a:pt x="188" y="617"/>
                    <a:pt x="103" y="679"/>
                    <a:pt x="58" y="778"/>
                  </a:cubicBezTo>
                  <a:cubicBezTo>
                    <a:pt x="17" y="860"/>
                    <a:pt x="0" y="960"/>
                    <a:pt x="30" y="1053"/>
                  </a:cubicBezTo>
                  <a:cubicBezTo>
                    <a:pt x="44" y="1094"/>
                    <a:pt x="68" y="1131"/>
                    <a:pt x="95" y="1162"/>
                  </a:cubicBezTo>
                  <a:cubicBezTo>
                    <a:pt x="113" y="1180"/>
                    <a:pt x="130" y="1193"/>
                    <a:pt x="147" y="1203"/>
                  </a:cubicBezTo>
                  <a:cubicBezTo>
                    <a:pt x="154" y="1208"/>
                    <a:pt x="178" y="1223"/>
                    <a:pt x="179" y="1223"/>
                  </a:cubicBezTo>
                  <a:cubicBezTo>
                    <a:pt x="179" y="1223"/>
                    <a:pt x="175" y="1221"/>
                    <a:pt x="165" y="1213"/>
                  </a:cubicBezTo>
                  <a:lnTo>
                    <a:pt x="165" y="1213"/>
                  </a:lnTo>
                  <a:cubicBezTo>
                    <a:pt x="185" y="1224"/>
                    <a:pt x="201" y="1244"/>
                    <a:pt x="222" y="1254"/>
                  </a:cubicBezTo>
                  <a:lnTo>
                    <a:pt x="222" y="1254"/>
                  </a:lnTo>
                  <a:cubicBezTo>
                    <a:pt x="235" y="1264"/>
                    <a:pt x="246" y="1274"/>
                    <a:pt x="260" y="1282"/>
                  </a:cubicBezTo>
                  <a:cubicBezTo>
                    <a:pt x="288" y="1303"/>
                    <a:pt x="318" y="1323"/>
                    <a:pt x="353" y="1341"/>
                  </a:cubicBezTo>
                  <a:cubicBezTo>
                    <a:pt x="394" y="1365"/>
                    <a:pt x="445" y="1392"/>
                    <a:pt x="493" y="1402"/>
                  </a:cubicBezTo>
                  <a:cubicBezTo>
                    <a:pt x="551" y="1412"/>
                    <a:pt x="613" y="1419"/>
                    <a:pt x="671" y="1426"/>
                  </a:cubicBezTo>
                  <a:cubicBezTo>
                    <a:pt x="693" y="1429"/>
                    <a:pt x="716" y="1430"/>
                    <a:pt x="740" y="1430"/>
                  </a:cubicBezTo>
                  <a:cubicBezTo>
                    <a:pt x="805" y="1430"/>
                    <a:pt x="872" y="1422"/>
                    <a:pt x="935" y="1419"/>
                  </a:cubicBezTo>
                  <a:cubicBezTo>
                    <a:pt x="973" y="1416"/>
                    <a:pt x="1011" y="1416"/>
                    <a:pt x="1052" y="1412"/>
                  </a:cubicBezTo>
                  <a:cubicBezTo>
                    <a:pt x="1137" y="1406"/>
                    <a:pt x="1188" y="1371"/>
                    <a:pt x="1254" y="1316"/>
                  </a:cubicBezTo>
                  <a:cubicBezTo>
                    <a:pt x="1296" y="1283"/>
                    <a:pt x="1311" y="1234"/>
                    <a:pt x="1308" y="1184"/>
                  </a:cubicBezTo>
                  <a:lnTo>
                    <a:pt x="1308" y="1184"/>
                  </a:lnTo>
                  <a:cubicBezTo>
                    <a:pt x="1325" y="1169"/>
                    <a:pt x="1341" y="1152"/>
                    <a:pt x="1357" y="1131"/>
                  </a:cubicBezTo>
                  <a:cubicBezTo>
                    <a:pt x="1384" y="1094"/>
                    <a:pt x="1401" y="1056"/>
                    <a:pt x="1414" y="1012"/>
                  </a:cubicBezTo>
                  <a:cubicBezTo>
                    <a:pt x="1428" y="960"/>
                    <a:pt x="1435" y="909"/>
                    <a:pt x="1446" y="857"/>
                  </a:cubicBezTo>
                  <a:cubicBezTo>
                    <a:pt x="1460" y="799"/>
                    <a:pt x="1470" y="737"/>
                    <a:pt x="1484" y="679"/>
                  </a:cubicBezTo>
                  <a:cubicBezTo>
                    <a:pt x="1497" y="634"/>
                    <a:pt x="1514" y="590"/>
                    <a:pt x="1528" y="546"/>
                  </a:cubicBezTo>
                  <a:cubicBezTo>
                    <a:pt x="1576" y="357"/>
                    <a:pt x="1555" y="114"/>
                    <a:pt x="1349" y="28"/>
                  </a:cubicBezTo>
                  <a:cubicBezTo>
                    <a:pt x="1305" y="9"/>
                    <a:pt x="1263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7" name="Google Shape;2167;p26"/>
            <p:cNvSpPr/>
            <p:nvPr/>
          </p:nvSpPr>
          <p:spPr>
            <a:xfrm>
              <a:off x="14522600" y="3387675"/>
              <a:ext cx="137850" cy="145075"/>
            </a:xfrm>
            <a:custGeom>
              <a:avLst/>
              <a:gdLst/>
              <a:ahLst/>
              <a:cxnLst/>
              <a:rect l="l" t="t" r="r" b="b"/>
              <a:pathLst>
                <a:path w="5514" h="5803" extrusionOk="0">
                  <a:moveTo>
                    <a:pt x="2510" y="0"/>
                  </a:moveTo>
                  <a:cubicBezTo>
                    <a:pt x="1702" y="0"/>
                    <a:pt x="953" y="419"/>
                    <a:pt x="546" y="1158"/>
                  </a:cubicBezTo>
                  <a:cubicBezTo>
                    <a:pt x="1" y="2145"/>
                    <a:pt x="317" y="3217"/>
                    <a:pt x="875" y="4121"/>
                  </a:cubicBezTo>
                  <a:cubicBezTo>
                    <a:pt x="1190" y="4635"/>
                    <a:pt x="1598" y="5108"/>
                    <a:pt x="2118" y="5424"/>
                  </a:cubicBezTo>
                  <a:cubicBezTo>
                    <a:pt x="2389" y="5588"/>
                    <a:pt x="2697" y="5722"/>
                    <a:pt x="3010" y="5780"/>
                  </a:cubicBezTo>
                  <a:cubicBezTo>
                    <a:pt x="3094" y="5796"/>
                    <a:pt x="3175" y="5802"/>
                    <a:pt x="3254" y="5802"/>
                  </a:cubicBezTo>
                  <a:cubicBezTo>
                    <a:pt x="3467" y="5802"/>
                    <a:pt x="3668" y="5755"/>
                    <a:pt x="3889" y="5715"/>
                  </a:cubicBezTo>
                  <a:cubicBezTo>
                    <a:pt x="3999" y="5695"/>
                    <a:pt x="3981" y="5509"/>
                    <a:pt x="3874" y="5509"/>
                  </a:cubicBezTo>
                  <a:cubicBezTo>
                    <a:pt x="3870" y="5509"/>
                    <a:pt x="3866" y="5509"/>
                    <a:pt x="3862" y="5509"/>
                  </a:cubicBezTo>
                  <a:cubicBezTo>
                    <a:pt x="3809" y="5517"/>
                    <a:pt x="3754" y="5520"/>
                    <a:pt x="3698" y="5520"/>
                  </a:cubicBezTo>
                  <a:cubicBezTo>
                    <a:pt x="3287" y="5520"/>
                    <a:pt x="2810" y="5343"/>
                    <a:pt x="2478" y="5157"/>
                  </a:cubicBezTo>
                  <a:cubicBezTo>
                    <a:pt x="2064" y="4920"/>
                    <a:pt x="1704" y="4581"/>
                    <a:pt x="1419" y="4200"/>
                  </a:cubicBezTo>
                  <a:cubicBezTo>
                    <a:pt x="867" y="3464"/>
                    <a:pt x="395" y="2494"/>
                    <a:pt x="758" y="1572"/>
                  </a:cubicBezTo>
                  <a:cubicBezTo>
                    <a:pt x="1047" y="840"/>
                    <a:pt x="1732" y="374"/>
                    <a:pt x="2496" y="374"/>
                  </a:cubicBezTo>
                  <a:cubicBezTo>
                    <a:pt x="2593" y="374"/>
                    <a:pt x="2691" y="382"/>
                    <a:pt x="2790" y="397"/>
                  </a:cubicBezTo>
                  <a:cubicBezTo>
                    <a:pt x="3695" y="535"/>
                    <a:pt x="4394" y="1230"/>
                    <a:pt x="4691" y="2073"/>
                  </a:cubicBezTo>
                  <a:cubicBezTo>
                    <a:pt x="4856" y="2535"/>
                    <a:pt x="4914" y="3043"/>
                    <a:pt x="4839" y="3529"/>
                  </a:cubicBezTo>
                  <a:cubicBezTo>
                    <a:pt x="4757" y="4080"/>
                    <a:pt x="4486" y="4591"/>
                    <a:pt x="4431" y="5149"/>
                  </a:cubicBezTo>
                  <a:cubicBezTo>
                    <a:pt x="4423" y="5247"/>
                    <a:pt x="4519" y="5314"/>
                    <a:pt x="4608" y="5314"/>
                  </a:cubicBezTo>
                  <a:cubicBezTo>
                    <a:pt x="4663" y="5314"/>
                    <a:pt x="4715" y="5289"/>
                    <a:pt x="4740" y="5232"/>
                  </a:cubicBezTo>
                  <a:cubicBezTo>
                    <a:pt x="5205" y="4183"/>
                    <a:pt x="5514" y="3077"/>
                    <a:pt x="5113" y="1956"/>
                  </a:cubicBezTo>
                  <a:cubicBezTo>
                    <a:pt x="4773" y="1001"/>
                    <a:pt x="3976" y="240"/>
                    <a:pt x="2964" y="44"/>
                  </a:cubicBezTo>
                  <a:cubicBezTo>
                    <a:pt x="2812" y="15"/>
                    <a:pt x="2660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8" name="Google Shape;2168;p26"/>
            <p:cNvSpPr/>
            <p:nvPr/>
          </p:nvSpPr>
          <p:spPr>
            <a:xfrm>
              <a:off x="14731700" y="3466100"/>
              <a:ext cx="36775" cy="26525"/>
            </a:xfrm>
            <a:custGeom>
              <a:avLst/>
              <a:gdLst/>
              <a:ahLst/>
              <a:cxnLst/>
              <a:rect l="l" t="t" r="r" b="b"/>
              <a:pathLst>
                <a:path w="1471" h="1061" extrusionOk="0">
                  <a:moveTo>
                    <a:pt x="614" y="0"/>
                  </a:moveTo>
                  <a:cubicBezTo>
                    <a:pt x="547" y="0"/>
                    <a:pt x="533" y="116"/>
                    <a:pt x="555" y="187"/>
                  </a:cubicBezTo>
                  <a:cubicBezTo>
                    <a:pt x="638" y="443"/>
                    <a:pt x="747" y="690"/>
                    <a:pt x="878" y="923"/>
                  </a:cubicBezTo>
                  <a:cubicBezTo>
                    <a:pt x="697" y="844"/>
                    <a:pt x="476" y="505"/>
                    <a:pt x="307" y="505"/>
                  </a:cubicBezTo>
                  <a:cubicBezTo>
                    <a:pt x="255" y="505"/>
                    <a:pt x="208" y="537"/>
                    <a:pt x="168" y="619"/>
                  </a:cubicBezTo>
                  <a:cubicBezTo>
                    <a:pt x="0" y="968"/>
                    <a:pt x="809" y="998"/>
                    <a:pt x="1055" y="1060"/>
                  </a:cubicBezTo>
                  <a:lnTo>
                    <a:pt x="1083" y="954"/>
                  </a:lnTo>
                  <a:cubicBezTo>
                    <a:pt x="1179" y="783"/>
                    <a:pt x="1275" y="611"/>
                    <a:pt x="1368" y="440"/>
                  </a:cubicBezTo>
                  <a:cubicBezTo>
                    <a:pt x="1430" y="331"/>
                    <a:pt x="1471" y="162"/>
                    <a:pt x="1354" y="114"/>
                  </a:cubicBezTo>
                  <a:cubicBezTo>
                    <a:pt x="1340" y="109"/>
                    <a:pt x="1326" y="106"/>
                    <a:pt x="1312" y="106"/>
                  </a:cubicBezTo>
                  <a:cubicBezTo>
                    <a:pt x="1258" y="106"/>
                    <a:pt x="1203" y="142"/>
                    <a:pt x="1162" y="183"/>
                  </a:cubicBezTo>
                  <a:cubicBezTo>
                    <a:pt x="998" y="351"/>
                    <a:pt x="953" y="598"/>
                    <a:pt x="916" y="827"/>
                  </a:cubicBezTo>
                  <a:cubicBezTo>
                    <a:pt x="902" y="532"/>
                    <a:pt x="802" y="241"/>
                    <a:pt x="628" y="2"/>
                  </a:cubicBezTo>
                  <a:cubicBezTo>
                    <a:pt x="623" y="1"/>
                    <a:pt x="618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9" name="Google Shape;2169;p26"/>
            <p:cNvSpPr/>
            <p:nvPr/>
          </p:nvSpPr>
          <p:spPr>
            <a:xfrm>
              <a:off x="14730675" y="3463225"/>
              <a:ext cx="42850" cy="34775"/>
            </a:xfrm>
            <a:custGeom>
              <a:avLst/>
              <a:gdLst/>
              <a:ahLst/>
              <a:cxnLst/>
              <a:rect l="l" t="t" r="r" b="b"/>
              <a:pathLst>
                <a:path w="1714" h="1391" extrusionOk="0">
                  <a:moveTo>
                    <a:pt x="696" y="209"/>
                  </a:moveTo>
                  <a:lnTo>
                    <a:pt x="696" y="209"/>
                  </a:lnTo>
                  <a:cubicBezTo>
                    <a:pt x="698" y="211"/>
                    <a:pt x="697" y="213"/>
                    <a:pt x="695" y="214"/>
                  </a:cubicBezTo>
                  <a:lnTo>
                    <a:pt x="695" y="214"/>
                  </a:lnTo>
                  <a:cubicBezTo>
                    <a:pt x="696" y="211"/>
                    <a:pt x="696" y="209"/>
                    <a:pt x="696" y="209"/>
                  </a:cubicBezTo>
                  <a:close/>
                  <a:moveTo>
                    <a:pt x="1272" y="343"/>
                  </a:moveTo>
                  <a:cubicBezTo>
                    <a:pt x="1272" y="345"/>
                    <a:pt x="1271" y="348"/>
                    <a:pt x="1270" y="353"/>
                  </a:cubicBezTo>
                  <a:lnTo>
                    <a:pt x="1270" y="353"/>
                  </a:lnTo>
                  <a:cubicBezTo>
                    <a:pt x="1270" y="352"/>
                    <a:pt x="1270" y="352"/>
                    <a:pt x="1269" y="351"/>
                  </a:cubicBezTo>
                  <a:lnTo>
                    <a:pt x="1269" y="351"/>
                  </a:lnTo>
                  <a:cubicBezTo>
                    <a:pt x="1270" y="348"/>
                    <a:pt x="1271" y="346"/>
                    <a:pt x="1272" y="343"/>
                  </a:cubicBezTo>
                  <a:close/>
                  <a:moveTo>
                    <a:pt x="327" y="769"/>
                  </a:moveTo>
                  <a:cubicBezTo>
                    <a:pt x="329" y="769"/>
                    <a:pt x="332" y="769"/>
                    <a:pt x="335" y="770"/>
                  </a:cubicBezTo>
                  <a:lnTo>
                    <a:pt x="335" y="770"/>
                  </a:lnTo>
                  <a:cubicBezTo>
                    <a:pt x="324" y="770"/>
                    <a:pt x="323" y="769"/>
                    <a:pt x="327" y="769"/>
                  </a:cubicBezTo>
                  <a:close/>
                  <a:moveTo>
                    <a:pt x="333" y="767"/>
                  </a:moveTo>
                  <a:cubicBezTo>
                    <a:pt x="334" y="768"/>
                    <a:pt x="336" y="769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6" y="769"/>
                    <a:pt x="334" y="768"/>
                    <a:pt x="333" y="767"/>
                  </a:cubicBezTo>
                  <a:close/>
                  <a:moveTo>
                    <a:pt x="342" y="773"/>
                  </a:moveTo>
                  <a:cubicBezTo>
                    <a:pt x="343" y="773"/>
                    <a:pt x="344" y="774"/>
                    <a:pt x="345" y="774"/>
                  </a:cubicBezTo>
                  <a:lnTo>
                    <a:pt x="345" y="774"/>
                  </a:lnTo>
                  <a:cubicBezTo>
                    <a:pt x="347" y="775"/>
                    <a:pt x="349" y="776"/>
                    <a:pt x="350" y="777"/>
                  </a:cubicBezTo>
                  <a:lnTo>
                    <a:pt x="350" y="777"/>
                  </a:lnTo>
                  <a:cubicBezTo>
                    <a:pt x="350" y="777"/>
                    <a:pt x="350" y="777"/>
                    <a:pt x="350" y="777"/>
                  </a:cubicBezTo>
                  <a:lnTo>
                    <a:pt x="350" y="777"/>
                  </a:lnTo>
                  <a:cubicBezTo>
                    <a:pt x="349" y="776"/>
                    <a:pt x="346" y="775"/>
                    <a:pt x="342" y="773"/>
                  </a:cubicBezTo>
                  <a:close/>
                  <a:moveTo>
                    <a:pt x="352" y="778"/>
                  </a:move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close/>
                  <a:moveTo>
                    <a:pt x="330" y="815"/>
                  </a:moveTo>
                  <a:lnTo>
                    <a:pt x="330" y="815"/>
                  </a:lnTo>
                  <a:cubicBezTo>
                    <a:pt x="330" y="815"/>
                    <a:pt x="330" y="815"/>
                    <a:pt x="330" y="815"/>
                  </a:cubicBezTo>
                  <a:lnTo>
                    <a:pt x="330" y="815"/>
                  </a:lnTo>
                  <a:cubicBezTo>
                    <a:pt x="330" y="815"/>
                    <a:pt x="329" y="815"/>
                    <a:pt x="329" y="816"/>
                  </a:cubicBezTo>
                  <a:cubicBezTo>
                    <a:pt x="329" y="815"/>
                    <a:pt x="330" y="815"/>
                    <a:pt x="330" y="815"/>
                  </a:cubicBezTo>
                  <a:close/>
                  <a:moveTo>
                    <a:pt x="323" y="816"/>
                  </a:moveTo>
                  <a:cubicBezTo>
                    <a:pt x="324" y="816"/>
                    <a:pt x="326" y="820"/>
                    <a:pt x="328" y="824"/>
                  </a:cubicBezTo>
                  <a:lnTo>
                    <a:pt x="328" y="824"/>
                  </a:lnTo>
                  <a:cubicBezTo>
                    <a:pt x="328" y="825"/>
                    <a:pt x="328" y="825"/>
                    <a:pt x="328" y="826"/>
                  </a:cubicBezTo>
                  <a:lnTo>
                    <a:pt x="328" y="826"/>
                  </a:lnTo>
                  <a:cubicBezTo>
                    <a:pt x="327" y="823"/>
                    <a:pt x="326" y="821"/>
                    <a:pt x="325" y="820"/>
                  </a:cubicBezTo>
                  <a:lnTo>
                    <a:pt x="325" y="820"/>
                  </a:lnTo>
                  <a:cubicBezTo>
                    <a:pt x="324" y="817"/>
                    <a:pt x="323" y="816"/>
                    <a:pt x="323" y="816"/>
                  </a:cubicBezTo>
                  <a:close/>
                  <a:moveTo>
                    <a:pt x="326" y="829"/>
                  </a:moveTo>
                  <a:cubicBezTo>
                    <a:pt x="326" y="829"/>
                    <a:pt x="326" y="829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lnTo>
                    <a:pt x="327" y="830"/>
                  </a:lnTo>
                  <a:cubicBezTo>
                    <a:pt x="326" y="829"/>
                    <a:pt x="326" y="829"/>
                    <a:pt x="326" y="829"/>
                  </a:cubicBezTo>
                  <a:close/>
                  <a:moveTo>
                    <a:pt x="327" y="830"/>
                  </a:moveTo>
                  <a:lnTo>
                    <a:pt x="327" y="830"/>
                  </a:lnTo>
                  <a:cubicBezTo>
                    <a:pt x="327" y="830"/>
                    <a:pt x="328" y="831"/>
                    <a:pt x="328" y="831"/>
                  </a:cubicBezTo>
                  <a:lnTo>
                    <a:pt x="328" y="831"/>
                  </a:lnTo>
                  <a:cubicBezTo>
                    <a:pt x="328" y="831"/>
                    <a:pt x="328" y="831"/>
                    <a:pt x="328" y="832"/>
                  </a:cubicBezTo>
                  <a:lnTo>
                    <a:pt x="328" y="832"/>
                  </a:lnTo>
                  <a:cubicBezTo>
                    <a:pt x="328" y="831"/>
                    <a:pt x="328" y="831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close/>
                  <a:moveTo>
                    <a:pt x="332" y="836"/>
                  </a:moveTo>
                  <a:cubicBezTo>
                    <a:pt x="333" y="836"/>
                    <a:pt x="333" y="837"/>
                    <a:pt x="334" y="837"/>
                  </a:cubicBezTo>
                  <a:lnTo>
                    <a:pt x="334" y="837"/>
                  </a:lnTo>
                  <a:cubicBezTo>
                    <a:pt x="333" y="837"/>
                    <a:pt x="333" y="836"/>
                    <a:pt x="333" y="836"/>
                  </a:cubicBezTo>
                  <a:cubicBezTo>
                    <a:pt x="333" y="836"/>
                    <a:pt x="332" y="836"/>
                    <a:pt x="332" y="836"/>
                  </a:cubicBezTo>
                  <a:close/>
                  <a:moveTo>
                    <a:pt x="327" y="836"/>
                  </a:moveTo>
                  <a:cubicBezTo>
                    <a:pt x="327" y="836"/>
                    <a:pt x="331" y="838"/>
                    <a:pt x="336" y="840"/>
                  </a:cubicBezTo>
                  <a:lnTo>
                    <a:pt x="336" y="840"/>
                  </a:lnTo>
                  <a:cubicBezTo>
                    <a:pt x="335" y="839"/>
                    <a:pt x="334" y="838"/>
                    <a:pt x="334" y="837"/>
                  </a:cubicBezTo>
                  <a:lnTo>
                    <a:pt x="334" y="837"/>
                  </a:lnTo>
                  <a:cubicBezTo>
                    <a:pt x="334" y="838"/>
                    <a:pt x="335" y="839"/>
                    <a:pt x="337" y="840"/>
                  </a:cubicBezTo>
                  <a:lnTo>
                    <a:pt x="337" y="840"/>
                  </a:lnTo>
                  <a:cubicBezTo>
                    <a:pt x="336" y="840"/>
                    <a:pt x="336" y="840"/>
                    <a:pt x="336" y="840"/>
                  </a:cubicBezTo>
                  <a:lnTo>
                    <a:pt x="336" y="840"/>
                  </a:lnTo>
                  <a:cubicBezTo>
                    <a:pt x="336" y="840"/>
                    <a:pt x="336" y="840"/>
                    <a:pt x="336" y="840"/>
                  </a:cubicBezTo>
                  <a:cubicBezTo>
                    <a:pt x="329" y="837"/>
                    <a:pt x="327" y="836"/>
                    <a:pt x="327" y="836"/>
                  </a:cubicBezTo>
                  <a:close/>
                  <a:moveTo>
                    <a:pt x="336" y="840"/>
                  </a:moveTo>
                  <a:lnTo>
                    <a:pt x="336" y="840"/>
                  </a:lnTo>
                  <a:cubicBezTo>
                    <a:pt x="336" y="840"/>
                    <a:pt x="337" y="840"/>
                    <a:pt x="337" y="841"/>
                  </a:cubicBezTo>
                  <a:lnTo>
                    <a:pt x="337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2"/>
                    <a:pt x="339" y="842"/>
                    <a:pt x="339" y="843"/>
                  </a:cubicBezTo>
                  <a:lnTo>
                    <a:pt x="339" y="843"/>
                  </a:lnTo>
                  <a:cubicBezTo>
                    <a:pt x="330" y="843"/>
                    <a:pt x="332" y="842"/>
                    <a:pt x="338" y="841"/>
                  </a:cubicBezTo>
                  <a:lnTo>
                    <a:pt x="338" y="841"/>
                  </a:lnTo>
                  <a:cubicBezTo>
                    <a:pt x="337" y="841"/>
                    <a:pt x="337" y="840"/>
                    <a:pt x="336" y="840"/>
                  </a:cubicBezTo>
                  <a:close/>
                  <a:moveTo>
                    <a:pt x="342" y="842"/>
                  </a:moveTo>
                  <a:cubicBezTo>
                    <a:pt x="346" y="843"/>
                    <a:pt x="349" y="843"/>
                    <a:pt x="353" y="843"/>
                  </a:cubicBezTo>
                  <a:lnTo>
                    <a:pt x="343" y="843"/>
                  </a:lnTo>
                  <a:cubicBezTo>
                    <a:pt x="343" y="843"/>
                    <a:pt x="343" y="842"/>
                    <a:pt x="342" y="842"/>
                  </a:cubicBezTo>
                  <a:close/>
                  <a:moveTo>
                    <a:pt x="353" y="779"/>
                  </a:moveTo>
                  <a:cubicBezTo>
                    <a:pt x="359" y="782"/>
                    <a:pt x="364" y="785"/>
                    <a:pt x="370" y="788"/>
                  </a:cubicBezTo>
                  <a:cubicBezTo>
                    <a:pt x="374" y="790"/>
                    <a:pt x="387" y="799"/>
                    <a:pt x="393" y="803"/>
                  </a:cubicBezTo>
                  <a:lnTo>
                    <a:pt x="393" y="803"/>
                  </a:lnTo>
                  <a:cubicBezTo>
                    <a:pt x="409" y="817"/>
                    <a:pt x="425" y="831"/>
                    <a:pt x="440" y="845"/>
                  </a:cubicBezTo>
                  <a:lnTo>
                    <a:pt x="440" y="845"/>
                  </a:lnTo>
                  <a:cubicBezTo>
                    <a:pt x="426" y="845"/>
                    <a:pt x="412" y="846"/>
                    <a:pt x="397" y="846"/>
                  </a:cubicBezTo>
                  <a:cubicBezTo>
                    <a:pt x="384" y="846"/>
                    <a:pt x="370" y="846"/>
                    <a:pt x="360" y="843"/>
                  </a:cubicBezTo>
                  <a:lnTo>
                    <a:pt x="353" y="843"/>
                  </a:lnTo>
                  <a:cubicBezTo>
                    <a:pt x="350" y="842"/>
                    <a:pt x="345" y="841"/>
                    <a:pt x="341" y="841"/>
                  </a:cubicBezTo>
                  <a:lnTo>
                    <a:pt x="341" y="841"/>
                  </a:lnTo>
                  <a:cubicBezTo>
                    <a:pt x="342" y="842"/>
                    <a:pt x="342" y="842"/>
                    <a:pt x="342" y="842"/>
                  </a:cubicBezTo>
                  <a:lnTo>
                    <a:pt x="342" y="842"/>
                  </a:lnTo>
                  <a:cubicBezTo>
                    <a:pt x="342" y="842"/>
                    <a:pt x="342" y="842"/>
                    <a:pt x="341" y="842"/>
                  </a:cubicBezTo>
                  <a:lnTo>
                    <a:pt x="341" y="842"/>
                  </a:lnTo>
                  <a:cubicBezTo>
                    <a:pt x="343" y="843"/>
                    <a:pt x="343" y="843"/>
                    <a:pt x="343" y="843"/>
                  </a:cubicBezTo>
                  <a:cubicBezTo>
                    <a:pt x="342" y="843"/>
                    <a:pt x="342" y="843"/>
                    <a:pt x="341" y="843"/>
                  </a:cubicBezTo>
                  <a:lnTo>
                    <a:pt x="341" y="843"/>
                  </a:lnTo>
                  <a:cubicBezTo>
                    <a:pt x="347" y="849"/>
                    <a:pt x="349" y="851"/>
                    <a:pt x="349" y="851"/>
                  </a:cubicBezTo>
                  <a:cubicBezTo>
                    <a:pt x="349" y="851"/>
                    <a:pt x="346" y="849"/>
                    <a:pt x="343" y="846"/>
                  </a:cubicBezTo>
                  <a:lnTo>
                    <a:pt x="343" y="846"/>
                  </a:lnTo>
                  <a:cubicBezTo>
                    <a:pt x="345" y="848"/>
                    <a:pt x="346" y="849"/>
                    <a:pt x="346" y="849"/>
                  </a:cubicBezTo>
                  <a:cubicBezTo>
                    <a:pt x="345" y="849"/>
                    <a:pt x="344" y="847"/>
                    <a:pt x="339" y="843"/>
                  </a:cubicBezTo>
                  <a:lnTo>
                    <a:pt x="339" y="843"/>
                  </a:lnTo>
                  <a:cubicBezTo>
                    <a:pt x="339" y="843"/>
                    <a:pt x="340" y="843"/>
                    <a:pt x="340" y="843"/>
                  </a:cubicBezTo>
                  <a:lnTo>
                    <a:pt x="340" y="843"/>
                  </a:lnTo>
                  <a:cubicBezTo>
                    <a:pt x="341" y="844"/>
                    <a:pt x="342" y="845"/>
                    <a:pt x="343" y="846"/>
                  </a:cubicBezTo>
                  <a:lnTo>
                    <a:pt x="343" y="846"/>
                  </a:lnTo>
                  <a:cubicBezTo>
                    <a:pt x="342" y="845"/>
                    <a:pt x="342" y="844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0" y="842"/>
                    <a:pt x="340" y="842"/>
                    <a:pt x="340" y="842"/>
                  </a:cubicBezTo>
                  <a:lnTo>
                    <a:pt x="340" y="842"/>
                  </a:lnTo>
                  <a:cubicBezTo>
                    <a:pt x="340" y="842"/>
                    <a:pt x="341" y="842"/>
                    <a:pt x="341" y="842"/>
                  </a:cubicBezTo>
                  <a:lnTo>
                    <a:pt x="341" y="842"/>
                  </a:lnTo>
                  <a:cubicBezTo>
                    <a:pt x="341" y="842"/>
                    <a:pt x="341" y="842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1" y="841"/>
                    <a:pt x="341" y="841"/>
                  </a:cubicBezTo>
                  <a:cubicBezTo>
                    <a:pt x="341" y="841"/>
                    <a:pt x="341" y="841"/>
                    <a:pt x="341" y="841"/>
                  </a:cubicBezTo>
                  <a:lnTo>
                    <a:pt x="341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39" y="841"/>
                  </a:cubicBezTo>
                  <a:lnTo>
                    <a:pt x="339" y="841"/>
                  </a:lnTo>
                  <a:cubicBezTo>
                    <a:pt x="337" y="839"/>
                    <a:pt x="334" y="836"/>
                    <a:pt x="331" y="833"/>
                  </a:cubicBezTo>
                  <a:lnTo>
                    <a:pt x="331" y="833"/>
                  </a:lnTo>
                  <a:cubicBezTo>
                    <a:pt x="331" y="834"/>
                    <a:pt x="332" y="835"/>
                    <a:pt x="332" y="836"/>
                  </a:cubicBezTo>
                  <a:lnTo>
                    <a:pt x="332" y="836"/>
                  </a:lnTo>
                  <a:cubicBezTo>
                    <a:pt x="331" y="835"/>
                    <a:pt x="330" y="834"/>
                    <a:pt x="330" y="833"/>
                  </a:cubicBezTo>
                  <a:lnTo>
                    <a:pt x="330" y="833"/>
                  </a:lnTo>
                  <a:cubicBezTo>
                    <a:pt x="330" y="833"/>
                    <a:pt x="330" y="833"/>
                    <a:pt x="330" y="832"/>
                  </a:cubicBezTo>
                  <a:lnTo>
                    <a:pt x="330" y="832"/>
                  </a:lnTo>
                  <a:cubicBezTo>
                    <a:pt x="330" y="833"/>
                    <a:pt x="330" y="833"/>
                    <a:pt x="331" y="833"/>
                  </a:cubicBezTo>
                  <a:lnTo>
                    <a:pt x="331" y="833"/>
                  </a:lnTo>
                  <a:cubicBezTo>
                    <a:pt x="330" y="833"/>
                    <a:pt x="330" y="832"/>
                    <a:pt x="330" y="831"/>
                  </a:cubicBezTo>
                  <a:lnTo>
                    <a:pt x="330" y="831"/>
                  </a:lnTo>
                  <a:cubicBezTo>
                    <a:pt x="330" y="831"/>
                    <a:pt x="329" y="830"/>
                    <a:pt x="329" y="829"/>
                  </a:cubicBezTo>
                  <a:lnTo>
                    <a:pt x="329" y="829"/>
                  </a:lnTo>
                  <a:cubicBezTo>
                    <a:pt x="332" y="833"/>
                    <a:pt x="333" y="835"/>
                    <a:pt x="333" y="835"/>
                  </a:cubicBezTo>
                  <a:cubicBezTo>
                    <a:pt x="334" y="835"/>
                    <a:pt x="332" y="831"/>
                    <a:pt x="329" y="827"/>
                  </a:cubicBezTo>
                  <a:lnTo>
                    <a:pt x="329" y="827"/>
                  </a:lnTo>
                  <a:cubicBezTo>
                    <a:pt x="329" y="828"/>
                    <a:pt x="329" y="828"/>
                    <a:pt x="329" y="829"/>
                  </a:cubicBezTo>
                  <a:cubicBezTo>
                    <a:pt x="329" y="828"/>
                    <a:pt x="329" y="828"/>
                    <a:pt x="328" y="827"/>
                  </a:cubicBezTo>
                  <a:lnTo>
                    <a:pt x="328" y="827"/>
                  </a:lnTo>
                  <a:cubicBezTo>
                    <a:pt x="329" y="827"/>
                    <a:pt x="329" y="826"/>
                    <a:pt x="329" y="826"/>
                  </a:cubicBezTo>
                  <a:lnTo>
                    <a:pt x="329" y="826"/>
                  </a:lnTo>
                  <a:cubicBezTo>
                    <a:pt x="329" y="826"/>
                    <a:pt x="329" y="827"/>
                    <a:pt x="329" y="827"/>
                  </a:cubicBezTo>
                  <a:lnTo>
                    <a:pt x="329" y="827"/>
                  </a:lnTo>
                  <a:cubicBezTo>
                    <a:pt x="330" y="826"/>
                    <a:pt x="330" y="825"/>
                    <a:pt x="330" y="823"/>
                  </a:cubicBezTo>
                  <a:lnTo>
                    <a:pt x="330" y="823"/>
                  </a:lnTo>
                  <a:cubicBezTo>
                    <a:pt x="333" y="816"/>
                    <a:pt x="340" y="802"/>
                    <a:pt x="339" y="802"/>
                  </a:cubicBezTo>
                  <a:lnTo>
                    <a:pt x="339" y="802"/>
                  </a:lnTo>
                  <a:cubicBezTo>
                    <a:pt x="339" y="802"/>
                    <a:pt x="336" y="805"/>
                    <a:pt x="330" y="814"/>
                  </a:cubicBezTo>
                  <a:lnTo>
                    <a:pt x="330" y="814"/>
                  </a:lnTo>
                  <a:cubicBezTo>
                    <a:pt x="330" y="814"/>
                    <a:pt x="330" y="814"/>
                    <a:pt x="330" y="814"/>
                  </a:cubicBezTo>
                  <a:lnTo>
                    <a:pt x="330" y="814"/>
                  </a:lnTo>
                  <a:cubicBezTo>
                    <a:pt x="333" y="807"/>
                    <a:pt x="337" y="801"/>
                    <a:pt x="343" y="795"/>
                  </a:cubicBezTo>
                  <a:cubicBezTo>
                    <a:pt x="343" y="793"/>
                    <a:pt x="347" y="787"/>
                    <a:pt x="350" y="781"/>
                  </a:cubicBezTo>
                  <a:lnTo>
                    <a:pt x="350" y="781"/>
                  </a:lnTo>
                  <a:cubicBezTo>
                    <a:pt x="351" y="781"/>
                    <a:pt x="352" y="780"/>
                    <a:pt x="353" y="779"/>
                  </a:cubicBezTo>
                  <a:close/>
                  <a:moveTo>
                    <a:pt x="593" y="849"/>
                  </a:moveTo>
                  <a:lnTo>
                    <a:pt x="593" y="849"/>
                  </a:lnTo>
                  <a:cubicBezTo>
                    <a:pt x="626" y="853"/>
                    <a:pt x="635" y="854"/>
                    <a:pt x="633" y="854"/>
                  </a:cubicBezTo>
                  <a:cubicBezTo>
                    <a:pt x="633" y="854"/>
                    <a:pt x="633" y="854"/>
                    <a:pt x="632" y="854"/>
                  </a:cubicBezTo>
                  <a:lnTo>
                    <a:pt x="632" y="854"/>
                  </a:lnTo>
                  <a:cubicBezTo>
                    <a:pt x="619" y="852"/>
                    <a:pt x="607" y="851"/>
                    <a:pt x="593" y="849"/>
                  </a:cubicBezTo>
                  <a:close/>
                  <a:moveTo>
                    <a:pt x="1004" y="1387"/>
                  </a:moveTo>
                  <a:cubicBezTo>
                    <a:pt x="1015" y="1389"/>
                    <a:pt x="1018" y="1389"/>
                    <a:pt x="1017" y="1389"/>
                  </a:cubicBezTo>
                  <a:cubicBezTo>
                    <a:pt x="1015" y="1389"/>
                    <a:pt x="1005" y="1388"/>
                    <a:pt x="995" y="1387"/>
                  </a:cubicBezTo>
                  <a:close/>
                  <a:moveTo>
                    <a:pt x="669" y="0"/>
                  </a:moveTo>
                  <a:cubicBezTo>
                    <a:pt x="624" y="0"/>
                    <a:pt x="583" y="14"/>
                    <a:pt x="549" y="44"/>
                  </a:cubicBezTo>
                  <a:cubicBezTo>
                    <a:pt x="418" y="164"/>
                    <a:pt x="511" y="380"/>
                    <a:pt x="559" y="517"/>
                  </a:cubicBezTo>
                  <a:cubicBezTo>
                    <a:pt x="563" y="528"/>
                    <a:pt x="567" y="539"/>
                    <a:pt x="571" y="549"/>
                  </a:cubicBezTo>
                  <a:lnTo>
                    <a:pt x="571" y="549"/>
                  </a:lnTo>
                  <a:cubicBezTo>
                    <a:pt x="499" y="503"/>
                    <a:pt x="418" y="469"/>
                    <a:pt x="340" y="469"/>
                  </a:cubicBezTo>
                  <a:cubicBezTo>
                    <a:pt x="276" y="469"/>
                    <a:pt x="214" y="491"/>
                    <a:pt x="158" y="548"/>
                  </a:cubicBezTo>
                  <a:cubicBezTo>
                    <a:pt x="32" y="675"/>
                    <a:pt x="0" y="881"/>
                    <a:pt x="124" y="1017"/>
                  </a:cubicBezTo>
                  <a:cubicBezTo>
                    <a:pt x="134" y="1028"/>
                    <a:pt x="144" y="1038"/>
                    <a:pt x="155" y="1045"/>
                  </a:cubicBezTo>
                  <a:cubicBezTo>
                    <a:pt x="162" y="1052"/>
                    <a:pt x="177" y="1071"/>
                    <a:pt x="178" y="1071"/>
                  </a:cubicBezTo>
                  <a:cubicBezTo>
                    <a:pt x="178" y="1071"/>
                    <a:pt x="175" y="1068"/>
                    <a:pt x="168" y="1058"/>
                  </a:cubicBezTo>
                  <a:lnTo>
                    <a:pt x="168" y="1058"/>
                  </a:lnTo>
                  <a:cubicBezTo>
                    <a:pt x="171" y="1062"/>
                    <a:pt x="175" y="1066"/>
                    <a:pt x="179" y="1072"/>
                  </a:cubicBezTo>
                  <a:cubicBezTo>
                    <a:pt x="199" y="1096"/>
                    <a:pt x="223" y="1117"/>
                    <a:pt x="247" y="1141"/>
                  </a:cubicBezTo>
                  <a:cubicBezTo>
                    <a:pt x="319" y="1210"/>
                    <a:pt x="397" y="1268"/>
                    <a:pt x="494" y="1302"/>
                  </a:cubicBezTo>
                  <a:cubicBezTo>
                    <a:pt x="596" y="1336"/>
                    <a:pt x="696" y="1354"/>
                    <a:pt x="802" y="1367"/>
                  </a:cubicBezTo>
                  <a:cubicBezTo>
                    <a:pt x="843" y="1371"/>
                    <a:pt x="884" y="1374"/>
                    <a:pt x="925" y="1381"/>
                  </a:cubicBezTo>
                  <a:cubicBezTo>
                    <a:pt x="946" y="1381"/>
                    <a:pt x="963" y="1384"/>
                    <a:pt x="981" y="1387"/>
                  </a:cubicBezTo>
                  <a:lnTo>
                    <a:pt x="984" y="1387"/>
                  </a:lnTo>
                  <a:cubicBezTo>
                    <a:pt x="1000" y="1390"/>
                    <a:pt x="1017" y="1391"/>
                    <a:pt x="1034" y="1391"/>
                  </a:cubicBezTo>
                  <a:cubicBezTo>
                    <a:pt x="1096" y="1391"/>
                    <a:pt x="1160" y="1374"/>
                    <a:pt x="1206" y="1332"/>
                  </a:cubicBezTo>
                  <a:lnTo>
                    <a:pt x="1206" y="1332"/>
                  </a:lnTo>
                  <a:cubicBezTo>
                    <a:pt x="1246" y="1304"/>
                    <a:pt x="1274" y="1258"/>
                    <a:pt x="1283" y="1209"/>
                  </a:cubicBezTo>
                  <a:lnTo>
                    <a:pt x="1283" y="1209"/>
                  </a:lnTo>
                  <a:cubicBezTo>
                    <a:pt x="1354" y="1167"/>
                    <a:pt x="1399" y="1104"/>
                    <a:pt x="1433" y="1021"/>
                  </a:cubicBezTo>
                  <a:cubicBezTo>
                    <a:pt x="1450" y="973"/>
                    <a:pt x="1471" y="922"/>
                    <a:pt x="1491" y="873"/>
                  </a:cubicBezTo>
                  <a:cubicBezTo>
                    <a:pt x="1501" y="846"/>
                    <a:pt x="1512" y="822"/>
                    <a:pt x="1522" y="798"/>
                  </a:cubicBezTo>
                  <a:cubicBezTo>
                    <a:pt x="1525" y="785"/>
                    <a:pt x="1532" y="771"/>
                    <a:pt x="1539" y="754"/>
                  </a:cubicBezTo>
                  <a:lnTo>
                    <a:pt x="1539" y="754"/>
                  </a:lnTo>
                  <a:cubicBezTo>
                    <a:pt x="1536" y="760"/>
                    <a:pt x="1535" y="763"/>
                    <a:pt x="1535" y="763"/>
                  </a:cubicBezTo>
                  <a:cubicBezTo>
                    <a:pt x="1534" y="763"/>
                    <a:pt x="1537" y="755"/>
                    <a:pt x="1545" y="740"/>
                  </a:cubicBezTo>
                  <a:cubicBezTo>
                    <a:pt x="1566" y="702"/>
                    <a:pt x="1587" y="661"/>
                    <a:pt x="1607" y="617"/>
                  </a:cubicBezTo>
                  <a:cubicBezTo>
                    <a:pt x="1686" y="432"/>
                    <a:pt x="1713" y="182"/>
                    <a:pt x="1508" y="65"/>
                  </a:cubicBezTo>
                  <a:cubicBezTo>
                    <a:pt x="1457" y="36"/>
                    <a:pt x="1407" y="24"/>
                    <a:pt x="1359" y="24"/>
                  </a:cubicBezTo>
                  <a:cubicBezTo>
                    <a:pt x="1187" y="24"/>
                    <a:pt x="1032" y="179"/>
                    <a:pt x="947" y="326"/>
                  </a:cubicBezTo>
                  <a:lnTo>
                    <a:pt x="947" y="326"/>
                  </a:lnTo>
                  <a:cubicBezTo>
                    <a:pt x="908" y="250"/>
                    <a:pt x="861" y="177"/>
                    <a:pt x="809" y="106"/>
                  </a:cubicBezTo>
                  <a:cubicBezTo>
                    <a:pt x="772" y="58"/>
                    <a:pt x="740" y="3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0" name="Google Shape;2170;p26"/>
            <p:cNvSpPr/>
            <p:nvPr/>
          </p:nvSpPr>
          <p:spPr>
            <a:xfrm>
              <a:off x="14662675" y="3344500"/>
              <a:ext cx="131575" cy="147725"/>
            </a:xfrm>
            <a:custGeom>
              <a:avLst/>
              <a:gdLst/>
              <a:ahLst/>
              <a:cxnLst/>
              <a:rect l="l" t="t" r="r" b="b"/>
              <a:pathLst>
                <a:path w="5263" h="5909" extrusionOk="0">
                  <a:moveTo>
                    <a:pt x="2450" y="1"/>
                  </a:moveTo>
                  <a:cubicBezTo>
                    <a:pt x="1803" y="1"/>
                    <a:pt x="1177" y="281"/>
                    <a:pt x="743" y="802"/>
                  </a:cubicBezTo>
                  <a:cubicBezTo>
                    <a:pt x="0" y="1693"/>
                    <a:pt x="123" y="2826"/>
                    <a:pt x="538" y="3841"/>
                  </a:cubicBezTo>
                  <a:cubicBezTo>
                    <a:pt x="764" y="4403"/>
                    <a:pt x="1086" y="4944"/>
                    <a:pt x="1555" y="5339"/>
                  </a:cubicBezTo>
                  <a:cubicBezTo>
                    <a:pt x="1781" y="5527"/>
                    <a:pt x="2028" y="5688"/>
                    <a:pt x="2299" y="5797"/>
                  </a:cubicBezTo>
                  <a:cubicBezTo>
                    <a:pt x="2536" y="5896"/>
                    <a:pt x="2753" y="5908"/>
                    <a:pt x="2986" y="5908"/>
                  </a:cubicBezTo>
                  <a:cubicBezTo>
                    <a:pt x="3060" y="5908"/>
                    <a:pt x="3135" y="5907"/>
                    <a:pt x="3214" y="5907"/>
                  </a:cubicBezTo>
                  <a:cubicBezTo>
                    <a:pt x="3348" y="5904"/>
                    <a:pt x="3348" y="5701"/>
                    <a:pt x="3214" y="5695"/>
                  </a:cubicBezTo>
                  <a:cubicBezTo>
                    <a:pt x="2761" y="5674"/>
                    <a:pt x="2220" y="5362"/>
                    <a:pt x="1884" y="5075"/>
                  </a:cubicBezTo>
                  <a:cubicBezTo>
                    <a:pt x="1521" y="4766"/>
                    <a:pt x="1240" y="4365"/>
                    <a:pt x="1028" y="3941"/>
                  </a:cubicBezTo>
                  <a:cubicBezTo>
                    <a:pt x="614" y="3111"/>
                    <a:pt x="339" y="2080"/>
                    <a:pt x="873" y="1248"/>
                  </a:cubicBezTo>
                  <a:cubicBezTo>
                    <a:pt x="1232" y="692"/>
                    <a:pt x="1822" y="379"/>
                    <a:pt x="2446" y="379"/>
                  </a:cubicBezTo>
                  <a:cubicBezTo>
                    <a:pt x="2637" y="379"/>
                    <a:pt x="2833" y="408"/>
                    <a:pt x="3025" y="470"/>
                  </a:cubicBezTo>
                  <a:cubicBezTo>
                    <a:pt x="3889" y="744"/>
                    <a:pt x="4450" y="1521"/>
                    <a:pt x="4626" y="2385"/>
                  </a:cubicBezTo>
                  <a:cubicBezTo>
                    <a:pt x="4728" y="2892"/>
                    <a:pt x="4694" y="3423"/>
                    <a:pt x="4533" y="3913"/>
                  </a:cubicBezTo>
                  <a:cubicBezTo>
                    <a:pt x="4362" y="4437"/>
                    <a:pt x="4006" y="4890"/>
                    <a:pt x="3862" y="5424"/>
                  </a:cubicBezTo>
                  <a:cubicBezTo>
                    <a:pt x="3828" y="5547"/>
                    <a:pt x="3922" y="5628"/>
                    <a:pt x="4020" y="5628"/>
                  </a:cubicBezTo>
                  <a:cubicBezTo>
                    <a:pt x="4073" y="5628"/>
                    <a:pt x="4127" y="5605"/>
                    <a:pt x="4163" y="5551"/>
                  </a:cubicBezTo>
                  <a:cubicBezTo>
                    <a:pt x="4803" y="4594"/>
                    <a:pt x="5263" y="3571"/>
                    <a:pt x="5070" y="2399"/>
                  </a:cubicBezTo>
                  <a:cubicBezTo>
                    <a:pt x="4903" y="1381"/>
                    <a:pt x="4214" y="508"/>
                    <a:pt x="3241" y="144"/>
                  </a:cubicBezTo>
                  <a:cubicBezTo>
                    <a:pt x="2982" y="48"/>
                    <a:pt x="2714" y="1"/>
                    <a:pt x="2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1" name="Google Shape;2171;p26"/>
            <p:cNvSpPr/>
            <p:nvPr/>
          </p:nvSpPr>
          <p:spPr>
            <a:xfrm rot="130776">
              <a:off x="15076887" y="3765840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72" name="Google Shape;2172;p26"/>
          <p:cNvGrpSpPr/>
          <p:nvPr/>
        </p:nvGrpSpPr>
        <p:grpSpPr>
          <a:xfrm rot="9931168">
            <a:off x="-6704" y="-901925"/>
            <a:ext cx="1613877" cy="2170224"/>
            <a:chOff x="7570415" y="3649325"/>
            <a:chExt cx="1505790" cy="2024569"/>
          </a:xfrm>
        </p:grpSpPr>
        <p:sp>
          <p:nvSpPr>
            <p:cNvPr id="2173" name="Google Shape;2173;p26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4" name="Google Shape;2174;p26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5" name="Google Shape;2175;p26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6" name="Google Shape;2176;p26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7" name="Google Shape;2177;p26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0" name="Google Shape;2180;p26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1" name="Google Shape;2181;p26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4" name="Google Shape;2184;p26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5" name="Google Shape;2185;p26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6" name="Google Shape;2186;p26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7" name="Google Shape;2187;p26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8" name="Google Shape;2188;p26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9" name="Google Shape;2189;p26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0" name="Google Shape;2190;p26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1" name="Google Shape;2191;p26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2" name="Google Shape;2192;p26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3" name="Google Shape;2193;p26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4" name="Google Shape;2194;p26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5" name="Google Shape;2195;p26"/>
          <p:cNvSpPr/>
          <p:nvPr/>
        </p:nvSpPr>
        <p:spPr>
          <a:xfrm rot="10800000">
            <a:off x="-329720" y="6138006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196" name="Google Shape;2196;p26"/>
          <p:cNvGrpSpPr/>
          <p:nvPr/>
        </p:nvGrpSpPr>
        <p:grpSpPr>
          <a:xfrm flipH="1">
            <a:off x="140137" y="5790172"/>
            <a:ext cx="605124" cy="695673"/>
            <a:chOff x="281307" y="508728"/>
            <a:chExt cx="453843" cy="521755"/>
          </a:xfrm>
        </p:grpSpPr>
        <p:sp>
          <p:nvSpPr>
            <p:cNvPr id="2197" name="Google Shape;2197;p26"/>
            <p:cNvSpPr/>
            <p:nvPr/>
          </p:nvSpPr>
          <p:spPr>
            <a:xfrm>
              <a:off x="431454" y="766282"/>
              <a:ext cx="70481" cy="59564"/>
            </a:xfrm>
            <a:custGeom>
              <a:avLst/>
              <a:gdLst/>
              <a:ahLst/>
              <a:cxnLst/>
              <a:rect l="l" t="t" r="r" b="b"/>
              <a:pathLst>
                <a:path w="2195" h="1855" extrusionOk="0">
                  <a:moveTo>
                    <a:pt x="1240" y="0"/>
                  </a:moveTo>
                  <a:cubicBezTo>
                    <a:pt x="971" y="0"/>
                    <a:pt x="717" y="135"/>
                    <a:pt x="537" y="338"/>
                  </a:cubicBezTo>
                  <a:lnTo>
                    <a:pt x="537" y="338"/>
                  </a:lnTo>
                  <a:cubicBezTo>
                    <a:pt x="11" y="422"/>
                    <a:pt x="1" y="1373"/>
                    <a:pt x="528" y="1513"/>
                  </a:cubicBezTo>
                  <a:lnTo>
                    <a:pt x="528" y="1513"/>
                  </a:lnTo>
                  <a:cubicBezTo>
                    <a:pt x="702" y="1724"/>
                    <a:pt x="949" y="1855"/>
                    <a:pt x="1233" y="1855"/>
                  </a:cubicBezTo>
                  <a:cubicBezTo>
                    <a:pt x="1275" y="1855"/>
                    <a:pt x="1317" y="1852"/>
                    <a:pt x="1361" y="1846"/>
                  </a:cubicBezTo>
                  <a:cubicBezTo>
                    <a:pt x="1790" y="1775"/>
                    <a:pt x="2194" y="1394"/>
                    <a:pt x="2159" y="929"/>
                  </a:cubicBezTo>
                  <a:cubicBezTo>
                    <a:pt x="2147" y="501"/>
                    <a:pt x="1873" y="179"/>
                    <a:pt x="1480" y="36"/>
                  </a:cubicBezTo>
                  <a:cubicBezTo>
                    <a:pt x="1400" y="12"/>
                    <a:pt x="1319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448376" y="508728"/>
              <a:ext cx="138426" cy="133545"/>
            </a:xfrm>
            <a:custGeom>
              <a:avLst/>
              <a:gdLst/>
              <a:ahLst/>
              <a:cxnLst/>
              <a:rect l="l" t="t" r="r" b="b"/>
              <a:pathLst>
                <a:path w="4311" h="4159" extrusionOk="0">
                  <a:moveTo>
                    <a:pt x="2758" y="0"/>
                  </a:moveTo>
                  <a:cubicBezTo>
                    <a:pt x="2716" y="0"/>
                    <a:pt x="2674" y="3"/>
                    <a:pt x="2632" y="9"/>
                  </a:cubicBezTo>
                  <a:cubicBezTo>
                    <a:pt x="2516" y="25"/>
                    <a:pt x="2400" y="39"/>
                    <a:pt x="2284" y="55"/>
                  </a:cubicBezTo>
                  <a:lnTo>
                    <a:pt x="2284" y="55"/>
                  </a:lnTo>
                  <a:cubicBezTo>
                    <a:pt x="2257" y="53"/>
                    <a:pt x="2230" y="50"/>
                    <a:pt x="2203" y="45"/>
                  </a:cubicBezTo>
                  <a:cubicBezTo>
                    <a:pt x="2025" y="68"/>
                    <a:pt x="1846" y="80"/>
                    <a:pt x="1644" y="116"/>
                  </a:cubicBezTo>
                  <a:cubicBezTo>
                    <a:pt x="1489" y="187"/>
                    <a:pt x="1322" y="247"/>
                    <a:pt x="1155" y="318"/>
                  </a:cubicBezTo>
                  <a:cubicBezTo>
                    <a:pt x="774" y="533"/>
                    <a:pt x="489" y="914"/>
                    <a:pt x="310" y="1307"/>
                  </a:cubicBezTo>
                  <a:cubicBezTo>
                    <a:pt x="1" y="2033"/>
                    <a:pt x="132" y="2985"/>
                    <a:pt x="739" y="3557"/>
                  </a:cubicBezTo>
                  <a:cubicBezTo>
                    <a:pt x="1149" y="3931"/>
                    <a:pt x="1686" y="4158"/>
                    <a:pt x="2236" y="4158"/>
                  </a:cubicBezTo>
                  <a:cubicBezTo>
                    <a:pt x="2403" y="4158"/>
                    <a:pt x="2572" y="4137"/>
                    <a:pt x="2739" y="4093"/>
                  </a:cubicBezTo>
                  <a:cubicBezTo>
                    <a:pt x="3168" y="3974"/>
                    <a:pt x="3537" y="3700"/>
                    <a:pt x="3811" y="3343"/>
                  </a:cubicBezTo>
                  <a:cubicBezTo>
                    <a:pt x="4061" y="2985"/>
                    <a:pt x="4287" y="2509"/>
                    <a:pt x="4239" y="2081"/>
                  </a:cubicBezTo>
                  <a:cubicBezTo>
                    <a:pt x="4239" y="2031"/>
                    <a:pt x="4231" y="1982"/>
                    <a:pt x="4228" y="1933"/>
                  </a:cubicBezTo>
                  <a:lnTo>
                    <a:pt x="4228" y="1933"/>
                  </a:lnTo>
                  <a:cubicBezTo>
                    <a:pt x="4242" y="1840"/>
                    <a:pt x="4254" y="1747"/>
                    <a:pt x="4263" y="1652"/>
                  </a:cubicBezTo>
                  <a:cubicBezTo>
                    <a:pt x="4311" y="1271"/>
                    <a:pt x="4061" y="723"/>
                    <a:pt x="3787" y="485"/>
                  </a:cubicBezTo>
                  <a:cubicBezTo>
                    <a:pt x="3519" y="228"/>
                    <a:pt x="3136" y="0"/>
                    <a:pt x="2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9" name="Google Shape;2199;p26"/>
            <p:cNvSpPr/>
            <p:nvPr/>
          </p:nvSpPr>
          <p:spPr>
            <a:xfrm>
              <a:off x="655196" y="688672"/>
              <a:ext cx="73050" cy="56995"/>
            </a:xfrm>
            <a:custGeom>
              <a:avLst/>
              <a:gdLst/>
              <a:ahLst/>
              <a:cxnLst/>
              <a:rect l="l" t="t" r="r" b="b"/>
              <a:pathLst>
                <a:path w="2275" h="1775" extrusionOk="0">
                  <a:moveTo>
                    <a:pt x="1132" y="1"/>
                  </a:moveTo>
                  <a:cubicBezTo>
                    <a:pt x="1" y="1"/>
                    <a:pt x="1" y="1775"/>
                    <a:pt x="1132" y="1775"/>
                  </a:cubicBezTo>
                  <a:cubicBezTo>
                    <a:pt x="2263" y="1775"/>
                    <a:pt x="2275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0" name="Google Shape;2200;p26"/>
            <p:cNvSpPr/>
            <p:nvPr/>
          </p:nvSpPr>
          <p:spPr>
            <a:xfrm>
              <a:off x="281307" y="644714"/>
              <a:ext cx="65023" cy="50124"/>
            </a:xfrm>
            <a:custGeom>
              <a:avLst/>
              <a:gdLst/>
              <a:ahLst/>
              <a:cxnLst/>
              <a:rect l="l" t="t" r="r" b="b"/>
              <a:pathLst>
                <a:path w="2025" h="1561" extrusionOk="0">
                  <a:moveTo>
                    <a:pt x="1013" y="1"/>
                  </a:moveTo>
                  <a:cubicBezTo>
                    <a:pt x="1" y="1"/>
                    <a:pt x="1" y="1560"/>
                    <a:pt x="1013" y="1560"/>
                  </a:cubicBezTo>
                  <a:cubicBezTo>
                    <a:pt x="2025" y="1560"/>
                    <a:pt x="2025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1" name="Google Shape;2201;p26"/>
            <p:cNvSpPr/>
            <p:nvPr/>
          </p:nvSpPr>
          <p:spPr>
            <a:xfrm>
              <a:off x="558481" y="868360"/>
              <a:ext cx="45532" cy="54523"/>
            </a:xfrm>
            <a:custGeom>
              <a:avLst/>
              <a:gdLst/>
              <a:ahLst/>
              <a:cxnLst/>
              <a:rect l="l" t="t" r="r" b="b"/>
              <a:pathLst>
                <a:path w="1418" h="1698" extrusionOk="0">
                  <a:moveTo>
                    <a:pt x="703" y="1"/>
                  </a:moveTo>
                  <a:cubicBezTo>
                    <a:pt x="382" y="1"/>
                    <a:pt x="1" y="310"/>
                    <a:pt x="36" y="691"/>
                  </a:cubicBezTo>
                  <a:cubicBezTo>
                    <a:pt x="48" y="822"/>
                    <a:pt x="60" y="953"/>
                    <a:pt x="60" y="1072"/>
                  </a:cubicBezTo>
                  <a:cubicBezTo>
                    <a:pt x="102" y="1489"/>
                    <a:pt x="408" y="1697"/>
                    <a:pt x="713" y="1697"/>
                  </a:cubicBezTo>
                  <a:cubicBezTo>
                    <a:pt x="1019" y="1697"/>
                    <a:pt x="1322" y="1489"/>
                    <a:pt x="1358" y="1072"/>
                  </a:cubicBezTo>
                  <a:cubicBezTo>
                    <a:pt x="1370" y="941"/>
                    <a:pt x="1382" y="810"/>
                    <a:pt x="1382" y="691"/>
                  </a:cubicBezTo>
                  <a:cubicBezTo>
                    <a:pt x="1417" y="310"/>
                    <a:pt x="1060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380720" y="939098"/>
              <a:ext cx="117779" cy="91385"/>
            </a:xfrm>
            <a:custGeom>
              <a:avLst/>
              <a:gdLst/>
              <a:ahLst/>
              <a:cxnLst/>
              <a:rect l="l" t="t" r="r" b="b"/>
              <a:pathLst>
                <a:path w="3668" h="2846" extrusionOk="0">
                  <a:moveTo>
                    <a:pt x="1834" y="0"/>
                  </a:moveTo>
                  <a:cubicBezTo>
                    <a:pt x="0" y="0"/>
                    <a:pt x="0" y="2846"/>
                    <a:pt x="1834" y="2846"/>
                  </a:cubicBezTo>
                  <a:cubicBezTo>
                    <a:pt x="3667" y="2846"/>
                    <a:pt x="3667" y="0"/>
                    <a:pt x="1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648325" y="825557"/>
              <a:ext cx="86825" cy="66917"/>
            </a:xfrm>
            <a:custGeom>
              <a:avLst/>
              <a:gdLst/>
              <a:ahLst/>
              <a:cxnLst/>
              <a:rect l="l" t="t" r="r" b="b"/>
              <a:pathLst>
                <a:path w="2704" h="2084" extrusionOk="0">
                  <a:moveTo>
                    <a:pt x="1323" y="0"/>
                  </a:moveTo>
                  <a:cubicBezTo>
                    <a:pt x="1" y="0"/>
                    <a:pt x="8" y="2084"/>
                    <a:pt x="1346" y="2084"/>
                  </a:cubicBezTo>
                  <a:cubicBezTo>
                    <a:pt x="2679" y="2084"/>
                    <a:pt x="2703" y="0"/>
                    <a:pt x="1346" y="0"/>
                  </a:cubicBezTo>
                  <a:cubicBezTo>
                    <a:pt x="1338" y="0"/>
                    <a:pt x="1331" y="0"/>
                    <a:pt x="1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126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27"/>
          <p:cNvSpPr/>
          <p:nvPr/>
        </p:nvSpPr>
        <p:spPr>
          <a:xfrm rot="5676527" flipH="1">
            <a:off x="9915029" y="-1351078"/>
            <a:ext cx="1423705" cy="2790428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6" name="Google Shape;2206;p27"/>
          <p:cNvSpPr/>
          <p:nvPr/>
        </p:nvSpPr>
        <p:spPr>
          <a:xfrm flipH="1">
            <a:off x="10490490" y="-1091798"/>
            <a:ext cx="4428740" cy="3942851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07" name="Google Shape;2207;p27"/>
          <p:cNvGrpSpPr/>
          <p:nvPr/>
        </p:nvGrpSpPr>
        <p:grpSpPr>
          <a:xfrm flipH="1">
            <a:off x="10179331" y="151170"/>
            <a:ext cx="672940" cy="717765"/>
            <a:chOff x="2501940" y="418177"/>
            <a:chExt cx="504705" cy="538324"/>
          </a:xfrm>
        </p:grpSpPr>
        <p:sp>
          <p:nvSpPr>
            <p:cNvPr id="2208" name="Google Shape;2208;p27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9" name="Google Shape;2209;p27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0" name="Google Shape;2210;p27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1" name="Google Shape;2211;p27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2" name="Google Shape;2212;p27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3" name="Google Shape;2213;p27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14" name="Google Shape;2214;p27"/>
          <p:cNvGrpSpPr/>
          <p:nvPr/>
        </p:nvGrpSpPr>
        <p:grpSpPr>
          <a:xfrm rot="10679800" flipH="1">
            <a:off x="10308977" y="-677853"/>
            <a:ext cx="2205423" cy="2965241"/>
            <a:chOff x="7570415" y="3649325"/>
            <a:chExt cx="1505790" cy="2024569"/>
          </a:xfrm>
        </p:grpSpPr>
        <p:sp>
          <p:nvSpPr>
            <p:cNvPr id="2215" name="Google Shape;2215;p27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8" name="Google Shape;2218;p27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9" name="Google Shape;2219;p27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0" name="Google Shape;2220;p27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1" name="Google Shape;2221;p27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2" name="Google Shape;2222;p27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3" name="Google Shape;2223;p27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4" name="Google Shape;2224;p27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5" name="Google Shape;2225;p27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6" name="Google Shape;2226;p27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7" name="Google Shape;2227;p27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8" name="Google Shape;2228;p27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9" name="Google Shape;2229;p27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0" name="Google Shape;2230;p27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1" name="Google Shape;2231;p27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2" name="Google Shape;2232;p27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3" name="Google Shape;2233;p27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4" name="Google Shape;2234;p27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5" name="Google Shape;2235;p27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6" name="Google Shape;2236;p27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37" name="Google Shape;2237;p27"/>
          <p:cNvSpPr/>
          <p:nvPr/>
        </p:nvSpPr>
        <p:spPr>
          <a:xfrm rot="-5123473" flipH="1">
            <a:off x="258492" y="5095175"/>
            <a:ext cx="1423705" cy="2790428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38" name="Google Shape;2238;p27"/>
          <p:cNvSpPr/>
          <p:nvPr/>
        </p:nvSpPr>
        <p:spPr>
          <a:xfrm rot="10800000" flipH="1">
            <a:off x="-3322003" y="3480271"/>
            <a:ext cx="4428740" cy="3942851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39" name="Google Shape;2239;p27"/>
          <p:cNvGrpSpPr/>
          <p:nvPr/>
        </p:nvGrpSpPr>
        <p:grpSpPr>
          <a:xfrm rot="700979" flipH="1">
            <a:off x="-631466" y="4338351"/>
            <a:ext cx="2007755" cy="2699472"/>
            <a:chOff x="7570415" y="3649325"/>
            <a:chExt cx="1505790" cy="2024569"/>
          </a:xfrm>
        </p:grpSpPr>
        <p:sp>
          <p:nvSpPr>
            <p:cNvPr id="2240" name="Google Shape;2240;p27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1" name="Google Shape;2241;p27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6" name="Google Shape;2246;p27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7" name="Google Shape;2247;p27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8" name="Google Shape;2248;p27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9" name="Google Shape;2249;p27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0" name="Google Shape;2250;p27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1" name="Google Shape;2251;p27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2" name="Google Shape;2252;p27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3" name="Google Shape;2253;p27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4" name="Google Shape;2254;p27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5" name="Google Shape;2255;p27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6" name="Google Shape;2256;p27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7" name="Google Shape;2257;p27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8" name="Google Shape;2258;p27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9" name="Google Shape;2259;p27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27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27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27"/>
          <p:cNvGrpSpPr/>
          <p:nvPr/>
        </p:nvGrpSpPr>
        <p:grpSpPr>
          <a:xfrm rot="-5400000">
            <a:off x="1677129" y="5951123"/>
            <a:ext cx="672940" cy="717765"/>
            <a:chOff x="2501940" y="418177"/>
            <a:chExt cx="504705" cy="538324"/>
          </a:xfrm>
        </p:grpSpPr>
        <p:sp>
          <p:nvSpPr>
            <p:cNvPr id="2263" name="Google Shape;2263;p27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4" name="Google Shape;2264;p27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5" name="Google Shape;2265;p27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6" name="Google Shape;2266;p27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7" name="Google Shape;2267;p27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27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890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B3F8C-1402-447F-A477-CDEF192B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9BD729AA-809E-47C5-9CA1-AEC0BAE265FB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C4A3E-B129-48AE-B91F-0756F5CC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7C320-C414-4097-9B90-28DD01C1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E2AABDB-59F7-4465-88AC-EF1F1AD652A6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102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>
            <a:spLocks noGrp="1"/>
          </p:cNvSpPr>
          <p:nvPr>
            <p:ph type="title"/>
          </p:nvPr>
        </p:nvSpPr>
        <p:spPr>
          <a:xfrm>
            <a:off x="960000" y="5100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22" name="Google Shape;222;p4"/>
          <p:cNvSpPr txBox="1">
            <a:spLocks noGrp="1"/>
          </p:cNvSpPr>
          <p:nvPr>
            <p:ph type="body" idx="1"/>
          </p:nvPr>
        </p:nvSpPr>
        <p:spPr>
          <a:xfrm>
            <a:off x="960000" y="1397400"/>
            <a:ext cx="10272000" cy="4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23" name="Google Shape;223;p4"/>
          <p:cNvSpPr/>
          <p:nvPr/>
        </p:nvSpPr>
        <p:spPr>
          <a:xfrm rot="17208290" flipV="1">
            <a:off x="10815343" y="4620940"/>
            <a:ext cx="3777048" cy="2104328"/>
          </a:xfrm>
          <a:prstGeom prst="cloud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4" name="Google Shape;224;p4"/>
          <p:cNvSpPr/>
          <p:nvPr/>
        </p:nvSpPr>
        <p:spPr>
          <a:xfrm rot="3206535">
            <a:off x="10665986" y="6127020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5" name="Google Shape;225;p4"/>
          <p:cNvGrpSpPr/>
          <p:nvPr/>
        </p:nvGrpSpPr>
        <p:grpSpPr>
          <a:xfrm rot="16823088" flipH="1">
            <a:off x="11634072" y="5696760"/>
            <a:ext cx="1613877" cy="2170224"/>
            <a:chOff x="7570415" y="3649325"/>
            <a:chExt cx="1505790" cy="2024569"/>
          </a:xfrm>
        </p:grpSpPr>
        <p:sp>
          <p:nvSpPr>
            <p:cNvPr id="226" name="Google Shape;226;p4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776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48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8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5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0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4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0332C0C-2EC6-44B2-B10D-DF578CA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4B4A85-9E9D-4575-9951-D9D2525FC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B246C74-00FD-41DD-93BD-3F4A7BA46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D284-F2AE-418C-B0F1-CA081A2BFE2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2A0CDF6-C2C5-4442-88AC-8AB8C0B58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AFFDFF-6427-438D-ACD6-5227F53B2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2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65" r:id="rId3"/>
    <p:sldLayoutId id="2147483650" r:id="rId4"/>
    <p:sldLayoutId id="2147483685" r:id="rId5"/>
    <p:sldLayoutId id="2147483681" r:id="rId6"/>
    <p:sldLayoutId id="2147483677" r:id="rId7"/>
    <p:sldLayoutId id="2147483676" r:id="rId8"/>
    <p:sldLayoutId id="2147483675" r:id="rId9"/>
    <p:sldLayoutId id="2147483673" r:id="rId10"/>
    <p:sldLayoutId id="2147483668" r:id="rId11"/>
    <p:sldLayoutId id="2147483667" r:id="rId12"/>
    <p:sldLayoutId id="2147483664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84" r:id="rId19"/>
    <p:sldLayoutId id="2147483683" r:id="rId20"/>
    <p:sldLayoutId id="2147483682" r:id="rId21"/>
    <p:sldLayoutId id="2147483674" r:id="rId22"/>
    <p:sldLayoutId id="2147483671" r:id="rId23"/>
    <p:sldLayoutId id="2147483670" r:id="rId24"/>
    <p:sldLayoutId id="2147483669" r:id="rId25"/>
    <p:sldLayoutId id="2147483656" r:id="rId26"/>
    <p:sldLayoutId id="2147483657" r:id="rId27"/>
    <p:sldLayoutId id="2147483658" r:id="rId28"/>
    <p:sldLayoutId id="2147483659" r:id="rId29"/>
    <p:sldLayoutId id="2147483666" r:id="rId30"/>
    <p:sldLayoutId id="2147483662" r:id="rId31"/>
    <p:sldLayoutId id="2147483679" r:id="rId32"/>
    <p:sldLayoutId id="2147483678" r:id="rId33"/>
    <p:sldLayoutId id="2147483663" r:id="rId34"/>
    <p:sldLayoutId id="2147483680" r:id="rId35"/>
    <p:sldLayoutId id="2147483672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" y="21077"/>
            <a:ext cx="1786707" cy="1132948"/>
          </a:xfrm>
          <a:prstGeom prst="rect">
            <a:avLst/>
          </a:prstGeom>
        </p:spPr>
      </p:pic>
      <p:pic>
        <p:nvPicPr>
          <p:cNvPr id="5" name="Google Shape;564;p9"/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5494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737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856" y="115161"/>
            <a:ext cx="12610352" cy="1093505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70516" y="2087593"/>
            <a:ext cx="8683608" cy="418123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13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7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14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8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5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71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44991" y="3139177"/>
            <a:ext cx="78499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7" tIns="54743" rIns="109487" bIns="54743" anchor="ctr"/>
          <a:lstStyle/>
          <a:p>
            <a:pPr algn="ctr" defTabSz="145943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TỰ NHIÊN XÃ HỘI 1</a:t>
            </a:r>
            <a:endParaRPr lang="zh-CN" altLang="en-US" sz="28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249" y="2490147"/>
            <a:ext cx="704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60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8036" y="4068286"/>
            <a:ext cx="7985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An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767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59" y="0"/>
            <a:ext cx="1029471" cy="1101969"/>
          </a:xfrm>
          <a:prstGeom prst="rect">
            <a:avLst/>
          </a:prstGeom>
        </p:spPr>
      </p:pic>
      <p:pic>
        <p:nvPicPr>
          <p:cNvPr id="17" name="图片 28" descr="图片包含 轮子&#10;&#10;已生成高可信度的说明">
            <a:extLst>
              <a:ext uri="{FF2B5EF4-FFF2-40B4-BE49-F238E27FC236}">
                <a16:creationId xmlns:a16="http://schemas.microsoft.com/office/drawing/2014/main" id="{E943834D-3DD2-4143-84D7-2311AC8C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76" y="5595124"/>
            <a:ext cx="6083904" cy="1065871"/>
          </a:xfrm>
          <a:prstGeom prst="rect">
            <a:avLst/>
          </a:prstGeom>
        </p:spPr>
      </p:pic>
      <p:pic>
        <p:nvPicPr>
          <p:cNvPr id="22" name="图片 27">
            <a:extLst>
              <a:ext uri="{FF2B5EF4-FFF2-40B4-BE49-F238E27FC236}">
                <a16:creationId xmlns:a16="http://schemas.microsoft.com/office/drawing/2014/main" id="{F6259226-7400-4160-82C4-36E42F56C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628046" y="3845243"/>
            <a:ext cx="3093983" cy="4376489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AAE2F3B3-78AA-49FC-BF46-04526A5F7F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433" y="5053476"/>
            <a:ext cx="2105034" cy="186415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32D746-7BAB-44E0-812A-D492E495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24" y="197005"/>
            <a:ext cx="83820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6E5F5FE-E5C0-4170-A5BF-A99B3F2F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71" y="5130076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59" y="0"/>
            <a:ext cx="1029471" cy="1101969"/>
          </a:xfrm>
          <a:prstGeom prst="rect">
            <a:avLst/>
          </a:prstGeom>
        </p:spPr>
      </p:pic>
      <p:pic>
        <p:nvPicPr>
          <p:cNvPr id="17" name="图片 28" descr="图片包含 轮子&#10;&#10;已生成高可信度的说明">
            <a:extLst>
              <a:ext uri="{FF2B5EF4-FFF2-40B4-BE49-F238E27FC236}">
                <a16:creationId xmlns:a16="http://schemas.microsoft.com/office/drawing/2014/main" id="{E943834D-3DD2-4143-84D7-2311AC8C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76" y="5595124"/>
            <a:ext cx="6083904" cy="1065871"/>
          </a:xfrm>
          <a:prstGeom prst="rect">
            <a:avLst/>
          </a:prstGeom>
        </p:spPr>
      </p:pic>
      <p:pic>
        <p:nvPicPr>
          <p:cNvPr id="22" name="图片 27">
            <a:extLst>
              <a:ext uri="{FF2B5EF4-FFF2-40B4-BE49-F238E27FC236}">
                <a16:creationId xmlns:a16="http://schemas.microsoft.com/office/drawing/2014/main" id="{F6259226-7400-4160-82C4-36E42F56C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628046" y="3845243"/>
            <a:ext cx="3093983" cy="4376489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AAE2F3B3-78AA-49FC-BF46-04526A5F7F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433" y="5053476"/>
            <a:ext cx="2105034" cy="186415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CB8D0AD7-3519-42CD-89B0-E4D4DD90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68" y="303180"/>
            <a:ext cx="7200407" cy="505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DAC45F6B-F3C9-4C57-8D04-6DA966AC8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71" y="5130076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6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59" y="0"/>
            <a:ext cx="1029471" cy="1101969"/>
          </a:xfrm>
          <a:prstGeom prst="rect">
            <a:avLst/>
          </a:prstGeom>
        </p:spPr>
      </p:pic>
      <p:pic>
        <p:nvPicPr>
          <p:cNvPr id="17" name="图片 28" descr="图片包含 轮子&#10;&#10;已生成高可信度的说明">
            <a:extLst>
              <a:ext uri="{FF2B5EF4-FFF2-40B4-BE49-F238E27FC236}">
                <a16:creationId xmlns:a16="http://schemas.microsoft.com/office/drawing/2014/main" id="{E943834D-3DD2-4143-84D7-2311AC8C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76" y="5595124"/>
            <a:ext cx="6083904" cy="1065871"/>
          </a:xfrm>
          <a:prstGeom prst="rect">
            <a:avLst/>
          </a:prstGeom>
        </p:spPr>
      </p:pic>
      <p:pic>
        <p:nvPicPr>
          <p:cNvPr id="22" name="图片 27">
            <a:extLst>
              <a:ext uri="{FF2B5EF4-FFF2-40B4-BE49-F238E27FC236}">
                <a16:creationId xmlns:a16="http://schemas.microsoft.com/office/drawing/2014/main" id="{F6259226-7400-4160-82C4-36E42F56C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628046" y="3845243"/>
            <a:ext cx="3093983" cy="4376489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AAE2F3B3-78AA-49FC-BF46-04526A5F7F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433" y="5053476"/>
            <a:ext cx="2105034" cy="1864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B15C71-98AF-4A28-8B9D-0909BCA11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97" y="197005"/>
            <a:ext cx="7875205" cy="511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D611FBF-A4EC-4242-BC1F-ADD1082C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84" y="5308980"/>
            <a:ext cx="1105292" cy="103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7" y="-244375"/>
            <a:ext cx="12158043" cy="695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511" y="0"/>
            <a:ext cx="3198638" cy="2647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文本框 9221">
            <a:extLst>
              <a:ext uri="{FF2B5EF4-FFF2-40B4-BE49-F238E27FC236}">
                <a16:creationId xmlns:a16="http://schemas.microsoft.com/office/drawing/2014/main" id="{C181A820-6816-4E6F-891B-9953D187B0E7}"/>
              </a:ext>
            </a:extLst>
          </p:cNvPr>
          <p:cNvSpPr txBox="1"/>
          <p:nvPr/>
        </p:nvSpPr>
        <p:spPr>
          <a:xfrm>
            <a:off x="2005252" y="969631"/>
            <a:ext cx="750710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luận</a:t>
            </a:r>
            <a:endParaRPr lang="zh-CN" altLang="en-US" sz="72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3B6943-22DB-44C2-BC9F-D7BFD87B6B7C}"/>
              </a:ext>
            </a:extLst>
          </p:cNvPr>
          <p:cNvSpPr txBox="1"/>
          <p:nvPr/>
        </p:nvSpPr>
        <p:spPr>
          <a:xfrm>
            <a:off x="2359425" y="1854693"/>
            <a:ext cx="75071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5672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" y="-104503"/>
            <a:ext cx="12167554" cy="6972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9221"/>
          <p:cNvSpPr txBox="1"/>
          <p:nvPr/>
        </p:nvSpPr>
        <p:spPr>
          <a:xfrm>
            <a:off x="4343571" y="1759788"/>
            <a:ext cx="3766759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140460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dụng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59" y="0"/>
            <a:ext cx="1029471" cy="1101969"/>
          </a:xfrm>
          <a:prstGeom prst="rect">
            <a:avLst/>
          </a:prstGeom>
        </p:spPr>
      </p:pic>
      <p:pic>
        <p:nvPicPr>
          <p:cNvPr id="17" name="图片 28" descr="图片包含 轮子&#10;&#10;已生成高可信度的说明">
            <a:extLst>
              <a:ext uri="{FF2B5EF4-FFF2-40B4-BE49-F238E27FC236}">
                <a16:creationId xmlns:a16="http://schemas.microsoft.com/office/drawing/2014/main" id="{E943834D-3DD2-4143-84D7-2311AC8C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76" y="5595124"/>
            <a:ext cx="6083904" cy="1065871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AAE2F3B3-78AA-49FC-BF46-04526A5F7F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433" y="5053476"/>
            <a:ext cx="2105034" cy="1864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7B414-B7D8-4C35-8039-3430A7F93C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>
            <a:fillRect/>
          </a:stretch>
        </p:blipFill>
        <p:spPr>
          <a:xfrm>
            <a:off x="2645117" y="7699"/>
            <a:ext cx="7239000" cy="55874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C26882-2DD5-44A2-BCC9-7AAD95773CE3}"/>
              </a:ext>
            </a:extLst>
          </p:cNvPr>
          <p:cNvSpPr/>
          <p:nvPr/>
        </p:nvSpPr>
        <p:spPr>
          <a:xfrm>
            <a:off x="-5316" y="5587425"/>
            <a:ext cx="10224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Điều gì có thể xảy ra với bạn nhỏ trong hình sau?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2A0FA6-0F8B-4D4B-8C94-2B3A6F96B845}"/>
              </a:ext>
            </a:extLst>
          </p:cNvPr>
          <p:cNvSpPr/>
          <p:nvPr/>
        </p:nvSpPr>
        <p:spPr>
          <a:xfrm>
            <a:off x="0" y="6172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Em sẽ làm gì nếu gặp tình huống đó?</a:t>
            </a:r>
          </a:p>
        </p:txBody>
      </p:sp>
    </p:spTree>
    <p:extLst>
      <p:ext uri="{BB962C8B-B14F-4D97-AF65-F5344CB8AC3E}">
        <p14:creationId xmlns:p14="http://schemas.microsoft.com/office/powerpoint/2010/main" val="29512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59" y="0"/>
            <a:ext cx="1029471" cy="1101969"/>
          </a:xfrm>
          <a:prstGeom prst="rect">
            <a:avLst/>
          </a:prstGeom>
        </p:spPr>
      </p:pic>
      <p:pic>
        <p:nvPicPr>
          <p:cNvPr id="17" name="图片 28" descr="图片包含 轮子&#10;&#10;已生成高可信度的说明">
            <a:extLst>
              <a:ext uri="{FF2B5EF4-FFF2-40B4-BE49-F238E27FC236}">
                <a16:creationId xmlns:a16="http://schemas.microsoft.com/office/drawing/2014/main" id="{E943834D-3DD2-4143-84D7-2311AC8C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76" y="5595124"/>
            <a:ext cx="6083904" cy="1065871"/>
          </a:xfrm>
          <a:prstGeom prst="rect">
            <a:avLst/>
          </a:prstGeom>
        </p:spPr>
      </p:pic>
      <p:pic>
        <p:nvPicPr>
          <p:cNvPr id="22" name="图片 27">
            <a:extLst>
              <a:ext uri="{FF2B5EF4-FFF2-40B4-BE49-F238E27FC236}">
                <a16:creationId xmlns:a16="http://schemas.microsoft.com/office/drawing/2014/main" id="{F6259226-7400-4160-82C4-36E42F56C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628046" y="3845243"/>
            <a:ext cx="3093983" cy="4376489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AAE2F3B3-78AA-49FC-BF46-04526A5F7F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433" y="5053476"/>
            <a:ext cx="2105034" cy="186415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BC2631E-CF71-44DC-813A-FD54F105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81" y="493670"/>
            <a:ext cx="7524837" cy="5346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6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809"/>
            <a:ext cx="12158043" cy="695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511" y="0"/>
            <a:ext cx="3198638" cy="2647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文本框 9221">
            <a:extLst>
              <a:ext uri="{FF2B5EF4-FFF2-40B4-BE49-F238E27FC236}">
                <a16:creationId xmlns:a16="http://schemas.microsoft.com/office/drawing/2014/main" id="{C181A820-6816-4E6F-891B-9953D187B0E7}"/>
              </a:ext>
            </a:extLst>
          </p:cNvPr>
          <p:cNvSpPr txBox="1"/>
          <p:nvPr/>
        </p:nvSpPr>
        <p:spPr>
          <a:xfrm>
            <a:off x="2005252" y="969631"/>
            <a:ext cx="750710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luận</a:t>
            </a:r>
            <a:endParaRPr lang="zh-CN" altLang="en-US" sz="72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3B6943-22DB-44C2-BC9F-D7BFD87B6B7C}"/>
              </a:ext>
            </a:extLst>
          </p:cNvPr>
          <p:cNvSpPr txBox="1"/>
          <p:nvPr/>
        </p:nvSpPr>
        <p:spPr>
          <a:xfrm>
            <a:off x="2005253" y="1854693"/>
            <a:ext cx="78612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277" y="1605064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8284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7" y="302171"/>
            <a:ext cx="1693532" cy="788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976864" y="2580372"/>
            <a:ext cx="5924424" cy="1696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>
              <a:spcBef>
                <a:spcPct val="50000"/>
              </a:spcBef>
            </a:pPr>
            <a:r>
              <a:rPr lang="en-US" altLang="zh-CN" sz="5211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5211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5211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5211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5211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5211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5211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!  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/>
          <p:nvPr/>
        </p:nvSpPr>
        <p:spPr>
          <a:xfrm>
            <a:off x="2421299" y="264470"/>
            <a:ext cx="7736688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333" b="1" i="0" u="none" strike="noStrike" kern="1200" cap="none" spc="67" normalizeH="0" baseline="0" noProof="0" dirty="0">
                <a:ln w="0"/>
                <a:solidFill>
                  <a:srgbClr val="C1DACD">
                    <a:lumMod val="2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rPr>
              <a:t>MỤC TIÊU </a:t>
            </a:r>
            <a:endParaRPr kumimoji="0" lang="zh-CN" altLang="en-US" sz="5333" b="1" i="0" u="none" strike="noStrike" kern="1200" cap="none" spc="67" normalizeH="0" baseline="0" noProof="0" dirty="0">
              <a:ln w="0"/>
              <a:solidFill>
                <a:srgbClr val="C1DACD">
                  <a:lumMod val="2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1724517" y="1521801"/>
            <a:ext cx="10272028" cy="1123712"/>
          </a:xfrm>
          <a:prstGeom prst="roundRect">
            <a:avLst/>
          </a:prstGeom>
          <a:solidFill>
            <a:schemeClr val="tx2"/>
          </a:solidFill>
          <a:ln>
            <a:solidFill>
              <a:srgbClr val="E4764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Nhận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biết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một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số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tình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huống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nguy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hiểm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khi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sử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dụng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đồ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dùng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trong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nhà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1834797" y="4490167"/>
            <a:ext cx="10023527" cy="1123712"/>
          </a:xfrm>
          <a:prstGeom prst="roundRect">
            <a:avLst/>
          </a:prstGeom>
          <a:solidFill>
            <a:schemeClr val="tx2"/>
          </a:solidFill>
          <a:ln w="19050">
            <a:solidFill>
              <a:srgbClr val="AD242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Biết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cách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xử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lý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đơn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giản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khi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mình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hoặc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người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khác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bị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thương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.</a:t>
            </a:r>
            <a:endParaRPr kumimoji="0" lang="zh-CN" altLang="en-US" sz="3000" b="1" i="0" u="none" strike="noStrike" kern="0" cap="none" spc="67" normalizeH="0" baseline="0" noProof="0" dirty="0">
              <a:ln w="0"/>
              <a:solidFill>
                <a:srgbClr val="FCE0D6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+mn-cs"/>
              <a:sym typeface="Arial"/>
            </a:endParaRPr>
          </a:p>
        </p:txBody>
      </p:sp>
      <p:sp>
        <p:nvSpPr>
          <p:cNvPr id="11" name="等腰三角形 16"/>
          <p:cNvSpPr/>
          <p:nvPr/>
        </p:nvSpPr>
        <p:spPr>
          <a:xfrm rot="5400000">
            <a:off x="1333168" y="1620551"/>
            <a:ext cx="362373" cy="312392"/>
          </a:xfrm>
          <a:prstGeom prst="triangle">
            <a:avLst/>
          </a:prstGeom>
          <a:solidFill>
            <a:schemeClr val="tx2"/>
          </a:solidFill>
          <a:ln>
            <a:solidFill>
              <a:srgbClr val="E47644"/>
            </a:solidFill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 dirty="0">
              <a:ln>
                <a:noFill/>
              </a:ln>
              <a:solidFill>
                <a:srgbClr val="FCE0D6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4" name="组合 27"/>
          <p:cNvGrpSpPr/>
          <p:nvPr/>
        </p:nvGrpSpPr>
        <p:grpSpPr>
          <a:xfrm>
            <a:off x="308684" y="1229772"/>
            <a:ext cx="1037341" cy="1043852"/>
            <a:chOff x="1822662" y="2129767"/>
            <a:chExt cx="1548976" cy="1548976"/>
          </a:xfrm>
        </p:grpSpPr>
        <p:sp>
          <p:nvSpPr>
            <p:cNvPr id="15" name="椭圆 2"/>
            <p:cNvSpPr/>
            <p:nvPr/>
          </p:nvSpPr>
          <p:spPr>
            <a:xfrm>
              <a:off x="1822662" y="2129767"/>
              <a:ext cx="1548976" cy="15489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16" name="椭圆 7"/>
            <p:cNvSpPr/>
            <p:nvPr/>
          </p:nvSpPr>
          <p:spPr>
            <a:xfrm>
              <a:off x="1968262" y="2275367"/>
              <a:ext cx="1257776" cy="1257776"/>
            </a:xfrm>
            <a:prstGeom prst="ellipse">
              <a:avLst/>
            </a:prstGeom>
            <a:noFill/>
            <a:ln w="6350">
              <a:solidFill>
                <a:schemeClr val="tx2"/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22" name="组合 29"/>
          <p:cNvGrpSpPr/>
          <p:nvPr/>
        </p:nvGrpSpPr>
        <p:grpSpPr>
          <a:xfrm>
            <a:off x="282934" y="2592701"/>
            <a:ext cx="1037341" cy="1043852"/>
            <a:chOff x="6487796" y="2129767"/>
            <a:chExt cx="1548976" cy="1548976"/>
          </a:xfrm>
          <a:solidFill>
            <a:schemeClr val="accent2">
              <a:lumMod val="25000"/>
            </a:schemeClr>
          </a:solidFill>
        </p:grpSpPr>
        <p:sp>
          <p:nvSpPr>
            <p:cNvPr id="23" name="椭圆 4"/>
            <p:cNvSpPr/>
            <p:nvPr/>
          </p:nvSpPr>
          <p:spPr>
            <a:xfrm>
              <a:off x="6487796" y="2129767"/>
              <a:ext cx="1548976" cy="154897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  <a:cs typeface="+mn-cs"/>
                  <a:sym typeface="Arial"/>
                </a:rPr>
                <a:t>3</a:t>
              </a: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4" name="椭圆 9"/>
            <p:cNvSpPr/>
            <p:nvPr/>
          </p:nvSpPr>
          <p:spPr>
            <a:xfrm>
              <a:off x="6633396" y="2275367"/>
              <a:ext cx="1257776" cy="1257776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26" name="组合 30"/>
          <p:cNvGrpSpPr/>
          <p:nvPr/>
        </p:nvGrpSpPr>
        <p:grpSpPr>
          <a:xfrm>
            <a:off x="406191" y="4274708"/>
            <a:ext cx="1037341" cy="1043852"/>
            <a:chOff x="8820362" y="2129767"/>
            <a:chExt cx="1548976" cy="1548976"/>
          </a:xfrm>
          <a:solidFill>
            <a:schemeClr val="accent6">
              <a:lumMod val="50000"/>
            </a:schemeClr>
          </a:solidFill>
        </p:grpSpPr>
        <p:sp>
          <p:nvSpPr>
            <p:cNvPr id="27" name="椭圆 5"/>
            <p:cNvSpPr/>
            <p:nvPr/>
          </p:nvSpPr>
          <p:spPr>
            <a:xfrm>
              <a:off x="8820362" y="2129767"/>
              <a:ext cx="1548976" cy="154897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8" name="椭圆 10"/>
            <p:cNvSpPr/>
            <p:nvPr/>
          </p:nvSpPr>
          <p:spPr>
            <a:xfrm>
              <a:off x="8965962" y="2275367"/>
              <a:ext cx="1257776" cy="1257776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30" name="等腰三角形 18"/>
          <p:cNvSpPr/>
          <p:nvPr/>
        </p:nvSpPr>
        <p:spPr>
          <a:xfrm rot="5400000">
            <a:off x="1457978" y="4640438"/>
            <a:ext cx="362373" cy="312392"/>
          </a:xfrm>
          <a:prstGeom prst="triangle">
            <a:avLst/>
          </a:prstGeom>
          <a:solidFill>
            <a:schemeClr val="tx2"/>
          </a:solidFill>
          <a:ln>
            <a:solidFill>
              <a:srgbClr val="AD2424"/>
            </a:solidFill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 dirty="0">
              <a:ln>
                <a:noFill/>
              </a:ln>
              <a:solidFill>
                <a:srgbClr val="FCE0D6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31" name="组合 30"/>
          <p:cNvGrpSpPr/>
          <p:nvPr/>
        </p:nvGrpSpPr>
        <p:grpSpPr>
          <a:xfrm flipH="1">
            <a:off x="9061305" y="-286413"/>
            <a:ext cx="10609791" cy="2091124"/>
            <a:chOff x="2712689" y="826099"/>
            <a:chExt cx="6596134" cy="1086593"/>
          </a:xfrm>
        </p:grpSpPr>
        <p:pic>
          <p:nvPicPr>
            <p:cNvPr id="32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927">
              <a:off x="8784324" y="826099"/>
              <a:ext cx="524499" cy="6564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任意多边形: 形状 29"/>
            <p:cNvSpPr/>
            <p:nvPr/>
          </p:nvSpPr>
          <p:spPr>
            <a:xfrm>
              <a:off x="2712689" y="1131494"/>
              <a:ext cx="6146800" cy="781198"/>
            </a:xfrm>
            <a:custGeom>
              <a:avLst/>
              <a:gdLst>
                <a:gd name="connsiteX0" fmla="*/ 0 w 6388100"/>
                <a:gd name="connsiteY0" fmla="*/ 927159 h 927159"/>
                <a:gd name="connsiteX1" fmla="*/ 939800 w 6388100"/>
                <a:gd name="connsiteY1" fmla="*/ 114359 h 927159"/>
                <a:gd name="connsiteX2" fmla="*/ 2476500 w 6388100"/>
                <a:gd name="connsiteY2" fmla="*/ 558859 h 927159"/>
                <a:gd name="connsiteX3" fmla="*/ 3860800 w 6388100"/>
                <a:gd name="connsiteY3" fmla="*/ 59 h 927159"/>
                <a:gd name="connsiteX4" fmla="*/ 5105400 w 6388100"/>
                <a:gd name="connsiteY4" fmla="*/ 520759 h 927159"/>
                <a:gd name="connsiteX5" fmla="*/ 6388100 w 6388100"/>
                <a:gd name="connsiteY5" fmla="*/ 114359 h 9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8100" h="927159">
                  <a:moveTo>
                    <a:pt x="0" y="927159"/>
                  </a:moveTo>
                  <a:cubicBezTo>
                    <a:pt x="263525" y="551450"/>
                    <a:pt x="527050" y="175742"/>
                    <a:pt x="939800" y="114359"/>
                  </a:cubicBezTo>
                  <a:cubicBezTo>
                    <a:pt x="1352550" y="52976"/>
                    <a:pt x="1989667" y="577909"/>
                    <a:pt x="2476500" y="558859"/>
                  </a:cubicBezTo>
                  <a:cubicBezTo>
                    <a:pt x="2963333" y="539809"/>
                    <a:pt x="3422650" y="6409"/>
                    <a:pt x="3860800" y="59"/>
                  </a:cubicBezTo>
                  <a:cubicBezTo>
                    <a:pt x="4298950" y="-6291"/>
                    <a:pt x="4684183" y="501709"/>
                    <a:pt x="5105400" y="520759"/>
                  </a:cubicBezTo>
                  <a:cubicBezTo>
                    <a:pt x="5526617" y="539809"/>
                    <a:pt x="5957358" y="327084"/>
                    <a:pt x="6388100" y="114359"/>
                  </a:cubicBezTo>
                </a:path>
              </a:pathLst>
            </a:custGeom>
            <a:noFill/>
            <a:ln cap="rnd" cmpd="sng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  <a:gs pos="72000">
                    <a:schemeClr val="bg1">
                      <a:alpha val="37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CE0D6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34" name="矩形: 圆角 2"/>
          <p:cNvSpPr/>
          <p:nvPr/>
        </p:nvSpPr>
        <p:spPr>
          <a:xfrm flipH="1">
            <a:off x="2253276" y="290193"/>
            <a:ext cx="7796704" cy="871015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w="28575" cap="rnd" cmpd="sng">
            <a:solidFill>
              <a:schemeClr val="tx2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867" b="1" i="0" u="none" strike="noStrike" kern="0" cap="none" spc="67" normalizeH="0" baseline="0" noProof="0" dirty="0">
              <a:ln w="0"/>
              <a:solidFill>
                <a:srgbClr val="25303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33135" y="3223816"/>
            <a:ext cx="32573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Arial"/>
                <a:sym typeface="Arial"/>
              </a:rPr>
              <a:t>2</a:t>
            </a:r>
            <a:endParaRPr kumimoji="0" lang="zh-CN" altLang="en-US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5" name="文本框 12"/>
          <p:cNvSpPr txBox="1"/>
          <p:nvPr/>
        </p:nvSpPr>
        <p:spPr>
          <a:xfrm>
            <a:off x="1795361" y="2909373"/>
            <a:ext cx="10130340" cy="1191816"/>
          </a:xfrm>
          <a:prstGeom prst="roundRect">
            <a:avLst/>
          </a:prstGeom>
          <a:solidFill>
            <a:schemeClr val="tx2"/>
          </a:solidFill>
          <a:ln>
            <a:solidFill>
              <a:srgbClr val="55677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Biết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sử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dụng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an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toàn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các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thiết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bị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điện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.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Có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ý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thức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giữ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an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toàn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cho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bản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và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xung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quanh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等腰三角形 18"/>
          <p:cNvSpPr/>
          <p:nvPr/>
        </p:nvSpPr>
        <p:spPr>
          <a:xfrm rot="5400000">
            <a:off x="1353974" y="2999202"/>
            <a:ext cx="362373" cy="312392"/>
          </a:xfrm>
          <a:prstGeom prst="triangle">
            <a:avLst/>
          </a:prstGeom>
          <a:solidFill>
            <a:schemeClr val="tx2"/>
          </a:solidFill>
          <a:ln>
            <a:solidFill>
              <a:srgbClr val="264033"/>
            </a:solidFill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 dirty="0">
              <a:ln>
                <a:noFill/>
              </a:ln>
              <a:solidFill>
                <a:srgbClr val="FCE0D6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929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  <p:bldP spid="30" grpId="0" animBg="1"/>
      <p:bldP spid="34" grpId="0" animBg="1"/>
      <p:bldP spid="35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图片 38918" descr="1-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660" y="2230085"/>
            <a:ext cx="2814894" cy="41913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233" y="1516595"/>
            <a:ext cx="3166476" cy="5044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图片 38919" descr="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362" y="-33319"/>
            <a:ext cx="6249065" cy="62128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9221">
            <a:extLst>
              <a:ext uri="{FF2B5EF4-FFF2-40B4-BE49-F238E27FC236}">
                <a16:creationId xmlns:a16="http://schemas.microsoft.com/office/drawing/2014/main" id="{97F446B4-3252-42BF-94C9-E46C022CFFC5}"/>
              </a:ext>
            </a:extLst>
          </p:cNvPr>
          <p:cNvSpPr txBox="1"/>
          <p:nvPr/>
        </p:nvSpPr>
        <p:spPr>
          <a:xfrm>
            <a:off x="4040850" y="2505670"/>
            <a:ext cx="255886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 2</a:t>
            </a:r>
            <a:endParaRPr lang="zh-CN" altLang="en-US" sz="80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894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" y="-104503"/>
            <a:ext cx="12167554" cy="6972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9221"/>
          <p:cNvSpPr txBox="1"/>
          <p:nvPr/>
        </p:nvSpPr>
        <p:spPr>
          <a:xfrm>
            <a:off x="4343571" y="1759788"/>
            <a:ext cx="3766759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140460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khám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phá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3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D3DA2C-3C59-407E-B8FE-8F63910608B0}"/>
              </a:ext>
            </a:extLst>
          </p:cNvPr>
          <p:cNvGrpSpPr/>
          <p:nvPr/>
        </p:nvGrpSpPr>
        <p:grpSpPr>
          <a:xfrm>
            <a:off x="159026" y="1166190"/>
            <a:ext cx="11926957" cy="5718313"/>
            <a:chOff x="0" y="914400"/>
            <a:chExt cx="7297182" cy="42394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3DD4ED-A23A-4BC4-ACDA-757F40E0B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>
              <a:fillRect/>
            </a:stretch>
          </p:blipFill>
          <p:spPr>
            <a:xfrm>
              <a:off x="0" y="914400"/>
              <a:ext cx="4864788" cy="42117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4069C6-6325-42E7-85AC-BD4A07524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>
              <a:fillRect/>
            </a:stretch>
          </p:blipFill>
          <p:spPr>
            <a:xfrm>
              <a:off x="4864788" y="914400"/>
              <a:ext cx="2432394" cy="42394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82782B-F90B-4D66-9373-7F0AF6499810}"/>
              </a:ext>
            </a:extLst>
          </p:cNvPr>
          <p:cNvSpPr txBox="1"/>
          <p:nvPr/>
        </p:nvSpPr>
        <p:spPr>
          <a:xfrm>
            <a:off x="477078" y="62468"/>
            <a:ext cx="10734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9120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1A53EC-0E39-4E64-AAF7-266C80135D6A}"/>
              </a:ext>
            </a:extLst>
          </p:cNvPr>
          <p:cNvSpPr txBox="1"/>
          <p:nvPr/>
        </p:nvSpPr>
        <p:spPr>
          <a:xfrm>
            <a:off x="-1" y="0"/>
            <a:ext cx="11909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Vì sao em Hoa bị bỏng?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Hoa làm gì trong tình huống đó?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Em thấy Hoa xử lý như trên có đúng không?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BA972B-1DC3-4413-AB26-D5A6B05DEC5D}"/>
              </a:ext>
            </a:extLst>
          </p:cNvPr>
          <p:cNvGrpSpPr/>
          <p:nvPr/>
        </p:nvGrpSpPr>
        <p:grpSpPr>
          <a:xfrm>
            <a:off x="228599" y="1569660"/>
            <a:ext cx="11314043" cy="5288340"/>
            <a:chOff x="0" y="914400"/>
            <a:chExt cx="7297182" cy="42394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F6D653-D44D-42DB-8664-104DF529B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>
              <a:fillRect/>
            </a:stretch>
          </p:blipFill>
          <p:spPr>
            <a:xfrm>
              <a:off x="0" y="914400"/>
              <a:ext cx="4864788" cy="42117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75B442-AC9B-45B1-88ED-B80056FFA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>
              <a:fillRect/>
            </a:stretch>
          </p:blipFill>
          <p:spPr>
            <a:xfrm>
              <a:off x="4864788" y="914400"/>
              <a:ext cx="2432394" cy="42394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777088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367B5F4-D412-482C-90C0-4BDEC87C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8" y="0"/>
            <a:ext cx="12192000" cy="6858000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4987690C-84EB-4C9B-AAD9-2291CB2A33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534" y="561703"/>
            <a:ext cx="6509648" cy="394403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60D35E4-7721-4294-A4CB-452435DA1718}"/>
              </a:ext>
            </a:extLst>
          </p:cNvPr>
          <p:cNvSpPr txBox="1"/>
          <p:nvPr/>
        </p:nvSpPr>
        <p:spPr>
          <a:xfrm>
            <a:off x="4880973" y="2019046"/>
            <a:ext cx="6248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odoni" panose="020B7200000000000000" pitchFamily="34" charset="0"/>
                <a:ea typeface="+mn-ea"/>
                <a:cs typeface="Courier New" panose="02070309020205020404" pitchFamily="49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291356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" y="-104503"/>
            <a:ext cx="12167554" cy="6972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9221"/>
          <p:cNvSpPr txBox="1"/>
          <p:nvPr/>
        </p:nvSpPr>
        <p:spPr>
          <a:xfrm>
            <a:off x="4343571" y="1759788"/>
            <a:ext cx="3766759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140460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hành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59" y="0"/>
            <a:ext cx="1029471" cy="1101969"/>
          </a:xfrm>
          <a:prstGeom prst="rect">
            <a:avLst/>
          </a:prstGeom>
        </p:spPr>
      </p:pic>
      <p:pic>
        <p:nvPicPr>
          <p:cNvPr id="17" name="图片 28" descr="图片包含 轮子&#10;&#10;已生成高可信度的说明">
            <a:extLst>
              <a:ext uri="{FF2B5EF4-FFF2-40B4-BE49-F238E27FC236}">
                <a16:creationId xmlns:a16="http://schemas.microsoft.com/office/drawing/2014/main" id="{E943834D-3DD2-4143-84D7-2311AC8C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76" y="5595124"/>
            <a:ext cx="6083904" cy="1065871"/>
          </a:xfrm>
          <a:prstGeom prst="rect">
            <a:avLst/>
          </a:prstGeom>
        </p:spPr>
      </p:pic>
      <p:pic>
        <p:nvPicPr>
          <p:cNvPr id="22" name="图片 27">
            <a:extLst>
              <a:ext uri="{FF2B5EF4-FFF2-40B4-BE49-F238E27FC236}">
                <a16:creationId xmlns:a16="http://schemas.microsoft.com/office/drawing/2014/main" id="{F6259226-7400-4160-82C4-36E42F56C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628046" y="3845243"/>
            <a:ext cx="3093983" cy="4376489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AAE2F3B3-78AA-49FC-BF46-04526A5F7F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433" y="5053476"/>
            <a:ext cx="2105034" cy="186415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08E6102-E975-4B83-864A-483C71A56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19" y="1858638"/>
            <a:ext cx="3372609" cy="2239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D55166C1-8044-4484-86B4-842D29249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98" y="1865426"/>
            <a:ext cx="3178035" cy="2233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18EA96-0E21-438E-B7F3-D3A772E0C102}"/>
              </a:ext>
            </a:extLst>
          </p:cNvPr>
          <p:cNvSpPr txBox="1"/>
          <p:nvPr/>
        </p:nvSpPr>
        <p:spPr>
          <a:xfrm>
            <a:off x="1575185" y="470781"/>
            <a:ext cx="981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cách, em thấy cách nào đúng? Vì sao?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E9F720B4-A952-44A9-82BB-67807F65E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70" y="4098496"/>
            <a:ext cx="4366592" cy="2439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10830246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ndelion Thesis by Slidesgo">
  <a:themeElements>
    <a:clrScheme name="Simple Light">
      <a:dk1>
        <a:srgbClr val="343B47"/>
      </a:dk1>
      <a:lt1>
        <a:srgbClr val="FCE0D6"/>
      </a:lt1>
      <a:dk2>
        <a:srgbClr val="253038"/>
      </a:dk2>
      <a:lt2>
        <a:srgbClr val="FFFFFF"/>
      </a:lt2>
      <a:accent1>
        <a:srgbClr val="E47644"/>
      </a:accent1>
      <a:accent2>
        <a:srgbClr val="C1DACD"/>
      </a:accent2>
      <a:accent3>
        <a:srgbClr val="556774"/>
      </a:accent3>
      <a:accent4>
        <a:srgbClr val="C1DACD"/>
      </a:accent4>
      <a:accent5>
        <a:srgbClr val="E47644"/>
      </a:accent5>
      <a:accent6>
        <a:srgbClr val="EFB2B2"/>
      </a:accent6>
      <a:hlink>
        <a:srgbClr val="2530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300</Words>
  <Application>Microsoft Office PowerPoint</Application>
  <PresentationFormat>Widescreen</PresentationFormat>
  <Paragraphs>45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.VnBodoni</vt:lpstr>
      <vt:lpstr>Arial</vt:lpstr>
      <vt:lpstr>Calibri</vt:lpstr>
      <vt:lpstr>Calibri Light</vt:lpstr>
      <vt:lpstr>Cambria</vt:lpstr>
      <vt:lpstr>Montserrat</vt:lpstr>
      <vt:lpstr>Pangolin</vt:lpstr>
      <vt:lpstr>Questrial</vt:lpstr>
      <vt:lpstr>Rozha One</vt:lpstr>
      <vt:lpstr>Times New Roman</vt:lpstr>
      <vt:lpstr>UVN Minh Map</vt:lpstr>
      <vt:lpstr>Chủ đề Office</vt:lpstr>
      <vt:lpstr>Dandelion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 Trang</dc:creator>
  <cp:lastModifiedBy>Ms Quyen</cp:lastModifiedBy>
  <cp:revision>39</cp:revision>
  <dcterms:created xsi:type="dcterms:W3CDTF">2021-08-26T02:57:21Z</dcterms:created>
  <dcterms:modified xsi:type="dcterms:W3CDTF">2023-09-24T16:23:45Z</dcterms:modified>
</cp:coreProperties>
</file>