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84" r:id="rId2"/>
    <p:sldId id="257" r:id="rId3"/>
    <p:sldId id="260" r:id="rId4"/>
    <p:sldId id="261" r:id="rId5"/>
    <p:sldId id="259" r:id="rId6"/>
    <p:sldId id="256" r:id="rId7"/>
    <p:sldId id="262" r:id="rId8"/>
    <p:sldId id="278" r:id="rId9"/>
    <p:sldId id="258" r:id="rId10"/>
    <p:sldId id="265" r:id="rId11"/>
    <p:sldId id="279" r:id="rId12"/>
    <p:sldId id="274" r:id="rId13"/>
    <p:sldId id="280" r:id="rId14"/>
    <p:sldId id="283" r:id="rId15"/>
    <p:sldId id="281" r:id="rId16"/>
    <p:sldId id="276" r:id="rId17"/>
  </p:sldIdLst>
  <p:sldSz cx="12192000" cy="6858000"/>
  <p:notesSz cx="6858000" cy="9144000"/>
  <p:embeddedFontLst>
    <p:embeddedFont>
      <p:font typeface="#9Slide01 Noi dung ngan" panose="020B0604020202020204" charset="0"/>
      <p:regular r:id="rId19"/>
    </p:embeddedFont>
    <p:embeddedFont>
      <p:font typeface="Arial-Rounded" panose="020B0500000000000000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6347"/>
    <a:srgbClr val="9E7151"/>
    <a:srgbClr val="3D562C"/>
    <a:srgbClr val="E84482"/>
    <a:srgbClr val="F5ADC8"/>
    <a:srgbClr val="FDB9B9"/>
    <a:srgbClr val="E96E09"/>
    <a:srgbClr val="FCB913"/>
    <a:srgbClr val="F6801F"/>
    <a:srgbClr val="EA5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8" autoAdjust="0"/>
    <p:restoredTop sz="94660"/>
  </p:normalViewPr>
  <p:slideViewPr>
    <p:cSldViewPr>
      <p:cViewPr varScale="1">
        <p:scale>
          <a:sx n="62" d="100"/>
          <a:sy n="62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23106-09BC-41E8-9686-AAF514DDE3D0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D6B0-D12C-49E3-84EF-3863CFCC2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3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6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svg"/><Relationship Id="rId7" Type="http://schemas.openxmlformats.org/officeDocument/2006/relationships/image" Target="../media/image13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0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.png"/><Relationship Id="rId18" Type="http://schemas.openxmlformats.org/officeDocument/2006/relationships/image" Target="../media/image2.png"/><Relationship Id="rId3" Type="http://schemas.openxmlformats.org/officeDocument/2006/relationships/image" Target="../media/image18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6.svg"/><Relationship Id="rId2" Type="http://schemas.openxmlformats.org/officeDocument/2006/relationships/image" Target="../media/image17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2.svg"/><Relationship Id="rId14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.png"/><Relationship Id="rId18" Type="http://schemas.openxmlformats.org/officeDocument/2006/relationships/image" Target="../media/image2.png"/><Relationship Id="rId3" Type="http://schemas.openxmlformats.org/officeDocument/2006/relationships/image" Target="../media/image18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6.svg"/><Relationship Id="rId2" Type="http://schemas.openxmlformats.org/officeDocument/2006/relationships/image" Target="../media/image17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2.svg"/><Relationship Id="rId14" Type="http://schemas.openxmlformats.org/officeDocument/2006/relationships/image" Target="../media/image1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25A6E7AC-77CD-92F8-FE10-4D08348AF74A}"/>
              </a:ext>
            </a:extLst>
          </p:cNvPr>
          <p:cNvSpPr/>
          <p:nvPr userDrawn="1"/>
        </p:nvSpPr>
        <p:spPr>
          <a:xfrm>
            <a:off x="0" y="0"/>
            <a:ext cx="12192000" cy="1676400"/>
          </a:xfrm>
          <a:custGeom>
            <a:avLst/>
            <a:gdLst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1371600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918927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918927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072836"/>
              <a:gd name="connsiteX1" fmla="*/ 12192000 w 12192000"/>
              <a:gd name="connsiteY1" fmla="*/ 0 h 1072836"/>
              <a:gd name="connsiteX2" fmla="*/ 12192000 w 12192000"/>
              <a:gd name="connsiteY2" fmla="*/ 918927 h 1072836"/>
              <a:gd name="connsiteX3" fmla="*/ 0 w 12192000"/>
              <a:gd name="connsiteY3" fmla="*/ 1072836 h 1072836"/>
              <a:gd name="connsiteX4" fmla="*/ 0 w 12192000"/>
              <a:gd name="connsiteY4" fmla="*/ 0 h 1072836"/>
              <a:gd name="connsiteX0" fmla="*/ 0 w 12192000"/>
              <a:gd name="connsiteY0" fmla="*/ 0 h 1072836"/>
              <a:gd name="connsiteX1" fmla="*/ 12192000 w 12192000"/>
              <a:gd name="connsiteY1" fmla="*/ 0 h 1072836"/>
              <a:gd name="connsiteX2" fmla="*/ 12192000 w 12192000"/>
              <a:gd name="connsiteY2" fmla="*/ 918927 h 1072836"/>
              <a:gd name="connsiteX3" fmla="*/ 0 w 12192000"/>
              <a:gd name="connsiteY3" fmla="*/ 1072836 h 1072836"/>
              <a:gd name="connsiteX4" fmla="*/ 0 w 12192000"/>
              <a:gd name="connsiteY4" fmla="*/ 0 h 1072836"/>
              <a:gd name="connsiteX0" fmla="*/ 0 w 12192000"/>
              <a:gd name="connsiteY0" fmla="*/ 0 h 1444467"/>
              <a:gd name="connsiteX1" fmla="*/ 12192000 w 12192000"/>
              <a:gd name="connsiteY1" fmla="*/ 0 h 1444467"/>
              <a:gd name="connsiteX2" fmla="*/ 12192000 w 12192000"/>
              <a:gd name="connsiteY2" fmla="*/ 918927 h 1444467"/>
              <a:gd name="connsiteX3" fmla="*/ 0 w 12192000"/>
              <a:gd name="connsiteY3" fmla="*/ 1072836 h 1444467"/>
              <a:gd name="connsiteX4" fmla="*/ 0 w 12192000"/>
              <a:gd name="connsiteY4" fmla="*/ 0 h 1444467"/>
              <a:gd name="connsiteX0" fmla="*/ 0 w 12192000"/>
              <a:gd name="connsiteY0" fmla="*/ 0 h 1406180"/>
              <a:gd name="connsiteX1" fmla="*/ 12192000 w 12192000"/>
              <a:gd name="connsiteY1" fmla="*/ 0 h 1406180"/>
              <a:gd name="connsiteX2" fmla="*/ 12192000 w 12192000"/>
              <a:gd name="connsiteY2" fmla="*/ 656377 h 1406180"/>
              <a:gd name="connsiteX3" fmla="*/ 0 w 12192000"/>
              <a:gd name="connsiteY3" fmla="*/ 1072836 h 1406180"/>
              <a:gd name="connsiteX4" fmla="*/ 0 w 12192000"/>
              <a:gd name="connsiteY4" fmla="*/ 0 h 1406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406180">
                <a:moveTo>
                  <a:pt x="0" y="0"/>
                </a:moveTo>
                <a:lnTo>
                  <a:pt x="12192000" y="0"/>
                </a:lnTo>
                <a:lnTo>
                  <a:pt x="12192000" y="656377"/>
                </a:lnTo>
                <a:cubicBezTo>
                  <a:pt x="8010305" y="255006"/>
                  <a:pt x="3665647" y="2144163"/>
                  <a:pt x="0" y="10728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CB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HẠM DUYÊN 2 - 9Slide.vn">
            <a:extLst>
              <a:ext uri="{FF2B5EF4-FFF2-40B4-BE49-F238E27FC236}">
                <a16:creationId xmlns:a16="http://schemas.microsoft.com/office/drawing/2014/main" id="{6B5FA54A-4C48-2DF6-E200-DAB1F7863C93}"/>
              </a:ext>
            </a:extLst>
          </p:cNvPr>
          <p:cNvSpPr/>
          <p:nvPr userDrawn="1"/>
        </p:nvSpPr>
        <p:spPr>
          <a:xfrm>
            <a:off x="0" y="0"/>
            <a:ext cx="2311400" cy="1498600"/>
          </a:xfrm>
          <a:custGeom>
            <a:avLst/>
            <a:gdLst>
              <a:gd name="connsiteX0" fmla="*/ 0 w 2311400"/>
              <a:gd name="connsiteY0" fmla="*/ 0 h 1347459"/>
              <a:gd name="connsiteX1" fmla="*/ 2281572 w 2311400"/>
              <a:gd name="connsiteY1" fmla="*/ 0 h 1347459"/>
              <a:gd name="connsiteX2" fmla="*/ 2311400 w 2311400"/>
              <a:gd name="connsiteY2" fmla="*/ 209834 h 1347459"/>
              <a:gd name="connsiteX3" fmla="*/ 707219 w 2311400"/>
              <a:gd name="connsiteY3" fmla="*/ 1347459 h 1347459"/>
              <a:gd name="connsiteX4" fmla="*/ 82799 w 2311400"/>
              <a:gd name="connsiteY4" fmla="*/ 1258059 h 1347459"/>
              <a:gd name="connsiteX5" fmla="*/ 0 w 2311400"/>
              <a:gd name="connsiteY5" fmla="*/ 1226187 h 1347459"/>
              <a:gd name="connsiteX0" fmla="*/ 0 w 2311400"/>
              <a:gd name="connsiteY0" fmla="*/ 0 h 1461759"/>
              <a:gd name="connsiteX1" fmla="*/ 2281572 w 2311400"/>
              <a:gd name="connsiteY1" fmla="*/ 0 h 1461759"/>
              <a:gd name="connsiteX2" fmla="*/ 2311400 w 2311400"/>
              <a:gd name="connsiteY2" fmla="*/ 209834 h 1461759"/>
              <a:gd name="connsiteX3" fmla="*/ 935819 w 2311400"/>
              <a:gd name="connsiteY3" fmla="*/ 1461759 h 1461759"/>
              <a:gd name="connsiteX4" fmla="*/ 82799 w 2311400"/>
              <a:gd name="connsiteY4" fmla="*/ 1258059 h 1461759"/>
              <a:gd name="connsiteX5" fmla="*/ 0 w 2311400"/>
              <a:gd name="connsiteY5" fmla="*/ 1226187 h 1461759"/>
              <a:gd name="connsiteX6" fmla="*/ 0 w 2311400"/>
              <a:gd name="connsiteY6" fmla="*/ 0 h 146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1400" h="1461759">
                <a:moveTo>
                  <a:pt x="0" y="0"/>
                </a:moveTo>
                <a:lnTo>
                  <a:pt x="2281572" y="0"/>
                </a:lnTo>
                <a:lnTo>
                  <a:pt x="2311400" y="209834"/>
                </a:lnTo>
                <a:cubicBezTo>
                  <a:pt x="2311400" y="838127"/>
                  <a:pt x="1821785" y="1461759"/>
                  <a:pt x="935819" y="1461759"/>
                </a:cubicBezTo>
                <a:cubicBezTo>
                  <a:pt x="714328" y="1461759"/>
                  <a:pt x="274721" y="1315626"/>
                  <a:pt x="82799" y="1258059"/>
                </a:cubicBezTo>
                <a:lnTo>
                  <a:pt x="0" y="1226187"/>
                </a:lnTo>
                <a:lnTo>
                  <a:pt x="0" y="0"/>
                </a:lnTo>
                <a:close/>
              </a:path>
            </a:pathLst>
          </a:custGeom>
          <a:solidFill>
            <a:srgbClr val="F5821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2" name="PHẠM DUYÊN 3 - 9Slide.vn">
            <a:extLst>
              <a:ext uri="{FF2B5EF4-FFF2-40B4-BE49-F238E27FC236}">
                <a16:creationId xmlns:a16="http://schemas.microsoft.com/office/drawing/2014/main" id="{07EA7F0B-AC6E-98EA-A211-867B68DC9E11}"/>
              </a:ext>
            </a:extLst>
          </p:cNvPr>
          <p:cNvGrpSpPr/>
          <p:nvPr userDrawn="1"/>
        </p:nvGrpSpPr>
        <p:grpSpPr>
          <a:xfrm>
            <a:off x="0" y="5178131"/>
            <a:ext cx="3501054" cy="1720252"/>
            <a:chOff x="-39233" y="4481998"/>
            <a:chExt cx="3501054" cy="172025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9B85C88-9EA3-25D8-21A7-4BECB4F123B5}"/>
                </a:ext>
              </a:extLst>
            </p:cNvPr>
            <p:cNvSpPr>
              <a:spLocks/>
            </p:cNvSpPr>
            <p:nvPr userDrawn="1"/>
          </p:nvSpPr>
          <p:spPr>
            <a:xfrm flipH="1">
              <a:off x="18825" y="4481998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94F1F99-AC7E-9143-FE29-27DB8B841A8F}"/>
                </a:ext>
              </a:extLst>
            </p:cNvPr>
            <p:cNvSpPr>
              <a:spLocks/>
            </p:cNvSpPr>
            <p:nvPr/>
          </p:nvSpPr>
          <p:spPr>
            <a:xfrm flipH="1">
              <a:off x="-39233" y="4525541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pic>
        <p:nvPicPr>
          <p:cNvPr id="125" name="PHẠM DUYÊN 4 - 9Slide.vn">
            <a:extLst>
              <a:ext uri="{FF2B5EF4-FFF2-40B4-BE49-F238E27FC236}">
                <a16:creationId xmlns:a16="http://schemas.microsoft.com/office/drawing/2014/main" id="{5699EC55-B1EB-71B7-FEEB-CF93FA63D1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27375">
            <a:off x="2166786" y="4858206"/>
            <a:ext cx="696752" cy="716454"/>
          </a:xfrm>
          <a:prstGeom prst="rect">
            <a:avLst/>
          </a:prstGeom>
        </p:spPr>
      </p:pic>
      <p:pic>
        <p:nvPicPr>
          <p:cNvPr id="129" name="PHẠM DUYÊN 5 - 9Slide.vn">
            <a:extLst>
              <a:ext uri="{FF2B5EF4-FFF2-40B4-BE49-F238E27FC236}">
                <a16:creationId xmlns:a16="http://schemas.microsoft.com/office/drawing/2014/main" id="{E5C03AE9-5091-122B-07D8-16531BA7F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52189" y="1080642"/>
            <a:ext cx="1070189" cy="464926"/>
          </a:xfrm>
          <a:prstGeom prst="rect">
            <a:avLst/>
          </a:prstGeom>
        </p:spPr>
      </p:pic>
      <p:pic>
        <p:nvPicPr>
          <p:cNvPr id="130" name="PHẠM DUYÊN 6 - 9Slide.vn">
            <a:extLst>
              <a:ext uri="{FF2B5EF4-FFF2-40B4-BE49-F238E27FC236}">
                <a16:creationId xmlns:a16="http://schemas.microsoft.com/office/drawing/2014/main" id="{76017126-DF15-0489-8688-FD8B1C42BE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4424" y="3971433"/>
            <a:ext cx="543020" cy="517226"/>
          </a:xfrm>
          <a:prstGeom prst="rect">
            <a:avLst/>
          </a:prstGeom>
        </p:spPr>
      </p:pic>
      <p:grpSp>
        <p:nvGrpSpPr>
          <p:cNvPr id="133" name="PHẠM DUYÊN 7 - 9Slide.vn">
            <a:extLst>
              <a:ext uri="{FF2B5EF4-FFF2-40B4-BE49-F238E27FC236}">
                <a16:creationId xmlns:a16="http://schemas.microsoft.com/office/drawing/2014/main" id="{86472474-4839-F179-01C6-6D4AC5063E81}"/>
              </a:ext>
            </a:extLst>
          </p:cNvPr>
          <p:cNvGrpSpPr>
            <a:grpSpLocks/>
          </p:cNvGrpSpPr>
          <p:nvPr userDrawn="1"/>
        </p:nvGrpSpPr>
        <p:grpSpPr>
          <a:xfrm>
            <a:off x="2148078" y="5121433"/>
            <a:ext cx="10088922" cy="1761969"/>
            <a:chOff x="2406694" y="4553085"/>
            <a:chExt cx="10088922" cy="1687643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A39FDA4-EF42-1AD0-DC8E-A68ECAAC5F55}"/>
                </a:ext>
              </a:extLst>
            </p:cNvPr>
            <p:cNvSpPr>
              <a:spLocks/>
            </p:cNvSpPr>
            <p:nvPr/>
          </p:nvSpPr>
          <p:spPr>
            <a:xfrm>
              <a:off x="2489343" y="4553085"/>
              <a:ext cx="10006273" cy="168764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233BFFE-032E-63F1-F318-893C35599689}"/>
                </a:ext>
              </a:extLst>
            </p:cNvPr>
            <p:cNvSpPr>
              <a:spLocks/>
            </p:cNvSpPr>
            <p:nvPr/>
          </p:nvSpPr>
          <p:spPr>
            <a:xfrm>
              <a:off x="2406694" y="4614929"/>
              <a:ext cx="10006273" cy="160461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grpSp>
        <p:nvGrpSpPr>
          <p:cNvPr id="136" name="PHẠM DUYÊN 8 - 9Slide.vn">
            <a:extLst>
              <a:ext uri="{FF2B5EF4-FFF2-40B4-BE49-F238E27FC236}">
                <a16:creationId xmlns:a16="http://schemas.microsoft.com/office/drawing/2014/main" id="{4730A7AB-022C-7BA8-5DBF-56B8C4ADB978}"/>
              </a:ext>
            </a:extLst>
          </p:cNvPr>
          <p:cNvGrpSpPr>
            <a:grpSpLocks/>
          </p:cNvGrpSpPr>
          <p:nvPr userDrawn="1"/>
        </p:nvGrpSpPr>
        <p:grpSpPr>
          <a:xfrm>
            <a:off x="0" y="5855253"/>
            <a:ext cx="3442996" cy="1091649"/>
            <a:chOff x="0" y="5779052"/>
            <a:chExt cx="3205332" cy="1091649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03327E1F-D1FC-0BBF-512B-F1B06A8F9BED}"/>
                </a:ext>
              </a:extLst>
            </p:cNvPr>
            <p:cNvSpPr>
              <a:spLocks/>
            </p:cNvSpPr>
            <p:nvPr/>
          </p:nvSpPr>
          <p:spPr>
            <a:xfrm>
              <a:off x="63500" y="57790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70D7165-5FA3-4A19-3536-97D7BC5127F4}"/>
                </a:ext>
              </a:extLst>
            </p:cNvPr>
            <p:cNvSpPr>
              <a:spLocks/>
            </p:cNvSpPr>
            <p:nvPr/>
          </p:nvSpPr>
          <p:spPr>
            <a:xfrm>
              <a:off x="0" y="58171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grpSp>
        <p:nvGrpSpPr>
          <p:cNvPr id="139" name="PHẠM DUYÊN 9 - 9Slide.vn">
            <a:extLst>
              <a:ext uri="{FF2B5EF4-FFF2-40B4-BE49-F238E27FC236}">
                <a16:creationId xmlns:a16="http://schemas.microsoft.com/office/drawing/2014/main" id="{1A9A2F19-4F4D-3508-52A0-E4508F3C1934}"/>
              </a:ext>
            </a:extLst>
          </p:cNvPr>
          <p:cNvGrpSpPr>
            <a:grpSpLocks/>
          </p:cNvGrpSpPr>
          <p:nvPr userDrawn="1"/>
        </p:nvGrpSpPr>
        <p:grpSpPr>
          <a:xfrm>
            <a:off x="4853209" y="5867400"/>
            <a:ext cx="4819120" cy="990600"/>
            <a:chOff x="4940748" y="6017019"/>
            <a:chExt cx="4819120" cy="99060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126839A1-47C4-CE13-088D-1E0EEF57C9E7}"/>
                </a:ext>
              </a:extLst>
            </p:cNvPr>
            <p:cNvSpPr>
              <a:spLocks/>
            </p:cNvSpPr>
            <p:nvPr/>
          </p:nvSpPr>
          <p:spPr>
            <a:xfrm>
              <a:off x="4945189" y="6017019"/>
              <a:ext cx="4814679" cy="9906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9A57693-D307-B062-ECA0-C37C09307596}"/>
                </a:ext>
              </a:extLst>
            </p:cNvPr>
            <p:cNvSpPr>
              <a:spLocks/>
            </p:cNvSpPr>
            <p:nvPr/>
          </p:nvSpPr>
          <p:spPr>
            <a:xfrm>
              <a:off x="4940748" y="6093219"/>
              <a:ext cx="4736471" cy="9144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pic>
        <p:nvPicPr>
          <p:cNvPr id="142" name="PHẠM DUYÊN 10 - 9Slide.vn">
            <a:extLst>
              <a:ext uri="{FF2B5EF4-FFF2-40B4-BE49-F238E27FC236}">
                <a16:creationId xmlns:a16="http://schemas.microsoft.com/office/drawing/2014/main" id="{C813FA11-057F-927A-681E-A98E98BE5E6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52322" y="1811947"/>
            <a:ext cx="653482" cy="297374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144" name="PHẠM DUYÊN 11 - 9Slide.vn">
            <a:extLst>
              <a:ext uri="{FF2B5EF4-FFF2-40B4-BE49-F238E27FC236}">
                <a16:creationId xmlns:a16="http://schemas.microsoft.com/office/drawing/2014/main" id="{22AC045D-E671-4006-68B7-E7F31EEB90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743048" y="5688756"/>
            <a:ext cx="174798" cy="166496"/>
          </a:xfrm>
          <a:prstGeom prst="rect">
            <a:avLst/>
          </a:prstGeom>
        </p:spPr>
      </p:pic>
      <p:pic>
        <p:nvPicPr>
          <p:cNvPr id="145" name="PHẠM DUYÊN 12 - 9Slide.vn">
            <a:extLst>
              <a:ext uri="{FF2B5EF4-FFF2-40B4-BE49-F238E27FC236}">
                <a16:creationId xmlns:a16="http://schemas.microsoft.com/office/drawing/2014/main" id="{8DA9C87B-3E97-68D8-00BE-41159C8F8F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576944" y="5221862"/>
            <a:ext cx="653482" cy="297374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146" name="PHẠM DUYÊN 13 - 9Slide.vn">
            <a:extLst>
              <a:ext uri="{FF2B5EF4-FFF2-40B4-BE49-F238E27FC236}">
                <a16:creationId xmlns:a16="http://schemas.microsoft.com/office/drawing/2014/main" id="{0EC0F89F-92E6-CDD4-E474-49BDC158AEB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284690" y="5537158"/>
            <a:ext cx="653482" cy="297374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147" name="PHẠM DUYÊN 14 - 9Slide.vn">
            <a:extLst>
              <a:ext uri="{FF2B5EF4-FFF2-40B4-BE49-F238E27FC236}">
                <a16:creationId xmlns:a16="http://schemas.microsoft.com/office/drawing/2014/main" id="{24DEFB55-9334-3C9E-E5D8-D9C82FF974F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437292">
            <a:off x="10831647" y="2166908"/>
            <a:ext cx="949901" cy="2288918"/>
          </a:xfrm>
          <a:prstGeom prst="rect">
            <a:avLst/>
          </a:prstGeom>
        </p:spPr>
      </p:pic>
      <p:pic>
        <p:nvPicPr>
          <p:cNvPr id="148" name="PHẠM DUYÊN 15 - 9Slide.vn">
            <a:extLst>
              <a:ext uri="{FF2B5EF4-FFF2-40B4-BE49-F238E27FC236}">
                <a16:creationId xmlns:a16="http://schemas.microsoft.com/office/drawing/2014/main" id="{8BFE8AD2-619A-D04A-62BF-59BED9FD888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0394432">
            <a:off x="11446477" y="127192"/>
            <a:ext cx="478041" cy="455334"/>
          </a:xfrm>
          <a:prstGeom prst="rect">
            <a:avLst/>
          </a:prstGeom>
        </p:spPr>
      </p:pic>
      <p:grpSp>
        <p:nvGrpSpPr>
          <p:cNvPr id="149" name="PHẠM DUYÊN 16 - 9Slide.vn">
            <a:extLst>
              <a:ext uri="{FF2B5EF4-FFF2-40B4-BE49-F238E27FC236}">
                <a16:creationId xmlns:a16="http://schemas.microsoft.com/office/drawing/2014/main" id="{DD10EFE0-124F-1215-F689-ABE03D795A73}"/>
              </a:ext>
            </a:extLst>
          </p:cNvPr>
          <p:cNvGrpSpPr/>
          <p:nvPr userDrawn="1"/>
        </p:nvGrpSpPr>
        <p:grpSpPr>
          <a:xfrm>
            <a:off x="1053510" y="4681147"/>
            <a:ext cx="263455" cy="263455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E3F89C12-FAD7-5EF4-E84D-1C833D847577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88AD0A2-E931-250F-8ADC-864BE342C609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152" name="PHẠM DUYÊN 17 - 9Slide.vn">
            <a:extLst>
              <a:ext uri="{FF2B5EF4-FFF2-40B4-BE49-F238E27FC236}">
                <a16:creationId xmlns:a16="http://schemas.microsoft.com/office/drawing/2014/main" id="{4B7D727C-AE09-4199-C2DA-38C1C51F4E4D}"/>
              </a:ext>
            </a:extLst>
          </p:cNvPr>
          <p:cNvGrpSpPr/>
          <p:nvPr userDrawn="1"/>
        </p:nvGrpSpPr>
        <p:grpSpPr>
          <a:xfrm>
            <a:off x="312268" y="6093049"/>
            <a:ext cx="153172" cy="153172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2F0A59B-79A9-CE41-A5A5-F66D6CCB0E61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69A3F87C-1B6D-658E-F014-DAE867DB947D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155" name="PHẠM DUYÊN 18 - 9Slide.vn">
            <a:extLst>
              <a:ext uri="{FF2B5EF4-FFF2-40B4-BE49-F238E27FC236}">
                <a16:creationId xmlns:a16="http://schemas.microsoft.com/office/drawing/2014/main" id="{7BCA50AF-5CA6-6813-C71C-E06335EB1038}"/>
              </a:ext>
            </a:extLst>
          </p:cNvPr>
          <p:cNvGrpSpPr/>
          <p:nvPr userDrawn="1"/>
        </p:nvGrpSpPr>
        <p:grpSpPr>
          <a:xfrm>
            <a:off x="1951896" y="3041314"/>
            <a:ext cx="177678" cy="17768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08CE900-2FD3-335F-5C0F-EE36E4E2B7C8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65B25B3A-53A3-7CDA-8935-385C026D6606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158" name="PHẠM DUYÊN 19 - 9Slide.vn">
            <a:extLst>
              <a:ext uri="{FF2B5EF4-FFF2-40B4-BE49-F238E27FC236}">
                <a16:creationId xmlns:a16="http://schemas.microsoft.com/office/drawing/2014/main" id="{90E2983F-B37C-65F3-8C52-174684C9B166}"/>
              </a:ext>
            </a:extLst>
          </p:cNvPr>
          <p:cNvSpPr/>
          <p:nvPr userDrawn="1"/>
        </p:nvSpPr>
        <p:spPr>
          <a:xfrm>
            <a:off x="392322" y="4181032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59" name="PHẠM DUYÊN 20 - 9Slide.vn">
            <a:extLst>
              <a:ext uri="{FF2B5EF4-FFF2-40B4-BE49-F238E27FC236}">
                <a16:creationId xmlns:a16="http://schemas.microsoft.com/office/drawing/2014/main" id="{A4F5206E-3CDD-AFFC-E3EF-63C9FE5B13CE}"/>
              </a:ext>
            </a:extLst>
          </p:cNvPr>
          <p:cNvSpPr/>
          <p:nvPr userDrawn="1"/>
        </p:nvSpPr>
        <p:spPr>
          <a:xfrm>
            <a:off x="1560518" y="2768226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60" name="PHẠM DUYÊN 21 - 9Slide.vn">
            <a:extLst>
              <a:ext uri="{FF2B5EF4-FFF2-40B4-BE49-F238E27FC236}">
                <a16:creationId xmlns:a16="http://schemas.microsoft.com/office/drawing/2014/main" id="{2A1CC961-37B0-9740-7567-49E0C6CC013E}"/>
              </a:ext>
            </a:extLst>
          </p:cNvPr>
          <p:cNvSpPr/>
          <p:nvPr userDrawn="1"/>
        </p:nvSpPr>
        <p:spPr>
          <a:xfrm>
            <a:off x="1614260" y="3909644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61" name="PHẠM DUYÊN 22 - 9Slide.vn">
            <a:extLst>
              <a:ext uri="{FF2B5EF4-FFF2-40B4-BE49-F238E27FC236}">
                <a16:creationId xmlns:a16="http://schemas.microsoft.com/office/drawing/2014/main" id="{90380C3B-F1DD-5D5B-5600-A6E1D40181B2}"/>
              </a:ext>
            </a:extLst>
          </p:cNvPr>
          <p:cNvSpPr/>
          <p:nvPr userDrawn="1"/>
        </p:nvSpPr>
        <p:spPr>
          <a:xfrm>
            <a:off x="2357907" y="2311527"/>
            <a:ext cx="94776" cy="98031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62" name="PHẠM DUYÊN 23 - 9Slide.vn">
            <a:extLst>
              <a:ext uri="{FF2B5EF4-FFF2-40B4-BE49-F238E27FC236}">
                <a16:creationId xmlns:a16="http://schemas.microsoft.com/office/drawing/2014/main" id="{E8878803-822E-7EAD-9473-E0936A508C95}"/>
              </a:ext>
            </a:extLst>
          </p:cNvPr>
          <p:cNvSpPr/>
          <p:nvPr userDrawn="1"/>
        </p:nvSpPr>
        <p:spPr>
          <a:xfrm>
            <a:off x="1043503" y="3478242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63" name="PHẠM DUYÊN 24 - 9Slide.vn">
            <a:extLst>
              <a:ext uri="{FF2B5EF4-FFF2-40B4-BE49-F238E27FC236}">
                <a16:creationId xmlns:a16="http://schemas.microsoft.com/office/drawing/2014/main" id="{83AF586D-107D-E72C-089A-D2D573357269}"/>
              </a:ext>
            </a:extLst>
          </p:cNvPr>
          <p:cNvSpPr/>
          <p:nvPr userDrawn="1"/>
        </p:nvSpPr>
        <p:spPr>
          <a:xfrm>
            <a:off x="601723" y="538619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164" name="PHẠM DUYÊN 25 - 9Slide.vn">
            <a:extLst>
              <a:ext uri="{FF2B5EF4-FFF2-40B4-BE49-F238E27FC236}">
                <a16:creationId xmlns:a16="http://schemas.microsoft.com/office/drawing/2014/main" id="{F119FA4B-8150-F86A-3511-70CF348F5369}"/>
              </a:ext>
            </a:extLst>
          </p:cNvPr>
          <p:cNvGrpSpPr/>
          <p:nvPr userDrawn="1"/>
        </p:nvGrpSpPr>
        <p:grpSpPr>
          <a:xfrm>
            <a:off x="9496145" y="115674"/>
            <a:ext cx="263457" cy="263457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6BDD0A25-7BB9-943B-023F-2C164A6DEA81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30DF430-D1DE-781A-A8E9-9852A9608E9B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167" name="PHẠM DUYÊN 26 - 9Slide.vn">
            <a:extLst>
              <a:ext uri="{FF2B5EF4-FFF2-40B4-BE49-F238E27FC236}">
                <a16:creationId xmlns:a16="http://schemas.microsoft.com/office/drawing/2014/main" id="{A8BCE44A-587D-C008-928B-5207A5C0F7A9}"/>
              </a:ext>
            </a:extLst>
          </p:cNvPr>
          <p:cNvGrpSpPr/>
          <p:nvPr userDrawn="1"/>
        </p:nvGrpSpPr>
        <p:grpSpPr>
          <a:xfrm>
            <a:off x="9786994" y="1951554"/>
            <a:ext cx="263457" cy="263455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9761BA60-8F5E-3E73-1C59-C3BFEDEFFD61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D91F8A9-51B5-455E-F471-C66FC9C6F047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170" name="PHẠM DUYÊN 27 - 9Slide.vn">
            <a:extLst>
              <a:ext uri="{FF2B5EF4-FFF2-40B4-BE49-F238E27FC236}">
                <a16:creationId xmlns:a16="http://schemas.microsoft.com/office/drawing/2014/main" id="{EFE022E4-2696-54E4-184B-69942EDCDEFB}"/>
              </a:ext>
            </a:extLst>
          </p:cNvPr>
          <p:cNvGrpSpPr/>
          <p:nvPr userDrawn="1"/>
        </p:nvGrpSpPr>
        <p:grpSpPr>
          <a:xfrm>
            <a:off x="8321930" y="1027899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7294DD1-4961-9B6A-07FB-FA25E1165EAE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8A9A50A-C227-D36F-246E-26232A2FE3FD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173" name="PHẠM DUYÊN 28 - 9Slide.vn">
            <a:extLst>
              <a:ext uri="{FF2B5EF4-FFF2-40B4-BE49-F238E27FC236}">
                <a16:creationId xmlns:a16="http://schemas.microsoft.com/office/drawing/2014/main" id="{6CCFC4BF-B27C-4BC2-A444-698C9CF5E5C7}"/>
              </a:ext>
            </a:extLst>
          </p:cNvPr>
          <p:cNvSpPr/>
          <p:nvPr userDrawn="1"/>
        </p:nvSpPr>
        <p:spPr>
          <a:xfrm>
            <a:off x="8672167" y="1944456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74" name="PHẠM DUYÊN 29 - 9Slide.vn">
            <a:extLst>
              <a:ext uri="{FF2B5EF4-FFF2-40B4-BE49-F238E27FC236}">
                <a16:creationId xmlns:a16="http://schemas.microsoft.com/office/drawing/2014/main" id="{E9011883-0B96-D72B-B001-4E7F0F91F3B7}"/>
              </a:ext>
            </a:extLst>
          </p:cNvPr>
          <p:cNvSpPr/>
          <p:nvPr userDrawn="1"/>
        </p:nvSpPr>
        <p:spPr>
          <a:xfrm>
            <a:off x="9720283" y="1966694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75" name="PHẠM DUYÊN 30 - 9Slide.vn">
            <a:extLst>
              <a:ext uri="{FF2B5EF4-FFF2-40B4-BE49-F238E27FC236}">
                <a16:creationId xmlns:a16="http://schemas.microsoft.com/office/drawing/2014/main" id="{98346172-4988-40CF-02FB-821522062E84}"/>
              </a:ext>
            </a:extLst>
          </p:cNvPr>
          <p:cNvSpPr/>
          <p:nvPr userDrawn="1"/>
        </p:nvSpPr>
        <p:spPr>
          <a:xfrm>
            <a:off x="11035774" y="302039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76" name="PHẠM DUYÊN 31 - 9Slide.vn">
            <a:extLst>
              <a:ext uri="{FF2B5EF4-FFF2-40B4-BE49-F238E27FC236}">
                <a16:creationId xmlns:a16="http://schemas.microsoft.com/office/drawing/2014/main" id="{E282D6D8-22AF-16BC-356A-7998E30FB8D7}"/>
              </a:ext>
            </a:extLst>
          </p:cNvPr>
          <p:cNvSpPr/>
          <p:nvPr userDrawn="1"/>
        </p:nvSpPr>
        <p:spPr>
          <a:xfrm>
            <a:off x="9217720" y="340312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77" name="PHẠM DUYÊN 32 - 9Slide.vn">
            <a:extLst>
              <a:ext uri="{FF2B5EF4-FFF2-40B4-BE49-F238E27FC236}">
                <a16:creationId xmlns:a16="http://schemas.microsoft.com/office/drawing/2014/main" id="{14383360-8467-FC59-893B-157ABC668793}"/>
              </a:ext>
            </a:extLst>
          </p:cNvPr>
          <p:cNvSpPr/>
          <p:nvPr userDrawn="1"/>
        </p:nvSpPr>
        <p:spPr>
          <a:xfrm>
            <a:off x="9109500" y="1496655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78" name="PHẠM DUYÊN 33 - 9Slide.vn">
            <a:extLst>
              <a:ext uri="{FF2B5EF4-FFF2-40B4-BE49-F238E27FC236}">
                <a16:creationId xmlns:a16="http://schemas.microsoft.com/office/drawing/2014/main" id="{84B54BC1-65B6-35CF-A851-96CD2FF76FDB}"/>
              </a:ext>
            </a:extLst>
          </p:cNvPr>
          <p:cNvSpPr/>
          <p:nvPr userDrawn="1"/>
        </p:nvSpPr>
        <p:spPr>
          <a:xfrm>
            <a:off x="9410443" y="874013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79" name="PHẠM DUYÊN 34 - 9Slide.vn">
            <a:extLst>
              <a:ext uri="{FF2B5EF4-FFF2-40B4-BE49-F238E27FC236}">
                <a16:creationId xmlns:a16="http://schemas.microsoft.com/office/drawing/2014/main" id="{A79D20C3-E567-4D6E-716B-85F4E024EB9F}"/>
              </a:ext>
            </a:extLst>
          </p:cNvPr>
          <p:cNvSpPr/>
          <p:nvPr userDrawn="1"/>
        </p:nvSpPr>
        <p:spPr>
          <a:xfrm>
            <a:off x="9786993" y="2860539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80" name="PHẠM DUYÊN 35 - 9Slide.vn">
            <a:extLst>
              <a:ext uri="{FF2B5EF4-FFF2-40B4-BE49-F238E27FC236}">
                <a16:creationId xmlns:a16="http://schemas.microsoft.com/office/drawing/2014/main" id="{988A723B-E708-6E6F-8A93-A6F1A8C4CD17}"/>
              </a:ext>
            </a:extLst>
          </p:cNvPr>
          <p:cNvSpPr/>
          <p:nvPr userDrawn="1"/>
        </p:nvSpPr>
        <p:spPr>
          <a:xfrm>
            <a:off x="10300833" y="376071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181" name="PHẠM DUYÊN 36 - 9Slide.vn">
            <a:extLst>
              <a:ext uri="{FF2B5EF4-FFF2-40B4-BE49-F238E27FC236}">
                <a16:creationId xmlns:a16="http://schemas.microsoft.com/office/drawing/2014/main" id="{8FBEA8EA-978E-0D21-6FFB-E37D0435E1E1}"/>
              </a:ext>
            </a:extLst>
          </p:cNvPr>
          <p:cNvGrpSpPr/>
          <p:nvPr userDrawn="1"/>
        </p:nvGrpSpPr>
        <p:grpSpPr>
          <a:xfrm>
            <a:off x="5699585" y="5522800"/>
            <a:ext cx="263457" cy="263457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44F2190-6090-C01C-3D25-A808639FE343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E8B940B-E11E-ABED-AA7F-BA0794DEDC29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184" name="PHẠM DUYÊN 37 - 9Slide.vn">
            <a:extLst>
              <a:ext uri="{FF2B5EF4-FFF2-40B4-BE49-F238E27FC236}">
                <a16:creationId xmlns:a16="http://schemas.microsoft.com/office/drawing/2014/main" id="{23A38E21-6469-1AA9-6AC2-E94A34D6994E}"/>
              </a:ext>
            </a:extLst>
          </p:cNvPr>
          <p:cNvGrpSpPr/>
          <p:nvPr userDrawn="1"/>
        </p:nvGrpSpPr>
        <p:grpSpPr>
          <a:xfrm>
            <a:off x="7671710" y="6326912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958AB38C-9D56-EA2D-D78B-2B74F15A8BA2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BD6E2B8A-32F2-45F3-9353-65375EEE048E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187" name="PHẠM DUYÊN 38 - 9Slide.vn">
            <a:extLst>
              <a:ext uri="{FF2B5EF4-FFF2-40B4-BE49-F238E27FC236}">
                <a16:creationId xmlns:a16="http://schemas.microsoft.com/office/drawing/2014/main" id="{D90C97B5-9F10-BDC0-20FE-E84C619C690B}"/>
              </a:ext>
            </a:extLst>
          </p:cNvPr>
          <p:cNvSpPr/>
          <p:nvPr userDrawn="1"/>
        </p:nvSpPr>
        <p:spPr>
          <a:xfrm>
            <a:off x="8546375" y="5664626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88" name="PHẠM DUYÊN 39 - 9Slide.vn">
            <a:extLst>
              <a:ext uri="{FF2B5EF4-FFF2-40B4-BE49-F238E27FC236}">
                <a16:creationId xmlns:a16="http://schemas.microsoft.com/office/drawing/2014/main" id="{04FC0C7C-A424-00A7-E6E0-AAB906940B90}"/>
              </a:ext>
            </a:extLst>
          </p:cNvPr>
          <p:cNvSpPr/>
          <p:nvPr userDrawn="1"/>
        </p:nvSpPr>
        <p:spPr>
          <a:xfrm>
            <a:off x="8760223" y="6173026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89" name="PHẠM DUYÊN 40 - 9Slide.vn">
            <a:extLst>
              <a:ext uri="{FF2B5EF4-FFF2-40B4-BE49-F238E27FC236}">
                <a16:creationId xmlns:a16="http://schemas.microsoft.com/office/drawing/2014/main" id="{8054F135-A62F-279D-54BD-BF0924B63AF6}"/>
              </a:ext>
            </a:extLst>
          </p:cNvPr>
          <p:cNvSpPr/>
          <p:nvPr userDrawn="1"/>
        </p:nvSpPr>
        <p:spPr>
          <a:xfrm>
            <a:off x="7811434" y="5738658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190" name="PHẠM DUYÊN 41 - 9Slide.vn">
            <a:extLst>
              <a:ext uri="{FF2B5EF4-FFF2-40B4-BE49-F238E27FC236}">
                <a16:creationId xmlns:a16="http://schemas.microsoft.com/office/drawing/2014/main" id="{AD28E8EF-A902-496F-3EAF-FF489C4CE0F0}"/>
              </a:ext>
            </a:extLst>
          </p:cNvPr>
          <p:cNvGrpSpPr/>
          <p:nvPr userDrawn="1"/>
        </p:nvGrpSpPr>
        <p:grpSpPr>
          <a:xfrm>
            <a:off x="3890875" y="6319212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D4A6143C-034C-2953-078A-0981990582D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ED0CE083-3F04-22C4-7664-B75C213AEFD4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193" name="PHẠM DUYÊN 42 - 9Slide.vn">
            <a:extLst>
              <a:ext uri="{FF2B5EF4-FFF2-40B4-BE49-F238E27FC236}">
                <a16:creationId xmlns:a16="http://schemas.microsoft.com/office/drawing/2014/main" id="{73DEE399-C90C-0861-EEFF-38F9EB088F75}"/>
              </a:ext>
            </a:extLst>
          </p:cNvPr>
          <p:cNvSpPr/>
          <p:nvPr userDrawn="1"/>
        </p:nvSpPr>
        <p:spPr>
          <a:xfrm>
            <a:off x="4765540" y="5656926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94" name="PHẠM DUYÊN 43 - 9Slide.vn">
            <a:extLst>
              <a:ext uri="{FF2B5EF4-FFF2-40B4-BE49-F238E27FC236}">
                <a16:creationId xmlns:a16="http://schemas.microsoft.com/office/drawing/2014/main" id="{6A995B59-F546-5CC6-1F4E-0A2E0EC395FC}"/>
              </a:ext>
            </a:extLst>
          </p:cNvPr>
          <p:cNvSpPr/>
          <p:nvPr userDrawn="1"/>
        </p:nvSpPr>
        <p:spPr>
          <a:xfrm>
            <a:off x="4979388" y="6165326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95" name="PHẠM DUYÊN 44 - 9Slide.vn">
            <a:extLst>
              <a:ext uri="{FF2B5EF4-FFF2-40B4-BE49-F238E27FC236}">
                <a16:creationId xmlns:a16="http://schemas.microsoft.com/office/drawing/2014/main" id="{7A77425E-2D7D-1544-20C4-D0E6E2CED777}"/>
              </a:ext>
            </a:extLst>
          </p:cNvPr>
          <p:cNvSpPr/>
          <p:nvPr userDrawn="1"/>
        </p:nvSpPr>
        <p:spPr>
          <a:xfrm>
            <a:off x="4857650" y="5918456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196" name="PHẠM DUYÊN 45 - 9Slide.vn">
            <a:extLst>
              <a:ext uri="{FF2B5EF4-FFF2-40B4-BE49-F238E27FC236}">
                <a16:creationId xmlns:a16="http://schemas.microsoft.com/office/drawing/2014/main" id="{0ED4F1A2-E0E4-4850-7681-23B782CEAF95}"/>
              </a:ext>
            </a:extLst>
          </p:cNvPr>
          <p:cNvGrpSpPr/>
          <p:nvPr userDrawn="1"/>
        </p:nvGrpSpPr>
        <p:grpSpPr>
          <a:xfrm>
            <a:off x="1961589" y="153211"/>
            <a:ext cx="263457" cy="263457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D401D391-DFA5-C89F-713D-2896C4588A4D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61F2B16D-D18B-D1AD-F904-B0F49FFAB881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199" name="PHẠM DUYÊN 46 - 9Slide.vn">
            <a:extLst>
              <a:ext uri="{FF2B5EF4-FFF2-40B4-BE49-F238E27FC236}">
                <a16:creationId xmlns:a16="http://schemas.microsoft.com/office/drawing/2014/main" id="{EFF47C2D-22C8-68B9-ECA4-2992B6AF7ECF}"/>
              </a:ext>
            </a:extLst>
          </p:cNvPr>
          <p:cNvGrpSpPr/>
          <p:nvPr userDrawn="1"/>
        </p:nvGrpSpPr>
        <p:grpSpPr>
          <a:xfrm>
            <a:off x="2511589" y="1525088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86C38913-1C3B-A3D5-C77B-8642847EB737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58F9122-BE75-6094-F8EE-B63D561DCB33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202" name="PHẠM DUYÊN 47 - 9Slide.vn">
            <a:extLst>
              <a:ext uri="{FF2B5EF4-FFF2-40B4-BE49-F238E27FC236}">
                <a16:creationId xmlns:a16="http://schemas.microsoft.com/office/drawing/2014/main" id="{3305DB88-ECCF-D04B-E342-6FD3B4A5D135}"/>
              </a:ext>
            </a:extLst>
          </p:cNvPr>
          <p:cNvSpPr/>
          <p:nvPr userDrawn="1"/>
        </p:nvSpPr>
        <p:spPr>
          <a:xfrm>
            <a:off x="3386254" y="862802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03" name="PHẠM DUYÊN 48 - 9Slide.vn">
            <a:extLst>
              <a:ext uri="{FF2B5EF4-FFF2-40B4-BE49-F238E27FC236}">
                <a16:creationId xmlns:a16="http://schemas.microsoft.com/office/drawing/2014/main" id="{97D2DE28-4799-B5E7-C372-8085F35C7CB8}"/>
              </a:ext>
            </a:extLst>
          </p:cNvPr>
          <p:cNvSpPr/>
          <p:nvPr userDrawn="1"/>
        </p:nvSpPr>
        <p:spPr>
          <a:xfrm>
            <a:off x="3600102" y="1371202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04" name="PHẠM DUYÊN 49 - 9Slide.vn">
            <a:extLst>
              <a:ext uri="{FF2B5EF4-FFF2-40B4-BE49-F238E27FC236}">
                <a16:creationId xmlns:a16="http://schemas.microsoft.com/office/drawing/2014/main" id="{425B82E7-B445-2B95-5ECB-5F1463C73930}"/>
              </a:ext>
            </a:extLst>
          </p:cNvPr>
          <p:cNvSpPr/>
          <p:nvPr userDrawn="1"/>
        </p:nvSpPr>
        <p:spPr>
          <a:xfrm>
            <a:off x="2651313" y="936834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205" name="PHẠM DUYÊN 50 - 9Slide.vn">
            <a:extLst>
              <a:ext uri="{FF2B5EF4-FFF2-40B4-BE49-F238E27FC236}">
                <a16:creationId xmlns:a16="http://schemas.microsoft.com/office/drawing/2014/main" id="{B3B44433-B2BB-5145-68E8-053F98983998}"/>
              </a:ext>
            </a:extLst>
          </p:cNvPr>
          <p:cNvGrpSpPr/>
          <p:nvPr userDrawn="1"/>
        </p:nvGrpSpPr>
        <p:grpSpPr>
          <a:xfrm>
            <a:off x="4794425" y="1121740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872665F9-51F7-0689-0F06-392A20B4A32A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00185509-E717-CFB2-11A4-DBA017580579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208" name="PHẠM DUYÊN 51 - 9Slide.vn">
            <a:extLst>
              <a:ext uri="{FF2B5EF4-FFF2-40B4-BE49-F238E27FC236}">
                <a16:creationId xmlns:a16="http://schemas.microsoft.com/office/drawing/2014/main" id="{6965D21A-6DAB-96BA-3732-5EA2D7D2C7F9}"/>
              </a:ext>
            </a:extLst>
          </p:cNvPr>
          <p:cNvSpPr/>
          <p:nvPr userDrawn="1"/>
        </p:nvSpPr>
        <p:spPr>
          <a:xfrm>
            <a:off x="8017316" y="763983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09" name="PHẠM DUYÊN 52 - 9Slide.vn">
            <a:extLst>
              <a:ext uri="{FF2B5EF4-FFF2-40B4-BE49-F238E27FC236}">
                <a16:creationId xmlns:a16="http://schemas.microsoft.com/office/drawing/2014/main" id="{79D3FB54-DF63-6BF3-4A40-79FF057597AE}"/>
              </a:ext>
            </a:extLst>
          </p:cNvPr>
          <p:cNvSpPr/>
          <p:nvPr userDrawn="1"/>
        </p:nvSpPr>
        <p:spPr>
          <a:xfrm>
            <a:off x="8831383" y="714969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10" name="PHẠM DUYÊN 53 - 9Slide.vn">
            <a:extLst>
              <a:ext uri="{FF2B5EF4-FFF2-40B4-BE49-F238E27FC236}">
                <a16:creationId xmlns:a16="http://schemas.microsoft.com/office/drawing/2014/main" id="{7D100799-841F-6714-C206-ED1DF669EE02}"/>
              </a:ext>
            </a:extLst>
          </p:cNvPr>
          <p:cNvSpPr/>
          <p:nvPr userDrawn="1"/>
        </p:nvSpPr>
        <p:spPr>
          <a:xfrm>
            <a:off x="7282375" y="838015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211" name="PHẠM DUYÊN 54 - 9Slide.vn">
            <a:extLst>
              <a:ext uri="{FF2B5EF4-FFF2-40B4-BE49-F238E27FC236}">
                <a16:creationId xmlns:a16="http://schemas.microsoft.com/office/drawing/2014/main" id="{C57FDAA8-574E-523D-74EA-508C4AC72DA4}"/>
              </a:ext>
            </a:extLst>
          </p:cNvPr>
          <p:cNvGrpSpPr/>
          <p:nvPr userDrawn="1"/>
        </p:nvGrpSpPr>
        <p:grpSpPr>
          <a:xfrm>
            <a:off x="10787283" y="1581126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B3C40CC0-101A-CDD3-99D5-1CF6F27DF4D1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EA1F41F8-19CD-DC8D-73B2-6DDAD7FAAFC9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214" name="PHẠM DUYÊN 55 - 9Slide.vn">
            <a:extLst>
              <a:ext uri="{FF2B5EF4-FFF2-40B4-BE49-F238E27FC236}">
                <a16:creationId xmlns:a16="http://schemas.microsoft.com/office/drawing/2014/main" id="{D6EAEB82-0A09-A80E-75FC-98C5E93CDAB6}"/>
              </a:ext>
            </a:extLst>
          </p:cNvPr>
          <p:cNvSpPr/>
          <p:nvPr userDrawn="1"/>
        </p:nvSpPr>
        <p:spPr>
          <a:xfrm>
            <a:off x="11661948" y="918840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15" name="PHẠM DUYÊN 56 - 9Slide.vn">
            <a:extLst>
              <a:ext uri="{FF2B5EF4-FFF2-40B4-BE49-F238E27FC236}">
                <a16:creationId xmlns:a16="http://schemas.microsoft.com/office/drawing/2014/main" id="{7BE69818-6940-11D6-C3E4-DE67ED90D0A2}"/>
              </a:ext>
            </a:extLst>
          </p:cNvPr>
          <p:cNvSpPr/>
          <p:nvPr userDrawn="1"/>
        </p:nvSpPr>
        <p:spPr>
          <a:xfrm>
            <a:off x="11875796" y="1427240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16" name="PHẠM DUYÊN 57 - 9Slide.vn">
            <a:extLst>
              <a:ext uri="{FF2B5EF4-FFF2-40B4-BE49-F238E27FC236}">
                <a16:creationId xmlns:a16="http://schemas.microsoft.com/office/drawing/2014/main" id="{2DB1179F-4EBF-64F3-79AD-919F352C85EE}"/>
              </a:ext>
            </a:extLst>
          </p:cNvPr>
          <p:cNvSpPr/>
          <p:nvPr userDrawn="1"/>
        </p:nvSpPr>
        <p:spPr>
          <a:xfrm>
            <a:off x="10927007" y="992872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217" name="PHẠM DUYÊN 58 - 9Slide.vn">
            <a:extLst>
              <a:ext uri="{FF2B5EF4-FFF2-40B4-BE49-F238E27FC236}">
                <a16:creationId xmlns:a16="http://schemas.microsoft.com/office/drawing/2014/main" id="{D3B79294-4D90-F6BB-DE05-A9DC78C35AB9}"/>
              </a:ext>
            </a:extLst>
          </p:cNvPr>
          <p:cNvGrpSpPr/>
          <p:nvPr userDrawn="1"/>
        </p:nvGrpSpPr>
        <p:grpSpPr>
          <a:xfrm>
            <a:off x="6049335" y="6682822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5F79493B-E185-A0E9-FDCD-6F1BC273AD6D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068A149E-DC20-E7C8-2FFD-4F50BE5068C5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220" name="PHẠM DUYÊN 59 - 9Slide.vn">
            <a:extLst>
              <a:ext uri="{FF2B5EF4-FFF2-40B4-BE49-F238E27FC236}">
                <a16:creationId xmlns:a16="http://schemas.microsoft.com/office/drawing/2014/main" id="{F09E2B0D-02C2-614D-B2EC-F8B43336EB9B}"/>
              </a:ext>
            </a:extLst>
          </p:cNvPr>
          <p:cNvSpPr/>
          <p:nvPr userDrawn="1"/>
        </p:nvSpPr>
        <p:spPr>
          <a:xfrm>
            <a:off x="6924000" y="6020536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21" name="PHẠM DUYÊN 60 - 9Slide.vn">
            <a:extLst>
              <a:ext uri="{FF2B5EF4-FFF2-40B4-BE49-F238E27FC236}">
                <a16:creationId xmlns:a16="http://schemas.microsoft.com/office/drawing/2014/main" id="{9EDD4F19-D7B0-D6A1-6489-E0578A5AA753}"/>
              </a:ext>
            </a:extLst>
          </p:cNvPr>
          <p:cNvSpPr/>
          <p:nvPr userDrawn="1"/>
        </p:nvSpPr>
        <p:spPr>
          <a:xfrm>
            <a:off x="7137848" y="6528936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22" name="PHẠM DUYÊN 61 - 9Slide.vn">
            <a:extLst>
              <a:ext uri="{FF2B5EF4-FFF2-40B4-BE49-F238E27FC236}">
                <a16:creationId xmlns:a16="http://schemas.microsoft.com/office/drawing/2014/main" id="{2E10F9AC-AFA3-6136-77DF-0B762BF16210}"/>
              </a:ext>
            </a:extLst>
          </p:cNvPr>
          <p:cNvSpPr/>
          <p:nvPr userDrawn="1"/>
        </p:nvSpPr>
        <p:spPr>
          <a:xfrm>
            <a:off x="6189059" y="6094568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223" name="PHẠM DUYÊN 62 - 9Slide.vn">
            <a:extLst>
              <a:ext uri="{FF2B5EF4-FFF2-40B4-BE49-F238E27FC236}">
                <a16:creationId xmlns:a16="http://schemas.microsoft.com/office/drawing/2014/main" id="{218A7C3C-85B8-2D9B-6D44-9A2349AB2B07}"/>
              </a:ext>
            </a:extLst>
          </p:cNvPr>
          <p:cNvGrpSpPr/>
          <p:nvPr userDrawn="1"/>
        </p:nvGrpSpPr>
        <p:grpSpPr>
          <a:xfrm>
            <a:off x="1006027" y="6718384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FE160119-5F4D-CC48-5D68-DC875E68D4AC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98EAC621-7935-C042-A7A1-6B2A13F9BF34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226" name="PHẠM DUYÊN 63 - 9Slide.vn">
            <a:extLst>
              <a:ext uri="{FF2B5EF4-FFF2-40B4-BE49-F238E27FC236}">
                <a16:creationId xmlns:a16="http://schemas.microsoft.com/office/drawing/2014/main" id="{B012B019-2D13-DCCC-7D90-5F4D88D86661}"/>
              </a:ext>
            </a:extLst>
          </p:cNvPr>
          <p:cNvSpPr/>
          <p:nvPr userDrawn="1"/>
        </p:nvSpPr>
        <p:spPr>
          <a:xfrm>
            <a:off x="1880692" y="6056098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27" name="PHẠM DUYÊN 64 - 9Slide.vn">
            <a:extLst>
              <a:ext uri="{FF2B5EF4-FFF2-40B4-BE49-F238E27FC236}">
                <a16:creationId xmlns:a16="http://schemas.microsoft.com/office/drawing/2014/main" id="{EBF548BC-CAC7-6B12-8FB8-8519BF69DF9D}"/>
              </a:ext>
            </a:extLst>
          </p:cNvPr>
          <p:cNvSpPr/>
          <p:nvPr userDrawn="1"/>
        </p:nvSpPr>
        <p:spPr>
          <a:xfrm>
            <a:off x="2094540" y="656449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28" name="PHẠM DUYÊN 65 - 9Slide.vn">
            <a:extLst>
              <a:ext uri="{FF2B5EF4-FFF2-40B4-BE49-F238E27FC236}">
                <a16:creationId xmlns:a16="http://schemas.microsoft.com/office/drawing/2014/main" id="{64017AEB-0B39-9B49-CD42-8E0955829C15}"/>
              </a:ext>
            </a:extLst>
          </p:cNvPr>
          <p:cNvSpPr/>
          <p:nvPr userDrawn="1"/>
        </p:nvSpPr>
        <p:spPr>
          <a:xfrm>
            <a:off x="1145751" y="6130130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pic>
        <p:nvPicPr>
          <p:cNvPr id="229" name="PHẠM DUYÊN 66 - 9Slide.vn">
            <a:extLst>
              <a:ext uri="{FF2B5EF4-FFF2-40B4-BE49-F238E27FC236}">
                <a16:creationId xmlns:a16="http://schemas.microsoft.com/office/drawing/2014/main" id="{353DBE91-BA7E-CD96-6CFF-852DE8530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30" name="PHẠM DUYÊN 67 - 9Slide.vn">
            <a:extLst>
              <a:ext uri="{FF2B5EF4-FFF2-40B4-BE49-F238E27FC236}">
                <a16:creationId xmlns:a16="http://schemas.microsoft.com/office/drawing/2014/main" id="{68633922-5ECF-C2E1-54F6-3126B7F7C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31" name="PHẠM DUYÊN 68 - 9Slide.vn">
            <a:extLst>
              <a:ext uri="{FF2B5EF4-FFF2-40B4-BE49-F238E27FC236}">
                <a16:creationId xmlns:a16="http://schemas.microsoft.com/office/drawing/2014/main" id="{7E0E0454-1402-43D7-AC31-2D2E11678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56976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1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1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2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2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2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2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2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C4BFCC2E-698A-7C1A-0186-E5380AB3854D}"/>
              </a:ext>
            </a:extLst>
          </p:cNvPr>
          <p:cNvGrpSpPr/>
          <p:nvPr userDrawn="1"/>
        </p:nvGrpSpPr>
        <p:grpSpPr>
          <a:xfrm>
            <a:off x="357415" y="406400"/>
            <a:ext cx="11477170" cy="6045200"/>
            <a:chOff x="166914" y="286657"/>
            <a:chExt cx="11756571" cy="6113008"/>
          </a:xfrm>
        </p:grpSpPr>
        <p:sp>
          <p:nvSpPr>
            <p:cNvPr id="4" name="Rounded Rectangle 7">
              <a:extLst>
                <a:ext uri="{FF2B5EF4-FFF2-40B4-BE49-F238E27FC236}">
                  <a16:creationId xmlns:a16="http://schemas.microsoft.com/office/drawing/2014/main" id="{7804A49F-BA97-1DCC-602D-4CDC7FC6B3CC}"/>
                </a:ext>
              </a:extLst>
            </p:cNvPr>
            <p:cNvSpPr/>
            <p:nvPr userDrawn="1"/>
          </p:nvSpPr>
          <p:spPr>
            <a:xfrm>
              <a:off x="276809" y="384088"/>
              <a:ext cx="11646676" cy="6015577"/>
            </a:xfrm>
            <a:prstGeom prst="roundRect">
              <a:avLst>
                <a:gd name="adj" fmla="val 7243"/>
              </a:avLst>
            </a:prstGeom>
            <a:solidFill>
              <a:srgbClr val="FCB9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F592411-C217-136F-9484-94977367F382}"/>
                </a:ext>
              </a:extLst>
            </p:cNvPr>
            <p:cNvSpPr/>
            <p:nvPr userDrawn="1"/>
          </p:nvSpPr>
          <p:spPr>
            <a:xfrm>
              <a:off x="166914" y="286657"/>
              <a:ext cx="11646676" cy="6015577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37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HẠM DUYÊN 1 - 9Slide.vn">
            <a:extLst>
              <a:ext uri="{FF2B5EF4-FFF2-40B4-BE49-F238E27FC236}">
                <a16:creationId xmlns:a16="http://schemas.microsoft.com/office/drawing/2014/main" id="{A735A380-F92D-9BBB-E5D9-FAEE4D0F9159}"/>
              </a:ext>
            </a:extLst>
          </p:cNvPr>
          <p:cNvGrpSpPr/>
          <p:nvPr userDrawn="1"/>
        </p:nvGrpSpPr>
        <p:grpSpPr>
          <a:xfrm>
            <a:off x="357415" y="406400"/>
            <a:ext cx="11477170" cy="6045200"/>
            <a:chOff x="166914" y="286657"/>
            <a:chExt cx="11756571" cy="6113008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33B8C092-6A2C-D727-879E-2F5C01EC10E4}"/>
                </a:ext>
              </a:extLst>
            </p:cNvPr>
            <p:cNvSpPr/>
            <p:nvPr userDrawn="1"/>
          </p:nvSpPr>
          <p:spPr>
            <a:xfrm>
              <a:off x="276809" y="384088"/>
              <a:ext cx="11646676" cy="6015577"/>
            </a:xfrm>
            <a:prstGeom prst="roundRect">
              <a:avLst>
                <a:gd name="adj" fmla="val 7243"/>
              </a:avLst>
            </a:prstGeom>
            <a:solidFill>
              <a:srgbClr val="FCB9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F57C7179-92DC-AFF8-BC6E-92BD52464D40}"/>
                </a:ext>
              </a:extLst>
            </p:cNvPr>
            <p:cNvSpPr/>
            <p:nvPr userDrawn="1"/>
          </p:nvSpPr>
          <p:spPr>
            <a:xfrm>
              <a:off x="166914" y="286657"/>
              <a:ext cx="11646676" cy="6015577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57" name="PHẠM DUYÊN 2 - 9Slide.vn">
            <a:extLst>
              <a:ext uri="{FF2B5EF4-FFF2-40B4-BE49-F238E27FC236}">
                <a16:creationId xmlns:a16="http://schemas.microsoft.com/office/drawing/2014/main" id="{C608CFA2-8F7D-7E73-C579-E559F6FBA1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72625" flipH="1">
            <a:off x="11195107" y="5952965"/>
            <a:ext cx="696752" cy="716454"/>
          </a:xfrm>
          <a:prstGeom prst="rect">
            <a:avLst/>
          </a:prstGeom>
        </p:spPr>
      </p:pic>
      <p:pic>
        <p:nvPicPr>
          <p:cNvPr id="67" name="PHẠM DUYÊN 3 - 9Slide.vn">
            <a:extLst>
              <a:ext uri="{FF2B5EF4-FFF2-40B4-BE49-F238E27FC236}">
                <a16:creationId xmlns:a16="http://schemas.microsoft.com/office/drawing/2014/main" id="{542E3C08-B7A4-8F47-091E-79167FA0A9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743048" y="5688756"/>
            <a:ext cx="174798" cy="166496"/>
          </a:xfrm>
          <a:prstGeom prst="rect">
            <a:avLst/>
          </a:prstGeom>
        </p:spPr>
      </p:pic>
      <p:pic>
        <p:nvPicPr>
          <p:cNvPr id="68" name="PHẠM DUYÊN 4 - 9Slide.vn">
            <a:extLst>
              <a:ext uri="{FF2B5EF4-FFF2-40B4-BE49-F238E27FC236}">
                <a16:creationId xmlns:a16="http://schemas.microsoft.com/office/drawing/2014/main" id="{32A0035B-E896-C749-0CE3-1CB2BC8DC9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597557" y="63105"/>
            <a:ext cx="653482" cy="297374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69" name="PHẠM DUYÊN 5 - 9Slide.vn">
            <a:extLst>
              <a:ext uri="{FF2B5EF4-FFF2-40B4-BE49-F238E27FC236}">
                <a16:creationId xmlns:a16="http://schemas.microsoft.com/office/drawing/2014/main" id="{4B489980-2D0D-8669-30F4-78E342F08E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367006" y="375002"/>
            <a:ext cx="653482" cy="297374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grpSp>
        <p:nvGrpSpPr>
          <p:cNvPr id="70" name="PHẠM DUYÊN 6 - 9Slide.vn">
            <a:extLst>
              <a:ext uri="{FF2B5EF4-FFF2-40B4-BE49-F238E27FC236}">
                <a16:creationId xmlns:a16="http://schemas.microsoft.com/office/drawing/2014/main" id="{8A079763-6B0A-6CD8-D621-8D168ECEE12B}"/>
              </a:ext>
            </a:extLst>
          </p:cNvPr>
          <p:cNvGrpSpPr/>
          <p:nvPr userDrawn="1"/>
        </p:nvGrpSpPr>
        <p:grpSpPr>
          <a:xfrm>
            <a:off x="2976471" y="6509737"/>
            <a:ext cx="263455" cy="263455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67BB897-F2CC-7C35-C709-302096141ACE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04FA721-3AD6-7999-C7B3-D06813F12097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73" name="PHẠM DUYÊN 7 - 9Slide.vn">
            <a:extLst>
              <a:ext uri="{FF2B5EF4-FFF2-40B4-BE49-F238E27FC236}">
                <a16:creationId xmlns:a16="http://schemas.microsoft.com/office/drawing/2014/main" id="{6C8767B9-1A9A-0BB8-AECF-39A6A8DA20BB}"/>
              </a:ext>
            </a:extLst>
          </p:cNvPr>
          <p:cNvGrpSpPr/>
          <p:nvPr userDrawn="1"/>
        </p:nvGrpSpPr>
        <p:grpSpPr>
          <a:xfrm>
            <a:off x="312268" y="6093049"/>
            <a:ext cx="153172" cy="153172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37117C0-FAAF-CEDC-888B-03606D6AD4F2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CD1F92E-5691-9CAF-1D36-20BFAFFA73F2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76" name="PHẠM DUYÊN 8 - 9Slide.vn">
            <a:extLst>
              <a:ext uri="{FF2B5EF4-FFF2-40B4-BE49-F238E27FC236}">
                <a16:creationId xmlns:a16="http://schemas.microsoft.com/office/drawing/2014/main" id="{F9DF4101-CB9C-D46F-82D9-911B24C07893}"/>
              </a:ext>
            </a:extLst>
          </p:cNvPr>
          <p:cNvSpPr/>
          <p:nvPr userDrawn="1"/>
        </p:nvSpPr>
        <p:spPr>
          <a:xfrm>
            <a:off x="601723" y="538619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77" name="PHẠM DUYÊN 9 - 9Slide.vn">
            <a:extLst>
              <a:ext uri="{FF2B5EF4-FFF2-40B4-BE49-F238E27FC236}">
                <a16:creationId xmlns:a16="http://schemas.microsoft.com/office/drawing/2014/main" id="{5A6DCC05-D7D2-5222-45A1-E2381CA2DA8C}"/>
              </a:ext>
            </a:extLst>
          </p:cNvPr>
          <p:cNvGrpSpPr/>
          <p:nvPr userDrawn="1"/>
        </p:nvGrpSpPr>
        <p:grpSpPr>
          <a:xfrm>
            <a:off x="9577965" y="6514270"/>
            <a:ext cx="263457" cy="263457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3921EF6-E2BD-B8C2-B9D8-9DB895FD077E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0F5A2BA-8448-F232-5248-411821F56EBC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80" name="PHẠM DUYÊN 10 - 9Slide.vn">
            <a:extLst>
              <a:ext uri="{FF2B5EF4-FFF2-40B4-BE49-F238E27FC236}">
                <a16:creationId xmlns:a16="http://schemas.microsoft.com/office/drawing/2014/main" id="{980A8B5D-1257-3415-934F-90E547BE23B7}"/>
              </a:ext>
            </a:extLst>
          </p:cNvPr>
          <p:cNvGrpSpPr/>
          <p:nvPr userDrawn="1"/>
        </p:nvGrpSpPr>
        <p:grpSpPr>
          <a:xfrm>
            <a:off x="7671710" y="6326912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9161761-36BF-A57C-1317-A94531777910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0D51C0C-BD6D-62F3-13F7-7089B3C244F7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83" name="PHẠM DUYÊN 11 - 9Slide.vn">
            <a:extLst>
              <a:ext uri="{FF2B5EF4-FFF2-40B4-BE49-F238E27FC236}">
                <a16:creationId xmlns:a16="http://schemas.microsoft.com/office/drawing/2014/main" id="{2A0F830A-C283-779E-DFB8-103DD69045CF}"/>
              </a:ext>
            </a:extLst>
          </p:cNvPr>
          <p:cNvSpPr/>
          <p:nvPr userDrawn="1"/>
        </p:nvSpPr>
        <p:spPr>
          <a:xfrm>
            <a:off x="8546375" y="5664626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84" name="PHẠM DUYÊN 12 - 9Slide.vn">
            <a:extLst>
              <a:ext uri="{FF2B5EF4-FFF2-40B4-BE49-F238E27FC236}">
                <a16:creationId xmlns:a16="http://schemas.microsoft.com/office/drawing/2014/main" id="{71DFE7B4-68A6-B24C-12C9-7262984631BB}"/>
              </a:ext>
            </a:extLst>
          </p:cNvPr>
          <p:cNvSpPr/>
          <p:nvPr userDrawn="1"/>
        </p:nvSpPr>
        <p:spPr>
          <a:xfrm>
            <a:off x="8760223" y="6173026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85" name="PHẠM DUYÊN 13 - 9Slide.vn">
            <a:extLst>
              <a:ext uri="{FF2B5EF4-FFF2-40B4-BE49-F238E27FC236}">
                <a16:creationId xmlns:a16="http://schemas.microsoft.com/office/drawing/2014/main" id="{7B856A44-7CDC-0D6F-7FB5-10F32AAEAB92}"/>
              </a:ext>
            </a:extLst>
          </p:cNvPr>
          <p:cNvSpPr/>
          <p:nvPr userDrawn="1"/>
        </p:nvSpPr>
        <p:spPr>
          <a:xfrm>
            <a:off x="7811434" y="5738658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86" name="PHẠM DUYÊN 14 - 9Slide.vn">
            <a:extLst>
              <a:ext uri="{FF2B5EF4-FFF2-40B4-BE49-F238E27FC236}">
                <a16:creationId xmlns:a16="http://schemas.microsoft.com/office/drawing/2014/main" id="{E516317B-93D9-224E-5605-62EB930399B8}"/>
              </a:ext>
            </a:extLst>
          </p:cNvPr>
          <p:cNvGrpSpPr/>
          <p:nvPr userDrawn="1"/>
        </p:nvGrpSpPr>
        <p:grpSpPr>
          <a:xfrm>
            <a:off x="3890875" y="6319212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C7C6CE6-F765-FFB0-6A81-79E947C3BFBB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91A004A-3591-4E96-B31E-341D1B9980FE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89" name="PHẠM DUYÊN 15 - 9Slide.vn">
            <a:extLst>
              <a:ext uri="{FF2B5EF4-FFF2-40B4-BE49-F238E27FC236}">
                <a16:creationId xmlns:a16="http://schemas.microsoft.com/office/drawing/2014/main" id="{12416162-93F3-8678-5105-75EC052D721A}"/>
              </a:ext>
            </a:extLst>
          </p:cNvPr>
          <p:cNvSpPr/>
          <p:nvPr userDrawn="1"/>
        </p:nvSpPr>
        <p:spPr>
          <a:xfrm>
            <a:off x="4765540" y="5656926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0" name="PHẠM DUYÊN 16 - 9Slide.vn">
            <a:extLst>
              <a:ext uri="{FF2B5EF4-FFF2-40B4-BE49-F238E27FC236}">
                <a16:creationId xmlns:a16="http://schemas.microsoft.com/office/drawing/2014/main" id="{D62D3EBB-1A9E-2A39-0A18-5D01BD4E6956}"/>
              </a:ext>
            </a:extLst>
          </p:cNvPr>
          <p:cNvSpPr/>
          <p:nvPr userDrawn="1"/>
        </p:nvSpPr>
        <p:spPr>
          <a:xfrm>
            <a:off x="4979388" y="6165326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1" name="PHẠM DUYÊN 17 - 9Slide.vn">
            <a:extLst>
              <a:ext uri="{FF2B5EF4-FFF2-40B4-BE49-F238E27FC236}">
                <a16:creationId xmlns:a16="http://schemas.microsoft.com/office/drawing/2014/main" id="{7E163F66-0B7B-2CAD-CA57-92FF7BF146BB}"/>
              </a:ext>
            </a:extLst>
          </p:cNvPr>
          <p:cNvSpPr/>
          <p:nvPr userDrawn="1"/>
        </p:nvSpPr>
        <p:spPr>
          <a:xfrm>
            <a:off x="4857650" y="5918456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92" name="PHẠM DUYÊN 18 - 9Slide.vn">
            <a:extLst>
              <a:ext uri="{FF2B5EF4-FFF2-40B4-BE49-F238E27FC236}">
                <a16:creationId xmlns:a16="http://schemas.microsoft.com/office/drawing/2014/main" id="{88D05E5E-2065-6B77-F2AE-DFB87903AD75}"/>
              </a:ext>
            </a:extLst>
          </p:cNvPr>
          <p:cNvGrpSpPr/>
          <p:nvPr userDrawn="1"/>
        </p:nvGrpSpPr>
        <p:grpSpPr>
          <a:xfrm>
            <a:off x="6049335" y="6682822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CA9CE6-8EB6-5570-23B6-4E5D7BCC86AF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3F786DE-E479-49E5-F61A-E0A53E690610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95" name="PHẠM DUYÊN 19 - 9Slide.vn">
            <a:extLst>
              <a:ext uri="{FF2B5EF4-FFF2-40B4-BE49-F238E27FC236}">
                <a16:creationId xmlns:a16="http://schemas.microsoft.com/office/drawing/2014/main" id="{EAA881B3-B126-130D-E3F0-C6A55F7A1468}"/>
              </a:ext>
            </a:extLst>
          </p:cNvPr>
          <p:cNvSpPr/>
          <p:nvPr userDrawn="1"/>
        </p:nvSpPr>
        <p:spPr>
          <a:xfrm>
            <a:off x="6924000" y="6020536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6" name="PHẠM DUYÊN 20 - 9Slide.vn">
            <a:extLst>
              <a:ext uri="{FF2B5EF4-FFF2-40B4-BE49-F238E27FC236}">
                <a16:creationId xmlns:a16="http://schemas.microsoft.com/office/drawing/2014/main" id="{DC159413-FCE2-30F5-6204-22BB1300D3F0}"/>
              </a:ext>
            </a:extLst>
          </p:cNvPr>
          <p:cNvSpPr/>
          <p:nvPr userDrawn="1"/>
        </p:nvSpPr>
        <p:spPr>
          <a:xfrm>
            <a:off x="7137848" y="6528936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7" name="PHẠM DUYÊN 21 - 9Slide.vn">
            <a:extLst>
              <a:ext uri="{FF2B5EF4-FFF2-40B4-BE49-F238E27FC236}">
                <a16:creationId xmlns:a16="http://schemas.microsoft.com/office/drawing/2014/main" id="{9BD6C720-0C52-BCE6-5E81-E26A68CD54B6}"/>
              </a:ext>
            </a:extLst>
          </p:cNvPr>
          <p:cNvSpPr/>
          <p:nvPr userDrawn="1"/>
        </p:nvSpPr>
        <p:spPr>
          <a:xfrm>
            <a:off x="6189059" y="6094568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98" name="PHẠM DUYÊN 22 - 9Slide.vn">
            <a:extLst>
              <a:ext uri="{FF2B5EF4-FFF2-40B4-BE49-F238E27FC236}">
                <a16:creationId xmlns:a16="http://schemas.microsoft.com/office/drawing/2014/main" id="{515B2453-194D-6400-D86D-BBC7E2FAEB24}"/>
              </a:ext>
            </a:extLst>
          </p:cNvPr>
          <p:cNvGrpSpPr/>
          <p:nvPr userDrawn="1"/>
        </p:nvGrpSpPr>
        <p:grpSpPr>
          <a:xfrm>
            <a:off x="1006027" y="6718384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F2BC5134-5E8B-C409-E7A2-11C6479DCB98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07B62F9-1226-243D-AB9E-0B1D536ACB57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101" name="PHẠM DUYÊN 23 - 9Slide.vn">
            <a:extLst>
              <a:ext uri="{FF2B5EF4-FFF2-40B4-BE49-F238E27FC236}">
                <a16:creationId xmlns:a16="http://schemas.microsoft.com/office/drawing/2014/main" id="{8876E652-CDC1-939B-A070-9342937F540D}"/>
              </a:ext>
            </a:extLst>
          </p:cNvPr>
          <p:cNvSpPr/>
          <p:nvPr userDrawn="1"/>
        </p:nvSpPr>
        <p:spPr>
          <a:xfrm>
            <a:off x="1880692" y="6056098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2" name="PHẠM DUYÊN 24 - 9Slide.vn">
            <a:extLst>
              <a:ext uri="{FF2B5EF4-FFF2-40B4-BE49-F238E27FC236}">
                <a16:creationId xmlns:a16="http://schemas.microsoft.com/office/drawing/2014/main" id="{F62A5C46-240A-9B0C-6FF6-F2CDCDD766C7}"/>
              </a:ext>
            </a:extLst>
          </p:cNvPr>
          <p:cNvSpPr/>
          <p:nvPr userDrawn="1"/>
        </p:nvSpPr>
        <p:spPr>
          <a:xfrm>
            <a:off x="2094540" y="656449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3" name="PHẠM DUYÊN 25 - 9Slide.vn">
            <a:extLst>
              <a:ext uri="{FF2B5EF4-FFF2-40B4-BE49-F238E27FC236}">
                <a16:creationId xmlns:a16="http://schemas.microsoft.com/office/drawing/2014/main" id="{BDC7705D-3D7F-BE30-548C-F26F56974BBE}"/>
              </a:ext>
            </a:extLst>
          </p:cNvPr>
          <p:cNvSpPr/>
          <p:nvPr userDrawn="1"/>
        </p:nvSpPr>
        <p:spPr>
          <a:xfrm>
            <a:off x="1145751" y="6130130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6075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PHẠM DUYÊN 1 - 9Slide.vn">
            <a:extLst>
              <a:ext uri="{FF2B5EF4-FFF2-40B4-BE49-F238E27FC236}">
                <a16:creationId xmlns:a16="http://schemas.microsoft.com/office/drawing/2014/main" id="{08DC3127-CE52-4DD4-3ECD-21286860EA9C}"/>
              </a:ext>
            </a:extLst>
          </p:cNvPr>
          <p:cNvGrpSpPr/>
          <p:nvPr userDrawn="1"/>
        </p:nvGrpSpPr>
        <p:grpSpPr>
          <a:xfrm>
            <a:off x="0" y="5178131"/>
            <a:ext cx="3501054" cy="1720252"/>
            <a:chOff x="-39233" y="4481998"/>
            <a:chExt cx="3501054" cy="172025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C0CBDA-C86E-992C-04A3-40A590BD88B6}"/>
                </a:ext>
              </a:extLst>
            </p:cNvPr>
            <p:cNvSpPr>
              <a:spLocks/>
            </p:cNvSpPr>
            <p:nvPr userDrawn="1"/>
          </p:nvSpPr>
          <p:spPr>
            <a:xfrm flipH="1">
              <a:off x="18825" y="4481998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EFD6380-D7F7-892E-6F6A-5961BBAA135C}"/>
                </a:ext>
              </a:extLst>
            </p:cNvPr>
            <p:cNvSpPr>
              <a:spLocks/>
            </p:cNvSpPr>
            <p:nvPr/>
          </p:nvSpPr>
          <p:spPr>
            <a:xfrm flipH="1">
              <a:off x="-39233" y="4525541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pic>
        <p:nvPicPr>
          <p:cNvPr id="20" name="PHẠM DUYÊN 2 - 9Slide.vn">
            <a:extLst>
              <a:ext uri="{FF2B5EF4-FFF2-40B4-BE49-F238E27FC236}">
                <a16:creationId xmlns:a16="http://schemas.microsoft.com/office/drawing/2014/main" id="{48A7CE1F-861A-7151-8397-CE47791B39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27375">
            <a:off x="2607344" y="5085467"/>
            <a:ext cx="696752" cy="716454"/>
          </a:xfrm>
          <a:prstGeom prst="rect">
            <a:avLst/>
          </a:prstGeom>
        </p:spPr>
      </p:pic>
      <p:pic>
        <p:nvPicPr>
          <p:cNvPr id="21" name="PHẠM DUYÊN 3 - 9Slide.vn">
            <a:extLst>
              <a:ext uri="{FF2B5EF4-FFF2-40B4-BE49-F238E27FC236}">
                <a16:creationId xmlns:a16="http://schemas.microsoft.com/office/drawing/2014/main" id="{D693953E-DEC9-7984-DA19-A6611E981D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41849" y="281875"/>
            <a:ext cx="1070189" cy="464926"/>
          </a:xfrm>
          <a:prstGeom prst="rect">
            <a:avLst/>
          </a:prstGeom>
        </p:spPr>
      </p:pic>
      <p:pic>
        <p:nvPicPr>
          <p:cNvPr id="22" name="PHẠM DUYÊN 4 - 9Slide.vn">
            <a:extLst>
              <a:ext uri="{FF2B5EF4-FFF2-40B4-BE49-F238E27FC236}">
                <a16:creationId xmlns:a16="http://schemas.microsoft.com/office/drawing/2014/main" id="{137BF7F5-D1EA-9A83-4DA8-6F776B0746F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2603" y="2640427"/>
            <a:ext cx="702830" cy="669445"/>
          </a:xfrm>
          <a:prstGeom prst="rect">
            <a:avLst/>
          </a:prstGeom>
        </p:spPr>
      </p:pic>
      <p:grpSp>
        <p:nvGrpSpPr>
          <p:cNvPr id="23" name="PHẠM DUYÊN 5 - 9Slide.vn">
            <a:extLst>
              <a:ext uri="{FF2B5EF4-FFF2-40B4-BE49-F238E27FC236}">
                <a16:creationId xmlns:a16="http://schemas.microsoft.com/office/drawing/2014/main" id="{4C65386B-13E2-B26F-F94C-ED7DE0920469}"/>
              </a:ext>
            </a:extLst>
          </p:cNvPr>
          <p:cNvGrpSpPr>
            <a:grpSpLocks/>
          </p:cNvGrpSpPr>
          <p:nvPr userDrawn="1"/>
        </p:nvGrpSpPr>
        <p:grpSpPr>
          <a:xfrm>
            <a:off x="2148078" y="5121433"/>
            <a:ext cx="10088922" cy="1761969"/>
            <a:chOff x="2406694" y="4553085"/>
            <a:chExt cx="10088922" cy="168764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2750CE7-64F3-039D-98FB-06F7D5361D50}"/>
                </a:ext>
              </a:extLst>
            </p:cNvPr>
            <p:cNvSpPr>
              <a:spLocks/>
            </p:cNvSpPr>
            <p:nvPr/>
          </p:nvSpPr>
          <p:spPr>
            <a:xfrm>
              <a:off x="2489343" y="4553085"/>
              <a:ext cx="10006273" cy="168764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474073B-D9A2-594F-2F34-2E63627BF1F1}"/>
                </a:ext>
              </a:extLst>
            </p:cNvPr>
            <p:cNvSpPr>
              <a:spLocks/>
            </p:cNvSpPr>
            <p:nvPr/>
          </p:nvSpPr>
          <p:spPr>
            <a:xfrm>
              <a:off x="2406694" y="4614929"/>
              <a:ext cx="10006273" cy="160461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grpSp>
        <p:nvGrpSpPr>
          <p:cNvPr id="26" name="PHẠM DUYÊN 6 - 9Slide.vn">
            <a:extLst>
              <a:ext uri="{FF2B5EF4-FFF2-40B4-BE49-F238E27FC236}">
                <a16:creationId xmlns:a16="http://schemas.microsoft.com/office/drawing/2014/main" id="{5DB22E75-E582-C27B-EF81-40A699A59E6D}"/>
              </a:ext>
            </a:extLst>
          </p:cNvPr>
          <p:cNvGrpSpPr>
            <a:grpSpLocks/>
          </p:cNvGrpSpPr>
          <p:nvPr userDrawn="1"/>
        </p:nvGrpSpPr>
        <p:grpSpPr>
          <a:xfrm>
            <a:off x="0" y="5855253"/>
            <a:ext cx="3442996" cy="1091649"/>
            <a:chOff x="0" y="5779052"/>
            <a:chExt cx="3205332" cy="1091649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4F6C48-DF63-C237-88D0-A79C51C9CA2A}"/>
                </a:ext>
              </a:extLst>
            </p:cNvPr>
            <p:cNvSpPr>
              <a:spLocks/>
            </p:cNvSpPr>
            <p:nvPr/>
          </p:nvSpPr>
          <p:spPr>
            <a:xfrm>
              <a:off x="63500" y="57790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7D4F828-8D7B-8E6F-9541-10B4D4D023D9}"/>
                </a:ext>
              </a:extLst>
            </p:cNvPr>
            <p:cNvSpPr>
              <a:spLocks/>
            </p:cNvSpPr>
            <p:nvPr/>
          </p:nvSpPr>
          <p:spPr>
            <a:xfrm>
              <a:off x="0" y="58171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grpSp>
        <p:nvGrpSpPr>
          <p:cNvPr id="29" name="PHẠM DUYÊN 7 - 9Slide.vn">
            <a:extLst>
              <a:ext uri="{FF2B5EF4-FFF2-40B4-BE49-F238E27FC236}">
                <a16:creationId xmlns:a16="http://schemas.microsoft.com/office/drawing/2014/main" id="{E1A41911-13E5-4FA6-5DF6-EBD8BD59377C}"/>
              </a:ext>
            </a:extLst>
          </p:cNvPr>
          <p:cNvGrpSpPr>
            <a:grpSpLocks/>
          </p:cNvGrpSpPr>
          <p:nvPr userDrawn="1"/>
        </p:nvGrpSpPr>
        <p:grpSpPr>
          <a:xfrm>
            <a:off x="4853209" y="5867400"/>
            <a:ext cx="4819120" cy="990600"/>
            <a:chOff x="4940748" y="6017019"/>
            <a:chExt cx="4819120" cy="99060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4EC60A2-EFD5-61CC-AEAD-AD09F43BF501}"/>
                </a:ext>
              </a:extLst>
            </p:cNvPr>
            <p:cNvSpPr>
              <a:spLocks/>
            </p:cNvSpPr>
            <p:nvPr/>
          </p:nvSpPr>
          <p:spPr>
            <a:xfrm>
              <a:off x="4945189" y="6017019"/>
              <a:ext cx="4814679" cy="9906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635C71-0B1F-75A7-B4FA-BDE533D07149}"/>
                </a:ext>
              </a:extLst>
            </p:cNvPr>
            <p:cNvSpPr>
              <a:spLocks/>
            </p:cNvSpPr>
            <p:nvPr/>
          </p:nvSpPr>
          <p:spPr>
            <a:xfrm>
              <a:off x="4940748" y="6093219"/>
              <a:ext cx="4736471" cy="9144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pic>
        <p:nvPicPr>
          <p:cNvPr id="32" name="PHẠM DUYÊN 8 - 9Slide.vn">
            <a:extLst>
              <a:ext uri="{FF2B5EF4-FFF2-40B4-BE49-F238E27FC236}">
                <a16:creationId xmlns:a16="http://schemas.microsoft.com/office/drawing/2014/main" id="{137E5FC1-3D14-3ED0-43AB-1ABFF41C43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95454" y="535680"/>
            <a:ext cx="1300593" cy="59184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3" name="PHẠM DUYÊN 9 - 9Slide.vn">
            <a:extLst>
              <a:ext uri="{FF2B5EF4-FFF2-40B4-BE49-F238E27FC236}">
                <a16:creationId xmlns:a16="http://schemas.microsoft.com/office/drawing/2014/main" id="{893907EC-0F41-A9B4-7C4C-B0FC80CCEE4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743048" y="5688756"/>
            <a:ext cx="174798" cy="166496"/>
          </a:xfrm>
          <a:prstGeom prst="rect">
            <a:avLst/>
          </a:prstGeom>
        </p:spPr>
      </p:pic>
      <p:pic>
        <p:nvPicPr>
          <p:cNvPr id="34" name="PHẠM DUYÊN 10 - 9Slide.vn">
            <a:extLst>
              <a:ext uri="{FF2B5EF4-FFF2-40B4-BE49-F238E27FC236}">
                <a16:creationId xmlns:a16="http://schemas.microsoft.com/office/drawing/2014/main" id="{2A81BA09-7AA9-E03F-0AB6-C9614F9374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576944" y="5221862"/>
            <a:ext cx="653482" cy="297374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5" name="PHẠM DUYÊN 11 - 9Slide.vn">
            <a:extLst>
              <a:ext uri="{FF2B5EF4-FFF2-40B4-BE49-F238E27FC236}">
                <a16:creationId xmlns:a16="http://schemas.microsoft.com/office/drawing/2014/main" id="{7892E6BF-68E8-0161-71D6-A105BC47F8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1284690" y="5537158"/>
            <a:ext cx="653482" cy="297374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6" name="PHẠM DUYÊN 12 - 9Slide.vn">
            <a:extLst>
              <a:ext uri="{FF2B5EF4-FFF2-40B4-BE49-F238E27FC236}">
                <a16:creationId xmlns:a16="http://schemas.microsoft.com/office/drawing/2014/main" id="{AEBA9F3E-F4ED-1190-9D89-2C4059D030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 rot="437292">
            <a:off x="10499156" y="2072667"/>
            <a:ext cx="949901" cy="2288918"/>
          </a:xfrm>
          <a:prstGeom prst="rect">
            <a:avLst/>
          </a:prstGeom>
        </p:spPr>
      </p:pic>
      <p:pic>
        <p:nvPicPr>
          <p:cNvPr id="37" name="PHẠM DUYÊN 13 - 9Slide.vn">
            <a:extLst>
              <a:ext uri="{FF2B5EF4-FFF2-40B4-BE49-F238E27FC236}">
                <a16:creationId xmlns:a16="http://schemas.microsoft.com/office/drawing/2014/main" id="{673C779B-FD40-FD03-2DD3-4601294B045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0394432">
            <a:off x="11446477" y="127192"/>
            <a:ext cx="478041" cy="455334"/>
          </a:xfrm>
          <a:prstGeom prst="rect">
            <a:avLst/>
          </a:prstGeom>
        </p:spPr>
      </p:pic>
      <p:grpSp>
        <p:nvGrpSpPr>
          <p:cNvPr id="38" name="PHẠM DUYÊN 14 - 9Slide.vn">
            <a:extLst>
              <a:ext uri="{FF2B5EF4-FFF2-40B4-BE49-F238E27FC236}">
                <a16:creationId xmlns:a16="http://schemas.microsoft.com/office/drawing/2014/main" id="{173304C9-2448-3CD7-537D-A335BFF20D99}"/>
              </a:ext>
            </a:extLst>
          </p:cNvPr>
          <p:cNvGrpSpPr/>
          <p:nvPr userDrawn="1"/>
        </p:nvGrpSpPr>
        <p:grpSpPr>
          <a:xfrm>
            <a:off x="1053510" y="4681147"/>
            <a:ext cx="263455" cy="263455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FE7FDFB-E854-D60F-22C1-BC6AA8C5DCEB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49EC9E9-4713-1CD3-A14F-3136F6C3FFDF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41" name="PHẠM DUYÊN 15 - 9Slide.vn">
            <a:extLst>
              <a:ext uri="{FF2B5EF4-FFF2-40B4-BE49-F238E27FC236}">
                <a16:creationId xmlns:a16="http://schemas.microsoft.com/office/drawing/2014/main" id="{7F61A21D-7C11-8626-4042-F7758997FE90}"/>
              </a:ext>
            </a:extLst>
          </p:cNvPr>
          <p:cNvGrpSpPr/>
          <p:nvPr userDrawn="1"/>
        </p:nvGrpSpPr>
        <p:grpSpPr>
          <a:xfrm>
            <a:off x="312268" y="6093049"/>
            <a:ext cx="153172" cy="153172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5C0A161-EE56-3275-696A-5E60F07EEB64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7A811CC-B4CB-CFC4-EB81-887274B12E65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44" name="PHẠM DUYÊN 16 - 9Slide.vn">
            <a:extLst>
              <a:ext uri="{FF2B5EF4-FFF2-40B4-BE49-F238E27FC236}">
                <a16:creationId xmlns:a16="http://schemas.microsoft.com/office/drawing/2014/main" id="{AB3FC56A-DFF6-DF98-71DC-3BB574CE8EE5}"/>
              </a:ext>
            </a:extLst>
          </p:cNvPr>
          <p:cNvGrpSpPr/>
          <p:nvPr userDrawn="1"/>
        </p:nvGrpSpPr>
        <p:grpSpPr>
          <a:xfrm>
            <a:off x="1951896" y="3041314"/>
            <a:ext cx="177678" cy="17768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DE8B9DA-EAFA-3B0C-3B81-2DBFBC3CF801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E12559D-609F-B985-E67B-E1D95DF90DF6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7" name="PHẠM DUYÊN 17 - 9Slide.vn">
            <a:extLst>
              <a:ext uri="{FF2B5EF4-FFF2-40B4-BE49-F238E27FC236}">
                <a16:creationId xmlns:a16="http://schemas.microsoft.com/office/drawing/2014/main" id="{C0FB80C6-FDFE-9B56-007E-EB3034D96803}"/>
              </a:ext>
            </a:extLst>
          </p:cNvPr>
          <p:cNvSpPr/>
          <p:nvPr userDrawn="1"/>
        </p:nvSpPr>
        <p:spPr>
          <a:xfrm>
            <a:off x="392322" y="4181032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8" name="PHẠM DUYÊN 18 - 9Slide.vn">
            <a:extLst>
              <a:ext uri="{FF2B5EF4-FFF2-40B4-BE49-F238E27FC236}">
                <a16:creationId xmlns:a16="http://schemas.microsoft.com/office/drawing/2014/main" id="{1AF866F9-2D56-D025-B0D0-7C3FA2DB9E46}"/>
              </a:ext>
            </a:extLst>
          </p:cNvPr>
          <p:cNvSpPr/>
          <p:nvPr userDrawn="1"/>
        </p:nvSpPr>
        <p:spPr>
          <a:xfrm>
            <a:off x="1560518" y="2768226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9" name="PHẠM DUYÊN 19 - 9Slide.vn">
            <a:extLst>
              <a:ext uri="{FF2B5EF4-FFF2-40B4-BE49-F238E27FC236}">
                <a16:creationId xmlns:a16="http://schemas.microsoft.com/office/drawing/2014/main" id="{1C1DC4E6-231B-B9D3-62AE-E351BF1CE36D}"/>
              </a:ext>
            </a:extLst>
          </p:cNvPr>
          <p:cNvSpPr/>
          <p:nvPr userDrawn="1"/>
        </p:nvSpPr>
        <p:spPr>
          <a:xfrm>
            <a:off x="1614260" y="3909644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50" name="PHẠM DUYÊN 20 - 9Slide.vn">
            <a:extLst>
              <a:ext uri="{FF2B5EF4-FFF2-40B4-BE49-F238E27FC236}">
                <a16:creationId xmlns:a16="http://schemas.microsoft.com/office/drawing/2014/main" id="{F82BD08F-34B5-800E-8A82-AF955F63D6CF}"/>
              </a:ext>
            </a:extLst>
          </p:cNvPr>
          <p:cNvSpPr/>
          <p:nvPr userDrawn="1"/>
        </p:nvSpPr>
        <p:spPr>
          <a:xfrm>
            <a:off x="2357907" y="2311527"/>
            <a:ext cx="94776" cy="98031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51" name="PHẠM DUYÊN 21 - 9Slide.vn">
            <a:extLst>
              <a:ext uri="{FF2B5EF4-FFF2-40B4-BE49-F238E27FC236}">
                <a16:creationId xmlns:a16="http://schemas.microsoft.com/office/drawing/2014/main" id="{A37FA342-6A6D-3F7E-F145-F85F8A91ED31}"/>
              </a:ext>
            </a:extLst>
          </p:cNvPr>
          <p:cNvSpPr/>
          <p:nvPr userDrawn="1"/>
        </p:nvSpPr>
        <p:spPr>
          <a:xfrm>
            <a:off x="1043503" y="3478242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52" name="PHẠM DUYÊN 22 - 9Slide.vn">
            <a:extLst>
              <a:ext uri="{FF2B5EF4-FFF2-40B4-BE49-F238E27FC236}">
                <a16:creationId xmlns:a16="http://schemas.microsoft.com/office/drawing/2014/main" id="{506D98C0-030E-834B-110F-9C9DE6EE6740}"/>
              </a:ext>
            </a:extLst>
          </p:cNvPr>
          <p:cNvSpPr/>
          <p:nvPr userDrawn="1"/>
        </p:nvSpPr>
        <p:spPr>
          <a:xfrm>
            <a:off x="601723" y="538619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53" name="PHẠM DUYÊN 23 - 9Slide.vn">
            <a:extLst>
              <a:ext uri="{FF2B5EF4-FFF2-40B4-BE49-F238E27FC236}">
                <a16:creationId xmlns:a16="http://schemas.microsoft.com/office/drawing/2014/main" id="{13FFA073-D3DE-D4B1-2ECB-D631CE877CF3}"/>
              </a:ext>
            </a:extLst>
          </p:cNvPr>
          <p:cNvGrpSpPr/>
          <p:nvPr userDrawn="1"/>
        </p:nvGrpSpPr>
        <p:grpSpPr>
          <a:xfrm>
            <a:off x="7656966" y="179249"/>
            <a:ext cx="263457" cy="263457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CA60DEB-5C29-7558-2C28-1EA43420CB77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062DE33-7E6D-49F0-A8F3-375B31BB0312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56" name="PHẠM DUYÊN 24 - 9Slide.vn">
            <a:extLst>
              <a:ext uri="{FF2B5EF4-FFF2-40B4-BE49-F238E27FC236}">
                <a16:creationId xmlns:a16="http://schemas.microsoft.com/office/drawing/2014/main" id="{E2D30EF3-9410-1B66-EDE2-3CECFA8C9989}"/>
              </a:ext>
            </a:extLst>
          </p:cNvPr>
          <p:cNvGrpSpPr/>
          <p:nvPr userDrawn="1"/>
        </p:nvGrpSpPr>
        <p:grpSpPr>
          <a:xfrm>
            <a:off x="9786994" y="1951554"/>
            <a:ext cx="263457" cy="263455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2984540-B5D0-3068-EB49-A08CA96B51AD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60E0729-6339-CFD9-60F0-2347BDB5F73A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59" name="PHẠM DUYÊN 25 - 9Slide.vn">
            <a:extLst>
              <a:ext uri="{FF2B5EF4-FFF2-40B4-BE49-F238E27FC236}">
                <a16:creationId xmlns:a16="http://schemas.microsoft.com/office/drawing/2014/main" id="{29DEDC3F-F72D-08F5-E550-F58B1240E489}"/>
              </a:ext>
            </a:extLst>
          </p:cNvPr>
          <p:cNvGrpSpPr/>
          <p:nvPr userDrawn="1"/>
        </p:nvGrpSpPr>
        <p:grpSpPr>
          <a:xfrm>
            <a:off x="8321930" y="1027899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E5050C0-2499-8AEF-9B3E-051ABBFC50AF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24D813A-8EED-CE58-C6A3-42D122B11161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62" name="PHẠM DUYÊN 26 - 9Slide.vn">
            <a:extLst>
              <a:ext uri="{FF2B5EF4-FFF2-40B4-BE49-F238E27FC236}">
                <a16:creationId xmlns:a16="http://schemas.microsoft.com/office/drawing/2014/main" id="{6F4E1C38-603C-3710-6728-4909D3BFADEC}"/>
              </a:ext>
            </a:extLst>
          </p:cNvPr>
          <p:cNvSpPr/>
          <p:nvPr userDrawn="1"/>
        </p:nvSpPr>
        <p:spPr>
          <a:xfrm>
            <a:off x="8672167" y="1944456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63" name="PHẠM DUYÊN 27 - 9Slide.vn">
            <a:extLst>
              <a:ext uri="{FF2B5EF4-FFF2-40B4-BE49-F238E27FC236}">
                <a16:creationId xmlns:a16="http://schemas.microsoft.com/office/drawing/2014/main" id="{126CA3FB-CAE5-50A0-1367-B7D6D4B4CA3A}"/>
              </a:ext>
            </a:extLst>
          </p:cNvPr>
          <p:cNvSpPr/>
          <p:nvPr userDrawn="1"/>
        </p:nvSpPr>
        <p:spPr>
          <a:xfrm>
            <a:off x="9720283" y="1966694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64" name="PHẠM DUYÊN 28 - 9Slide.vn">
            <a:extLst>
              <a:ext uri="{FF2B5EF4-FFF2-40B4-BE49-F238E27FC236}">
                <a16:creationId xmlns:a16="http://schemas.microsoft.com/office/drawing/2014/main" id="{F1496483-2093-35F1-1812-9286A0FF0453}"/>
              </a:ext>
            </a:extLst>
          </p:cNvPr>
          <p:cNvSpPr/>
          <p:nvPr userDrawn="1"/>
        </p:nvSpPr>
        <p:spPr>
          <a:xfrm>
            <a:off x="9196595" y="365614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65" name="PHẠM DUYÊN 29 - 9Slide.vn">
            <a:extLst>
              <a:ext uri="{FF2B5EF4-FFF2-40B4-BE49-F238E27FC236}">
                <a16:creationId xmlns:a16="http://schemas.microsoft.com/office/drawing/2014/main" id="{4A966F7E-D0AC-D31B-1F3C-29851D586A51}"/>
              </a:ext>
            </a:extLst>
          </p:cNvPr>
          <p:cNvSpPr/>
          <p:nvPr userDrawn="1"/>
        </p:nvSpPr>
        <p:spPr>
          <a:xfrm>
            <a:off x="9217720" y="340312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66" name="PHẠM DUYÊN 30 - 9Slide.vn">
            <a:extLst>
              <a:ext uri="{FF2B5EF4-FFF2-40B4-BE49-F238E27FC236}">
                <a16:creationId xmlns:a16="http://schemas.microsoft.com/office/drawing/2014/main" id="{C437234A-8AA2-6639-FC31-795C50B92121}"/>
              </a:ext>
            </a:extLst>
          </p:cNvPr>
          <p:cNvSpPr/>
          <p:nvPr userDrawn="1"/>
        </p:nvSpPr>
        <p:spPr>
          <a:xfrm>
            <a:off x="9109500" y="1496655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67" name="PHẠM DUYÊN 31 - 9Slide.vn">
            <a:extLst>
              <a:ext uri="{FF2B5EF4-FFF2-40B4-BE49-F238E27FC236}">
                <a16:creationId xmlns:a16="http://schemas.microsoft.com/office/drawing/2014/main" id="{12CB277F-ABFD-1C23-F86C-5ADCC66021A9}"/>
              </a:ext>
            </a:extLst>
          </p:cNvPr>
          <p:cNvSpPr/>
          <p:nvPr userDrawn="1"/>
        </p:nvSpPr>
        <p:spPr>
          <a:xfrm>
            <a:off x="9410443" y="874013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68" name="PHẠM DUYÊN 32 - 9Slide.vn">
            <a:extLst>
              <a:ext uri="{FF2B5EF4-FFF2-40B4-BE49-F238E27FC236}">
                <a16:creationId xmlns:a16="http://schemas.microsoft.com/office/drawing/2014/main" id="{F52C971D-4CCB-7556-D1DD-4E1B91E21291}"/>
              </a:ext>
            </a:extLst>
          </p:cNvPr>
          <p:cNvSpPr/>
          <p:nvPr userDrawn="1"/>
        </p:nvSpPr>
        <p:spPr>
          <a:xfrm>
            <a:off x="9786993" y="2860539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69" name="PHẠM DUYÊN 33 - 9Slide.vn">
            <a:extLst>
              <a:ext uri="{FF2B5EF4-FFF2-40B4-BE49-F238E27FC236}">
                <a16:creationId xmlns:a16="http://schemas.microsoft.com/office/drawing/2014/main" id="{5D31B552-B437-CB72-EAB2-4A3AEA661367}"/>
              </a:ext>
            </a:extLst>
          </p:cNvPr>
          <p:cNvSpPr/>
          <p:nvPr userDrawn="1"/>
        </p:nvSpPr>
        <p:spPr>
          <a:xfrm>
            <a:off x="8461654" y="439646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70" name="PHẠM DUYÊN 34 - 9Slide.vn">
            <a:extLst>
              <a:ext uri="{FF2B5EF4-FFF2-40B4-BE49-F238E27FC236}">
                <a16:creationId xmlns:a16="http://schemas.microsoft.com/office/drawing/2014/main" id="{A6D373BD-D5F6-5AD3-0952-6A75CC6F6E43}"/>
              </a:ext>
            </a:extLst>
          </p:cNvPr>
          <p:cNvGrpSpPr/>
          <p:nvPr userDrawn="1"/>
        </p:nvGrpSpPr>
        <p:grpSpPr>
          <a:xfrm>
            <a:off x="5699585" y="5522800"/>
            <a:ext cx="263457" cy="263457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B699253-A5E6-C7E0-A185-076018168A51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047CEB3-A0EF-F1BD-5486-16F0AAA4E142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73" name="PHẠM DUYÊN 35 - 9Slide.vn">
            <a:extLst>
              <a:ext uri="{FF2B5EF4-FFF2-40B4-BE49-F238E27FC236}">
                <a16:creationId xmlns:a16="http://schemas.microsoft.com/office/drawing/2014/main" id="{8247FAE8-0F98-35CD-20BF-6C3FE9A9BD36}"/>
              </a:ext>
            </a:extLst>
          </p:cNvPr>
          <p:cNvGrpSpPr/>
          <p:nvPr userDrawn="1"/>
        </p:nvGrpSpPr>
        <p:grpSpPr>
          <a:xfrm>
            <a:off x="7671710" y="6326912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47BF387-BE89-DF38-1FEE-D737B7C1AB5D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878432A-D7A7-E4E4-54A6-8AE8993D41C0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76" name="PHẠM DUYÊN 36 - 9Slide.vn">
            <a:extLst>
              <a:ext uri="{FF2B5EF4-FFF2-40B4-BE49-F238E27FC236}">
                <a16:creationId xmlns:a16="http://schemas.microsoft.com/office/drawing/2014/main" id="{EADE383B-F31A-7C88-2B18-2A35027CB28B}"/>
              </a:ext>
            </a:extLst>
          </p:cNvPr>
          <p:cNvSpPr/>
          <p:nvPr userDrawn="1"/>
        </p:nvSpPr>
        <p:spPr>
          <a:xfrm>
            <a:off x="8546375" y="5664626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77" name="PHẠM DUYÊN 37 - 9Slide.vn">
            <a:extLst>
              <a:ext uri="{FF2B5EF4-FFF2-40B4-BE49-F238E27FC236}">
                <a16:creationId xmlns:a16="http://schemas.microsoft.com/office/drawing/2014/main" id="{0CA60D09-C147-0990-1A82-AA0A319EC092}"/>
              </a:ext>
            </a:extLst>
          </p:cNvPr>
          <p:cNvSpPr/>
          <p:nvPr userDrawn="1"/>
        </p:nvSpPr>
        <p:spPr>
          <a:xfrm>
            <a:off x="8760223" y="6173026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78" name="PHẠM DUYÊN 38 - 9Slide.vn">
            <a:extLst>
              <a:ext uri="{FF2B5EF4-FFF2-40B4-BE49-F238E27FC236}">
                <a16:creationId xmlns:a16="http://schemas.microsoft.com/office/drawing/2014/main" id="{807E9ABB-24A4-AA28-FF66-5F93C749C2CA}"/>
              </a:ext>
            </a:extLst>
          </p:cNvPr>
          <p:cNvSpPr/>
          <p:nvPr userDrawn="1"/>
        </p:nvSpPr>
        <p:spPr>
          <a:xfrm>
            <a:off x="7811434" y="5738658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79" name="PHẠM DUYÊN 39 - 9Slide.vn">
            <a:extLst>
              <a:ext uri="{FF2B5EF4-FFF2-40B4-BE49-F238E27FC236}">
                <a16:creationId xmlns:a16="http://schemas.microsoft.com/office/drawing/2014/main" id="{E8449CD8-89D1-D529-0A91-9922FA8600C1}"/>
              </a:ext>
            </a:extLst>
          </p:cNvPr>
          <p:cNvGrpSpPr/>
          <p:nvPr userDrawn="1"/>
        </p:nvGrpSpPr>
        <p:grpSpPr>
          <a:xfrm>
            <a:off x="3890875" y="6319212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30B8BC7-E55F-0E8B-5E18-6F00D499723C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0705CFE-3A89-50D8-3E2E-064B0CE3BF5E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82" name="PHẠM DUYÊN 40 - 9Slide.vn">
            <a:extLst>
              <a:ext uri="{FF2B5EF4-FFF2-40B4-BE49-F238E27FC236}">
                <a16:creationId xmlns:a16="http://schemas.microsoft.com/office/drawing/2014/main" id="{B003B339-8F57-E2F3-F66B-0CEEAF005E38}"/>
              </a:ext>
            </a:extLst>
          </p:cNvPr>
          <p:cNvSpPr/>
          <p:nvPr userDrawn="1"/>
        </p:nvSpPr>
        <p:spPr>
          <a:xfrm>
            <a:off x="4765540" y="5656926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83" name="PHẠM DUYÊN 41 - 9Slide.vn">
            <a:extLst>
              <a:ext uri="{FF2B5EF4-FFF2-40B4-BE49-F238E27FC236}">
                <a16:creationId xmlns:a16="http://schemas.microsoft.com/office/drawing/2014/main" id="{09A8402F-75B4-B9FE-BC76-5158977D6E6F}"/>
              </a:ext>
            </a:extLst>
          </p:cNvPr>
          <p:cNvSpPr/>
          <p:nvPr userDrawn="1"/>
        </p:nvSpPr>
        <p:spPr>
          <a:xfrm>
            <a:off x="4979388" y="6165326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84" name="PHẠM DUYÊN 42 - 9Slide.vn">
            <a:extLst>
              <a:ext uri="{FF2B5EF4-FFF2-40B4-BE49-F238E27FC236}">
                <a16:creationId xmlns:a16="http://schemas.microsoft.com/office/drawing/2014/main" id="{E1CF8995-2AA1-B240-F73D-5EC7493D8B1F}"/>
              </a:ext>
            </a:extLst>
          </p:cNvPr>
          <p:cNvSpPr/>
          <p:nvPr userDrawn="1"/>
        </p:nvSpPr>
        <p:spPr>
          <a:xfrm>
            <a:off x="4857650" y="5918456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85" name="PHẠM DUYÊN 43 - 9Slide.vn">
            <a:extLst>
              <a:ext uri="{FF2B5EF4-FFF2-40B4-BE49-F238E27FC236}">
                <a16:creationId xmlns:a16="http://schemas.microsoft.com/office/drawing/2014/main" id="{C0A22677-C107-D9B4-99C1-4E043E36409D}"/>
              </a:ext>
            </a:extLst>
          </p:cNvPr>
          <p:cNvGrpSpPr/>
          <p:nvPr userDrawn="1"/>
        </p:nvGrpSpPr>
        <p:grpSpPr>
          <a:xfrm>
            <a:off x="1961589" y="153211"/>
            <a:ext cx="263457" cy="263457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E5AF592-1858-A480-2B21-D803CF9BF1DB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0CE397F-6542-9C26-3A2E-03798AB8EC39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88" name="PHẠM DUYÊN 44 - 9Slide.vn">
            <a:extLst>
              <a:ext uri="{FF2B5EF4-FFF2-40B4-BE49-F238E27FC236}">
                <a16:creationId xmlns:a16="http://schemas.microsoft.com/office/drawing/2014/main" id="{E2AA9D8A-C8EB-8809-5EAF-CFD0E60731FD}"/>
              </a:ext>
            </a:extLst>
          </p:cNvPr>
          <p:cNvGrpSpPr/>
          <p:nvPr userDrawn="1"/>
        </p:nvGrpSpPr>
        <p:grpSpPr>
          <a:xfrm>
            <a:off x="2511589" y="1525088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B226C5D-DD3E-ACB1-4DFA-A5615ED89A3E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BCEF2BF-540B-9FCD-E588-40D2D99AD579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91" name="PHẠM DUYÊN 45 - 9Slide.vn">
            <a:extLst>
              <a:ext uri="{FF2B5EF4-FFF2-40B4-BE49-F238E27FC236}">
                <a16:creationId xmlns:a16="http://schemas.microsoft.com/office/drawing/2014/main" id="{2224AC01-B23A-E24D-706C-CDFBC3582103}"/>
              </a:ext>
            </a:extLst>
          </p:cNvPr>
          <p:cNvSpPr/>
          <p:nvPr userDrawn="1"/>
        </p:nvSpPr>
        <p:spPr>
          <a:xfrm>
            <a:off x="3386254" y="862802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2" name="PHẠM DUYÊN 46 - 9Slide.vn">
            <a:extLst>
              <a:ext uri="{FF2B5EF4-FFF2-40B4-BE49-F238E27FC236}">
                <a16:creationId xmlns:a16="http://schemas.microsoft.com/office/drawing/2014/main" id="{5DD6AF86-FC3D-9BDB-8C25-C60C09D2DBB1}"/>
              </a:ext>
            </a:extLst>
          </p:cNvPr>
          <p:cNvSpPr/>
          <p:nvPr userDrawn="1"/>
        </p:nvSpPr>
        <p:spPr>
          <a:xfrm>
            <a:off x="3600102" y="1371202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3" name="PHẠM DUYÊN 47 - 9Slide.vn">
            <a:extLst>
              <a:ext uri="{FF2B5EF4-FFF2-40B4-BE49-F238E27FC236}">
                <a16:creationId xmlns:a16="http://schemas.microsoft.com/office/drawing/2014/main" id="{F0461930-4E40-8C97-A914-469EB0E09779}"/>
              </a:ext>
            </a:extLst>
          </p:cNvPr>
          <p:cNvSpPr/>
          <p:nvPr userDrawn="1"/>
        </p:nvSpPr>
        <p:spPr>
          <a:xfrm>
            <a:off x="2651313" y="936834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94" name="PHẠM DUYÊN 48 - 9Slide.vn">
            <a:extLst>
              <a:ext uri="{FF2B5EF4-FFF2-40B4-BE49-F238E27FC236}">
                <a16:creationId xmlns:a16="http://schemas.microsoft.com/office/drawing/2014/main" id="{1675FE9A-E9EC-D726-9FE0-834BB0DFE184}"/>
              </a:ext>
            </a:extLst>
          </p:cNvPr>
          <p:cNvGrpSpPr/>
          <p:nvPr userDrawn="1"/>
        </p:nvGrpSpPr>
        <p:grpSpPr>
          <a:xfrm>
            <a:off x="4824919" y="906322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D9E360C-2EEE-5A5A-8432-D25542F49FEC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EAC5CFD9-3A8D-E857-3390-7D53D82A4EA7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97" name="PHẠM DUYÊN 49 - 9Slide.vn">
            <a:extLst>
              <a:ext uri="{FF2B5EF4-FFF2-40B4-BE49-F238E27FC236}">
                <a16:creationId xmlns:a16="http://schemas.microsoft.com/office/drawing/2014/main" id="{C9E620AC-919A-04B1-4DC5-ED31344A8DD7}"/>
              </a:ext>
            </a:extLst>
          </p:cNvPr>
          <p:cNvSpPr/>
          <p:nvPr userDrawn="1"/>
        </p:nvSpPr>
        <p:spPr>
          <a:xfrm>
            <a:off x="5699584" y="244036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8" name="PHẠM DUYÊN 50 - 9Slide.vn">
            <a:extLst>
              <a:ext uri="{FF2B5EF4-FFF2-40B4-BE49-F238E27FC236}">
                <a16:creationId xmlns:a16="http://schemas.microsoft.com/office/drawing/2014/main" id="{99EEA80B-770E-B465-DF30-577342F16B74}"/>
              </a:ext>
            </a:extLst>
          </p:cNvPr>
          <p:cNvSpPr/>
          <p:nvPr userDrawn="1"/>
        </p:nvSpPr>
        <p:spPr>
          <a:xfrm>
            <a:off x="5913432" y="752436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9" name="PHẠM DUYÊN 51 - 9Slide.vn">
            <a:extLst>
              <a:ext uri="{FF2B5EF4-FFF2-40B4-BE49-F238E27FC236}">
                <a16:creationId xmlns:a16="http://schemas.microsoft.com/office/drawing/2014/main" id="{38924FD1-1D05-6FCE-5FC0-867F6B23A9F2}"/>
              </a:ext>
            </a:extLst>
          </p:cNvPr>
          <p:cNvSpPr/>
          <p:nvPr userDrawn="1"/>
        </p:nvSpPr>
        <p:spPr>
          <a:xfrm>
            <a:off x="4964643" y="318068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100" name="PHẠM DUYÊN 52 - 9Slide.vn">
            <a:extLst>
              <a:ext uri="{FF2B5EF4-FFF2-40B4-BE49-F238E27FC236}">
                <a16:creationId xmlns:a16="http://schemas.microsoft.com/office/drawing/2014/main" id="{98F164B4-0EFE-F5E2-1ADB-C4C2439AF52F}"/>
              </a:ext>
            </a:extLst>
          </p:cNvPr>
          <p:cNvGrpSpPr/>
          <p:nvPr userDrawn="1"/>
        </p:nvGrpSpPr>
        <p:grpSpPr>
          <a:xfrm>
            <a:off x="10787283" y="1581126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2CB0987-E9F3-095A-47B7-6D067A650F4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CD40379-EC29-C461-3165-9F6E7AB64DC8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103" name="PHẠM DUYÊN 53 - 9Slide.vn">
            <a:extLst>
              <a:ext uri="{FF2B5EF4-FFF2-40B4-BE49-F238E27FC236}">
                <a16:creationId xmlns:a16="http://schemas.microsoft.com/office/drawing/2014/main" id="{910768B3-6D0E-EBFD-5A8E-9434087DC237}"/>
              </a:ext>
            </a:extLst>
          </p:cNvPr>
          <p:cNvSpPr/>
          <p:nvPr userDrawn="1"/>
        </p:nvSpPr>
        <p:spPr>
          <a:xfrm>
            <a:off x="11661948" y="918840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4" name="PHẠM DUYÊN 54 - 9Slide.vn">
            <a:extLst>
              <a:ext uri="{FF2B5EF4-FFF2-40B4-BE49-F238E27FC236}">
                <a16:creationId xmlns:a16="http://schemas.microsoft.com/office/drawing/2014/main" id="{819163A9-7263-1FD3-1260-F1F2B4B2AA33}"/>
              </a:ext>
            </a:extLst>
          </p:cNvPr>
          <p:cNvSpPr/>
          <p:nvPr userDrawn="1"/>
        </p:nvSpPr>
        <p:spPr>
          <a:xfrm>
            <a:off x="11875796" y="1427240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5" name="PHẠM DUYÊN 55 - 9Slide.vn">
            <a:extLst>
              <a:ext uri="{FF2B5EF4-FFF2-40B4-BE49-F238E27FC236}">
                <a16:creationId xmlns:a16="http://schemas.microsoft.com/office/drawing/2014/main" id="{B987C5EF-D7ED-989A-A8B2-AE2040C4B5B5}"/>
              </a:ext>
            </a:extLst>
          </p:cNvPr>
          <p:cNvSpPr/>
          <p:nvPr userDrawn="1"/>
        </p:nvSpPr>
        <p:spPr>
          <a:xfrm>
            <a:off x="10927007" y="992872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106" name="PHẠM DUYÊN 56 - 9Slide.vn">
            <a:extLst>
              <a:ext uri="{FF2B5EF4-FFF2-40B4-BE49-F238E27FC236}">
                <a16:creationId xmlns:a16="http://schemas.microsoft.com/office/drawing/2014/main" id="{C1FD8134-F95A-F0AD-6677-2B8A24939B19}"/>
              </a:ext>
            </a:extLst>
          </p:cNvPr>
          <p:cNvGrpSpPr/>
          <p:nvPr userDrawn="1"/>
        </p:nvGrpSpPr>
        <p:grpSpPr>
          <a:xfrm>
            <a:off x="6049335" y="6682822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BB74FA5-A0F0-BE39-FFE1-E884FA4CB766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D1A4282-7C80-A458-DA3C-60488C9F75E5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109" name="PHẠM DUYÊN 57 - 9Slide.vn">
            <a:extLst>
              <a:ext uri="{FF2B5EF4-FFF2-40B4-BE49-F238E27FC236}">
                <a16:creationId xmlns:a16="http://schemas.microsoft.com/office/drawing/2014/main" id="{BEDF01EA-E9E8-4DE0-7521-912EA0FA7D7E}"/>
              </a:ext>
            </a:extLst>
          </p:cNvPr>
          <p:cNvSpPr/>
          <p:nvPr userDrawn="1"/>
        </p:nvSpPr>
        <p:spPr>
          <a:xfrm>
            <a:off x="6924000" y="6020536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0" name="PHẠM DUYÊN 58 - 9Slide.vn">
            <a:extLst>
              <a:ext uri="{FF2B5EF4-FFF2-40B4-BE49-F238E27FC236}">
                <a16:creationId xmlns:a16="http://schemas.microsoft.com/office/drawing/2014/main" id="{6D606CFC-7683-6475-11D9-A36003906F43}"/>
              </a:ext>
            </a:extLst>
          </p:cNvPr>
          <p:cNvSpPr/>
          <p:nvPr userDrawn="1"/>
        </p:nvSpPr>
        <p:spPr>
          <a:xfrm>
            <a:off x="7137848" y="6528936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1" name="PHẠM DUYÊN 59 - 9Slide.vn">
            <a:extLst>
              <a:ext uri="{FF2B5EF4-FFF2-40B4-BE49-F238E27FC236}">
                <a16:creationId xmlns:a16="http://schemas.microsoft.com/office/drawing/2014/main" id="{88AFEDA1-9461-21AE-8DE7-918454FF6ADC}"/>
              </a:ext>
            </a:extLst>
          </p:cNvPr>
          <p:cNvSpPr/>
          <p:nvPr userDrawn="1"/>
        </p:nvSpPr>
        <p:spPr>
          <a:xfrm>
            <a:off x="6189059" y="6094568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112" name="PHẠM DUYÊN 60 - 9Slide.vn">
            <a:extLst>
              <a:ext uri="{FF2B5EF4-FFF2-40B4-BE49-F238E27FC236}">
                <a16:creationId xmlns:a16="http://schemas.microsoft.com/office/drawing/2014/main" id="{DA2F27B5-28CE-4049-7FED-911BF7714C18}"/>
              </a:ext>
            </a:extLst>
          </p:cNvPr>
          <p:cNvGrpSpPr/>
          <p:nvPr userDrawn="1"/>
        </p:nvGrpSpPr>
        <p:grpSpPr>
          <a:xfrm>
            <a:off x="1006027" y="6718384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BA03A84-1885-88B9-C685-280D79E9CEC8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25971CE-04FD-8A1F-1092-562D65FF96B4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115" name="PHẠM DUYÊN 61 - 9Slide.vn">
            <a:extLst>
              <a:ext uri="{FF2B5EF4-FFF2-40B4-BE49-F238E27FC236}">
                <a16:creationId xmlns:a16="http://schemas.microsoft.com/office/drawing/2014/main" id="{9BFD43AC-3B31-69FD-5BF8-B54E6A790780}"/>
              </a:ext>
            </a:extLst>
          </p:cNvPr>
          <p:cNvSpPr/>
          <p:nvPr userDrawn="1"/>
        </p:nvSpPr>
        <p:spPr>
          <a:xfrm>
            <a:off x="1880692" y="6056098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6" name="PHẠM DUYÊN 62 - 9Slide.vn">
            <a:extLst>
              <a:ext uri="{FF2B5EF4-FFF2-40B4-BE49-F238E27FC236}">
                <a16:creationId xmlns:a16="http://schemas.microsoft.com/office/drawing/2014/main" id="{E8793B26-B43B-79A6-EC06-B84C4CD8B6B7}"/>
              </a:ext>
            </a:extLst>
          </p:cNvPr>
          <p:cNvSpPr/>
          <p:nvPr userDrawn="1"/>
        </p:nvSpPr>
        <p:spPr>
          <a:xfrm>
            <a:off x="2094540" y="656449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7" name="PHẠM DUYÊN 63 - 9Slide.vn">
            <a:extLst>
              <a:ext uri="{FF2B5EF4-FFF2-40B4-BE49-F238E27FC236}">
                <a16:creationId xmlns:a16="http://schemas.microsoft.com/office/drawing/2014/main" id="{3E7B99BC-EB9A-4CB9-3FEE-2444C8C4D25A}"/>
              </a:ext>
            </a:extLst>
          </p:cNvPr>
          <p:cNvSpPr/>
          <p:nvPr userDrawn="1"/>
        </p:nvSpPr>
        <p:spPr>
          <a:xfrm>
            <a:off x="1145751" y="6130130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pic>
        <p:nvPicPr>
          <p:cNvPr id="118" name="PHẠM DUYÊN 64 - 9Slide.vn">
            <a:extLst>
              <a:ext uri="{FF2B5EF4-FFF2-40B4-BE49-F238E27FC236}">
                <a16:creationId xmlns:a16="http://schemas.microsoft.com/office/drawing/2014/main" id="{D65B425D-742D-B792-55F8-8F9A0845D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19" name="PHẠM DUYÊN 65 - 9Slide.vn">
            <a:extLst>
              <a:ext uri="{FF2B5EF4-FFF2-40B4-BE49-F238E27FC236}">
                <a16:creationId xmlns:a16="http://schemas.microsoft.com/office/drawing/2014/main" id="{C1FF5F26-C694-6209-ED19-6A60931B97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grpSp>
        <p:nvGrpSpPr>
          <p:cNvPr id="120" name="PHẠM DUYÊN 66 - 9Slide.vn">
            <a:extLst>
              <a:ext uri="{FF2B5EF4-FFF2-40B4-BE49-F238E27FC236}">
                <a16:creationId xmlns:a16="http://schemas.microsoft.com/office/drawing/2014/main" id="{2EDBC583-62D9-7F12-BA12-7D1A27226309}"/>
              </a:ext>
            </a:extLst>
          </p:cNvPr>
          <p:cNvGrpSpPr/>
          <p:nvPr userDrawn="1"/>
        </p:nvGrpSpPr>
        <p:grpSpPr>
          <a:xfrm>
            <a:off x="2539849" y="930275"/>
            <a:ext cx="7112303" cy="3819525"/>
            <a:chOff x="-72424" y="128937"/>
            <a:chExt cx="11642490" cy="6087921"/>
          </a:xfrm>
        </p:grpSpPr>
        <p:sp>
          <p:nvSpPr>
            <p:cNvPr id="121" name="Rounded Rectangle 7">
              <a:extLst>
                <a:ext uri="{FF2B5EF4-FFF2-40B4-BE49-F238E27FC236}">
                  <a16:creationId xmlns:a16="http://schemas.microsoft.com/office/drawing/2014/main" id="{F1D90A40-6486-E21B-0514-CE08E05D6716}"/>
                </a:ext>
              </a:extLst>
            </p:cNvPr>
            <p:cNvSpPr/>
            <p:nvPr userDrawn="1"/>
          </p:nvSpPr>
          <p:spPr>
            <a:xfrm>
              <a:off x="276810" y="384088"/>
              <a:ext cx="11293256" cy="5832770"/>
            </a:xfrm>
            <a:prstGeom prst="roundRect">
              <a:avLst>
                <a:gd name="adj" fmla="val 7243"/>
              </a:avLst>
            </a:prstGeom>
            <a:solidFill>
              <a:srgbClr val="FCB9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2" name="Rounded Rectangle 4">
              <a:extLst>
                <a:ext uri="{FF2B5EF4-FFF2-40B4-BE49-F238E27FC236}">
                  <a16:creationId xmlns:a16="http://schemas.microsoft.com/office/drawing/2014/main" id="{E8144DC4-BF43-4CF6-5AC9-FD527DCBD5CE}"/>
                </a:ext>
              </a:extLst>
            </p:cNvPr>
            <p:cNvSpPr/>
            <p:nvPr userDrawn="1"/>
          </p:nvSpPr>
          <p:spPr>
            <a:xfrm>
              <a:off x="-72424" y="128937"/>
              <a:ext cx="11397418" cy="5840461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129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PHẠM DUYÊN 1 - 9Slide.vn">
            <a:extLst>
              <a:ext uri="{FF2B5EF4-FFF2-40B4-BE49-F238E27FC236}">
                <a16:creationId xmlns:a16="http://schemas.microsoft.com/office/drawing/2014/main" id="{08DC3127-CE52-4DD4-3ECD-21286860EA9C}"/>
              </a:ext>
            </a:extLst>
          </p:cNvPr>
          <p:cNvGrpSpPr/>
          <p:nvPr userDrawn="1"/>
        </p:nvGrpSpPr>
        <p:grpSpPr>
          <a:xfrm>
            <a:off x="0" y="5178131"/>
            <a:ext cx="3501054" cy="1720252"/>
            <a:chOff x="-39233" y="4481998"/>
            <a:chExt cx="3501054" cy="172025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C0CBDA-C86E-992C-04A3-40A590BD88B6}"/>
                </a:ext>
              </a:extLst>
            </p:cNvPr>
            <p:cNvSpPr>
              <a:spLocks/>
            </p:cNvSpPr>
            <p:nvPr userDrawn="1"/>
          </p:nvSpPr>
          <p:spPr>
            <a:xfrm flipH="1">
              <a:off x="18825" y="4481998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EFD6380-D7F7-892E-6F6A-5961BBAA135C}"/>
                </a:ext>
              </a:extLst>
            </p:cNvPr>
            <p:cNvSpPr>
              <a:spLocks/>
            </p:cNvSpPr>
            <p:nvPr/>
          </p:nvSpPr>
          <p:spPr>
            <a:xfrm flipH="1">
              <a:off x="-39233" y="4525541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pic>
        <p:nvPicPr>
          <p:cNvPr id="20" name="PHẠM DUYÊN 2 - 9Slide.vn">
            <a:extLst>
              <a:ext uri="{FF2B5EF4-FFF2-40B4-BE49-F238E27FC236}">
                <a16:creationId xmlns:a16="http://schemas.microsoft.com/office/drawing/2014/main" id="{48A7CE1F-861A-7151-8397-CE47791B39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27375">
            <a:off x="2607344" y="5085467"/>
            <a:ext cx="696752" cy="716454"/>
          </a:xfrm>
          <a:prstGeom prst="rect">
            <a:avLst/>
          </a:prstGeom>
        </p:spPr>
      </p:pic>
      <p:pic>
        <p:nvPicPr>
          <p:cNvPr id="21" name="PHẠM DUYÊN 3 - 9Slide.vn">
            <a:extLst>
              <a:ext uri="{FF2B5EF4-FFF2-40B4-BE49-F238E27FC236}">
                <a16:creationId xmlns:a16="http://schemas.microsoft.com/office/drawing/2014/main" id="{D693953E-DEC9-7984-DA19-A6611E981D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41849" y="281875"/>
            <a:ext cx="1070189" cy="464926"/>
          </a:xfrm>
          <a:prstGeom prst="rect">
            <a:avLst/>
          </a:prstGeom>
        </p:spPr>
      </p:pic>
      <p:pic>
        <p:nvPicPr>
          <p:cNvPr id="22" name="PHẠM DUYÊN 4 - 9Slide.vn">
            <a:extLst>
              <a:ext uri="{FF2B5EF4-FFF2-40B4-BE49-F238E27FC236}">
                <a16:creationId xmlns:a16="http://schemas.microsoft.com/office/drawing/2014/main" id="{137BF7F5-D1EA-9A83-4DA8-6F776B0746F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2603" y="2640427"/>
            <a:ext cx="702830" cy="669445"/>
          </a:xfrm>
          <a:prstGeom prst="rect">
            <a:avLst/>
          </a:prstGeom>
        </p:spPr>
      </p:pic>
      <p:grpSp>
        <p:nvGrpSpPr>
          <p:cNvPr id="23" name="PHẠM DUYÊN 5 - 9Slide.vn">
            <a:extLst>
              <a:ext uri="{FF2B5EF4-FFF2-40B4-BE49-F238E27FC236}">
                <a16:creationId xmlns:a16="http://schemas.microsoft.com/office/drawing/2014/main" id="{4C65386B-13E2-B26F-F94C-ED7DE0920469}"/>
              </a:ext>
            </a:extLst>
          </p:cNvPr>
          <p:cNvGrpSpPr>
            <a:grpSpLocks/>
          </p:cNvGrpSpPr>
          <p:nvPr userDrawn="1"/>
        </p:nvGrpSpPr>
        <p:grpSpPr>
          <a:xfrm>
            <a:off x="2148078" y="5121433"/>
            <a:ext cx="10088922" cy="1761969"/>
            <a:chOff x="2406694" y="4553085"/>
            <a:chExt cx="10088922" cy="168764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2750CE7-64F3-039D-98FB-06F7D5361D50}"/>
                </a:ext>
              </a:extLst>
            </p:cNvPr>
            <p:cNvSpPr>
              <a:spLocks/>
            </p:cNvSpPr>
            <p:nvPr/>
          </p:nvSpPr>
          <p:spPr>
            <a:xfrm>
              <a:off x="2489343" y="4553085"/>
              <a:ext cx="10006273" cy="168764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474073B-D9A2-594F-2F34-2E63627BF1F1}"/>
                </a:ext>
              </a:extLst>
            </p:cNvPr>
            <p:cNvSpPr>
              <a:spLocks/>
            </p:cNvSpPr>
            <p:nvPr/>
          </p:nvSpPr>
          <p:spPr>
            <a:xfrm>
              <a:off x="2406694" y="4614929"/>
              <a:ext cx="10006273" cy="160461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grpSp>
        <p:nvGrpSpPr>
          <p:cNvPr id="26" name="PHẠM DUYÊN 6 - 9Slide.vn">
            <a:extLst>
              <a:ext uri="{FF2B5EF4-FFF2-40B4-BE49-F238E27FC236}">
                <a16:creationId xmlns:a16="http://schemas.microsoft.com/office/drawing/2014/main" id="{5DB22E75-E582-C27B-EF81-40A699A59E6D}"/>
              </a:ext>
            </a:extLst>
          </p:cNvPr>
          <p:cNvGrpSpPr>
            <a:grpSpLocks/>
          </p:cNvGrpSpPr>
          <p:nvPr userDrawn="1"/>
        </p:nvGrpSpPr>
        <p:grpSpPr>
          <a:xfrm>
            <a:off x="0" y="5855253"/>
            <a:ext cx="3442996" cy="1091649"/>
            <a:chOff x="0" y="5779052"/>
            <a:chExt cx="3205332" cy="1091649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4F6C48-DF63-C237-88D0-A79C51C9CA2A}"/>
                </a:ext>
              </a:extLst>
            </p:cNvPr>
            <p:cNvSpPr>
              <a:spLocks/>
            </p:cNvSpPr>
            <p:nvPr/>
          </p:nvSpPr>
          <p:spPr>
            <a:xfrm>
              <a:off x="63500" y="57790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7D4F828-8D7B-8E6F-9541-10B4D4D023D9}"/>
                </a:ext>
              </a:extLst>
            </p:cNvPr>
            <p:cNvSpPr>
              <a:spLocks/>
            </p:cNvSpPr>
            <p:nvPr/>
          </p:nvSpPr>
          <p:spPr>
            <a:xfrm>
              <a:off x="0" y="58171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grpSp>
        <p:nvGrpSpPr>
          <p:cNvPr id="29" name="PHẠM DUYÊN 7 - 9Slide.vn">
            <a:extLst>
              <a:ext uri="{FF2B5EF4-FFF2-40B4-BE49-F238E27FC236}">
                <a16:creationId xmlns:a16="http://schemas.microsoft.com/office/drawing/2014/main" id="{E1A41911-13E5-4FA6-5DF6-EBD8BD59377C}"/>
              </a:ext>
            </a:extLst>
          </p:cNvPr>
          <p:cNvGrpSpPr>
            <a:grpSpLocks/>
          </p:cNvGrpSpPr>
          <p:nvPr userDrawn="1"/>
        </p:nvGrpSpPr>
        <p:grpSpPr>
          <a:xfrm>
            <a:off x="4853209" y="5867400"/>
            <a:ext cx="4819120" cy="990600"/>
            <a:chOff x="4940748" y="6017019"/>
            <a:chExt cx="4819120" cy="99060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4EC60A2-EFD5-61CC-AEAD-AD09F43BF501}"/>
                </a:ext>
              </a:extLst>
            </p:cNvPr>
            <p:cNvSpPr>
              <a:spLocks/>
            </p:cNvSpPr>
            <p:nvPr/>
          </p:nvSpPr>
          <p:spPr>
            <a:xfrm>
              <a:off x="4945189" y="6017019"/>
              <a:ext cx="4814679" cy="9906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635C71-0B1F-75A7-B4FA-BDE533D07149}"/>
                </a:ext>
              </a:extLst>
            </p:cNvPr>
            <p:cNvSpPr>
              <a:spLocks/>
            </p:cNvSpPr>
            <p:nvPr/>
          </p:nvSpPr>
          <p:spPr>
            <a:xfrm>
              <a:off x="4940748" y="6093219"/>
              <a:ext cx="4736471" cy="9144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pic>
        <p:nvPicPr>
          <p:cNvPr id="32" name="PHẠM DUYÊN 8 - 9Slide.vn">
            <a:extLst>
              <a:ext uri="{FF2B5EF4-FFF2-40B4-BE49-F238E27FC236}">
                <a16:creationId xmlns:a16="http://schemas.microsoft.com/office/drawing/2014/main" id="{137E5FC1-3D14-3ED0-43AB-1ABFF41C43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95454" y="535680"/>
            <a:ext cx="1300593" cy="59184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3" name="PHẠM DUYÊN 9 - 9Slide.vn">
            <a:extLst>
              <a:ext uri="{FF2B5EF4-FFF2-40B4-BE49-F238E27FC236}">
                <a16:creationId xmlns:a16="http://schemas.microsoft.com/office/drawing/2014/main" id="{893907EC-0F41-A9B4-7C4C-B0FC80CCEE4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743048" y="5688756"/>
            <a:ext cx="174798" cy="166496"/>
          </a:xfrm>
          <a:prstGeom prst="rect">
            <a:avLst/>
          </a:prstGeom>
        </p:spPr>
      </p:pic>
      <p:pic>
        <p:nvPicPr>
          <p:cNvPr id="34" name="PHẠM DUYÊN 10 - 9Slide.vn">
            <a:extLst>
              <a:ext uri="{FF2B5EF4-FFF2-40B4-BE49-F238E27FC236}">
                <a16:creationId xmlns:a16="http://schemas.microsoft.com/office/drawing/2014/main" id="{2A81BA09-7AA9-E03F-0AB6-C9614F9374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576944" y="5221862"/>
            <a:ext cx="653482" cy="297374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5" name="PHẠM DUYÊN 11 - 9Slide.vn">
            <a:extLst>
              <a:ext uri="{FF2B5EF4-FFF2-40B4-BE49-F238E27FC236}">
                <a16:creationId xmlns:a16="http://schemas.microsoft.com/office/drawing/2014/main" id="{7892E6BF-68E8-0161-71D6-A105BC47F8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1284690" y="5537158"/>
            <a:ext cx="653482" cy="297374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6" name="PHẠM DUYÊN 12 - 9Slide.vn">
            <a:extLst>
              <a:ext uri="{FF2B5EF4-FFF2-40B4-BE49-F238E27FC236}">
                <a16:creationId xmlns:a16="http://schemas.microsoft.com/office/drawing/2014/main" id="{AEBA9F3E-F4ED-1190-9D89-2C4059D030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 rot="437292">
            <a:off x="10499156" y="2072667"/>
            <a:ext cx="949901" cy="2288918"/>
          </a:xfrm>
          <a:prstGeom prst="rect">
            <a:avLst/>
          </a:prstGeom>
        </p:spPr>
      </p:pic>
      <p:pic>
        <p:nvPicPr>
          <p:cNvPr id="37" name="PHẠM DUYÊN 13 - 9Slide.vn">
            <a:extLst>
              <a:ext uri="{FF2B5EF4-FFF2-40B4-BE49-F238E27FC236}">
                <a16:creationId xmlns:a16="http://schemas.microsoft.com/office/drawing/2014/main" id="{673C779B-FD40-FD03-2DD3-4601294B045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0394432">
            <a:off x="11446477" y="127192"/>
            <a:ext cx="478041" cy="455334"/>
          </a:xfrm>
          <a:prstGeom prst="rect">
            <a:avLst/>
          </a:prstGeom>
        </p:spPr>
      </p:pic>
      <p:grpSp>
        <p:nvGrpSpPr>
          <p:cNvPr id="38" name="PHẠM DUYÊN 14 - 9Slide.vn">
            <a:extLst>
              <a:ext uri="{FF2B5EF4-FFF2-40B4-BE49-F238E27FC236}">
                <a16:creationId xmlns:a16="http://schemas.microsoft.com/office/drawing/2014/main" id="{173304C9-2448-3CD7-537D-A335BFF20D99}"/>
              </a:ext>
            </a:extLst>
          </p:cNvPr>
          <p:cNvGrpSpPr/>
          <p:nvPr userDrawn="1"/>
        </p:nvGrpSpPr>
        <p:grpSpPr>
          <a:xfrm>
            <a:off x="1053510" y="4681147"/>
            <a:ext cx="263455" cy="263455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FE7FDFB-E854-D60F-22C1-BC6AA8C5DCEB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49EC9E9-4713-1CD3-A14F-3136F6C3FFDF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41" name="PHẠM DUYÊN 15 - 9Slide.vn">
            <a:extLst>
              <a:ext uri="{FF2B5EF4-FFF2-40B4-BE49-F238E27FC236}">
                <a16:creationId xmlns:a16="http://schemas.microsoft.com/office/drawing/2014/main" id="{7F61A21D-7C11-8626-4042-F7758997FE90}"/>
              </a:ext>
            </a:extLst>
          </p:cNvPr>
          <p:cNvGrpSpPr/>
          <p:nvPr userDrawn="1"/>
        </p:nvGrpSpPr>
        <p:grpSpPr>
          <a:xfrm>
            <a:off x="312268" y="6093049"/>
            <a:ext cx="153172" cy="153172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5C0A161-EE56-3275-696A-5E60F07EEB64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7A811CC-B4CB-CFC4-EB81-887274B12E65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44" name="PHẠM DUYÊN 16 - 9Slide.vn">
            <a:extLst>
              <a:ext uri="{FF2B5EF4-FFF2-40B4-BE49-F238E27FC236}">
                <a16:creationId xmlns:a16="http://schemas.microsoft.com/office/drawing/2014/main" id="{AB3FC56A-DFF6-DF98-71DC-3BB574CE8EE5}"/>
              </a:ext>
            </a:extLst>
          </p:cNvPr>
          <p:cNvGrpSpPr/>
          <p:nvPr userDrawn="1"/>
        </p:nvGrpSpPr>
        <p:grpSpPr>
          <a:xfrm>
            <a:off x="1951896" y="3041314"/>
            <a:ext cx="177678" cy="17768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DE8B9DA-EAFA-3B0C-3B81-2DBFBC3CF801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E12559D-609F-B985-E67B-E1D95DF90DF6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7" name="PHẠM DUYÊN 17 - 9Slide.vn">
            <a:extLst>
              <a:ext uri="{FF2B5EF4-FFF2-40B4-BE49-F238E27FC236}">
                <a16:creationId xmlns:a16="http://schemas.microsoft.com/office/drawing/2014/main" id="{C0FB80C6-FDFE-9B56-007E-EB3034D96803}"/>
              </a:ext>
            </a:extLst>
          </p:cNvPr>
          <p:cNvSpPr/>
          <p:nvPr userDrawn="1"/>
        </p:nvSpPr>
        <p:spPr>
          <a:xfrm>
            <a:off x="392322" y="4181032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8" name="PHẠM DUYÊN 18 - 9Slide.vn">
            <a:extLst>
              <a:ext uri="{FF2B5EF4-FFF2-40B4-BE49-F238E27FC236}">
                <a16:creationId xmlns:a16="http://schemas.microsoft.com/office/drawing/2014/main" id="{1AF866F9-2D56-D025-B0D0-7C3FA2DB9E46}"/>
              </a:ext>
            </a:extLst>
          </p:cNvPr>
          <p:cNvSpPr/>
          <p:nvPr userDrawn="1"/>
        </p:nvSpPr>
        <p:spPr>
          <a:xfrm>
            <a:off x="1560518" y="2768226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9" name="PHẠM DUYÊN 19 - 9Slide.vn">
            <a:extLst>
              <a:ext uri="{FF2B5EF4-FFF2-40B4-BE49-F238E27FC236}">
                <a16:creationId xmlns:a16="http://schemas.microsoft.com/office/drawing/2014/main" id="{1C1DC4E6-231B-B9D3-62AE-E351BF1CE36D}"/>
              </a:ext>
            </a:extLst>
          </p:cNvPr>
          <p:cNvSpPr/>
          <p:nvPr userDrawn="1"/>
        </p:nvSpPr>
        <p:spPr>
          <a:xfrm>
            <a:off x="1614260" y="3909644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50" name="PHẠM DUYÊN 20 - 9Slide.vn">
            <a:extLst>
              <a:ext uri="{FF2B5EF4-FFF2-40B4-BE49-F238E27FC236}">
                <a16:creationId xmlns:a16="http://schemas.microsoft.com/office/drawing/2014/main" id="{F82BD08F-34B5-800E-8A82-AF955F63D6CF}"/>
              </a:ext>
            </a:extLst>
          </p:cNvPr>
          <p:cNvSpPr/>
          <p:nvPr userDrawn="1"/>
        </p:nvSpPr>
        <p:spPr>
          <a:xfrm>
            <a:off x="2357907" y="2311527"/>
            <a:ext cx="94776" cy="98031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51" name="PHẠM DUYÊN 21 - 9Slide.vn">
            <a:extLst>
              <a:ext uri="{FF2B5EF4-FFF2-40B4-BE49-F238E27FC236}">
                <a16:creationId xmlns:a16="http://schemas.microsoft.com/office/drawing/2014/main" id="{A37FA342-6A6D-3F7E-F145-F85F8A91ED31}"/>
              </a:ext>
            </a:extLst>
          </p:cNvPr>
          <p:cNvSpPr/>
          <p:nvPr userDrawn="1"/>
        </p:nvSpPr>
        <p:spPr>
          <a:xfrm>
            <a:off x="1043503" y="3478242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52" name="PHẠM DUYÊN 22 - 9Slide.vn">
            <a:extLst>
              <a:ext uri="{FF2B5EF4-FFF2-40B4-BE49-F238E27FC236}">
                <a16:creationId xmlns:a16="http://schemas.microsoft.com/office/drawing/2014/main" id="{506D98C0-030E-834B-110F-9C9DE6EE6740}"/>
              </a:ext>
            </a:extLst>
          </p:cNvPr>
          <p:cNvSpPr/>
          <p:nvPr userDrawn="1"/>
        </p:nvSpPr>
        <p:spPr>
          <a:xfrm>
            <a:off x="601723" y="538619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53" name="PHẠM DUYÊN 23 - 9Slide.vn">
            <a:extLst>
              <a:ext uri="{FF2B5EF4-FFF2-40B4-BE49-F238E27FC236}">
                <a16:creationId xmlns:a16="http://schemas.microsoft.com/office/drawing/2014/main" id="{13FFA073-D3DE-D4B1-2ECB-D631CE877CF3}"/>
              </a:ext>
            </a:extLst>
          </p:cNvPr>
          <p:cNvGrpSpPr/>
          <p:nvPr userDrawn="1"/>
        </p:nvGrpSpPr>
        <p:grpSpPr>
          <a:xfrm>
            <a:off x="7656966" y="179249"/>
            <a:ext cx="263457" cy="263457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CA60DEB-5C29-7558-2C28-1EA43420CB77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062DE33-7E6D-49F0-A8F3-375B31BB0312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56" name="PHẠM DUYÊN 24 - 9Slide.vn">
            <a:extLst>
              <a:ext uri="{FF2B5EF4-FFF2-40B4-BE49-F238E27FC236}">
                <a16:creationId xmlns:a16="http://schemas.microsoft.com/office/drawing/2014/main" id="{E2D30EF3-9410-1B66-EDE2-3CECFA8C9989}"/>
              </a:ext>
            </a:extLst>
          </p:cNvPr>
          <p:cNvGrpSpPr/>
          <p:nvPr userDrawn="1"/>
        </p:nvGrpSpPr>
        <p:grpSpPr>
          <a:xfrm>
            <a:off x="9786994" y="1951554"/>
            <a:ext cx="263457" cy="263455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2984540-B5D0-3068-EB49-A08CA96B51AD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60E0729-6339-CFD9-60F0-2347BDB5F73A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59" name="PHẠM DUYÊN 25 - 9Slide.vn">
            <a:extLst>
              <a:ext uri="{FF2B5EF4-FFF2-40B4-BE49-F238E27FC236}">
                <a16:creationId xmlns:a16="http://schemas.microsoft.com/office/drawing/2014/main" id="{29DEDC3F-F72D-08F5-E550-F58B1240E489}"/>
              </a:ext>
            </a:extLst>
          </p:cNvPr>
          <p:cNvGrpSpPr/>
          <p:nvPr userDrawn="1"/>
        </p:nvGrpSpPr>
        <p:grpSpPr>
          <a:xfrm>
            <a:off x="8321930" y="1027899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E5050C0-2499-8AEF-9B3E-051ABBFC50AF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24D813A-8EED-CE58-C6A3-42D122B11161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62" name="PHẠM DUYÊN 26 - 9Slide.vn">
            <a:extLst>
              <a:ext uri="{FF2B5EF4-FFF2-40B4-BE49-F238E27FC236}">
                <a16:creationId xmlns:a16="http://schemas.microsoft.com/office/drawing/2014/main" id="{6F4E1C38-603C-3710-6728-4909D3BFADEC}"/>
              </a:ext>
            </a:extLst>
          </p:cNvPr>
          <p:cNvSpPr/>
          <p:nvPr userDrawn="1"/>
        </p:nvSpPr>
        <p:spPr>
          <a:xfrm>
            <a:off x="8672167" y="1944456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63" name="PHẠM DUYÊN 27 - 9Slide.vn">
            <a:extLst>
              <a:ext uri="{FF2B5EF4-FFF2-40B4-BE49-F238E27FC236}">
                <a16:creationId xmlns:a16="http://schemas.microsoft.com/office/drawing/2014/main" id="{126CA3FB-CAE5-50A0-1367-B7D6D4B4CA3A}"/>
              </a:ext>
            </a:extLst>
          </p:cNvPr>
          <p:cNvSpPr/>
          <p:nvPr userDrawn="1"/>
        </p:nvSpPr>
        <p:spPr>
          <a:xfrm>
            <a:off x="9720283" y="1966694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64" name="PHẠM DUYÊN 28 - 9Slide.vn">
            <a:extLst>
              <a:ext uri="{FF2B5EF4-FFF2-40B4-BE49-F238E27FC236}">
                <a16:creationId xmlns:a16="http://schemas.microsoft.com/office/drawing/2014/main" id="{F1496483-2093-35F1-1812-9286A0FF0453}"/>
              </a:ext>
            </a:extLst>
          </p:cNvPr>
          <p:cNvSpPr/>
          <p:nvPr userDrawn="1"/>
        </p:nvSpPr>
        <p:spPr>
          <a:xfrm>
            <a:off x="9196595" y="365614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65" name="PHẠM DUYÊN 29 - 9Slide.vn">
            <a:extLst>
              <a:ext uri="{FF2B5EF4-FFF2-40B4-BE49-F238E27FC236}">
                <a16:creationId xmlns:a16="http://schemas.microsoft.com/office/drawing/2014/main" id="{4A966F7E-D0AC-D31B-1F3C-29851D586A51}"/>
              </a:ext>
            </a:extLst>
          </p:cNvPr>
          <p:cNvSpPr/>
          <p:nvPr userDrawn="1"/>
        </p:nvSpPr>
        <p:spPr>
          <a:xfrm>
            <a:off x="9217720" y="340312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66" name="PHẠM DUYÊN 30 - 9Slide.vn">
            <a:extLst>
              <a:ext uri="{FF2B5EF4-FFF2-40B4-BE49-F238E27FC236}">
                <a16:creationId xmlns:a16="http://schemas.microsoft.com/office/drawing/2014/main" id="{C437234A-8AA2-6639-FC31-795C50B92121}"/>
              </a:ext>
            </a:extLst>
          </p:cNvPr>
          <p:cNvSpPr/>
          <p:nvPr userDrawn="1"/>
        </p:nvSpPr>
        <p:spPr>
          <a:xfrm>
            <a:off x="9109500" y="1496655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67" name="PHẠM DUYÊN 31 - 9Slide.vn">
            <a:extLst>
              <a:ext uri="{FF2B5EF4-FFF2-40B4-BE49-F238E27FC236}">
                <a16:creationId xmlns:a16="http://schemas.microsoft.com/office/drawing/2014/main" id="{12CB277F-ABFD-1C23-F86C-5ADCC66021A9}"/>
              </a:ext>
            </a:extLst>
          </p:cNvPr>
          <p:cNvSpPr/>
          <p:nvPr userDrawn="1"/>
        </p:nvSpPr>
        <p:spPr>
          <a:xfrm>
            <a:off x="9410443" y="874013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68" name="PHẠM DUYÊN 32 - 9Slide.vn">
            <a:extLst>
              <a:ext uri="{FF2B5EF4-FFF2-40B4-BE49-F238E27FC236}">
                <a16:creationId xmlns:a16="http://schemas.microsoft.com/office/drawing/2014/main" id="{F52C971D-4CCB-7556-D1DD-4E1B91E21291}"/>
              </a:ext>
            </a:extLst>
          </p:cNvPr>
          <p:cNvSpPr/>
          <p:nvPr userDrawn="1"/>
        </p:nvSpPr>
        <p:spPr>
          <a:xfrm>
            <a:off x="9786993" y="2860539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69" name="PHẠM DUYÊN 33 - 9Slide.vn">
            <a:extLst>
              <a:ext uri="{FF2B5EF4-FFF2-40B4-BE49-F238E27FC236}">
                <a16:creationId xmlns:a16="http://schemas.microsoft.com/office/drawing/2014/main" id="{5D31B552-B437-CB72-EAB2-4A3AEA661367}"/>
              </a:ext>
            </a:extLst>
          </p:cNvPr>
          <p:cNvSpPr/>
          <p:nvPr userDrawn="1"/>
        </p:nvSpPr>
        <p:spPr>
          <a:xfrm>
            <a:off x="8461654" y="439646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70" name="PHẠM DUYÊN 34 - 9Slide.vn">
            <a:extLst>
              <a:ext uri="{FF2B5EF4-FFF2-40B4-BE49-F238E27FC236}">
                <a16:creationId xmlns:a16="http://schemas.microsoft.com/office/drawing/2014/main" id="{A6D373BD-D5F6-5AD3-0952-6A75CC6F6E43}"/>
              </a:ext>
            </a:extLst>
          </p:cNvPr>
          <p:cNvGrpSpPr/>
          <p:nvPr userDrawn="1"/>
        </p:nvGrpSpPr>
        <p:grpSpPr>
          <a:xfrm>
            <a:off x="5699585" y="5522800"/>
            <a:ext cx="263457" cy="263457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B699253-A5E6-C7E0-A185-076018168A51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047CEB3-A0EF-F1BD-5486-16F0AAA4E142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73" name="PHẠM DUYÊN 35 - 9Slide.vn">
            <a:extLst>
              <a:ext uri="{FF2B5EF4-FFF2-40B4-BE49-F238E27FC236}">
                <a16:creationId xmlns:a16="http://schemas.microsoft.com/office/drawing/2014/main" id="{8247FAE8-0F98-35CD-20BF-6C3FE9A9BD36}"/>
              </a:ext>
            </a:extLst>
          </p:cNvPr>
          <p:cNvGrpSpPr/>
          <p:nvPr userDrawn="1"/>
        </p:nvGrpSpPr>
        <p:grpSpPr>
          <a:xfrm>
            <a:off x="7671710" y="6326912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47BF387-BE89-DF38-1FEE-D737B7C1AB5D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878432A-D7A7-E4E4-54A6-8AE8993D41C0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76" name="PHẠM DUYÊN 36 - 9Slide.vn">
            <a:extLst>
              <a:ext uri="{FF2B5EF4-FFF2-40B4-BE49-F238E27FC236}">
                <a16:creationId xmlns:a16="http://schemas.microsoft.com/office/drawing/2014/main" id="{EADE383B-F31A-7C88-2B18-2A35027CB28B}"/>
              </a:ext>
            </a:extLst>
          </p:cNvPr>
          <p:cNvSpPr/>
          <p:nvPr userDrawn="1"/>
        </p:nvSpPr>
        <p:spPr>
          <a:xfrm>
            <a:off x="8546375" y="5664626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77" name="PHẠM DUYÊN 37 - 9Slide.vn">
            <a:extLst>
              <a:ext uri="{FF2B5EF4-FFF2-40B4-BE49-F238E27FC236}">
                <a16:creationId xmlns:a16="http://schemas.microsoft.com/office/drawing/2014/main" id="{0CA60D09-C147-0990-1A82-AA0A319EC092}"/>
              </a:ext>
            </a:extLst>
          </p:cNvPr>
          <p:cNvSpPr/>
          <p:nvPr userDrawn="1"/>
        </p:nvSpPr>
        <p:spPr>
          <a:xfrm>
            <a:off x="8760223" y="6173026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78" name="PHẠM DUYÊN 38 - 9Slide.vn">
            <a:extLst>
              <a:ext uri="{FF2B5EF4-FFF2-40B4-BE49-F238E27FC236}">
                <a16:creationId xmlns:a16="http://schemas.microsoft.com/office/drawing/2014/main" id="{807E9ABB-24A4-AA28-FF66-5F93C749C2CA}"/>
              </a:ext>
            </a:extLst>
          </p:cNvPr>
          <p:cNvSpPr/>
          <p:nvPr userDrawn="1"/>
        </p:nvSpPr>
        <p:spPr>
          <a:xfrm>
            <a:off x="7811434" y="5738658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79" name="PHẠM DUYÊN 39 - 9Slide.vn">
            <a:extLst>
              <a:ext uri="{FF2B5EF4-FFF2-40B4-BE49-F238E27FC236}">
                <a16:creationId xmlns:a16="http://schemas.microsoft.com/office/drawing/2014/main" id="{E8449CD8-89D1-D529-0A91-9922FA8600C1}"/>
              </a:ext>
            </a:extLst>
          </p:cNvPr>
          <p:cNvGrpSpPr/>
          <p:nvPr userDrawn="1"/>
        </p:nvGrpSpPr>
        <p:grpSpPr>
          <a:xfrm>
            <a:off x="3890875" y="6319212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30B8BC7-E55F-0E8B-5E18-6F00D499723C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0705CFE-3A89-50D8-3E2E-064B0CE3BF5E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82" name="PHẠM DUYÊN 40 - 9Slide.vn">
            <a:extLst>
              <a:ext uri="{FF2B5EF4-FFF2-40B4-BE49-F238E27FC236}">
                <a16:creationId xmlns:a16="http://schemas.microsoft.com/office/drawing/2014/main" id="{B003B339-8F57-E2F3-F66B-0CEEAF005E38}"/>
              </a:ext>
            </a:extLst>
          </p:cNvPr>
          <p:cNvSpPr/>
          <p:nvPr userDrawn="1"/>
        </p:nvSpPr>
        <p:spPr>
          <a:xfrm>
            <a:off x="4765540" y="5656926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83" name="PHẠM DUYÊN 41 - 9Slide.vn">
            <a:extLst>
              <a:ext uri="{FF2B5EF4-FFF2-40B4-BE49-F238E27FC236}">
                <a16:creationId xmlns:a16="http://schemas.microsoft.com/office/drawing/2014/main" id="{09A8402F-75B4-B9FE-BC76-5158977D6E6F}"/>
              </a:ext>
            </a:extLst>
          </p:cNvPr>
          <p:cNvSpPr/>
          <p:nvPr userDrawn="1"/>
        </p:nvSpPr>
        <p:spPr>
          <a:xfrm>
            <a:off x="4979388" y="6165326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84" name="PHẠM DUYÊN 42 - 9Slide.vn">
            <a:extLst>
              <a:ext uri="{FF2B5EF4-FFF2-40B4-BE49-F238E27FC236}">
                <a16:creationId xmlns:a16="http://schemas.microsoft.com/office/drawing/2014/main" id="{E1CF8995-2AA1-B240-F73D-5EC7493D8B1F}"/>
              </a:ext>
            </a:extLst>
          </p:cNvPr>
          <p:cNvSpPr/>
          <p:nvPr userDrawn="1"/>
        </p:nvSpPr>
        <p:spPr>
          <a:xfrm>
            <a:off x="4857650" y="5918456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85" name="PHẠM DUYÊN 43 - 9Slide.vn">
            <a:extLst>
              <a:ext uri="{FF2B5EF4-FFF2-40B4-BE49-F238E27FC236}">
                <a16:creationId xmlns:a16="http://schemas.microsoft.com/office/drawing/2014/main" id="{C0A22677-C107-D9B4-99C1-4E043E36409D}"/>
              </a:ext>
            </a:extLst>
          </p:cNvPr>
          <p:cNvGrpSpPr/>
          <p:nvPr userDrawn="1"/>
        </p:nvGrpSpPr>
        <p:grpSpPr>
          <a:xfrm>
            <a:off x="1961589" y="153211"/>
            <a:ext cx="263457" cy="263457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E5AF592-1858-A480-2B21-D803CF9BF1DB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0CE397F-6542-9C26-3A2E-03798AB8EC39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88" name="PHẠM DUYÊN 44 - 9Slide.vn">
            <a:extLst>
              <a:ext uri="{FF2B5EF4-FFF2-40B4-BE49-F238E27FC236}">
                <a16:creationId xmlns:a16="http://schemas.microsoft.com/office/drawing/2014/main" id="{E2AA9D8A-C8EB-8809-5EAF-CFD0E60731FD}"/>
              </a:ext>
            </a:extLst>
          </p:cNvPr>
          <p:cNvGrpSpPr/>
          <p:nvPr userDrawn="1"/>
        </p:nvGrpSpPr>
        <p:grpSpPr>
          <a:xfrm>
            <a:off x="2511589" y="1525088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B226C5D-DD3E-ACB1-4DFA-A5615ED89A3E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BCEF2BF-540B-9FCD-E588-40D2D99AD579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91" name="PHẠM DUYÊN 45 - 9Slide.vn">
            <a:extLst>
              <a:ext uri="{FF2B5EF4-FFF2-40B4-BE49-F238E27FC236}">
                <a16:creationId xmlns:a16="http://schemas.microsoft.com/office/drawing/2014/main" id="{2224AC01-B23A-E24D-706C-CDFBC3582103}"/>
              </a:ext>
            </a:extLst>
          </p:cNvPr>
          <p:cNvSpPr/>
          <p:nvPr userDrawn="1"/>
        </p:nvSpPr>
        <p:spPr>
          <a:xfrm>
            <a:off x="3386254" y="862802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2" name="PHẠM DUYÊN 46 - 9Slide.vn">
            <a:extLst>
              <a:ext uri="{FF2B5EF4-FFF2-40B4-BE49-F238E27FC236}">
                <a16:creationId xmlns:a16="http://schemas.microsoft.com/office/drawing/2014/main" id="{5DD6AF86-FC3D-9BDB-8C25-C60C09D2DBB1}"/>
              </a:ext>
            </a:extLst>
          </p:cNvPr>
          <p:cNvSpPr/>
          <p:nvPr userDrawn="1"/>
        </p:nvSpPr>
        <p:spPr>
          <a:xfrm>
            <a:off x="3600102" y="1371202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3" name="PHẠM DUYÊN 47 - 9Slide.vn">
            <a:extLst>
              <a:ext uri="{FF2B5EF4-FFF2-40B4-BE49-F238E27FC236}">
                <a16:creationId xmlns:a16="http://schemas.microsoft.com/office/drawing/2014/main" id="{F0461930-4E40-8C97-A914-469EB0E09779}"/>
              </a:ext>
            </a:extLst>
          </p:cNvPr>
          <p:cNvSpPr/>
          <p:nvPr userDrawn="1"/>
        </p:nvSpPr>
        <p:spPr>
          <a:xfrm>
            <a:off x="2651313" y="936834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94" name="PHẠM DUYÊN 48 - 9Slide.vn">
            <a:extLst>
              <a:ext uri="{FF2B5EF4-FFF2-40B4-BE49-F238E27FC236}">
                <a16:creationId xmlns:a16="http://schemas.microsoft.com/office/drawing/2014/main" id="{1675FE9A-E9EC-D726-9FE0-834BB0DFE184}"/>
              </a:ext>
            </a:extLst>
          </p:cNvPr>
          <p:cNvGrpSpPr/>
          <p:nvPr userDrawn="1"/>
        </p:nvGrpSpPr>
        <p:grpSpPr>
          <a:xfrm>
            <a:off x="4824919" y="906322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D9E360C-2EEE-5A5A-8432-D25542F49FEC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EAC5CFD9-3A8D-E857-3390-7D53D82A4EA7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97" name="PHẠM DUYÊN 49 - 9Slide.vn">
            <a:extLst>
              <a:ext uri="{FF2B5EF4-FFF2-40B4-BE49-F238E27FC236}">
                <a16:creationId xmlns:a16="http://schemas.microsoft.com/office/drawing/2014/main" id="{C9E620AC-919A-04B1-4DC5-ED31344A8DD7}"/>
              </a:ext>
            </a:extLst>
          </p:cNvPr>
          <p:cNvSpPr/>
          <p:nvPr userDrawn="1"/>
        </p:nvSpPr>
        <p:spPr>
          <a:xfrm>
            <a:off x="5699584" y="244036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8" name="PHẠM DUYÊN 50 - 9Slide.vn">
            <a:extLst>
              <a:ext uri="{FF2B5EF4-FFF2-40B4-BE49-F238E27FC236}">
                <a16:creationId xmlns:a16="http://schemas.microsoft.com/office/drawing/2014/main" id="{99EEA80B-770E-B465-DF30-577342F16B74}"/>
              </a:ext>
            </a:extLst>
          </p:cNvPr>
          <p:cNvSpPr/>
          <p:nvPr userDrawn="1"/>
        </p:nvSpPr>
        <p:spPr>
          <a:xfrm>
            <a:off x="5913432" y="752436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9" name="PHẠM DUYÊN 51 - 9Slide.vn">
            <a:extLst>
              <a:ext uri="{FF2B5EF4-FFF2-40B4-BE49-F238E27FC236}">
                <a16:creationId xmlns:a16="http://schemas.microsoft.com/office/drawing/2014/main" id="{38924FD1-1D05-6FCE-5FC0-867F6B23A9F2}"/>
              </a:ext>
            </a:extLst>
          </p:cNvPr>
          <p:cNvSpPr/>
          <p:nvPr userDrawn="1"/>
        </p:nvSpPr>
        <p:spPr>
          <a:xfrm>
            <a:off x="4964643" y="318068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100" name="PHẠM DUYÊN 52 - 9Slide.vn">
            <a:extLst>
              <a:ext uri="{FF2B5EF4-FFF2-40B4-BE49-F238E27FC236}">
                <a16:creationId xmlns:a16="http://schemas.microsoft.com/office/drawing/2014/main" id="{98F164B4-0EFE-F5E2-1ADB-C4C2439AF52F}"/>
              </a:ext>
            </a:extLst>
          </p:cNvPr>
          <p:cNvGrpSpPr/>
          <p:nvPr userDrawn="1"/>
        </p:nvGrpSpPr>
        <p:grpSpPr>
          <a:xfrm>
            <a:off x="10787283" y="1581126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2CB0987-E9F3-095A-47B7-6D067A650F4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CD40379-EC29-C461-3165-9F6E7AB64DC8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103" name="PHẠM DUYÊN 53 - 9Slide.vn">
            <a:extLst>
              <a:ext uri="{FF2B5EF4-FFF2-40B4-BE49-F238E27FC236}">
                <a16:creationId xmlns:a16="http://schemas.microsoft.com/office/drawing/2014/main" id="{910768B3-6D0E-EBFD-5A8E-9434087DC237}"/>
              </a:ext>
            </a:extLst>
          </p:cNvPr>
          <p:cNvSpPr/>
          <p:nvPr userDrawn="1"/>
        </p:nvSpPr>
        <p:spPr>
          <a:xfrm>
            <a:off x="11661948" y="918840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4" name="PHẠM DUYÊN 54 - 9Slide.vn">
            <a:extLst>
              <a:ext uri="{FF2B5EF4-FFF2-40B4-BE49-F238E27FC236}">
                <a16:creationId xmlns:a16="http://schemas.microsoft.com/office/drawing/2014/main" id="{819163A9-7263-1FD3-1260-F1F2B4B2AA33}"/>
              </a:ext>
            </a:extLst>
          </p:cNvPr>
          <p:cNvSpPr/>
          <p:nvPr userDrawn="1"/>
        </p:nvSpPr>
        <p:spPr>
          <a:xfrm>
            <a:off x="11875796" y="1427240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5" name="PHẠM DUYÊN 55 - 9Slide.vn">
            <a:extLst>
              <a:ext uri="{FF2B5EF4-FFF2-40B4-BE49-F238E27FC236}">
                <a16:creationId xmlns:a16="http://schemas.microsoft.com/office/drawing/2014/main" id="{B987C5EF-D7ED-989A-A8B2-AE2040C4B5B5}"/>
              </a:ext>
            </a:extLst>
          </p:cNvPr>
          <p:cNvSpPr/>
          <p:nvPr userDrawn="1"/>
        </p:nvSpPr>
        <p:spPr>
          <a:xfrm>
            <a:off x="10927007" y="992872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106" name="PHẠM DUYÊN 56 - 9Slide.vn">
            <a:extLst>
              <a:ext uri="{FF2B5EF4-FFF2-40B4-BE49-F238E27FC236}">
                <a16:creationId xmlns:a16="http://schemas.microsoft.com/office/drawing/2014/main" id="{C1FD8134-F95A-F0AD-6677-2B8A24939B19}"/>
              </a:ext>
            </a:extLst>
          </p:cNvPr>
          <p:cNvGrpSpPr/>
          <p:nvPr userDrawn="1"/>
        </p:nvGrpSpPr>
        <p:grpSpPr>
          <a:xfrm>
            <a:off x="6049335" y="6682822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BB74FA5-A0F0-BE39-FFE1-E884FA4CB766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D1A4282-7C80-A458-DA3C-60488C9F75E5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109" name="PHẠM DUYÊN 57 - 9Slide.vn">
            <a:extLst>
              <a:ext uri="{FF2B5EF4-FFF2-40B4-BE49-F238E27FC236}">
                <a16:creationId xmlns:a16="http://schemas.microsoft.com/office/drawing/2014/main" id="{BEDF01EA-E9E8-4DE0-7521-912EA0FA7D7E}"/>
              </a:ext>
            </a:extLst>
          </p:cNvPr>
          <p:cNvSpPr/>
          <p:nvPr userDrawn="1"/>
        </p:nvSpPr>
        <p:spPr>
          <a:xfrm>
            <a:off x="6924000" y="6020536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0" name="PHẠM DUYÊN 58 - 9Slide.vn">
            <a:extLst>
              <a:ext uri="{FF2B5EF4-FFF2-40B4-BE49-F238E27FC236}">
                <a16:creationId xmlns:a16="http://schemas.microsoft.com/office/drawing/2014/main" id="{6D606CFC-7683-6475-11D9-A36003906F43}"/>
              </a:ext>
            </a:extLst>
          </p:cNvPr>
          <p:cNvSpPr/>
          <p:nvPr userDrawn="1"/>
        </p:nvSpPr>
        <p:spPr>
          <a:xfrm>
            <a:off x="7137848" y="6528936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1" name="PHẠM DUYÊN 59 - 9Slide.vn">
            <a:extLst>
              <a:ext uri="{FF2B5EF4-FFF2-40B4-BE49-F238E27FC236}">
                <a16:creationId xmlns:a16="http://schemas.microsoft.com/office/drawing/2014/main" id="{88AFEDA1-9461-21AE-8DE7-918454FF6ADC}"/>
              </a:ext>
            </a:extLst>
          </p:cNvPr>
          <p:cNvSpPr/>
          <p:nvPr userDrawn="1"/>
        </p:nvSpPr>
        <p:spPr>
          <a:xfrm>
            <a:off x="6189059" y="6094568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112" name="PHẠM DUYÊN 60 - 9Slide.vn">
            <a:extLst>
              <a:ext uri="{FF2B5EF4-FFF2-40B4-BE49-F238E27FC236}">
                <a16:creationId xmlns:a16="http://schemas.microsoft.com/office/drawing/2014/main" id="{DA2F27B5-28CE-4049-7FED-911BF7714C18}"/>
              </a:ext>
            </a:extLst>
          </p:cNvPr>
          <p:cNvGrpSpPr/>
          <p:nvPr userDrawn="1"/>
        </p:nvGrpSpPr>
        <p:grpSpPr>
          <a:xfrm>
            <a:off x="1006027" y="6718384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BA03A84-1885-88B9-C685-280D79E9CEC8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25971CE-04FD-8A1F-1092-562D65FF96B4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115" name="PHẠM DUYÊN 61 - 9Slide.vn">
            <a:extLst>
              <a:ext uri="{FF2B5EF4-FFF2-40B4-BE49-F238E27FC236}">
                <a16:creationId xmlns:a16="http://schemas.microsoft.com/office/drawing/2014/main" id="{9BFD43AC-3B31-69FD-5BF8-B54E6A790780}"/>
              </a:ext>
            </a:extLst>
          </p:cNvPr>
          <p:cNvSpPr/>
          <p:nvPr userDrawn="1"/>
        </p:nvSpPr>
        <p:spPr>
          <a:xfrm>
            <a:off x="1880692" y="6056098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6" name="PHẠM DUYÊN 62 - 9Slide.vn">
            <a:extLst>
              <a:ext uri="{FF2B5EF4-FFF2-40B4-BE49-F238E27FC236}">
                <a16:creationId xmlns:a16="http://schemas.microsoft.com/office/drawing/2014/main" id="{E8793B26-B43B-79A6-EC06-B84C4CD8B6B7}"/>
              </a:ext>
            </a:extLst>
          </p:cNvPr>
          <p:cNvSpPr/>
          <p:nvPr userDrawn="1"/>
        </p:nvSpPr>
        <p:spPr>
          <a:xfrm>
            <a:off x="2094540" y="656449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7" name="PHẠM DUYÊN 63 - 9Slide.vn">
            <a:extLst>
              <a:ext uri="{FF2B5EF4-FFF2-40B4-BE49-F238E27FC236}">
                <a16:creationId xmlns:a16="http://schemas.microsoft.com/office/drawing/2014/main" id="{3E7B99BC-EB9A-4CB9-3FEE-2444C8C4D25A}"/>
              </a:ext>
            </a:extLst>
          </p:cNvPr>
          <p:cNvSpPr/>
          <p:nvPr userDrawn="1"/>
        </p:nvSpPr>
        <p:spPr>
          <a:xfrm>
            <a:off x="1145751" y="6130130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pic>
        <p:nvPicPr>
          <p:cNvPr id="118" name="PHẠM DUYÊN 64 - 9Slide.vn">
            <a:extLst>
              <a:ext uri="{FF2B5EF4-FFF2-40B4-BE49-F238E27FC236}">
                <a16:creationId xmlns:a16="http://schemas.microsoft.com/office/drawing/2014/main" id="{D65B425D-742D-B792-55F8-8F9A0845D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19" name="PHẠM DUYÊN 65 - 9Slide.vn">
            <a:extLst>
              <a:ext uri="{FF2B5EF4-FFF2-40B4-BE49-F238E27FC236}">
                <a16:creationId xmlns:a16="http://schemas.microsoft.com/office/drawing/2014/main" id="{C1FF5F26-C694-6209-ED19-6A60931B97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grpSp>
        <p:nvGrpSpPr>
          <p:cNvPr id="120" name="PHẠM DUYÊN 66 - 9Slide.vn">
            <a:extLst>
              <a:ext uri="{FF2B5EF4-FFF2-40B4-BE49-F238E27FC236}">
                <a16:creationId xmlns:a16="http://schemas.microsoft.com/office/drawing/2014/main" id="{2EDBC583-62D9-7F12-BA12-7D1A27226309}"/>
              </a:ext>
            </a:extLst>
          </p:cNvPr>
          <p:cNvGrpSpPr/>
          <p:nvPr userDrawn="1"/>
        </p:nvGrpSpPr>
        <p:grpSpPr>
          <a:xfrm>
            <a:off x="2539849" y="930275"/>
            <a:ext cx="7112303" cy="3819525"/>
            <a:chOff x="-72424" y="128937"/>
            <a:chExt cx="11642490" cy="6087921"/>
          </a:xfrm>
        </p:grpSpPr>
        <p:sp>
          <p:nvSpPr>
            <p:cNvPr id="121" name="Rounded Rectangle 7">
              <a:extLst>
                <a:ext uri="{FF2B5EF4-FFF2-40B4-BE49-F238E27FC236}">
                  <a16:creationId xmlns:a16="http://schemas.microsoft.com/office/drawing/2014/main" id="{F1D90A40-6486-E21B-0514-CE08E05D6716}"/>
                </a:ext>
              </a:extLst>
            </p:cNvPr>
            <p:cNvSpPr/>
            <p:nvPr userDrawn="1"/>
          </p:nvSpPr>
          <p:spPr>
            <a:xfrm>
              <a:off x="276810" y="384088"/>
              <a:ext cx="11293256" cy="5832770"/>
            </a:xfrm>
            <a:prstGeom prst="roundRect">
              <a:avLst>
                <a:gd name="adj" fmla="val 7243"/>
              </a:avLst>
            </a:prstGeom>
            <a:solidFill>
              <a:srgbClr val="FCB9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2" name="Rounded Rectangle 4">
              <a:extLst>
                <a:ext uri="{FF2B5EF4-FFF2-40B4-BE49-F238E27FC236}">
                  <a16:creationId xmlns:a16="http://schemas.microsoft.com/office/drawing/2014/main" id="{E8144DC4-BF43-4CF6-5AC9-FD527DCBD5CE}"/>
                </a:ext>
              </a:extLst>
            </p:cNvPr>
            <p:cNvSpPr/>
            <p:nvPr userDrawn="1"/>
          </p:nvSpPr>
          <p:spPr>
            <a:xfrm>
              <a:off x="-72424" y="128937"/>
              <a:ext cx="11397418" cy="5840461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114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bg1"/>
            </a:gs>
            <a:gs pos="78000">
              <a:srgbClr val="FFF4D1"/>
            </a:gs>
            <a:gs pos="22000">
              <a:srgbClr val="FFF3C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612F0BD2-D7BD-2416-1000-230C5C265E6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426F536A-FE8E-47C3-5BF8-5A78C94D86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6" name="PHẠM DUYÊN 7 - 9Slide.vn">
            <a:extLst>
              <a:ext uri="{FF2B5EF4-FFF2-40B4-BE49-F238E27FC236}">
                <a16:creationId xmlns:a16="http://schemas.microsoft.com/office/drawing/2014/main" id="{CB64415A-A202-7BEE-582A-1A4A8DA4F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838EE732-6CC2-231C-C2B2-BEEA106EA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8" name="PHẠM DUYÊN 9 - 9Slide.vn">
            <a:extLst>
              <a:ext uri="{FF2B5EF4-FFF2-40B4-BE49-F238E27FC236}">
                <a16:creationId xmlns:a16="http://schemas.microsoft.com/office/drawing/2014/main" id="{245022D5-7B1E-0309-2FCD-D893A03C9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C5FF0994-621D-5C64-6857-B0074C7C1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16707"/>
          <a:stretch/>
        </p:blipFill>
        <p:spPr>
          <a:xfrm>
            <a:off x="-1952520" y="1721606"/>
            <a:ext cx="1533420" cy="460432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32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5" r:id="rId3"/>
    <p:sldLayoutId id="2147483659" r:id="rId4"/>
    <p:sldLayoutId id="2147483662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6EF0EDDC-915A-2C52-5CBB-7C29AB6BB851}"/>
              </a:ext>
            </a:extLst>
          </p:cNvPr>
          <p:cNvSpPr txBox="1"/>
          <p:nvPr/>
        </p:nvSpPr>
        <p:spPr>
          <a:xfrm>
            <a:off x="2438400" y="152400"/>
            <a:ext cx="7178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28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Black" panose="00000A00000000000000" pitchFamily="50" charset="0"/>
              </a:rPr>
              <a:t>TRƯỜNG TIỂU HỌC PHÚC LỢI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1852F22F-26C8-C291-8E09-0C0BB08757C3}"/>
              </a:ext>
            </a:extLst>
          </p:cNvPr>
          <p:cNvSpPr/>
          <p:nvPr/>
        </p:nvSpPr>
        <p:spPr>
          <a:xfrm>
            <a:off x="1380618" y="2362201"/>
            <a:ext cx="1722934" cy="1722935"/>
          </a:xfrm>
          <a:prstGeom prst="ellipse">
            <a:avLst/>
          </a:prstGeom>
          <a:solidFill>
            <a:srgbClr val="FFCB68"/>
          </a:solidFill>
          <a:ln w="76200">
            <a:solidFill>
              <a:srgbClr val="F6801F"/>
            </a:solidFill>
          </a:ln>
          <a:effectLst>
            <a:outerShdw blurRad="177800" dist="114300" dir="4800000" sx="97000" sy="97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3C116B24-AC10-2E40-87B6-D6594506F1C5}"/>
              </a:ext>
            </a:extLst>
          </p:cNvPr>
          <p:cNvSpPr/>
          <p:nvPr/>
        </p:nvSpPr>
        <p:spPr>
          <a:xfrm>
            <a:off x="3417232" y="2469443"/>
            <a:ext cx="7403168" cy="1558568"/>
          </a:xfrm>
          <a:custGeom>
            <a:avLst/>
            <a:gdLst>
              <a:gd name="connsiteX0" fmla="*/ 266139 w 4223129"/>
              <a:gd name="connsiteY0" fmla="*/ 2071 h 2262698"/>
              <a:gd name="connsiteX1" fmla="*/ 3015555 w 4223129"/>
              <a:gd name="connsiteY1" fmla="*/ 0 h 2262698"/>
              <a:gd name="connsiteX2" fmla="*/ 3368682 w 4223129"/>
              <a:gd name="connsiteY2" fmla="*/ 134623 h 2262698"/>
              <a:gd name="connsiteX3" fmla="*/ 4119464 w 4223129"/>
              <a:gd name="connsiteY3" fmla="*/ 950644 h 2262698"/>
              <a:gd name="connsiteX4" fmla="*/ 4129819 w 4223129"/>
              <a:gd name="connsiteY4" fmla="*/ 1301699 h 2262698"/>
              <a:gd name="connsiteX5" fmla="*/ 3398713 w 4223129"/>
              <a:gd name="connsiteY5" fmla="*/ 2095973 h 2262698"/>
              <a:gd name="connsiteX6" fmla="*/ 3014520 w 4223129"/>
              <a:gd name="connsiteY6" fmla="*/ 2262698 h 2262698"/>
              <a:gd name="connsiteX7" fmla="*/ 259926 w 4223129"/>
              <a:gd name="connsiteY7" fmla="*/ 2249236 h 2262698"/>
              <a:gd name="connsiteX8" fmla="*/ 0 w 4223129"/>
              <a:gd name="connsiteY8" fmla="*/ 2214027 h 2262698"/>
              <a:gd name="connsiteX9" fmla="*/ 0 w 4223129"/>
              <a:gd name="connsiteY9" fmla="*/ 49707 h 2262698"/>
              <a:gd name="connsiteX10" fmla="*/ 266139 w 4223129"/>
              <a:gd name="connsiteY10" fmla="*/ 2071 h 2262698"/>
              <a:gd name="connsiteX11" fmla="*/ 266139 w 4223129"/>
              <a:gd name="connsiteY11" fmla="*/ 2071 h 226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3129" h="2262698">
                <a:moveTo>
                  <a:pt x="266139" y="2071"/>
                </a:moveTo>
                <a:cubicBezTo>
                  <a:pt x="1182611" y="2071"/>
                  <a:pt x="2099084" y="0"/>
                  <a:pt x="3015555" y="0"/>
                </a:cubicBezTo>
                <a:cubicBezTo>
                  <a:pt x="3185387" y="0"/>
                  <a:pt x="3260984" y="17605"/>
                  <a:pt x="3368682" y="134623"/>
                </a:cubicBezTo>
                <a:cubicBezTo>
                  <a:pt x="3619288" y="405939"/>
                  <a:pt x="3868858" y="678292"/>
                  <a:pt x="4119464" y="950644"/>
                </a:cubicBezTo>
                <a:cubicBezTo>
                  <a:pt x="4247874" y="1090445"/>
                  <a:pt x="4263407" y="1156720"/>
                  <a:pt x="4129819" y="1301699"/>
                </a:cubicBezTo>
                <a:cubicBezTo>
                  <a:pt x="3886462" y="1566802"/>
                  <a:pt x="3643106" y="1830870"/>
                  <a:pt x="3398713" y="2095973"/>
                </a:cubicBezTo>
                <a:cubicBezTo>
                  <a:pt x="3267197" y="2238881"/>
                  <a:pt x="3194708" y="2262698"/>
                  <a:pt x="3014520" y="2262698"/>
                </a:cubicBezTo>
                <a:cubicBezTo>
                  <a:pt x="2095977" y="2262698"/>
                  <a:pt x="1179505" y="2249236"/>
                  <a:pt x="259926" y="2249236"/>
                </a:cubicBezTo>
                <a:cubicBezTo>
                  <a:pt x="131516" y="2249236"/>
                  <a:pt x="64205" y="2249236"/>
                  <a:pt x="0" y="2214027"/>
                </a:cubicBezTo>
                <a:lnTo>
                  <a:pt x="0" y="49707"/>
                </a:lnTo>
                <a:cubicBezTo>
                  <a:pt x="66276" y="12427"/>
                  <a:pt x="139801" y="2071"/>
                  <a:pt x="266139" y="2071"/>
                </a:cubicBezTo>
                <a:lnTo>
                  <a:pt x="266139" y="2071"/>
                </a:lnTo>
                <a:close/>
              </a:path>
            </a:pathLst>
          </a:custGeom>
          <a:solidFill>
            <a:srgbClr val="FFE2A7"/>
          </a:solidFill>
          <a:ln w="76200">
            <a:solidFill>
              <a:srgbClr val="F6801F"/>
            </a:solidFill>
          </a:ln>
          <a:effectLst>
            <a:outerShdw blurRad="177800" dist="114300" dir="4800000" sx="97000" sy="97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356832D1-5A28-D166-CF25-E35CB4EF0BF0}"/>
              </a:ext>
            </a:extLst>
          </p:cNvPr>
          <p:cNvSpPr txBox="1"/>
          <p:nvPr/>
        </p:nvSpPr>
        <p:spPr>
          <a:xfrm>
            <a:off x="3417232" y="2787062"/>
            <a:ext cx="67216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pc="28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Black" panose="00000A00000000000000" pitchFamily="50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857178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740EB7C6-008A-BABC-1AEF-B61437CD3F38}"/>
              </a:ext>
            </a:extLst>
          </p:cNvPr>
          <p:cNvSpPr txBox="1"/>
          <p:nvPr/>
        </p:nvSpPr>
        <p:spPr>
          <a:xfrm>
            <a:off x="1447800" y="739914"/>
            <a:ext cx="5257800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n-US" sz="4000" b="1" spc="40">
                <a:solidFill>
                  <a:schemeClr val="accent6"/>
                </a:solidFill>
                <a:latin typeface="+mj-lt"/>
                <a:cs typeface="Lato" pitchFamily="34" charset="0"/>
              </a:rPr>
              <a:t>Cùng vẽ về gia đình</a:t>
            </a:r>
            <a:endParaRPr lang="en-US" sz="4000" b="1" spc="4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20BD6D7F-8F9D-0164-E837-B9333D1784BD}"/>
              </a:ext>
            </a:extLst>
          </p:cNvPr>
          <p:cNvSpPr/>
          <p:nvPr/>
        </p:nvSpPr>
        <p:spPr>
          <a:xfrm>
            <a:off x="1066800" y="2225413"/>
            <a:ext cx="4643792" cy="2769484"/>
          </a:xfrm>
          <a:prstGeom prst="wedgeRoundRectCallout">
            <a:avLst/>
          </a:prstGeom>
          <a:noFill/>
          <a:ln w="28575">
            <a:solidFill>
              <a:srgbClr val="FCB91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FD0F900A-F89A-6AA3-F391-97DCFE5384C1}"/>
              </a:ext>
            </a:extLst>
          </p:cNvPr>
          <p:cNvSpPr/>
          <p:nvPr/>
        </p:nvSpPr>
        <p:spPr>
          <a:xfrm rot="10800000">
            <a:off x="6456009" y="2225411"/>
            <a:ext cx="4643790" cy="2769486"/>
          </a:xfrm>
          <a:prstGeom prst="wedgeRoundRectCallout">
            <a:avLst/>
          </a:prstGeom>
          <a:noFill/>
          <a:ln w="28575">
            <a:solidFill>
              <a:srgbClr val="FDB9B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50" name="PHẠM DUYÊN 5 - 9Slide.vn" descr="Vẽ tranh đề tài gia đình hạnh phúc đơn giản và đẹp nhất">
            <a:extLst>
              <a:ext uri="{FF2B5EF4-FFF2-40B4-BE49-F238E27FC236}">
                <a16:creationId xmlns:a16="http://schemas.microsoft.com/office/drawing/2014/main" id="{23A3D990-4DAA-A469-C76F-1A776F1EB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r="3750"/>
          <a:stretch/>
        </p:blipFill>
        <p:spPr bwMode="auto">
          <a:xfrm>
            <a:off x="1194933" y="2340503"/>
            <a:ext cx="4387524" cy="253930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HẠM DUYÊN 6 - 9Slide.vn" descr="Vẽ Tranh Gia Đình Đơn Giản Mà Đẹp, HP, Ý Nghĩa Quá Trời!">
            <a:extLst>
              <a:ext uri="{FF2B5EF4-FFF2-40B4-BE49-F238E27FC236}">
                <a16:creationId xmlns:a16="http://schemas.microsoft.com/office/drawing/2014/main" id="{D4AF6E92-4F9A-61AF-9C19-04BF94251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4128" r="2310" b="3211"/>
          <a:stretch/>
        </p:blipFill>
        <p:spPr bwMode="auto">
          <a:xfrm>
            <a:off x="6621313" y="2340503"/>
            <a:ext cx="4313182" cy="253930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3B5DC78A-6AA7-A4DA-44D9-062E25B47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6" y="658218"/>
            <a:ext cx="861334" cy="795078"/>
          </a:xfrm>
          <a:prstGeom prst="rect">
            <a:avLst/>
          </a:prstGeom>
        </p:spPr>
      </p:pic>
      <p:pic>
        <p:nvPicPr>
          <p:cNvPr id="13" name="图片 19">
            <a:extLst>
              <a:ext uri="{FF2B5EF4-FFF2-40B4-BE49-F238E27FC236}">
                <a16:creationId xmlns:a16="http://schemas.microsoft.com/office/drawing/2014/main" id="{3471211D-CD9C-7AF5-67D8-861125480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178" y="4969495"/>
            <a:ext cx="1452522" cy="177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77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62F69A19-114C-2F51-0F10-121532DB705D}"/>
              </a:ext>
            </a:extLst>
          </p:cNvPr>
          <p:cNvSpPr txBox="1"/>
          <p:nvPr/>
        </p:nvSpPr>
        <p:spPr>
          <a:xfrm>
            <a:off x="647700" y="4114800"/>
            <a:ext cx="10896600" cy="1922654"/>
          </a:xfrm>
          <a:prstGeom prst="round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/>
          <a:p>
            <a:pPr indent="457200" algn="just">
              <a:lnSpc>
                <a:spcPct val="99000"/>
              </a:lnSpc>
            </a:pPr>
            <a:r>
              <a:rPr lang="en-US" sz="3600" spc="-40">
                <a:ea typeface="Times New Roman" panose="02020603050405020304" pitchFamily="18" charset="0"/>
              </a:rPr>
              <a:t>Gia đình là tổ ấm của mỗi người. Mọi người trong gia đình phải biết yêu thương, quan tâm lẫn nhau và cùng chia sẻ công việc nhà.</a:t>
            </a:r>
          </a:p>
        </p:txBody>
      </p: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922A1732-A755-AB36-E6C9-127E34E3E882}"/>
              </a:ext>
            </a:extLst>
          </p:cNvPr>
          <p:cNvSpPr/>
          <p:nvPr/>
        </p:nvSpPr>
        <p:spPr>
          <a:xfrm>
            <a:off x="3774104" y="766782"/>
            <a:ext cx="4643792" cy="2769484"/>
          </a:xfrm>
          <a:prstGeom prst="wedgeRoundRectCallout">
            <a:avLst/>
          </a:prstGeom>
          <a:noFill/>
          <a:ln w="28575">
            <a:solidFill>
              <a:srgbClr val="FCB91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PHẠM DUYÊN 5 - 9Slide.vn" descr="Vẽ tranh đề tài gia đình hạnh phúc đơn giản và đẹp nhất">
            <a:extLst>
              <a:ext uri="{FF2B5EF4-FFF2-40B4-BE49-F238E27FC236}">
                <a16:creationId xmlns:a16="http://schemas.microsoft.com/office/drawing/2014/main" id="{18C3E607-A811-F269-4673-F3A7D8ED5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r="3750"/>
          <a:stretch/>
        </p:blipFill>
        <p:spPr bwMode="auto">
          <a:xfrm>
            <a:off x="3902237" y="881872"/>
            <a:ext cx="4387524" cy="253930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1730A32F-139A-124F-11BA-9CA5DC32E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6" y="658218"/>
            <a:ext cx="861334" cy="7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58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87113171-63A1-26CC-742E-44613EBDB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1295400"/>
            <a:ext cx="1574800" cy="1574800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288C5539-B973-2C59-0183-8FB73846C097}"/>
              </a:ext>
            </a:extLst>
          </p:cNvPr>
          <p:cNvSpPr txBox="1"/>
          <p:nvPr/>
        </p:nvSpPr>
        <p:spPr>
          <a:xfrm>
            <a:off x="3626415" y="3143918"/>
            <a:ext cx="4939173" cy="1047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86000"/>
              </a:lnSpc>
            </a:pPr>
            <a:r>
              <a:rPr lang="en-US" sz="7200">
                <a:solidFill>
                  <a:srgbClr val="EA5B27"/>
                </a:solidFill>
                <a:latin typeface="+mj-lt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55979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FD5F7798-4B8E-48D7-EAE3-EB018246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8468"/>
            <a:ext cx="812800" cy="812800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D264C957-9EAE-110D-5C60-B425D2358332}"/>
              </a:ext>
            </a:extLst>
          </p:cNvPr>
          <p:cNvSpPr txBox="1"/>
          <p:nvPr/>
        </p:nvSpPr>
        <p:spPr>
          <a:xfrm>
            <a:off x="1358900" y="572869"/>
            <a:ext cx="10223500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n-US" sz="3600" b="1" spc="-40">
                <a:solidFill>
                  <a:schemeClr val="accent6"/>
                </a:solidFill>
                <a:cs typeface="Lato" pitchFamily="34" charset="0"/>
              </a:rPr>
              <a:t>Bạn Hoa và em trai còn làm được những việc gì?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0E86B-044B-FFC2-0478-9750007A79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69" y="1676400"/>
            <a:ext cx="3277731" cy="3010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3FAC45-AED8-322F-B533-DDDD11B10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982" y="1676400"/>
            <a:ext cx="3616305" cy="3010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06A249-F1CB-2C82-A78A-362F7995D5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669" y="1681225"/>
            <a:ext cx="2976331" cy="3000596"/>
          </a:xfrm>
          <a:prstGeom prst="rect">
            <a:avLst/>
          </a:prstGeom>
        </p:spPr>
      </p:pic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625001D3-C3B9-0EE9-2A0B-57A0E48A539A}"/>
              </a:ext>
            </a:extLst>
          </p:cNvPr>
          <p:cNvSpPr txBox="1"/>
          <p:nvPr/>
        </p:nvSpPr>
        <p:spPr>
          <a:xfrm>
            <a:off x="1123383" y="5011775"/>
            <a:ext cx="2552701" cy="640816"/>
          </a:xfrm>
          <a:prstGeom prst="rect">
            <a:avLst/>
          </a:prstGeom>
          <a:solidFill>
            <a:schemeClr val="accent6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Tưới cây</a:t>
            </a:r>
          </a:p>
        </p:txBody>
      </p:sp>
      <p:sp>
        <p:nvSpPr>
          <p:cNvPr id="10" name="PHẠM DUYÊN 1 - 9Slide.vn">
            <a:extLst>
              <a:ext uri="{FF2B5EF4-FFF2-40B4-BE49-F238E27FC236}">
                <a16:creationId xmlns:a16="http://schemas.microsoft.com/office/drawing/2014/main" id="{CD14EA2A-93ED-3EB0-9AB9-882083C8C55E}"/>
              </a:ext>
            </a:extLst>
          </p:cNvPr>
          <p:cNvSpPr txBox="1"/>
          <p:nvPr/>
        </p:nvSpPr>
        <p:spPr>
          <a:xfrm>
            <a:off x="4894433" y="5011775"/>
            <a:ext cx="2552701" cy="640816"/>
          </a:xfrm>
          <a:prstGeom prst="rect">
            <a:avLst/>
          </a:prstGeom>
          <a:solidFill>
            <a:srgbClr val="E84482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spc="-1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Gấp quần áo</a:t>
            </a:r>
          </a:p>
        </p:txBody>
      </p:sp>
      <p:sp>
        <p:nvSpPr>
          <p:cNvPr id="11" name="PHẠM DUYÊN 1 - 9Slide.vn">
            <a:extLst>
              <a:ext uri="{FF2B5EF4-FFF2-40B4-BE49-F238E27FC236}">
                <a16:creationId xmlns:a16="http://schemas.microsoft.com/office/drawing/2014/main" id="{D4A7FF78-DBE0-3AA4-B7BD-021050FD3F78}"/>
              </a:ext>
            </a:extLst>
          </p:cNvPr>
          <p:cNvSpPr txBox="1"/>
          <p:nvPr/>
        </p:nvSpPr>
        <p:spPr>
          <a:xfrm>
            <a:off x="8665483" y="5011775"/>
            <a:ext cx="2552701" cy="640816"/>
          </a:xfrm>
          <a:prstGeom prst="rect">
            <a:avLst/>
          </a:prstGeom>
          <a:solidFill>
            <a:srgbClr val="8B634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 gà ăn</a:t>
            </a:r>
          </a:p>
        </p:txBody>
      </p:sp>
    </p:spTree>
    <p:extLst>
      <p:ext uri="{BB962C8B-B14F-4D97-AF65-F5344CB8AC3E}">
        <p14:creationId xmlns:p14="http://schemas.microsoft.com/office/powerpoint/2010/main" val="3710259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FD5F7798-4B8E-48D7-EAE3-EB018246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8468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80E86B-044B-FFC2-0478-9750007A79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90800" y="3657600"/>
            <a:ext cx="1907096" cy="1751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3FAC45-AED8-322F-B533-DDDD11B10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544" y="1676400"/>
            <a:ext cx="4982932" cy="4147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06A249-F1CB-2C82-A78A-362F7995D5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7800" y="3586333"/>
            <a:ext cx="1731732" cy="1745850"/>
          </a:xfrm>
          <a:prstGeom prst="rect">
            <a:avLst/>
          </a:prstGeom>
        </p:spPr>
      </p:pic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625001D3-C3B9-0EE9-2A0B-57A0E48A539A}"/>
              </a:ext>
            </a:extLst>
          </p:cNvPr>
          <p:cNvSpPr txBox="1"/>
          <p:nvPr/>
        </p:nvSpPr>
        <p:spPr>
          <a:xfrm>
            <a:off x="6096000" y="1721384"/>
            <a:ext cx="5293456" cy="106734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/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</a:rPr>
              <a:t>Ở nhà em thường tham gia vào những công việc nào? </a:t>
            </a:r>
            <a:endParaRPr 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Yu Mincho" panose="02020400000000000000" pitchFamily="18" charset="-128"/>
            </a:endParaRPr>
          </a:p>
        </p:txBody>
      </p:sp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BF0DA625-4661-C99A-EC34-03A5DB9F5187}"/>
              </a:ext>
            </a:extLst>
          </p:cNvPr>
          <p:cNvSpPr txBox="1"/>
          <p:nvPr/>
        </p:nvSpPr>
        <p:spPr>
          <a:xfrm>
            <a:off x="6096000" y="3070220"/>
            <a:ext cx="5293456" cy="106734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/>
            <a:r>
              <a:rPr lang="en-US" sz="3200">
                <a:solidFill>
                  <a:schemeClr val="bg1"/>
                </a:solidFill>
                <a:ea typeface="Yu Mincho" panose="02020400000000000000" pitchFamily="18" charset="-128"/>
              </a:rPr>
              <a:t>Khi tham gia vào các công việc đó, em có vui không? Vì sao? </a:t>
            </a:r>
            <a:endParaRPr lang="en-US" sz="2800">
              <a:solidFill>
                <a:schemeClr val="bg1"/>
              </a:solidFill>
              <a:ea typeface="Yu Mincho" panose="02020400000000000000" pitchFamily="18" charset="-128"/>
            </a:endParaRPr>
          </a:p>
        </p:txBody>
      </p:sp>
      <p:sp>
        <p:nvSpPr>
          <p:cNvPr id="13" name="PHẠM DUYÊN 1 - 9Slide.vn">
            <a:extLst>
              <a:ext uri="{FF2B5EF4-FFF2-40B4-BE49-F238E27FC236}">
                <a16:creationId xmlns:a16="http://schemas.microsoft.com/office/drawing/2014/main" id="{DA8394D4-DF3F-9E71-F754-D4D543C7FE53}"/>
              </a:ext>
            </a:extLst>
          </p:cNvPr>
          <p:cNvSpPr txBox="1"/>
          <p:nvPr/>
        </p:nvSpPr>
        <p:spPr>
          <a:xfrm>
            <a:off x="6096000" y="4419057"/>
            <a:ext cx="5293456" cy="106734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/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</a:rPr>
              <a:t>Em thích công việc nào nhất? Vì sao?</a:t>
            </a:r>
            <a:endParaRPr 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Yu Mincho" panose="02020400000000000000" pitchFamily="18" charset="-128"/>
            </a:endParaRPr>
          </a:p>
        </p:txBody>
      </p:sp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C8D81E54-B26D-C1FA-0779-8C6D1CB22A6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62233" y="648043"/>
            <a:ext cx="727896" cy="94023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4200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7450B5-D445-49FB-0EA0-A4C280CD0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"/>
            <a:ext cx="8064728" cy="4603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BC1BB1-28AD-BC20-BD48-0A36FD1A7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971394"/>
            <a:ext cx="4622800" cy="4346903"/>
          </a:xfrm>
          <a:prstGeom prst="roundRect">
            <a:avLst>
              <a:gd name="adj" fmla="val 6681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E6403E-9010-DAA1-39E5-73E7B870C1F7}"/>
              </a:ext>
            </a:extLst>
          </p:cNvPr>
          <p:cNvSpPr txBox="1"/>
          <p:nvPr/>
        </p:nvSpPr>
        <p:spPr>
          <a:xfrm>
            <a:off x="5029200" y="2286000"/>
            <a:ext cx="594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Gia đình có ông bà, cha mẹ, anh chị em...; mọi người yêu thương, chăm sóc lẫn nhau.</a:t>
            </a:r>
          </a:p>
        </p:txBody>
      </p:sp>
    </p:spTree>
    <p:extLst>
      <p:ext uri="{BB962C8B-B14F-4D97-AF65-F5344CB8AC3E}">
        <p14:creationId xmlns:p14="http://schemas.microsoft.com/office/powerpoint/2010/main" val="3501723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70DBBE39-64D8-B780-012B-2A237D16844F}"/>
              </a:ext>
            </a:extLst>
          </p:cNvPr>
          <p:cNvSpPr txBox="1"/>
          <p:nvPr/>
        </p:nvSpPr>
        <p:spPr>
          <a:xfrm>
            <a:off x="3781103" y="1447800"/>
            <a:ext cx="4629794" cy="26591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7200">
                <a:solidFill>
                  <a:srgbClr val="EA5B27"/>
                </a:solidFill>
                <a:latin typeface="+mj-lt"/>
              </a:rPr>
              <a:t>TIẾT HỌC</a:t>
            </a:r>
            <a:br>
              <a:rPr lang="en-US" sz="7200">
                <a:solidFill>
                  <a:srgbClr val="EA5B27"/>
                </a:solidFill>
                <a:latin typeface="+mj-lt"/>
              </a:rPr>
            </a:br>
            <a:r>
              <a:rPr lang="en-US" sz="7200">
                <a:solidFill>
                  <a:srgbClr val="EA5B27"/>
                </a:solidFill>
                <a:latin typeface="+mj-lt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806626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36A76017-9B33-A257-7279-5316AE059235}"/>
              </a:ext>
            </a:extLst>
          </p:cNvPr>
          <p:cNvSpPr txBox="1"/>
          <p:nvPr/>
        </p:nvSpPr>
        <p:spPr>
          <a:xfrm>
            <a:off x="209938" y="172616"/>
            <a:ext cx="1688283" cy="12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1000"/>
              </a:lnSpc>
            </a:pP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CHỦ ĐỀ</a:t>
            </a:r>
            <a:b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</a:t>
            </a:r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A103E7C4-1C46-560D-FD31-4D4425D0ADDD}"/>
              </a:ext>
            </a:extLst>
          </p:cNvPr>
          <p:cNvSpPr txBox="1"/>
          <p:nvPr/>
        </p:nvSpPr>
        <p:spPr>
          <a:xfrm>
            <a:off x="2924589" y="172616"/>
            <a:ext cx="37593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pc="28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Black" panose="00000A00000000000000" pitchFamily="50" charset="0"/>
              </a:rPr>
              <a:t>Gia đình</a:t>
            </a:r>
            <a:endParaRPr lang="en-US" sz="4000" spc="28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Panton Black" panose="00000A00000000000000" pitchFamily="50" charset="0"/>
            </a:endParaRPr>
          </a:p>
        </p:txBody>
      </p:sp>
      <p:grpSp>
        <p:nvGrpSpPr>
          <p:cNvPr id="10" name="PHẠM DUYÊN 3 - 9Slide.vn">
            <a:extLst>
              <a:ext uri="{FF2B5EF4-FFF2-40B4-BE49-F238E27FC236}">
                <a16:creationId xmlns:a16="http://schemas.microsoft.com/office/drawing/2014/main" id="{BB70322C-BDD2-5BD6-6306-B856D864A2EA}"/>
              </a:ext>
            </a:extLst>
          </p:cNvPr>
          <p:cNvGrpSpPr/>
          <p:nvPr/>
        </p:nvGrpSpPr>
        <p:grpSpPr>
          <a:xfrm>
            <a:off x="1380618" y="2362200"/>
            <a:ext cx="1722934" cy="1773054"/>
            <a:chOff x="1593122" y="2732422"/>
            <a:chExt cx="1518378" cy="1562547"/>
          </a:xfrm>
        </p:grpSpPr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A96E102A-2170-C534-7779-D97C1E76327C}"/>
                </a:ext>
              </a:extLst>
            </p:cNvPr>
            <p:cNvSpPr/>
            <p:nvPr/>
          </p:nvSpPr>
          <p:spPr>
            <a:xfrm>
              <a:off x="1593122" y="2732422"/>
              <a:ext cx="1518378" cy="1518378"/>
            </a:xfrm>
            <a:prstGeom prst="ellipse">
              <a:avLst/>
            </a:prstGeom>
            <a:solidFill>
              <a:srgbClr val="FFCB68"/>
            </a:solidFill>
            <a:ln w="76200">
              <a:solidFill>
                <a:srgbClr val="F6801F"/>
              </a:solidFill>
            </a:ln>
            <a:effectLst>
              <a:outerShdw blurRad="177800" dist="114300" dir="4800000" sx="97000" sy="97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HẠM DUYÊN 4 - 9Slide.vn">
              <a:extLst>
                <a:ext uri="{FF2B5EF4-FFF2-40B4-BE49-F238E27FC236}">
                  <a16:creationId xmlns:a16="http://schemas.microsoft.com/office/drawing/2014/main" id="{00516FC4-FE19-8CB7-8AA7-98C352753276}"/>
                </a:ext>
              </a:extLst>
            </p:cNvPr>
            <p:cNvSpPr txBox="1"/>
            <p:nvPr/>
          </p:nvSpPr>
          <p:spPr>
            <a:xfrm>
              <a:off x="1828882" y="2952635"/>
              <a:ext cx="1046856" cy="1342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sz="4800">
                  <a:solidFill>
                    <a:srgbClr val="F0412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BÀI</a:t>
              </a:r>
              <a:br>
                <a:rPr lang="en-US" sz="4800">
                  <a:solidFill>
                    <a:srgbClr val="F0412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</a:br>
              <a:r>
                <a:rPr lang="en-US" sz="6000">
                  <a:solidFill>
                    <a:srgbClr val="F0412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1</a:t>
              </a:r>
              <a:endParaRPr lang="en-US" sz="4800">
                <a:solidFill>
                  <a:srgbClr val="F04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PHẠM DUYÊN 4 - 9Slide.vn">
            <a:extLst>
              <a:ext uri="{FF2B5EF4-FFF2-40B4-BE49-F238E27FC236}">
                <a16:creationId xmlns:a16="http://schemas.microsoft.com/office/drawing/2014/main" id="{E3B918D9-E3A3-79D8-540B-21526CD90290}"/>
              </a:ext>
            </a:extLst>
          </p:cNvPr>
          <p:cNvGrpSpPr/>
          <p:nvPr/>
        </p:nvGrpSpPr>
        <p:grpSpPr>
          <a:xfrm>
            <a:off x="3417232" y="2469443"/>
            <a:ext cx="7403168" cy="1558568"/>
            <a:chOff x="3417232" y="2469443"/>
            <a:chExt cx="7403168" cy="1558568"/>
          </a:xfrm>
        </p:grpSpPr>
        <p:sp>
          <p:nvSpPr>
            <p:cNvPr id="15" name="PHẠM DUYÊN 1 - 9Slide.vn">
              <a:extLst>
                <a:ext uri="{FF2B5EF4-FFF2-40B4-BE49-F238E27FC236}">
                  <a16:creationId xmlns:a16="http://schemas.microsoft.com/office/drawing/2014/main" id="{33ACB5B7-1D91-6725-142E-4AC7965D7D9E}"/>
                </a:ext>
              </a:extLst>
            </p:cNvPr>
            <p:cNvSpPr/>
            <p:nvPr/>
          </p:nvSpPr>
          <p:spPr>
            <a:xfrm>
              <a:off x="3417232" y="2469443"/>
              <a:ext cx="7403168" cy="1558568"/>
            </a:xfrm>
            <a:custGeom>
              <a:avLst/>
              <a:gdLst>
                <a:gd name="connsiteX0" fmla="*/ 266139 w 4223129"/>
                <a:gd name="connsiteY0" fmla="*/ 2071 h 2262698"/>
                <a:gd name="connsiteX1" fmla="*/ 3015555 w 4223129"/>
                <a:gd name="connsiteY1" fmla="*/ 0 h 2262698"/>
                <a:gd name="connsiteX2" fmla="*/ 3368682 w 4223129"/>
                <a:gd name="connsiteY2" fmla="*/ 134623 h 2262698"/>
                <a:gd name="connsiteX3" fmla="*/ 4119464 w 4223129"/>
                <a:gd name="connsiteY3" fmla="*/ 950644 h 2262698"/>
                <a:gd name="connsiteX4" fmla="*/ 4129819 w 4223129"/>
                <a:gd name="connsiteY4" fmla="*/ 1301699 h 2262698"/>
                <a:gd name="connsiteX5" fmla="*/ 3398713 w 4223129"/>
                <a:gd name="connsiteY5" fmla="*/ 2095973 h 2262698"/>
                <a:gd name="connsiteX6" fmla="*/ 3014520 w 4223129"/>
                <a:gd name="connsiteY6" fmla="*/ 2262698 h 2262698"/>
                <a:gd name="connsiteX7" fmla="*/ 259926 w 4223129"/>
                <a:gd name="connsiteY7" fmla="*/ 2249236 h 2262698"/>
                <a:gd name="connsiteX8" fmla="*/ 0 w 4223129"/>
                <a:gd name="connsiteY8" fmla="*/ 2214027 h 2262698"/>
                <a:gd name="connsiteX9" fmla="*/ 0 w 4223129"/>
                <a:gd name="connsiteY9" fmla="*/ 49707 h 2262698"/>
                <a:gd name="connsiteX10" fmla="*/ 266139 w 4223129"/>
                <a:gd name="connsiteY10" fmla="*/ 2071 h 2262698"/>
                <a:gd name="connsiteX11" fmla="*/ 266139 w 4223129"/>
                <a:gd name="connsiteY11" fmla="*/ 2071 h 226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23129" h="2262698">
                  <a:moveTo>
                    <a:pt x="266139" y="2071"/>
                  </a:moveTo>
                  <a:cubicBezTo>
                    <a:pt x="1182611" y="2071"/>
                    <a:pt x="2099084" y="0"/>
                    <a:pt x="3015555" y="0"/>
                  </a:cubicBezTo>
                  <a:cubicBezTo>
                    <a:pt x="3185387" y="0"/>
                    <a:pt x="3260984" y="17605"/>
                    <a:pt x="3368682" y="134623"/>
                  </a:cubicBezTo>
                  <a:cubicBezTo>
                    <a:pt x="3619288" y="405939"/>
                    <a:pt x="3868858" y="678292"/>
                    <a:pt x="4119464" y="950644"/>
                  </a:cubicBezTo>
                  <a:cubicBezTo>
                    <a:pt x="4247874" y="1090445"/>
                    <a:pt x="4263407" y="1156720"/>
                    <a:pt x="4129819" y="1301699"/>
                  </a:cubicBezTo>
                  <a:cubicBezTo>
                    <a:pt x="3886462" y="1566802"/>
                    <a:pt x="3643106" y="1830870"/>
                    <a:pt x="3398713" y="2095973"/>
                  </a:cubicBezTo>
                  <a:cubicBezTo>
                    <a:pt x="3267197" y="2238881"/>
                    <a:pt x="3194708" y="2262698"/>
                    <a:pt x="3014520" y="2262698"/>
                  </a:cubicBezTo>
                  <a:cubicBezTo>
                    <a:pt x="2095977" y="2262698"/>
                    <a:pt x="1179505" y="2249236"/>
                    <a:pt x="259926" y="2249236"/>
                  </a:cubicBezTo>
                  <a:cubicBezTo>
                    <a:pt x="131516" y="2249236"/>
                    <a:pt x="64205" y="2249236"/>
                    <a:pt x="0" y="2214027"/>
                  </a:cubicBezTo>
                  <a:lnTo>
                    <a:pt x="0" y="49707"/>
                  </a:lnTo>
                  <a:cubicBezTo>
                    <a:pt x="66276" y="12427"/>
                    <a:pt x="139801" y="2071"/>
                    <a:pt x="266139" y="2071"/>
                  </a:cubicBezTo>
                  <a:lnTo>
                    <a:pt x="266139" y="2071"/>
                  </a:lnTo>
                  <a:close/>
                </a:path>
              </a:pathLst>
            </a:custGeom>
            <a:solidFill>
              <a:srgbClr val="FFE2A7"/>
            </a:solidFill>
            <a:ln w="76200">
              <a:solidFill>
                <a:srgbClr val="F6801F"/>
              </a:solidFill>
            </a:ln>
            <a:effectLst>
              <a:outerShdw blurRad="177800" dist="114300" dir="4800000" sx="97000" sy="97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PHẠM DUYÊN 5 - 9Slide.vn">
              <a:extLst>
                <a:ext uri="{FF2B5EF4-FFF2-40B4-BE49-F238E27FC236}">
                  <a16:creationId xmlns:a16="http://schemas.microsoft.com/office/drawing/2014/main" id="{06CA90A7-4BF0-B6B9-12C9-A25069DBBCD8}"/>
                </a:ext>
              </a:extLst>
            </p:cNvPr>
            <p:cNvSpPr txBox="1"/>
            <p:nvPr/>
          </p:nvSpPr>
          <p:spPr>
            <a:xfrm>
              <a:off x="3742818" y="2819007"/>
              <a:ext cx="5751896" cy="96750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sz="6600">
                  <a:solidFill>
                    <a:srgbClr val="EA5B27"/>
                  </a:solidFill>
                  <a:latin typeface="+mj-lt"/>
                </a:rPr>
                <a:t>Kể về gia đình</a:t>
              </a:r>
            </a:p>
          </p:txBody>
        </p:sp>
      </p:grp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628D60E2-A310-8FDB-8E45-3F0D0B5D7FDB}"/>
              </a:ext>
            </a:extLst>
          </p:cNvPr>
          <p:cNvSpPr txBox="1"/>
          <p:nvPr/>
        </p:nvSpPr>
        <p:spPr>
          <a:xfrm>
            <a:off x="5181600" y="4558360"/>
            <a:ext cx="1828800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4000" b="1">
                <a:cs typeface="Lato" pitchFamily="34" charset="0"/>
              </a:rPr>
              <a:t>Tiết 2</a:t>
            </a:r>
            <a:endParaRPr lang="en-US" sz="4000" b="1" dirty="0"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8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C37F50F8-4E79-E97D-2F86-E9E72209353E}"/>
              </a:ext>
            </a:extLst>
          </p:cNvPr>
          <p:cNvSpPr txBox="1"/>
          <p:nvPr/>
        </p:nvSpPr>
        <p:spPr>
          <a:xfrm>
            <a:off x="3198415" y="2286000"/>
            <a:ext cx="5795177" cy="11531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86000"/>
              </a:lnSpc>
            </a:pPr>
            <a:r>
              <a:rPr lang="en-US" sz="8000">
                <a:solidFill>
                  <a:srgbClr val="EA5B27"/>
                </a:solidFill>
                <a:latin typeface="+mj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3796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089C7CC7-850D-CCF3-88A7-66C365E2C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792027"/>
            <a:ext cx="9880600" cy="527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2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A5625DD0-B70E-F32D-1757-F71DB2DCF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76" y="1198998"/>
            <a:ext cx="1540648" cy="2001402"/>
          </a:xfrm>
          <a:prstGeom prst="rect">
            <a:avLst/>
          </a:prstGeom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33B352D9-98EA-42A0-D408-DA6936D09C08}"/>
              </a:ext>
            </a:extLst>
          </p:cNvPr>
          <p:cNvSpPr txBox="1"/>
          <p:nvPr/>
        </p:nvSpPr>
        <p:spPr>
          <a:xfrm>
            <a:off x="3596758" y="3448718"/>
            <a:ext cx="4998484" cy="1047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86000"/>
              </a:lnSpc>
            </a:pPr>
            <a:r>
              <a:rPr lang="en-US" sz="7200">
                <a:solidFill>
                  <a:srgbClr val="EA5B27"/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64740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85C20B03-79DC-9C1D-E27C-C3BC168D94CE}"/>
              </a:ext>
            </a:extLst>
          </p:cNvPr>
          <p:cNvSpPr txBox="1"/>
          <p:nvPr/>
        </p:nvSpPr>
        <p:spPr>
          <a:xfrm>
            <a:off x="1373096" y="457200"/>
            <a:ext cx="9982200" cy="123110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n-US" sz="3700" b="1" spc="-20">
                <a:solidFill>
                  <a:schemeClr val="accent6">
                    <a:lumMod val="75000"/>
                  </a:schemeClr>
                </a:solidFill>
                <a:cs typeface="Lato" pitchFamily="34" charset="0"/>
              </a:rPr>
              <a:t>Quan sát hình và cho biết mọi người trong gia đình Hoa cùng tham gia công việc nhà như thế nào.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DA7FA53-8D21-EA35-EBA0-B3B493960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66123"/>
            <a:ext cx="762000" cy="923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4F05CE-4912-0DA8-A0DC-8C6D32282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5" y="1702877"/>
            <a:ext cx="11309508" cy="4732379"/>
          </a:xfrm>
          <a:prstGeom prst="roundRect">
            <a:avLst>
              <a:gd name="adj" fmla="val 9867"/>
            </a:avLst>
          </a:prstGeom>
          <a:noFill/>
          <a:effectLst>
            <a:softEdge rad="127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8A87DF-4012-D0F2-867F-B62863F9C6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1" t="6567" r="60309" b="17739"/>
          <a:stretch/>
        </p:blipFill>
        <p:spPr>
          <a:xfrm>
            <a:off x="2576234" y="2004851"/>
            <a:ext cx="2364173" cy="3614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392984-B348-F8C4-3B22-B149DE7F97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7" t="41232" r="62216" b="9251"/>
          <a:stretch/>
        </p:blipFill>
        <p:spPr>
          <a:xfrm>
            <a:off x="3141530" y="3625796"/>
            <a:ext cx="1594141" cy="2385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29E995-76A4-0A37-F8DF-87D0ECF862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0" t="40886" r="33497" b="9114"/>
          <a:stretch/>
        </p:blipFill>
        <p:spPr>
          <a:xfrm>
            <a:off x="6542370" y="3636396"/>
            <a:ext cx="1414233" cy="23608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31CA43-686D-6CA4-F9E4-2CBE57E43A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4" t="14244" r="20244" b="33582"/>
          <a:stretch/>
        </p:blipFill>
        <p:spPr>
          <a:xfrm>
            <a:off x="7281289" y="2332077"/>
            <a:ext cx="2196664" cy="252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11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5482013F-1539-1C4C-72B3-6DC8D17A7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66123"/>
            <a:ext cx="762000" cy="923894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BE116471-087A-E7E4-262B-551A7EBBBCFC}"/>
              </a:ext>
            </a:extLst>
          </p:cNvPr>
          <p:cNvSpPr txBox="1"/>
          <p:nvPr/>
        </p:nvSpPr>
        <p:spPr>
          <a:xfrm>
            <a:off x="1352904" y="795217"/>
            <a:ext cx="9486193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200" b="1" spc="-60">
                <a:solidFill>
                  <a:srgbClr val="EA5B27"/>
                </a:solidFill>
                <a:latin typeface="+mj-lt"/>
                <a:cs typeface="Lato" pitchFamily="34" charset="0"/>
              </a:rPr>
              <a:t>Em thấy thái độ của từng thành viên như thế nào?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22F968-4907-4AB8-663A-1E061D3EA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731811"/>
            <a:ext cx="9321800" cy="3900636"/>
          </a:xfrm>
          <a:prstGeom prst="roundRect">
            <a:avLst>
              <a:gd name="adj" fmla="val 9867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387699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5482013F-1539-1C4C-72B3-6DC8D17A7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66123"/>
            <a:ext cx="762000" cy="9238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22F968-4907-4AB8-663A-1E061D3EA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5" y="990600"/>
            <a:ext cx="7029450" cy="2941420"/>
          </a:xfrm>
          <a:prstGeom prst="roundRect">
            <a:avLst>
              <a:gd name="adj" fmla="val 9867"/>
            </a:avLst>
          </a:prstGeom>
          <a:noFill/>
        </p:spPr>
      </p:pic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3EE2CB85-0316-A599-17F4-3871301260C5}"/>
              </a:ext>
            </a:extLst>
          </p:cNvPr>
          <p:cNvSpPr txBox="1"/>
          <p:nvPr/>
        </p:nvSpPr>
        <p:spPr>
          <a:xfrm>
            <a:off x="647700" y="4375741"/>
            <a:ext cx="10896600" cy="1720259"/>
          </a:xfrm>
          <a:prstGeom prst="round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/>
          <a:p>
            <a:pPr indent="457200" algn="just">
              <a:lnSpc>
                <a:spcPct val="99000"/>
              </a:lnSpc>
            </a:pPr>
            <a:r>
              <a:rPr lang="en-US" sz="3200" spc="-40">
                <a:ea typeface="Times New Roman" panose="02020603050405020304" pitchFamily="18" charset="0"/>
              </a:rPr>
              <a:t>Các thành viên trong gia đình Hoa đang chia sẻ công việc nhà như cùng nhau chuẩn bị bữa ăn: Mẹ nấu thức ăn, Hoa rửa hoa quả, bố lấy thức ăn từ tủ lạnh, em trai Hoa xếp bát đũa.</a:t>
            </a:r>
          </a:p>
        </p:txBody>
      </p:sp>
    </p:spTree>
    <p:extLst>
      <p:ext uri="{BB962C8B-B14F-4D97-AF65-F5344CB8AC3E}">
        <p14:creationId xmlns:p14="http://schemas.microsoft.com/office/powerpoint/2010/main" val="1118074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EEFFF7C4-880C-7440-5731-D512CE215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1295400"/>
            <a:ext cx="1485900" cy="1371600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1AA45688-80CF-098B-FF69-118B4232166C}"/>
              </a:ext>
            </a:extLst>
          </p:cNvPr>
          <p:cNvSpPr txBox="1"/>
          <p:nvPr/>
        </p:nvSpPr>
        <p:spPr>
          <a:xfrm>
            <a:off x="3312225" y="3143918"/>
            <a:ext cx="5567551" cy="1047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86000"/>
              </a:lnSpc>
            </a:pPr>
            <a:r>
              <a:rPr lang="en-US" sz="7200">
                <a:solidFill>
                  <a:srgbClr val="EA5B27"/>
                </a:solidFill>
                <a:latin typeface="+mj-lt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4210546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14">
      <a:majorFont>
        <a:latin typeface="iCiel Panton Black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312</TotalTime>
  <Words>236</Words>
  <Application>Microsoft Office PowerPoint</Application>
  <PresentationFormat>Widescreen</PresentationFormat>
  <Paragraphs>25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Arial-Rounded</vt:lpstr>
      <vt:lpstr>Arial</vt:lpstr>
      <vt:lpstr>iCiel Panton Black</vt:lpstr>
      <vt:lpstr>Calibri</vt:lpstr>
      <vt:lpstr>#9Slide01 Noi dung ngan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95</cp:revision>
  <dcterms:created xsi:type="dcterms:W3CDTF">2023-05-18T08:55:55Z</dcterms:created>
  <dcterms:modified xsi:type="dcterms:W3CDTF">2023-09-03T15:13:35Z</dcterms:modified>
  <cp:category>9Slide.vn</cp:category>
</cp:coreProperties>
</file>