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77" r:id="rId2"/>
    <p:sldId id="257" r:id="rId3"/>
    <p:sldId id="259" r:id="rId4"/>
    <p:sldId id="256" r:id="rId5"/>
    <p:sldId id="262" r:id="rId6"/>
    <p:sldId id="263" r:id="rId7"/>
    <p:sldId id="264" r:id="rId8"/>
    <p:sldId id="265" r:id="rId9"/>
    <p:sldId id="266" r:id="rId10"/>
    <p:sldId id="268" r:id="rId11"/>
    <p:sldId id="269" r:id="rId12"/>
    <p:sldId id="270" r:id="rId13"/>
    <p:sldId id="258" r:id="rId14"/>
    <p:sldId id="271" r:id="rId15"/>
    <p:sldId id="272" r:id="rId16"/>
    <p:sldId id="273" r:id="rId17"/>
    <p:sldId id="274" r:id="rId18"/>
    <p:sldId id="275" r:id="rId19"/>
    <p:sldId id="276" r:id="rId20"/>
  </p:sldIdLst>
  <p:sldSz cx="12192000" cy="6858000"/>
  <p:notesSz cx="6858000" cy="9144000"/>
  <p:embeddedFontLst>
    <p:embeddedFont>
      <p:font typeface="#9Slide01 Noi dung ngan" panose="020B0604020202020204" charset="0"/>
      <p:regular r:id="rId22"/>
    </p:embeddedFont>
    <p:embeddedFont>
      <p:font typeface="Arial-Rounded" panose="020B0500000000000000" pitchFamily="34" charset="0"/>
      <p:regular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E09"/>
    <a:srgbClr val="F6801F"/>
    <a:srgbClr val="EA5B27"/>
    <a:srgbClr val="F04122"/>
    <a:srgbClr val="FA9331"/>
    <a:srgbClr val="FFE2A7"/>
    <a:srgbClr val="FFCB68"/>
    <a:srgbClr val="FCB913"/>
    <a:srgbClr val="FFF4D1"/>
    <a:srgbClr val="F582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63" d="100"/>
          <a:sy n="63" d="100"/>
        </p:scale>
        <p:origin x="816" y="60"/>
      </p:cViewPr>
      <p:guideLst/>
    </p:cSldViewPr>
  </p:slideViewPr>
  <p:notesTextViewPr>
    <p:cViewPr>
      <p:scale>
        <a:sx n="1" d="1"/>
        <a:sy n="1" d="1"/>
      </p:scale>
      <p:origin x="0" y="0"/>
    </p:cViewPr>
  </p:notesTextViewPr>
  <p:sorterViewPr>
    <p:cViewPr>
      <p:scale>
        <a:sx n="100" d="100"/>
        <a:sy n="100" d="100"/>
      </p:scale>
      <p:origin x="0" y="-22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523106-09BC-41E8-9686-AAF514DDE3D0}" type="datetimeFigureOut">
              <a:rPr lang="en-US" smtClean="0"/>
              <a:t>9/3/2023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D6B0-D12C-49E3-84EF-3863CFCC2EA4}" type="slidenum">
              <a:rPr lang="en-US" smtClean="0"/>
              <a:t>‹#›</a:t>
            </a:fld>
            <a:endParaRPr lang="en-US"/>
          </a:p>
        </p:txBody>
      </p:sp>
    </p:spTree>
    <p:extLst>
      <p:ext uri="{BB962C8B-B14F-4D97-AF65-F5344CB8AC3E}">
        <p14:creationId xmlns:p14="http://schemas.microsoft.com/office/powerpoint/2010/main" val="349343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6"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20.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png"/><Relationship Id="rId18" Type="http://schemas.openxmlformats.org/officeDocument/2006/relationships/image" Target="../media/image2.pn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3.svg"/><Relationship Id="rId17" Type="http://schemas.openxmlformats.org/officeDocument/2006/relationships/image" Target="../media/image16.svg"/><Relationship Id="rId2" Type="http://schemas.openxmlformats.org/officeDocument/2006/relationships/image" Target="../media/image17.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2.svg"/><Relationship Id="rId1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9.png"/><Relationship Id="rId18" Type="http://schemas.openxmlformats.org/officeDocument/2006/relationships/image" Target="../media/image2.png"/><Relationship Id="rId3" Type="http://schemas.openxmlformats.org/officeDocument/2006/relationships/image" Target="../media/image18.svg"/><Relationship Id="rId7" Type="http://schemas.openxmlformats.org/officeDocument/2006/relationships/image" Target="../media/image8.svg"/><Relationship Id="rId12" Type="http://schemas.openxmlformats.org/officeDocument/2006/relationships/image" Target="../media/image13.svg"/><Relationship Id="rId17" Type="http://schemas.openxmlformats.org/officeDocument/2006/relationships/image" Target="../media/image16.svg"/><Relationship Id="rId2" Type="http://schemas.openxmlformats.org/officeDocument/2006/relationships/image" Target="../media/image17.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2.svg"/><Relationship Id="rId1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HẠM DUYÊN 1 - 9Slide.vn">
            <a:extLst>
              <a:ext uri="{FF2B5EF4-FFF2-40B4-BE49-F238E27FC236}">
                <a16:creationId xmlns:a16="http://schemas.microsoft.com/office/drawing/2014/main" id="{25A6E7AC-77CD-92F8-FE10-4D08348AF74A}"/>
              </a:ext>
            </a:extLst>
          </p:cNvPr>
          <p:cNvSpPr/>
          <p:nvPr userDrawn="1"/>
        </p:nvSpPr>
        <p:spPr>
          <a:xfrm>
            <a:off x="0" y="0"/>
            <a:ext cx="12192000" cy="1676400"/>
          </a:xfrm>
          <a:custGeom>
            <a:avLst/>
            <a:gdLst>
              <a:gd name="connsiteX0" fmla="*/ 0 w 12192000"/>
              <a:gd name="connsiteY0" fmla="*/ 0 h 1371600"/>
              <a:gd name="connsiteX1" fmla="*/ 12192000 w 12192000"/>
              <a:gd name="connsiteY1" fmla="*/ 0 h 1371600"/>
              <a:gd name="connsiteX2" fmla="*/ 12192000 w 12192000"/>
              <a:gd name="connsiteY2" fmla="*/ 1371600 h 1371600"/>
              <a:gd name="connsiteX3" fmla="*/ 0 w 12192000"/>
              <a:gd name="connsiteY3" fmla="*/ 1371600 h 1371600"/>
              <a:gd name="connsiteX4" fmla="*/ 0 w 12192000"/>
              <a:gd name="connsiteY4" fmla="*/ 0 h 1371600"/>
              <a:gd name="connsiteX0" fmla="*/ 0 w 12192000"/>
              <a:gd name="connsiteY0" fmla="*/ 0 h 1371600"/>
              <a:gd name="connsiteX1" fmla="*/ 12192000 w 12192000"/>
              <a:gd name="connsiteY1" fmla="*/ 0 h 1371600"/>
              <a:gd name="connsiteX2" fmla="*/ 12192000 w 12192000"/>
              <a:gd name="connsiteY2" fmla="*/ 918927 h 1371600"/>
              <a:gd name="connsiteX3" fmla="*/ 0 w 12192000"/>
              <a:gd name="connsiteY3" fmla="*/ 1371600 h 1371600"/>
              <a:gd name="connsiteX4" fmla="*/ 0 w 12192000"/>
              <a:gd name="connsiteY4" fmla="*/ 0 h 1371600"/>
              <a:gd name="connsiteX0" fmla="*/ 0 w 12192000"/>
              <a:gd name="connsiteY0" fmla="*/ 0 h 1371600"/>
              <a:gd name="connsiteX1" fmla="*/ 12192000 w 12192000"/>
              <a:gd name="connsiteY1" fmla="*/ 0 h 1371600"/>
              <a:gd name="connsiteX2" fmla="*/ 12192000 w 12192000"/>
              <a:gd name="connsiteY2" fmla="*/ 918927 h 1371600"/>
              <a:gd name="connsiteX3" fmla="*/ 0 w 12192000"/>
              <a:gd name="connsiteY3" fmla="*/ 1371600 h 1371600"/>
              <a:gd name="connsiteX4" fmla="*/ 0 w 12192000"/>
              <a:gd name="connsiteY4" fmla="*/ 0 h 1371600"/>
              <a:gd name="connsiteX0" fmla="*/ 0 w 12192000"/>
              <a:gd name="connsiteY0" fmla="*/ 0 h 1072836"/>
              <a:gd name="connsiteX1" fmla="*/ 12192000 w 12192000"/>
              <a:gd name="connsiteY1" fmla="*/ 0 h 1072836"/>
              <a:gd name="connsiteX2" fmla="*/ 12192000 w 12192000"/>
              <a:gd name="connsiteY2" fmla="*/ 918927 h 1072836"/>
              <a:gd name="connsiteX3" fmla="*/ 0 w 12192000"/>
              <a:gd name="connsiteY3" fmla="*/ 1072836 h 1072836"/>
              <a:gd name="connsiteX4" fmla="*/ 0 w 12192000"/>
              <a:gd name="connsiteY4" fmla="*/ 0 h 1072836"/>
              <a:gd name="connsiteX0" fmla="*/ 0 w 12192000"/>
              <a:gd name="connsiteY0" fmla="*/ 0 h 1072836"/>
              <a:gd name="connsiteX1" fmla="*/ 12192000 w 12192000"/>
              <a:gd name="connsiteY1" fmla="*/ 0 h 1072836"/>
              <a:gd name="connsiteX2" fmla="*/ 12192000 w 12192000"/>
              <a:gd name="connsiteY2" fmla="*/ 918927 h 1072836"/>
              <a:gd name="connsiteX3" fmla="*/ 0 w 12192000"/>
              <a:gd name="connsiteY3" fmla="*/ 1072836 h 1072836"/>
              <a:gd name="connsiteX4" fmla="*/ 0 w 12192000"/>
              <a:gd name="connsiteY4" fmla="*/ 0 h 1072836"/>
              <a:gd name="connsiteX0" fmla="*/ 0 w 12192000"/>
              <a:gd name="connsiteY0" fmla="*/ 0 h 1444467"/>
              <a:gd name="connsiteX1" fmla="*/ 12192000 w 12192000"/>
              <a:gd name="connsiteY1" fmla="*/ 0 h 1444467"/>
              <a:gd name="connsiteX2" fmla="*/ 12192000 w 12192000"/>
              <a:gd name="connsiteY2" fmla="*/ 918927 h 1444467"/>
              <a:gd name="connsiteX3" fmla="*/ 0 w 12192000"/>
              <a:gd name="connsiteY3" fmla="*/ 1072836 h 1444467"/>
              <a:gd name="connsiteX4" fmla="*/ 0 w 12192000"/>
              <a:gd name="connsiteY4" fmla="*/ 0 h 1444467"/>
              <a:gd name="connsiteX0" fmla="*/ 0 w 12192000"/>
              <a:gd name="connsiteY0" fmla="*/ 0 h 1406180"/>
              <a:gd name="connsiteX1" fmla="*/ 12192000 w 12192000"/>
              <a:gd name="connsiteY1" fmla="*/ 0 h 1406180"/>
              <a:gd name="connsiteX2" fmla="*/ 12192000 w 12192000"/>
              <a:gd name="connsiteY2" fmla="*/ 656377 h 1406180"/>
              <a:gd name="connsiteX3" fmla="*/ 0 w 12192000"/>
              <a:gd name="connsiteY3" fmla="*/ 1072836 h 1406180"/>
              <a:gd name="connsiteX4" fmla="*/ 0 w 12192000"/>
              <a:gd name="connsiteY4" fmla="*/ 0 h 1406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406180">
                <a:moveTo>
                  <a:pt x="0" y="0"/>
                </a:moveTo>
                <a:lnTo>
                  <a:pt x="12192000" y="0"/>
                </a:lnTo>
                <a:lnTo>
                  <a:pt x="12192000" y="656377"/>
                </a:lnTo>
                <a:cubicBezTo>
                  <a:pt x="8010305" y="255006"/>
                  <a:pt x="3665647" y="2144163"/>
                  <a:pt x="0" y="1072836"/>
                </a:cubicBezTo>
                <a:lnTo>
                  <a:pt x="0" y="0"/>
                </a:lnTo>
                <a:close/>
              </a:path>
            </a:pathLst>
          </a:cu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HẠM DUYÊN 2 - 9Slide.vn">
            <a:extLst>
              <a:ext uri="{FF2B5EF4-FFF2-40B4-BE49-F238E27FC236}">
                <a16:creationId xmlns:a16="http://schemas.microsoft.com/office/drawing/2014/main" id="{6B5FA54A-4C48-2DF6-E200-DAB1F7863C93}"/>
              </a:ext>
            </a:extLst>
          </p:cNvPr>
          <p:cNvSpPr/>
          <p:nvPr userDrawn="1"/>
        </p:nvSpPr>
        <p:spPr>
          <a:xfrm>
            <a:off x="0" y="0"/>
            <a:ext cx="2311400" cy="1498600"/>
          </a:xfrm>
          <a:custGeom>
            <a:avLst/>
            <a:gdLst>
              <a:gd name="connsiteX0" fmla="*/ 0 w 2311400"/>
              <a:gd name="connsiteY0" fmla="*/ 0 h 1347459"/>
              <a:gd name="connsiteX1" fmla="*/ 2281572 w 2311400"/>
              <a:gd name="connsiteY1" fmla="*/ 0 h 1347459"/>
              <a:gd name="connsiteX2" fmla="*/ 2311400 w 2311400"/>
              <a:gd name="connsiteY2" fmla="*/ 209834 h 1347459"/>
              <a:gd name="connsiteX3" fmla="*/ 707219 w 2311400"/>
              <a:gd name="connsiteY3" fmla="*/ 1347459 h 1347459"/>
              <a:gd name="connsiteX4" fmla="*/ 82799 w 2311400"/>
              <a:gd name="connsiteY4" fmla="*/ 1258059 h 1347459"/>
              <a:gd name="connsiteX5" fmla="*/ 0 w 2311400"/>
              <a:gd name="connsiteY5" fmla="*/ 1226187 h 1347459"/>
              <a:gd name="connsiteX0" fmla="*/ 0 w 2311400"/>
              <a:gd name="connsiteY0" fmla="*/ 0 h 1461759"/>
              <a:gd name="connsiteX1" fmla="*/ 2281572 w 2311400"/>
              <a:gd name="connsiteY1" fmla="*/ 0 h 1461759"/>
              <a:gd name="connsiteX2" fmla="*/ 2311400 w 2311400"/>
              <a:gd name="connsiteY2" fmla="*/ 209834 h 1461759"/>
              <a:gd name="connsiteX3" fmla="*/ 935819 w 2311400"/>
              <a:gd name="connsiteY3" fmla="*/ 1461759 h 1461759"/>
              <a:gd name="connsiteX4" fmla="*/ 82799 w 2311400"/>
              <a:gd name="connsiteY4" fmla="*/ 1258059 h 1461759"/>
              <a:gd name="connsiteX5" fmla="*/ 0 w 2311400"/>
              <a:gd name="connsiteY5" fmla="*/ 1226187 h 1461759"/>
              <a:gd name="connsiteX6" fmla="*/ 0 w 2311400"/>
              <a:gd name="connsiteY6" fmla="*/ 0 h 14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1400" h="1461759">
                <a:moveTo>
                  <a:pt x="0" y="0"/>
                </a:moveTo>
                <a:lnTo>
                  <a:pt x="2281572" y="0"/>
                </a:lnTo>
                <a:lnTo>
                  <a:pt x="2311400" y="209834"/>
                </a:lnTo>
                <a:cubicBezTo>
                  <a:pt x="2311400" y="838127"/>
                  <a:pt x="1821785" y="1461759"/>
                  <a:pt x="935819" y="1461759"/>
                </a:cubicBezTo>
                <a:cubicBezTo>
                  <a:pt x="714328" y="1461759"/>
                  <a:pt x="274721" y="1315626"/>
                  <a:pt x="82799" y="1258059"/>
                </a:cubicBezTo>
                <a:lnTo>
                  <a:pt x="0" y="1226187"/>
                </a:lnTo>
                <a:lnTo>
                  <a:pt x="0" y="0"/>
                </a:lnTo>
                <a:close/>
              </a:path>
            </a:pathLst>
          </a:custGeom>
          <a:solidFill>
            <a:srgbClr val="F5821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2" name="PHẠM DUYÊN 3 - 9Slide.vn">
            <a:extLst>
              <a:ext uri="{FF2B5EF4-FFF2-40B4-BE49-F238E27FC236}">
                <a16:creationId xmlns:a16="http://schemas.microsoft.com/office/drawing/2014/main" id="{07EA7F0B-AC6E-98EA-A211-867B68DC9E11}"/>
              </a:ext>
            </a:extLst>
          </p:cNvPr>
          <p:cNvGrpSpPr/>
          <p:nvPr userDrawn="1"/>
        </p:nvGrpSpPr>
        <p:grpSpPr>
          <a:xfrm>
            <a:off x="0" y="5178131"/>
            <a:ext cx="3501054" cy="1720252"/>
            <a:chOff x="-39233" y="4481998"/>
            <a:chExt cx="3501054" cy="1720252"/>
          </a:xfrm>
        </p:grpSpPr>
        <p:sp>
          <p:nvSpPr>
            <p:cNvPr id="123" name="Freeform: Shape 122">
              <a:extLst>
                <a:ext uri="{FF2B5EF4-FFF2-40B4-BE49-F238E27FC236}">
                  <a16:creationId xmlns:a16="http://schemas.microsoft.com/office/drawing/2014/main" id="{69B85C88-9EA3-25D8-21A7-4BECB4F123B5}"/>
                </a:ext>
              </a:extLst>
            </p:cNvPr>
            <p:cNvSpPr>
              <a:spLocks/>
            </p:cNvSpPr>
            <p:nvPr userDrawn="1"/>
          </p:nvSpPr>
          <p:spPr>
            <a:xfrm flipH="1">
              <a:off x="18825" y="4481998"/>
              <a:ext cx="3442996" cy="1676709"/>
            </a:xfrm>
            <a:custGeom>
              <a:avLst/>
              <a:gdLst>
                <a:gd name="connsiteX0" fmla="*/ 1466961 w 2090867"/>
                <a:gd name="connsiteY0" fmla="*/ 0 h 1019095"/>
                <a:gd name="connsiteX1" fmla="*/ 877492 w 2090867"/>
                <a:gd name="connsiteY1" fmla="*/ 294244 h 1019095"/>
                <a:gd name="connsiteX2" fmla="*/ 875240 w 2090867"/>
                <a:gd name="connsiteY2" fmla="*/ 307925 h 1019095"/>
                <a:gd name="connsiteX3" fmla="*/ 829875 w 2090867"/>
                <a:gd name="connsiteY3" fmla="*/ 301975 h 1019095"/>
                <a:gd name="connsiteX4" fmla="*/ 405151 w 2090867"/>
                <a:gd name="connsiteY4" fmla="*/ 670487 h 1019095"/>
                <a:gd name="connsiteX5" fmla="*/ 415423 w 2090867"/>
                <a:gd name="connsiteY5" fmla="*/ 714638 h 1019095"/>
                <a:gd name="connsiteX6" fmla="*/ 339127 w 2090867"/>
                <a:gd name="connsiteY6" fmla="*/ 719945 h 1019095"/>
                <a:gd name="connsiteX7" fmla="*/ 0 w 2090867"/>
                <a:gd name="connsiteY7" fmla="*/ 1007010 h 1019095"/>
                <a:gd name="connsiteX8" fmla="*/ 1766 w 2090867"/>
                <a:gd name="connsiteY8" fmla="*/ 1019095 h 1019095"/>
                <a:gd name="connsiteX9" fmla="*/ 2090867 w 2090867"/>
                <a:gd name="connsiteY9" fmla="*/ 1019095 h 1019095"/>
                <a:gd name="connsiteX10" fmla="*/ 2090867 w 2090867"/>
                <a:gd name="connsiteY10" fmla="*/ 157646 h 1019095"/>
                <a:gd name="connsiteX11" fmla="*/ 2012928 w 2090867"/>
                <a:gd name="connsiteY11" fmla="*/ 150988 h 1019095"/>
                <a:gd name="connsiteX12" fmla="*/ 1946100 w 2090867"/>
                <a:gd name="connsiteY12" fmla="*/ 156697 h 1019095"/>
                <a:gd name="connsiteX13" fmla="*/ 1892423 w 2090867"/>
                <a:gd name="connsiteY13" fmla="*/ 107934 h 1019095"/>
                <a:gd name="connsiteX14" fmla="*/ 1466961 w 2090867"/>
                <a:gd name="connsiteY14" fmla="*/ 0 h 10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0867" h="1019095">
                  <a:moveTo>
                    <a:pt x="1466961" y="0"/>
                  </a:moveTo>
                  <a:cubicBezTo>
                    <a:pt x="1176194" y="0"/>
                    <a:pt x="933598" y="126319"/>
                    <a:pt x="877492" y="294244"/>
                  </a:cubicBezTo>
                  <a:lnTo>
                    <a:pt x="875240" y="307925"/>
                  </a:lnTo>
                  <a:lnTo>
                    <a:pt x="829875" y="301975"/>
                  </a:lnTo>
                  <a:cubicBezTo>
                    <a:pt x="595307" y="301975"/>
                    <a:pt x="405151" y="466964"/>
                    <a:pt x="405151" y="670487"/>
                  </a:cubicBezTo>
                  <a:lnTo>
                    <a:pt x="415423" y="714638"/>
                  </a:lnTo>
                  <a:lnTo>
                    <a:pt x="339127" y="719945"/>
                  </a:lnTo>
                  <a:cubicBezTo>
                    <a:pt x="145588" y="747267"/>
                    <a:pt x="0" y="865410"/>
                    <a:pt x="0" y="1007010"/>
                  </a:cubicBezTo>
                  <a:lnTo>
                    <a:pt x="1766" y="1019095"/>
                  </a:lnTo>
                  <a:lnTo>
                    <a:pt x="2090867" y="1019095"/>
                  </a:lnTo>
                  <a:lnTo>
                    <a:pt x="2090867" y="157646"/>
                  </a:lnTo>
                  <a:lnTo>
                    <a:pt x="2012928" y="150988"/>
                  </a:lnTo>
                  <a:lnTo>
                    <a:pt x="1946100" y="156697"/>
                  </a:lnTo>
                  <a:lnTo>
                    <a:pt x="1892423" y="107934"/>
                  </a:lnTo>
                  <a:cubicBezTo>
                    <a:pt x="1783536" y="41247"/>
                    <a:pt x="1633114" y="0"/>
                    <a:pt x="1466961"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4" name="Freeform: Shape 123">
              <a:extLst>
                <a:ext uri="{FF2B5EF4-FFF2-40B4-BE49-F238E27FC236}">
                  <a16:creationId xmlns:a16="http://schemas.microsoft.com/office/drawing/2014/main" id="{694F1F99-AC7E-9143-FE29-27DB8B841A8F}"/>
                </a:ext>
              </a:extLst>
            </p:cNvPr>
            <p:cNvSpPr>
              <a:spLocks/>
            </p:cNvSpPr>
            <p:nvPr/>
          </p:nvSpPr>
          <p:spPr>
            <a:xfrm flipH="1">
              <a:off x="-39233" y="4525541"/>
              <a:ext cx="3442996" cy="1676709"/>
            </a:xfrm>
            <a:custGeom>
              <a:avLst/>
              <a:gdLst>
                <a:gd name="connsiteX0" fmla="*/ 1466961 w 2090867"/>
                <a:gd name="connsiteY0" fmla="*/ 0 h 1019095"/>
                <a:gd name="connsiteX1" fmla="*/ 877492 w 2090867"/>
                <a:gd name="connsiteY1" fmla="*/ 294244 h 1019095"/>
                <a:gd name="connsiteX2" fmla="*/ 875240 w 2090867"/>
                <a:gd name="connsiteY2" fmla="*/ 307925 h 1019095"/>
                <a:gd name="connsiteX3" fmla="*/ 829875 w 2090867"/>
                <a:gd name="connsiteY3" fmla="*/ 301975 h 1019095"/>
                <a:gd name="connsiteX4" fmla="*/ 405151 w 2090867"/>
                <a:gd name="connsiteY4" fmla="*/ 670487 h 1019095"/>
                <a:gd name="connsiteX5" fmla="*/ 415423 w 2090867"/>
                <a:gd name="connsiteY5" fmla="*/ 714638 h 1019095"/>
                <a:gd name="connsiteX6" fmla="*/ 339127 w 2090867"/>
                <a:gd name="connsiteY6" fmla="*/ 719945 h 1019095"/>
                <a:gd name="connsiteX7" fmla="*/ 0 w 2090867"/>
                <a:gd name="connsiteY7" fmla="*/ 1007010 h 1019095"/>
                <a:gd name="connsiteX8" fmla="*/ 1766 w 2090867"/>
                <a:gd name="connsiteY8" fmla="*/ 1019095 h 1019095"/>
                <a:gd name="connsiteX9" fmla="*/ 2090867 w 2090867"/>
                <a:gd name="connsiteY9" fmla="*/ 1019095 h 1019095"/>
                <a:gd name="connsiteX10" fmla="*/ 2090867 w 2090867"/>
                <a:gd name="connsiteY10" fmla="*/ 157646 h 1019095"/>
                <a:gd name="connsiteX11" fmla="*/ 2012928 w 2090867"/>
                <a:gd name="connsiteY11" fmla="*/ 150988 h 1019095"/>
                <a:gd name="connsiteX12" fmla="*/ 1946100 w 2090867"/>
                <a:gd name="connsiteY12" fmla="*/ 156697 h 1019095"/>
                <a:gd name="connsiteX13" fmla="*/ 1892423 w 2090867"/>
                <a:gd name="connsiteY13" fmla="*/ 107934 h 1019095"/>
                <a:gd name="connsiteX14" fmla="*/ 1466961 w 2090867"/>
                <a:gd name="connsiteY14" fmla="*/ 0 h 10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0867" h="1019095">
                  <a:moveTo>
                    <a:pt x="1466961" y="0"/>
                  </a:moveTo>
                  <a:cubicBezTo>
                    <a:pt x="1176194" y="0"/>
                    <a:pt x="933598" y="126319"/>
                    <a:pt x="877492" y="294244"/>
                  </a:cubicBezTo>
                  <a:lnTo>
                    <a:pt x="875240" y="307925"/>
                  </a:lnTo>
                  <a:lnTo>
                    <a:pt x="829875" y="301975"/>
                  </a:lnTo>
                  <a:cubicBezTo>
                    <a:pt x="595307" y="301975"/>
                    <a:pt x="405151" y="466964"/>
                    <a:pt x="405151" y="670487"/>
                  </a:cubicBezTo>
                  <a:lnTo>
                    <a:pt x="415423" y="714638"/>
                  </a:lnTo>
                  <a:lnTo>
                    <a:pt x="339127" y="719945"/>
                  </a:lnTo>
                  <a:cubicBezTo>
                    <a:pt x="145588" y="747267"/>
                    <a:pt x="0" y="865410"/>
                    <a:pt x="0" y="1007010"/>
                  </a:cubicBezTo>
                  <a:lnTo>
                    <a:pt x="1766" y="1019095"/>
                  </a:lnTo>
                  <a:lnTo>
                    <a:pt x="2090867" y="1019095"/>
                  </a:lnTo>
                  <a:lnTo>
                    <a:pt x="2090867" y="157646"/>
                  </a:lnTo>
                  <a:lnTo>
                    <a:pt x="2012928" y="150988"/>
                  </a:lnTo>
                  <a:lnTo>
                    <a:pt x="1946100" y="156697"/>
                  </a:lnTo>
                  <a:lnTo>
                    <a:pt x="1892423" y="107934"/>
                  </a:lnTo>
                  <a:cubicBezTo>
                    <a:pt x="1783536" y="41247"/>
                    <a:pt x="1633114" y="0"/>
                    <a:pt x="14669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125" name="PHẠM DUYÊN 4 - 9Slide.vn">
            <a:extLst>
              <a:ext uri="{FF2B5EF4-FFF2-40B4-BE49-F238E27FC236}">
                <a16:creationId xmlns:a16="http://schemas.microsoft.com/office/drawing/2014/main" id="{5699EC55-B1EB-71B7-FEEB-CF93FA63D11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27375">
            <a:off x="2166786" y="4858206"/>
            <a:ext cx="696752" cy="716454"/>
          </a:xfrm>
          <a:prstGeom prst="rect">
            <a:avLst/>
          </a:prstGeom>
        </p:spPr>
      </p:pic>
      <p:pic>
        <p:nvPicPr>
          <p:cNvPr id="129" name="PHẠM DUYÊN 5 - 9Slide.vn">
            <a:extLst>
              <a:ext uri="{FF2B5EF4-FFF2-40B4-BE49-F238E27FC236}">
                <a16:creationId xmlns:a16="http://schemas.microsoft.com/office/drawing/2014/main" id="{E5C03AE9-5091-122B-07D8-16531BA7FDE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52189" y="1080642"/>
            <a:ext cx="1070189" cy="464926"/>
          </a:xfrm>
          <a:prstGeom prst="rect">
            <a:avLst/>
          </a:prstGeom>
        </p:spPr>
      </p:pic>
      <p:pic>
        <p:nvPicPr>
          <p:cNvPr id="130" name="PHẠM DUYÊN 6 - 9Slide.vn">
            <a:extLst>
              <a:ext uri="{FF2B5EF4-FFF2-40B4-BE49-F238E27FC236}">
                <a16:creationId xmlns:a16="http://schemas.microsoft.com/office/drawing/2014/main" id="{76017126-DF15-0489-8688-FD8B1C42BE4C}"/>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4424" y="3971433"/>
            <a:ext cx="543020" cy="517226"/>
          </a:xfrm>
          <a:prstGeom prst="rect">
            <a:avLst/>
          </a:prstGeom>
        </p:spPr>
      </p:pic>
      <p:grpSp>
        <p:nvGrpSpPr>
          <p:cNvPr id="133" name="PHẠM DUYÊN 7 - 9Slide.vn">
            <a:extLst>
              <a:ext uri="{FF2B5EF4-FFF2-40B4-BE49-F238E27FC236}">
                <a16:creationId xmlns:a16="http://schemas.microsoft.com/office/drawing/2014/main" id="{86472474-4839-F179-01C6-6D4AC5063E81}"/>
              </a:ext>
            </a:extLst>
          </p:cNvPr>
          <p:cNvGrpSpPr>
            <a:grpSpLocks/>
          </p:cNvGrpSpPr>
          <p:nvPr userDrawn="1"/>
        </p:nvGrpSpPr>
        <p:grpSpPr>
          <a:xfrm>
            <a:off x="2148078" y="5121433"/>
            <a:ext cx="10088922" cy="1761969"/>
            <a:chOff x="2406694" y="4553085"/>
            <a:chExt cx="10088922" cy="1687643"/>
          </a:xfrm>
        </p:grpSpPr>
        <p:sp>
          <p:nvSpPr>
            <p:cNvPr id="134" name="Freeform: Shape 133">
              <a:extLst>
                <a:ext uri="{FF2B5EF4-FFF2-40B4-BE49-F238E27FC236}">
                  <a16:creationId xmlns:a16="http://schemas.microsoft.com/office/drawing/2014/main" id="{8A39FDA4-EF42-1AD0-DC8E-A68ECAAC5F55}"/>
                </a:ext>
              </a:extLst>
            </p:cNvPr>
            <p:cNvSpPr>
              <a:spLocks/>
            </p:cNvSpPr>
            <p:nvPr/>
          </p:nvSpPr>
          <p:spPr>
            <a:xfrm>
              <a:off x="2489343" y="4553085"/>
              <a:ext cx="10006273" cy="1687643"/>
            </a:xfrm>
            <a:custGeom>
              <a:avLst/>
              <a:gdLst>
                <a:gd name="connsiteX0" fmla="*/ 3901393 w 10006273"/>
                <a:gd name="connsiteY0" fmla="*/ 0 h 1687643"/>
                <a:gd name="connsiteX1" fmla="*/ 4597705 w 10006273"/>
                <a:gd name="connsiteY1" fmla="*/ 330359 h 1687643"/>
                <a:gd name="connsiteX2" fmla="*/ 4651088 w 10006273"/>
                <a:gd name="connsiteY2" fmla="*/ 418120 h 1687643"/>
                <a:gd name="connsiteX3" fmla="*/ 4741116 w 10006273"/>
                <a:gd name="connsiteY3" fmla="*/ 410022 h 1687643"/>
                <a:gd name="connsiteX4" fmla="*/ 5418052 w 10006273"/>
                <a:gd name="connsiteY4" fmla="*/ 810408 h 1687643"/>
                <a:gd name="connsiteX5" fmla="*/ 5443558 w 10006273"/>
                <a:gd name="connsiteY5" fmla="*/ 883727 h 1687643"/>
                <a:gd name="connsiteX6" fmla="*/ 5541524 w 10006273"/>
                <a:gd name="connsiteY6" fmla="*/ 892540 h 1687643"/>
                <a:gd name="connsiteX7" fmla="*/ 5740617 w 10006273"/>
                <a:gd name="connsiteY7" fmla="*/ 962288 h 1687643"/>
                <a:gd name="connsiteX8" fmla="*/ 5802167 w 10006273"/>
                <a:gd name="connsiteY8" fmla="*/ 1002333 h 1687643"/>
                <a:gd name="connsiteX9" fmla="*/ 5807662 w 10006273"/>
                <a:gd name="connsiteY9" fmla="*/ 953696 h 1687643"/>
                <a:gd name="connsiteX10" fmla="*/ 6527406 w 10006273"/>
                <a:gd name="connsiteY10" fmla="*/ 430255 h 1687643"/>
                <a:gd name="connsiteX11" fmla="*/ 7247150 w 10006273"/>
                <a:gd name="connsiteY11" fmla="*/ 953696 h 1687643"/>
                <a:gd name="connsiteX12" fmla="*/ 7247251 w 10006273"/>
                <a:gd name="connsiteY12" fmla="*/ 954587 h 1687643"/>
                <a:gd name="connsiteX13" fmla="*/ 7247278 w 10006273"/>
                <a:gd name="connsiteY13" fmla="*/ 954576 h 1687643"/>
                <a:gd name="connsiteX14" fmla="*/ 7533245 w 10006273"/>
                <a:gd name="connsiteY14" fmla="*/ 913180 h 1687643"/>
                <a:gd name="connsiteX15" fmla="*/ 8052735 w 10006273"/>
                <a:gd name="connsiteY15" fmla="*/ 1067469 h 1687643"/>
                <a:gd name="connsiteX16" fmla="*/ 8096289 w 10006273"/>
                <a:gd name="connsiteY16" fmla="*/ 1105319 h 1687643"/>
                <a:gd name="connsiteX17" fmla="*/ 8147222 w 10006273"/>
                <a:gd name="connsiteY17" fmla="*/ 1004873 h 1687643"/>
                <a:gd name="connsiteX18" fmla="*/ 8750032 w 10006273"/>
                <a:gd name="connsiteY18" fmla="*/ 661785 h 1687643"/>
                <a:gd name="connsiteX19" fmla="*/ 9476996 w 10006273"/>
                <a:gd name="connsiteY19" fmla="*/ 1439955 h 1687643"/>
                <a:gd name="connsiteX20" fmla="*/ 9991037 w 10006273"/>
                <a:gd name="connsiteY20" fmla="*/ 1667876 h 1687643"/>
                <a:gd name="connsiteX21" fmla="*/ 10006273 w 10006273"/>
                <a:gd name="connsiteY21" fmla="*/ 1687643 h 1687643"/>
                <a:gd name="connsiteX22" fmla="*/ 0 w 10006273"/>
                <a:gd name="connsiteY22" fmla="*/ 1687643 h 1687643"/>
                <a:gd name="connsiteX23" fmla="*/ 7488 w 10006273"/>
                <a:gd name="connsiteY23" fmla="*/ 1621361 h 1687643"/>
                <a:gd name="connsiteX24" fmla="*/ 622780 w 10006273"/>
                <a:gd name="connsiteY24" fmla="*/ 1173884 h 1687643"/>
                <a:gd name="connsiteX25" fmla="*/ 867246 w 10006273"/>
                <a:gd name="connsiteY25" fmla="*/ 1217925 h 1687643"/>
                <a:gd name="connsiteX26" fmla="*/ 878836 w 10006273"/>
                <a:gd name="connsiteY26" fmla="*/ 1223538 h 1687643"/>
                <a:gd name="connsiteX27" fmla="*/ 879319 w 10006273"/>
                <a:gd name="connsiteY27" fmla="*/ 1218820 h 1687643"/>
                <a:gd name="connsiteX28" fmla="*/ 1625837 w 10006273"/>
                <a:gd name="connsiteY28" fmla="*/ 620529 h 1687643"/>
                <a:gd name="connsiteX29" fmla="*/ 1922442 w 10006273"/>
                <a:gd name="connsiteY29" fmla="*/ 679413 h 1687643"/>
                <a:gd name="connsiteX30" fmla="*/ 1948172 w 10006273"/>
                <a:gd name="connsiteY30" fmla="*/ 693146 h 1687643"/>
                <a:gd name="connsiteX31" fmla="*/ 1988649 w 10006273"/>
                <a:gd name="connsiteY31" fmla="*/ 576793 h 1687643"/>
                <a:gd name="connsiteX32" fmla="*/ 2762382 w 10006273"/>
                <a:gd name="connsiteY32" fmla="*/ 119154 h 1687643"/>
                <a:gd name="connsiteX33" fmla="*/ 3231879 w 10006273"/>
                <a:gd name="connsiteY33" fmla="*/ 247123 h 1687643"/>
                <a:gd name="connsiteX34" fmla="*/ 3261727 w 10006273"/>
                <a:gd name="connsiteY34" fmla="*/ 269097 h 1687643"/>
                <a:gd name="connsiteX35" fmla="*/ 3307619 w 10006273"/>
                <a:gd name="connsiteY35" fmla="*/ 219465 h 1687643"/>
                <a:gd name="connsiteX36" fmla="*/ 3901393 w 10006273"/>
                <a:gd name="connsiteY36" fmla="*/ 0 h 16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6273" h="1687643">
                  <a:moveTo>
                    <a:pt x="3901393" y="0"/>
                  </a:moveTo>
                  <a:cubicBezTo>
                    <a:pt x="4191247" y="0"/>
                    <a:pt x="4446800" y="131044"/>
                    <a:pt x="4597705" y="330359"/>
                  </a:cubicBezTo>
                  <a:lnTo>
                    <a:pt x="4651088" y="418120"/>
                  </a:lnTo>
                  <a:lnTo>
                    <a:pt x="4741116" y="410022"/>
                  </a:lnTo>
                  <a:cubicBezTo>
                    <a:pt x="5045426" y="410022"/>
                    <a:pt x="5306523" y="575118"/>
                    <a:pt x="5418052" y="810408"/>
                  </a:cubicBezTo>
                  <a:lnTo>
                    <a:pt x="5443558" y="883727"/>
                  </a:lnTo>
                  <a:lnTo>
                    <a:pt x="5541524" y="892540"/>
                  </a:lnTo>
                  <a:cubicBezTo>
                    <a:pt x="5613072" y="905604"/>
                    <a:pt x="5680188" y="929524"/>
                    <a:pt x="5740617" y="962288"/>
                  </a:cubicBezTo>
                  <a:lnTo>
                    <a:pt x="5802167" y="1002333"/>
                  </a:lnTo>
                  <a:lnTo>
                    <a:pt x="5807662" y="953696"/>
                  </a:lnTo>
                  <a:cubicBezTo>
                    <a:pt x="5876167" y="654969"/>
                    <a:pt x="6172377" y="430255"/>
                    <a:pt x="6527406" y="430255"/>
                  </a:cubicBezTo>
                  <a:cubicBezTo>
                    <a:pt x="6882435" y="430255"/>
                    <a:pt x="7178645" y="654969"/>
                    <a:pt x="7247150" y="953696"/>
                  </a:cubicBezTo>
                  <a:lnTo>
                    <a:pt x="7247251" y="954587"/>
                  </a:lnTo>
                  <a:lnTo>
                    <a:pt x="7247278" y="954576"/>
                  </a:lnTo>
                  <a:cubicBezTo>
                    <a:pt x="7335173" y="927920"/>
                    <a:pt x="7431808" y="913180"/>
                    <a:pt x="7533245" y="913180"/>
                  </a:cubicBezTo>
                  <a:cubicBezTo>
                    <a:pt x="7736119" y="913180"/>
                    <a:pt x="7919786" y="972141"/>
                    <a:pt x="8052735" y="1067469"/>
                  </a:cubicBezTo>
                  <a:lnTo>
                    <a:pt x="8096289" y="1105319"/>
                  </a:lnTo>
                  <a:lnTo>
                    <a:pt x="8147222" y="1004873"/>
                  </a:lnTo>
                  <a:cubicBezTo>
                    <a:pt x="8277863" y="797878"/>
                    <a:pt x="8499100" y="661785"/>
                    <a:pt x="8750032" y="661785"/>
                  </a:cubicBezTo>
                  <a:cubicBezTo>
                    <a:pt x="9151523" y="661785"/>
                    <a:pt x="9476996" y="1010184"/>
                    <a:pt x="9476996" y="1439955"/>
                  </a:cubicBezTo>
                  <a:cubicBezTo>
                    <a:pt x="9677742" y="1439955"/>
                    <a:pt x="9859482" y="1527055"/>
                    <a:pt x="9991037" y="1667876"/>
                  </a:cubicBezTo>
                  <a:lnTo>
                    <a:pt x="10006273" y="1687643"/>
                  </a:lnTo>
                  <a:lnTo>
                    <a:pt x="0" y="1687643"/>
                  </a:lnTo>
                  <a:lnTo>
                    <a:pt x="7488" y="1621361"/>
                  </a:lnTo>
                  <a:cubicBezTo>
                    <a:pt x="66051" y="1365986"/>
                    <a:pt x="319274" y="1173884"/>
                    <a:pt x="622780" y="1173884"/>
                  </a:cubicBezTo>
                  <a:cubicBezTo>
                    <a:pt x="709496" y="1173884"/>
                    <a:pt x="792107" y="1189566"/>
                    <a:pt x="867246" y="1217925"/>
                  </a:cubicBezTo>
                  <a:lnTo>
                    <a:pt x="878836" y="1223538"/>
                  </a:lnTo>
                  <a:lnTo>
                    <a:pt x="879319" y="1218820"/>
                  </a:lnTo>
                  <a:cubicBezTo>
                    <a:pt x="950373" y="877375"/>
                    <a:pt x="1257602" y="620529"/>
                    <a:pt x="1625837" y="620529"/>
                  </a:cubicBezTo>
                  <a:cubicBezTo>
                    <a:pt x="1731048" y="620529"/>
                    <a:pt x="1831278" y="641496"/>
                    <a:pt x="1922442" y="679413"/>
                  </a:cubicBezTo>
                  <a:lnTo>
                    <a:pt x="1948172" y="693146"/>
                  </a:lnTo>
                  <a:lnTo>
                    <a:pt x="1988649" y="576793"/>
                  </a:lnTo>
                  <a:cubicBezTo>
                    <a:pt x="2116126" y="307857"/>
                    <a:pt x="2414558" y="119154"/>
                    <a:pt x="2762382" y="119154"/>
                  </a:cubicBezTo>
                  <a:cubicBezTo>
                    <a:pt x="2936295" y="119154"/>
                    <a:pt x="3097859" y="166330"/>
                    <a:pt x="3231879" y="247123"/>
                  </a:cubicBezTo>
                  <a:lnTo>
                    <a:pt x="3261727" y="269097"/>
                  </a:lnTo>
                  <a:lnTo>
                    <a:pt x="3307619" y="219465"/>
                  </a:lnTo>
                  <a:cubicBezTo>
                    <a:pt x="3459580" y="83868"/>
                    <a:pt x="3669510" y="0"/>
                    <a:pt x="3901393"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5" name="Freeform: Shape 134">
              <a:extLst>
                <a:ext uri="{FF2B5EF4-FFF2-40B4-BE49-F238E27FC236}">
                  <a16:creationId xmlns:a16="http://schemas.microsoft.com/office/drawing/2014/main" id="{E233BFFE-032E-63F1-F318-893C35599689}"/>
                </a:ext>
              </a:extLst>
            </p:cNvPr>
            <p:cNvSpPr>
              <a:spLocks/>
            </p:cNvSpPr>
            <p:nvPr/>
          </p:nvSpPr>
          <p:spPr>
            <a:xfrm>
              <a:off x="2406694" y="4614929"/>
              <a:ext cx="10006273" cy="1604613"/>
            </a:xfrm>
            <a:custGeom>
              <a:avLst/>
              <a:gdLst>
                <a:gd name="connsiteX0" fmla="*/ 3901393 w 10006273"/>
                <a:gd name="connsiteY0" fmla="*/ 0 h 1687643"/>
                <a:gd name="connsiteX1" fmla="*/ 4597705 w 10006273"/>
                <a:gd name="connsiteY1" fmla="*/ 330359 h 1687643"/>
                <a:gd name="connsiteX2" fmla="*/ 4651088 w 10006273"/>
                <a:gd name="connsiteY2" fmla="*/ 418120 h 1687643"/>
                <a:gd name="connsiteX3" fmla="*/ 4741116 w 10006273"/>
                <a:gd name="connsiteY3" fmla="*/ 410022 h 1687643"/>
                <a:gd name="connsiteX4" fmla="*/ 5418052 w 10006273"/>
                <a:gd name="connsiteY4" fmla="*/ 810408 h 1687643"/>
                <a:gd name="connsiteX5" fmla="*/ 5443558 w 10006273"/>
                <a:gd name="connsiteY5" fmla="*/ 883727 h 1687643"/>
                <a:gd name="connsiteX6" fmla="*/ 5541524 w 10006273"/>
                <a:gd name="connsiteY6" fmla="*/ 892540 h 1687643"/>
                <a:gd name="connsiteX7" fmla="*/ 5740617 w 10006273"/>
                <a:gd name="connsiteY7" fmla="*/ 962288 h 1687643"/>
                <a:gd name="connsiteX8" fmla="*/ 5802167 w 10006273"/>
                <a:gd name="connsiteY8" fmla="*/ 1002333 h 1687643"/>
                <a:gd name="connsiteX9" fmla="*/ 5807662 w 10006273"/>
                <a:gd name="connsiteY9" fmla="*/ 953696 h 1687643"/>
                <a:gd name="connsiteX10" fmla="*/ 6527406 w 10006273"/>
                <a:gd name="connsiteY10" fmla="*/ 430255 h 1687643"/>
                <a:gd name="connsiteX11" fmla="*/ 7247150 w 10006273"/>
                <a:gd name="connsiteY11" fmla="*/ 953696 h 1687643"/>
                <a:gd name="connsiteX12" fmla="*/ 7247251 w 10006273"/>
                <a:gd name="connsiteY12" fmla="*/ 954587 h 1687643"/>
                <a:gd name="connsiteX13" fmla="*/ 7247278 w 10006273"/>
                <a:gd name="connsiteY13" fmla="*/ 954576 h 1687643"/>
                <a:gd name="connsiteX14" fmla="*/ 7533245 w 10006273"/>
                <a:gd name="connsiteY14" fmla="*/ 913180 h 1687643"/>
                <a:gd name="connsiteX15" fmla="*/ 8052735 w 10006273"/>
                <a:gd name="connsiteY15" fmla="*/ 1067469 h 1687643"/>
                <a:gd name="connsiteX16" fmla="*/ 8096289 w 10006273"/>
                <a:gd name="connsiteY16" fmla="*/ 1105319 h 1687643"/>
                <a:gd name="connsiteX17" fmla="*/ 8147222 w 10006273"/>
                <a:gd name="connsiteY17" fmla="*/ 1004873 h 1687643"/>
                <a:gd name="connsiteX18" fmla="*/ 8750032 w 10006273"/>
                <a:gd name="connsiteY18" fmla="*/ 661785 h 1687643"/>
                <a:gd name="connsiteX19" fmla="*/ 9476996 w 10006273"/>
                <a:gd name="connsiteY19" fmla="*/ 1439955 h 1687643"/>
                <a:gd name="connsiteX20" fmla="*/ 9991037 w 10006273"/>
                <a:gd name="connsiteY20" fmla="*/ 1667876 h 1687643"/>
                <a:gd name="connsiteX21" fmla="*/ 10006273 w 10006273"/>
                <a:gd name="connsiteY21" fmla="*/ 1687643 h 1687643"/>
                <a:gd name="connsiteX22" fmla="*/ 0 w 10006273"/>
                <a:gd name="connsiteY22" fmla="*/ 1687643 h 1687643"/>
                <a:gd name="connsiteX23" fmla="*/ 7488 w 10006273"/>
                <a:gd name="connsiteY23" fmla="*/ 1621361 h 1687643"/>
                <a:gd name="connsiteX24" fmla="*/ 622780 w 10006273"/>
                <a:gd name="connsiteY24" fmla="*/ 1173884 h 1687643"/>
                <a:gd name="connsiteX25" fmla="*/ 867246 w 10006273"/>
                <a:gd name="connsiteY25" fmla="*/ 1217925 h 1687643"/>
                <a:gd name="connsiteX26" fmla="*/ 878836 w 10006273"/>
                <a:gd name="connsiteY26" fmla="*/ 1223538 h 1687643"/>
                <a:gd name="connsiteX27" fmla="*/ 879319 w 10006273"/>
                <a:gd name="connsiteY27" fmla="*/ 1218820 h 1687643"/>
                <a:gd name="connsiteX28" fmla="*/ 1625837 w 10006273"/>
                <a:gd name="connsiteY28" fmla="*/ 620529 h 1687643"/>
                <a:gd name="connsiteX29" fmla="*/ 1922442 w 10006273"/>
                <a:gd name="connsiteY29" fmla="*/ 679413 h 1687643"/>
                <a:gd name="connsiteX30" fmla="*/ 1948172 w 10006273"/>
                <a:gd name="connsiteY30" fmla="*/ 693146 h 1687643"/>
                <a:gd name="connsiteX31" fmla="*/ 1988649 w 10006273"/>
                <a:gd name="connsiteY31" fmla="*/ 576793 h 1687643"/>
                <a:gd name="connsiteX32" fmla="*/ 2762382 w 10006273"/>
                <a:gd name="connsiteY32" fmla="*/ 119154 h 1687643"/>
                <a:gd name="connsiteX33" fmla="*/ 3231879 w 10006273"/>
                <a:gd name="connsiteY33" fmla="*/ 247123 h 1687643"/>
                <a:gd name="connsiteX34" fmla="*/ 3261727 w 10006273"/>
                <a:gd name="connsiteY34" fmla="*/ 269097 h 1687643"/>
                <a:gd name="connsiteX35" fmla="*/ 3307619 w 10006273"/>
                <a:gd name="connsiteY35" fmla="*/ 219465 h 1687643"/>
                <a:gd name="connsiteX36" fmla="*/ 3901393 w 10006273"/>
                <a:gd name="connsiteY36" fmla="*/ 0 h 16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6273" h="1687643">
                  <a:moveTo>
                    <a:pt x="3901393" y="0"/>
                  </a:moveTo>
                  <a:cubicBezTo>
                    <a:pt x="4191247" y="0"/>
                    <a:pt x="4446800" y="131044"/>
                    <a:pt x="4597705" y="330359"/>
                  </a:cubicBezTo>
                  <a:lnTo>
                    <a:pt x="4651088" y="418120"/>
                  </a:lnTo>
                  <a:lnTo>
                    <a:pt x="4741116" y="410022"/>
                  </a:lnTo>
                  <a:cubicBezTo>
                    <a:pt x="5045426" y="410022"/>
                    <a:pt x="5306523" y="575118"/>
                    <a:pt x="5418052" y="810408"/>
                  </a:cubicBezTo>
                  <a:lnTo>
                    <a:pt x="5443558" y="883727"/>
                  </a:lnTo>
                  <a:lnTo>
                    <a:pt x="5541524" y="892540"/>
                  </a:lnTo>
                  <a:cubicBezTo>
                    <a:pt x="5613072" y="905604"/>
                    <a:pt x="5680188" y="929524"/>
                    <a:pt x="5740617" y="962288"/>
                  </a:cubicBezTo>
                  <a:lnTo>
                    <a:pt x="5802167" y="1002333"/>
                  </a:lnTo>
                  <a:lnTo>
                    <a:pt x="5807662" y="953696"/>
                  </a:lnTo>
                  <a:cubicBezTo>
                    <a:pt x="5876167" y="654969"/>
                    <a:pt x="6172377" y="430255"/>
                    <a:pt x="6527406" y="430255"/>
                  </a:cubicBezTo>
                  <a:cubicBezTo>
                    <a:pt x="6882435" y="430255"/>
                    <a:pt x="7178645" y="654969"/>
                    <a:pt x="7247150" y="953696"/>
                  </a:cubicBezTo>
                  <a:lnTo>
                    <a:pt x="7247251" y="954587"/>
                  </a:lnTo>
                  <a:lnTo>
                    <a:pt x="7247278" y="954576"/>
                  </a:lnTo>
                  <a:cubicBezTo>
                    <a:pt x="7335173" y="927920"/>
                    <a:pt x="7431808" y="913180"/>
                    <a:pt x="7533245" y="913180"/>
                  </a:cubicBezTo>
                  <a:cubicBezTo>
                    <a:pt x="7736119" y="913180"/>
                    <a:pt x="7919786" y="972141"/>
                    <a:pt x="8052735" y="1067469"/>
                  </a:cubicBezTo>
                  <a:lnTo>
                    <a:pt x="8096289" y="1105319"/>
                  </a:lnTo>
                  <a:lnTo>
                    <a:pt x="8147222" y="1004873"/>
                  </a:lnTo>
                  <a:cubicBezTo>
                    <a:pt x="8277863" y="797878"/>
                    <a:pt x="8499100" y="661785"/>
                    <a:pt x="8750032" y="661785"/>
                  </a:cubicBezTo>
                  <a:cubicBezTo>
                    <a:pt x="9151523" y="661785"/>
                    <a:pt x="9476996" y="1010184"/>
                    <a:pt x="9476996" y="1439955"/>
                  </a:cubicBezTo>
                  <a:cubicBezTo>
                    <a:pt x="9677742" y="1439955"/>
                    <a:pt x="9859482" y="1527055"/>
                    <a:pt x="9991037" y="1667876"/>
                  </a:cubicBezTo>
                  <a:lnTo>
                    <a:pt x="10006273" y="1687643"/>
                  </a:lnTo>
                  <a:lnTo>
                    <a:pt x="0" y="1687643"/>
                  </a:lnTo>
                  <a:lnTo>
                    <a:pt x="7488" y="1621361"/>
                  </a:lnTo>
                  <a:cubicBezTo>
                    <a:pt x="66051" y="1365986"/>
                    <a:pt x="319274" y="1173884"/>
                    <a:pt x="622780" y="1173884"/>
                  </a:cubicBezTo>
                  <a:cubicBezTo>
                    <a:pt x="709496" y="1173884"/>
                    <a:pt x="792107" y="1189566"/>
                    <a:pt x="867246" y="1217925"/>
                  </a:cubicBezTo>
                  <a:lnTo>
                    <a:pt x="878836" y="1223538"/>
                  </a:lnTo>
                  <a:lnTo>
                    <a:pt x="879319" y="1218820"/>
                  </a:lnTo>
                  <a:cubicBezTo>
                    <a:pt x="950373" y="877375"/>
                    <a:pt x="1257602" y="620529"/>
                    <a:pt x="1625837" y="620529"/>
                  </a:cubicBezTo>
                  <a:cubicBezTo>
                    <a:pt x="1731048" y="620529"/>
                    <a:pt x="1831278" y="641496"/>
                    <a:pt x="1922442" y="679413"/>
                  </a:cubicBezTo>
                  <a:lnTo>
                    <a:pt x="1948172" y="693146"/>
                  </a:lnTo>
                  <a:lnTo>
                    <a:pt x="1988649" y="576793"/>
                  </a:lnTo>
                  <a:cubicBezTo>
                    <a:pt x="2116126" y="307857"/>
                    <a:pt x="2414558" y="119154"/>
                    <a:pt x="2762382" y="119154"/>
                  </a:cubicBezTo>
                  <a:cubicBezTo>
                    <a:pt x="2936295" y="119154"/>
                    <a:pt x="3097859" y="166330"/>
                    <a:pt x="3231879" y="247123"/>
                  </a:cubicBezTo>
                  <a:lnTo>
                    <a:pt x="3261727" y="269097"/>
                  </a:lnTo>
                  <a:lnTo>
                    <a:pt x="3307619" y="219465"/>
                  </a:lnTo>
                  <a:cubicBezTo>
                    <a:pt x="3459580" y="83868"/>
                    <a:pt x="3669510" y="0"/>
                    <a:pt x="39013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136" name="PHẠM DUYÊN 8 - 9Slide.vn">
            <a:extLst>
              <a:ext uri="{FF2B5EF4-FFF2-40B4-BE49-F238E27FC236}">
                <a16:creationId xmlns:a16="http://schemas.microsoft.com/office/drawing/2014/main" id="{4730A7AB-022C-7BA8-5DBF-56B8C4ADB978}"/>
              </a:ext>
            </a:extLst>
          </p:cNvPr>
          <p:cNvGrpSpPr>
            <a:grpSpLocks/>
          </p:cNvGrpSpPr>
          <p:nvPr userDrawn="1"/>
        </p:nvGrpSpPr>
        <p:grpSpPr>
          <a:xfrm>
            <a:off x="0" y="5855253"/>
            <a:ext cx="3442996" cy="1091649"/>
            <a:chOff x="0" y="5779052"/>
            <a:chExt cx="3205332" cy="1091649"/>
          </a:xfrm>
        </p:grpSpPr>
        <p:sp>
          <p:nvSpPr>
            <p:cNvPr id="137" name="Freeform: Shape 136">
              <a:extLst>
                <a:ext uri="{FF2B5EF4-FFF2-40B4-BE49-F238E27FC236}">
                  <a16:creationId xmlns:a16="http://schemas.microsoft.com/office/drawing/2014/main" id="{03327E1F-D1FC-0BBF-512B-F1B06A8F9BED}"/>
                </a:ext>
              </a:extLst>
            </p:cNvPr>
            <p:cNvSpPr>
              <a:spLocks/>
            </p:cNvSpPr>
            <p:nvPr/>
          </p:nvSpPr>
          <p:spPr>
            <a:xfrm>
              <a:off x="63500" y="5779052"/>
              <a:ext cx="3141832" cy="1053549"/>
            </a:xfrm>
            <a:custGeom>
              <a:avLst/>
              <a:gdLst>
                <a:gd name="connsiteX0" fmla="*/ 1787761 w 3141832"/>
                <a:gd name="connsiteY0" fmla="*/ 0 h 1053549"/>
                <a:gd name="connsiteX1" fmla="*/ 2362200 w 3141832"/>
                <a:gd name="connsiteY1" fmla="*/ 463137 h 1053549"/>
                <a:gd name="connsiteX2" fmla="*/ 2353215 w 3141832"/>
                <a:gd name="connsiteY2" fmla="*/ 520641 h 1053549"/>
                <a:gd name="connsiteX3" fmla="*/ 2451624 w 3141832"/>
                <a:gd name="connsiteY3" fmla="*/ 496013 h 1053549"/>
                <a:gd name="connsiteX4" fmla="*/ 2567393 w 3141832"/>
                <a:gd name="connsiteY4" fmla="*/ 486603 h 1053549"/>
                <a:gd name="connsiteX5" fmla="*/ 3141832 w 3141832"/>
                <a:gd name="connsiteY5" fmla="*/ 949740 h 1053549"/>
                <a:gd name="connsiteX6" fmla="*/ 3130161 w 3141832"/>
                <a:gd name="connsiteY6" fmla="*/ 1043078 h 1053549"/>
                <a:gd name="connsiteX7" fmla="*/ 3126130 w 3141832"/>
                <a:gd name="connsiteY7" fmla="*/ 1053549 h 1053549"/>
                <a:gd name="connsiteX8" fmla="*/ 0 w 3141832"/>
                <a:gd name="connsiteY8" fmla="*/ 1053549 h 1053549"/>
                <a:gd name="connsiteX9" fmla="*/ 0 w 3141832"/>
                <a:gd name="connsiteY9" fmla="*/ 597209 h 1053549"/>
                <a:gd name="connsiteX10" fmla="*/ 33768 w 3141832"/>
                <a:gd name="connsiteY10" fmla="*/ 571192 h 1053549"/>
                <a:gd name="connsiteX11" fmla="*/ 330326 w 3141832"/>
                <a:gd name="connsiteY11" fmla="*/ 486603 h 1053549"/>
                <a:gd name="connsiteX12" fmla="*/ 401591 w 3141832"/>
                <a:gd name="connsiteY12" fmla="*/ 493312 h 1053549"/>
                <a:gd name="connsiteX13" fmla="*/ 443908 w 3141832"/>
                <a:gd name="connsiteY13" fmla="*/ 420508 h 1053549"/>
                <a:gd name="connsiteX14" fmla="*/ 883734 w 3141832"/>
                <a:gd name="connsiteY14" fmla="*/ 202135 h 1053549"/>
                <a:gd name="connsiteX15" fmla="*/ 1180292 w 3141832"/>
                <a:gd name="connsiteY15" fmla="*/ 286724 h 1053549"/>
                <a:gd name="connsiteX16" fmla="*/ 1239434 w 3141832"/>
                <a:gd name="connsiteY16" fmla="*/ 332290 h 1053549"/>
                <a:gd name="connsiteX17" fmla="*/ 1258464 w 3141832"/>
                <a:gd name="connsiteY17" fmla="*/ 282863 h 1053549"/>
                <a:gd name="connsiteX18" fmla="*/ 1787761 w 3141832"/>
                <a:gd name="connsiteY18" fmla="*/ 0 h 10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1832" h="1053549">
                  <a:moveTo>
                    <a:pt x="1787761" y="0"/>
                  </a:moveTo>
                  <a:cubicBezTo>
                    <a:pt x="2105015" y="0"/>
                    <a:pt x="2362200" y="207353"/>
                    <a:pt x="2362200" y="463137"/>
                  </a:cubicBezTo>
                  <a:lnTo>
                    <a:pt x="2353215" y="520641"/>
                  </a:lnTo>
                  <a:lnTo>
                    <a:pt x="2451624" y="496013"/>
                  </a:lnTo>
                  <a:cubicBezTo>
                    <a:pt x="2489018" y="489843"/>
                    <a:pt x="2527736" y="486603"/>
                    <a:pt x="2567393" y="486603"/>
                  </a:cubicBezTo>
                  <a:cubicBezTo>
                    <a:pt x="2884647" y="486603"/>
                    <a:pt x="3141832" y="693956"/>
                    <a:pt x="3141832" y="949740"/>
                  </a:cubicBezTo>
                  <a:cubicBezTo>
                    <a:pt x="3141832" y="981713"/>
                    <a:pt x="3137814" y="1012930"/>
                    <a:pt x="3130161" y="1043078"/>
                  </a:cubicBezTo>
                  <a:lnTo>
                    <a:pt x="3126130" y="1053549"/>
                  </a:lnTo>
                  <a:lnTo>
                    <a:pt x="0" y="1053549"/>
                  </a:lnTo>
                  <a:lnTo>
                    <a:pt x="0" y="597209"/>
                  </a:lnTo>
                  <a:lnTo>
                    <a:pt x="33768" y="571192"/>
                  </a:lnTo>
                  <a:cubicBezTo>
                    <a:pt x="118422" y="517787"/>
                    <a:pt x="220474" y="486603"/>
                    <a:pt x="330326" y="486603"/>
                  </a:cubicBezTo>
                  <a:lnTo>
                    <a:pt x="401591" y="493312"/>
                  </a:lnTo>
                  <a:lnTo>
                    <a:pt x="443908" y="420508"/>
                  </a:lnTo>
                  <a:cubicBezTo>
                    <a:pt x="539227" y="288757"/>
                    <a:pt x="700648" y="202135"/>
                    <a:pt x="883734" y="202135"/>
                  </a:cubicBezTo>
                  <a:cubicBezTo>
                    <a:pt x="993586" y="202135"/>
                    <a:pt x="1095638" y="233319"/>
                    <a:pt x="1180292" y="286724"/>
                  </a:cubicBezTo>
                  <a:lnTo>
                    <a:pt x="1239434" y="332290"/>
                  </a:lnTo>
                  <a:lnTo>
                    <a:pt x="1258464" y="282863"/>
                  </a:lnTo>
                  <a:cubicBezTo>
                    <a:pt x="1345669" y="116636"/>
                    <a:pt x="1549821" y="0"/>
                    <a:pt x="1787761"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8" name="Freeform: Shape 137">
              <a:extLst>
                <a:ext uri="{FF2B5EF4-FFF2-40B4-BE49-F238E27FC236}">
                  <a16:creationId xmlns:a16="http://schemas.microsoft.com/office/drawing/2014/main" id="{270D7165-5FA3-4A19-3536-97D7BC5127F4}"/>
                </a:ext>
              </a:extLst>
            </p:cNvPr>
            <p:cNvSpPr>
              <a:spLocks/>
            </p:cNvSpPr>
            <p:nvPr/>
          </p:nvSpPr>
          <p:spPr>
            <a:xfrm>
              <a:off x="0" y="5817152"/>
              <a:ext cx="3141832" cy="1053549"/>
            </a:xfrm>
            <a:custGeom>
              <a:avLst/>
              <a:gdLst>
                <a:gd name="connsiteX0" fmla="*/ 1787761 w 3141832"/>
                <a:gd name="connsiteY0" fmla="*/ 0 h 1053549"/>
                <a:gd name="connsiteX1" fmla="*/ 2362200 w 3141832"/>
                <a:gd name="connsiteY1" fmla="*/ 463137 h 1053549"/>
                <a:gd name="connsiteX2" fmla="*/ 2353215 w 3141832"/>
                <a:gd name="connsiteY2" fmla="*/ 520641 h 1053549"/>
                <a:gd name="connsiteX3" fmla="*/ 2451624 w 3141832"/>
                <a:gd name="connsiteY3" fmla="*/ 496013 h 1053549"/>
                <a:gd name="connsiteX4" fmla="*/ 2567393 w 3141832"/>
                <a:gd name="connsiteY4" fmla="*/ 486603 h 1053549"/>
                <a:gd name="connsiteX5" fmla="*/ 3141832 w 3141832"/>
                <a:gd name="connsiteY5" fmla="*/ 949740 h 1053549"/>
                <a:gd name="connsiteX6" fmla="*/ 3130161 w 3141832"/>
                <a:gd name="connsiteY6" fmla="*/ 1043078 h 1053549"/>
                <a:gd name="connsiteX7" fmla="*/ 3126130 w 3141832"/>
                <a:gd name="connsiteY7" fmla="*/ 1053549 h 1053549"/>
                <a:gd name="connsiteX8" fmla="*/ 0 w 3141832"/>
                <a:gd name="connsiteY8" fmla="*/ 1053549 h 1053549"/>
                <a:gd name="connsiteX9" fmla="*/ 0 w 3141832"/>
                <a:gd name="connsiteY9" fmla="*/ 597209 h 1053549"/>
                <a:gd name="connsiteX10" fmla="*/ 33768 w 3141832"/>
                <a:gd name="connsiteY10" fmla="*/ 571192 h 1053549"/>
                <a:gd name="connsiteX11" fmla="*/ 330326 w 3141832"/>
                <a:gd name="connsiteY11" fmla="*/ 486603 h 1053549"/>
                <a:gd name="connsiteX12" fmla="*/ 401591 w 3141832"/>
                <a:gd name="connsiteY12" fmla="*/ 493312 h 1053549"/>
                <a:gd name="connsiteX13" fmla="*/ 443908 w 3141832"/>
                <a:gd name="connsiteY13" fmla="*/ 420508 h 1053549"/>
                <a:gd name="connsiteX14" fmla="*/ 883734 w 3141832"/>
                <a:gd name="connsiteY14" fmla="*/ 202135 h 1053549"/>
                <a:gd name="connsiteX15" fmla="*/ 1180292 w 3141832"/>
                <a:gd name="connsiteY15" fmla="*/ 286724 h 1053549"/>
                <a:gd name="connsiteX16" fmla="*/ 1239434 w 3141832"/>
                <a:gd name="connsiteY16" fmla="*/ 332290 h 1053549"/>
                <a:gd name="connsiteX17" fmla="*/ 1258464 w 3141832"/>
                <a:gd name="connsiteY17" fmla="*/ 282863 h 1053549"/>
                <a:gd name="connsiteX18" fmla="*/ 1787761 w 3141832"/>
                <a:gd name="connsiteY18" fmla="*/ 0 h 10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1832" h="1053549">
                  <a:moveTo>
                    <a:pt x="1787761" y="0"/>
                  </a:moveTo>
                  <a:cubicBezTo>
                    <a:pt x="2105015" y="0"/>
                    <a:pt x="2362200" y="207353"/>
                    <a:pt x="2362200" y="463137"/>
                  </a:cubicBezTo>
                  <a:lnTo>
                    <a:pt x="2353215" y="520641"/>
                  </a:lnTo>
                  <a:lnTo>
                    <a:pt x="2451624" y="496013"/>
                  </a:lnTo>
                  <a:cubicBezTo>
                    <a:pt x="2489018" y="489843"/>
                    <a:pt x="2527736" y="486603"/>
                    <a:pt x="2567393" y="486603"/>
                  </a:cubicBezTo>
                  <a:cubicBezTo>
                    <a:pt x="2884647" y="486603"/>
                    <a:pt x="3141832" y="693956"/>
                    <a:pt x="3141832" y="949740"/>
                  </a:cubicBezTo>
                  <a:cubicBezTo>
                    <a:pt x="3141832" y="981713"/>
                    <a:pt x="3137814" y="1012930"/>
                    <a:pt x="3130161" y="1043078"/>
                  </a:cubicBezTo>
                  <a:lnTo>
                    <a:pt x="3126130" y="1053549"/>
                  </a:lnTo>
                  <a:lnTo>
                    <a:pt x="0" y="1053549"/>
                  </a:lnTo>
                  <a:lnTo>
                    <a:pt x="0" y="597209"/>
                  </a:lnTo>
                  <a:lnTo>
                    <a:pt x="33768" y="571192"/>
                  </a:lnTo>
                  <a:cubicBezTo>
                    <a:pt x="118422" y="517787"/>
                    <a:pt x="220474" y="486603"/>
                    <a:pt x="330326" y="486603"/>
                  </a:cubicBezTo>
                  <a:lnTo>
                    <a:pt x="401591" y="493312"/>
                  </a:lnTo>
                  <a:lnTo>
                    <a:pt x="443908" y="420508"/>
                  </a:lnTo>
                  <a:cubicBezTo>
                    <a:pt x="539227" y="288757"/>
                    <a:pt x="700648" y="202135"/>
                    <a:pt x="883734" y="202135"/>
                  </a:cubicBezTo>
                  <a:cubicBezTo>
                    <a:pt x="993586" y="202135"/>
                    <a:pt x="1095638" y="233319"/>
                    <a:pt x="1180292" y="286724"/>
                  </a:cubicBezTo>
                  <a:lnTo>
                    <a:pt x="1239434" y="332290"/>
                  </a:lnTo>
                  <a:lnTo>
                    <a:pt x="1258464" y="282863"/>
                  </a:lnTo>
                  <a:cubicBezTo>
                    <a:pt x="1345669" y="116636"/>
                    <a:pt x="1549821" y="0"/>
                    <a:pt x="1787761" y="0"/>
                  </a:cubicBezTo>
                  <a:close/>
                </a:path>
              </a:pathLst>
            </a:custGeom>
            <a:solidFill>
              <a:srgbClr val="FA93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139" name="PHẠM DUYÊN 9 - 9Slide.vn">
            <a:extLst>
              <a:ext uri="{FF2B5EF4-FFF2-40B4-BE49-F238E27FC236}">
                <a16:creationId xmlns:a16="http://schemas.microsoft.com/office/drawing/2014/main" id="{1A9A2F19-4F4D-3508-52A0-E4508F3C1934}"/>
              </a:ext>
            </a:extLst>
          </p:cNvPr>
          <p:cNvGrpSpPr>
            <a:grpSpLocks/>
          </p:cNvGrpSpPr>
          <p:nvPr userDrawn="1"/>
        </p:nvGrpSpPr>
        <p:grpSpPr>
          <a:xfrm>
            <a:off x="4853209" y="5867400"/>
            <a:ext cx="4819120" cy="990600"/>
            <a:chOff x="4940748" y="6017019"/>
            <a:chExt cx="4819120" cy="990600"/>
          </a:xfrm>
        </p:grpSpPr>
        <p:sp>
          <p:nvSpPr>
            <p:cNvPr id="140" name="Freeform: Shape 139">
              <a:extLst>
                <a:ext uri="{FF2B5EF4-FFF2-40B4-BE49-F238E27FC236}">
                  <a16:creationId xmlns:a16="http://schemas.microsoft.com/office/drawing/2014/main" id="{126839A1-47C4-CE13-088D-1E0EEF57C9E7}"/>
                </a:ext>
              </a:extLst>
            </p:cNvPr>
            <p:cNvSpPr>
              <a:spLocks/>
            </p:cNvSpPr>
            <p:nvPr/>
          </p:nvSpPr>
          <p:spPr>
            <a:xfrm>
              <a:off x="4945189" y="6017019"/>
              <a:ext cx="4814679" cy="990600"/>
            </a:xfrm>
            <a:custGeom>
              <a:avLst/>
              <a:gdLst>
                <a:gd name="connsiteX0" fmla="*/ 2931939 w 4814679"/>
                <a:gd name="connsiteY0" fmla="*/ 0 h 990600"/>
                <a:gd name="connsiteX1" fmla="*/ 3628251 w 4814679"/>
                <a:gd name="connsiteY1" fmla="*/ 330359 h 990600"/>
                <a:gd name="connsiteX2" fmla="*/ 3681634 w 4814679"/>
                <a:gd name="connsiteY2" fmla="*/ 418120 h 990600"/>
                <a:gd name="connsiteX3" fmla="*/ 3771662 w 4814679"/>
                <a:gd name="connsiteY3" fmla="*/ 410022 h 990600"/>
                <a:gd name="connsiteX4" fmla="*/ 4448598 w 4814679"/>
                <a:gd name="connsiteY4" fmla="*/ 810408 h 990600"/>
                <a:gd name="connsiteX5" fmla="*/ 4474104 w 4814679"/>
                <a:gd name="connsiteY5" fmla="*/ 883727 h 990600"/>
                <a:gd name="connsiteX6" fmla="*/ 4572070 w 4814679"/>
                <a:gd name="connsiteY6" fmla="*/ 892540 h 990600"/>
                <a:gd name="connsiteX7" fmla="*/ 4771163 w 4814679"/>
                <a:gd name="connsiteY7" fmla="*/ 962288 h 990600"/>
                <a:gd name="connsiteX8" fmla="*/ 4814679 w 4814679"/>
                <a:gd name="connsiteY8" fmla="*/ 990600 h 990600"/>
                <a:gd name="connsiteX9" fmla="*/ 0 w 4814679"/>
                <a:gd name="connsiteY9" fmla="*/ 990600 h 990600"/>
                <a:gd name="connsiteX10" fmla="*/ 4701 w 4814679"/>
                <a:gd name="connsiteY10" fmla="*/ 981290 h 990600"/>
                <a:gd name="connsiteX11" fmla="*/ 656383 w 4814679"/>
                <a:gd name="connsiteY11" fmla="*/ 620529 h 990600"/>
                <a:gd name="connsiteX12" fmla="*/ 952988 w 4814679"/>
                <a:gd name="connsiteY12" fmla="*/ 679413 h 990600"/>
                <a:gd name="connsiteX13" fmla="*/ 978718 w 4814679"/>
                <a:gd name="connsiteY13" fmla="*/ 693146 h 990600"/>
                <a:gd name="connsiteX14" fmla="*/ 1019195 w 4814679"/>
                <a:gd name="connsiteY14" fmla="*/ 576793 h 990600"/>
                <a:gd name="connsiteX15" fmla="*/ 1792928 w 4814679"/>
                <a:gd name="connsiteY15" fmla="*/ 119154 h 990600"/>
                <a:gd name="connsiteX16" fmla="*/ 2262425 w 4814679"/>
                <a:gd name="connsiteY16" fmla="*/ 247123 h 990600"/>
                <a:gd name="connsiteX17" fmla="*/ 2292273 w 4814679"/>
                <a:gd name="connsiteY17" fmla="*/ 269097 h 990600"/>
                <a:gd name="connsiteX18" fmla="*/ 2338165 w 4814679"/>
                <a:gd name="connsiteY18" fmla="*/ 219465 h 990600"/>
                <a:gd name="connsiteX19" fmla="*/ 2931939 w 4814679"/>
                <a:gd name="connsiteY1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4679" h="990600">
                  <a:moveTo>
                    <a:pt x="2931939" y="0"/>
                  </a:moveTo>
                  <a:cubicBezTo>
                    <a:pt x="3221793" y="0"/>
                    <a:pt x="3477346" y="131044"/>
                    <a:pt x="3628251" y="330359"/>
                  </a:cubicBezTo>
                  <a:lnTo>
                    <a:pt x="3681634" y="418120"/>
                  </a:lnTo>
                  <a:lnTo>
                    <a:pt x="3771662" y="410022"/>
                  </a:lnTo>
                  <a:cubicBezTo>
                    <a:pt x="4075972" y="410022"/>
                    <a:pt x="4337069" y="575118"/>
                    <a:pt x="4448598" y="810408"/>
                  </a:cubicBezTo>
                  <a:lnTo>
                    <a:pt x="4474104" y="883727"/>
                  </a:lnTo>
                  <a:lnTo>
                    <a:pt x="4572070" y="892540"/>
                  </a:lnTo>
                  <a:cubicBezTo>
                    <a:pt x="4643618" y="905604"/>
                    <a:pt x="4710734" y="929524"/>
                    <a:pt x="4771163" y="962288"/>
                  </a:cubicBezTo>
                  <a:lnTo>
                    <a:pt x="4814679" y="990600"/>
                  </a:lnTo>
                  <a:lnTo>
                    <a:pt x="0" y="990600"/>
                  </a:lnTo>
                  <a:lnTo>
                    <a:pt x="4701" y="981290"/>
                  </a:lnTo>
                  <a:cubicBezTo>
                    <a:pt x="138347" y="765005"/>
                    <a:pt x="380207" y="620529"/>
                    <a:pt x="656383" y="620529"/>
                  </a:cubicBezTo>
                  <a:cubicBezTo>
                    <a:pt x="761594" y="620529"/>
                    <a:pt x="861824" y="641496"/>
                    <a:pt x="952988" y="679413"/>
                  </a:cubicBezTo>
                  <a:lnTo>
                    <a:pt x="978718" y="693146"/>
                  </a:lnTo>
                  <a:lnTo>
                    <a:pt x="1019195" y="576793"/>
                  </a:lnTo>
                  <a:cubicBezTo>
                    <a:pt x="1146672" y="307857"/>
                    <a:pt x="1445104" y="119154"/>
                    <a:pt x="1792928" y="119154"/>
                  </a:cubicBezTo>
                  <a:cubicBezTo>
                    <a:pt x="1966841" y="119154"/>
                    <a:pt x="2128405" y="166330"/>
                    <a:pt x="2262425" y="247123"/>
                  </a:cubicBezTo>
                  <a:lnTo>
                    <a:pt x="2292273" y="269097"/>
                  </a:lnTo>
                  <a:lnTo>
                    <a:pt x="2338165" y="219465"/>
                  </a:lnTo>
                  <a:cubicBezTo>
                    <a:pt x="2490126" y="83868"/>
                    <a:pt x="2700056" y="0"/>
                    <a:pt x="2931939" y="0"/>
                  </a:cubicBezTo>
                  <a:close/>
                </a:path>
              </a:pathLst>
            </a:custGeom>
            <a:solidFill>
              <a:srgbClr val="FA93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41" name="Freeform: Shape 140">
              <a:extLst>
                <a:ext uri="{FF2B5EF4-FFF2-40B4-BE49-F238E27FC236}">
                  <a16:creationId xmlns:a16="http://schemas.microsoft.com/office/drawing/2014/main" id="{69A57693-D307-B062-ECA0-C37C09307596}"/>
                </a:ext>
              </a:extLst>
            </p:cNvPr>
            <p:cNvSpPr>
              <a:spLocks/>
            </p:cNvSpPr>
            <p:nvPr/>
          </p:nvSpPr>
          <p:spPr>
            <a:xfrm>
              <a:off x="4940748" y="6093219"/>
              <a:ext cx="4736471" cy="914400"/>
            </a:xfrm>
            <a:custGeom>
              <a:avLst/>
              <a:gdLst>
                <a:gd name="connsiteX0" fmla="*/ 2931939 w 4814679"/>
                <a:gd name="connsiteY0" fmla="*/ 0 h 990600"/>
                <a:gd name="connsiteX1" fmla="*/ 3628251 w 4814679"/>
                <a:gd name="connsiteY1" fmla="*/ 330359 h 990600"/>
                <a:gd name="connsiteX2" fmla="*/ 3681634 w 4814679"/>
                <a:gd name="connsiteY2" fmla="*/ 418120 h 990600"/>
                <a:gd name="connsiteX3" fmla="*/ 3771662 w 4814679"/>
                <a:gd name="connsiteY3" fmla="*/ 410022 h 990600"/>
                <a:gd name="connsiteX4" fmla="*/ 4448598 w 4814679"/>
                <a:gd name="connsiteY4" fmla="*/ 810408 h 990600"/>
                <a:gd name="connsiteX5" fmla="*/ 4474104 w 4814679"/>
                <a:gd name="connsiteY5" fmla="*/ 883727 h 990600"/>
                <a:gd name="connsiteX6" fmla="*/ 4572070 w 4814679"/>
                <a:gd name="connsiteY6" fmla="*/ 892540 h 990600"/>
                <a:gd name="connsiteX7" fmla="*/ 4771163 w 4814679"/>
                <a:gd name="connsiteY7" fmla="*/ 962288 h 990600"/>
                <a:gd name="connsiteX8" fmla="*/ 4814679 w 4814679"/>
                <a:gd name="connsiteY8" fmla="*/ 990600 h 990600"/>
                <a:gd name="connsiteX9" fmla="*/ 0 w 4814679"/>
                <a:gd name="connsiteY9" fmla="*/ 990600 h 990600"/>
                <a:gd name="connsiteX10" fmla="*/ 4701 w 4814679"/>
                <a:gd name="connsiteY10" fmla="*/ 981290 h 990600"/>
                <a:gd name="connsiteX11" fmla="*/ 656383 w 4814679"/>
                <a:gd name="connsiteY11" fmla="*/ 620529 h 990600"/>
                <a:gd name="connsiteX12" fmla="*/ 952988 w 4814679"/>
                <a:gd name="connsiteY12" fmla="*/ 679413 h 990600"/>
                <a:gd name="connsiteX13" fmla="*/ 978718 w 4814679"/>
                <a:gd name="connsiteY13" fmla="*/ 693146 h 990600"/>
                <a:gd name="connsiteX14" fmla="*/ 1019195 w 4814679"/>
                <a:gd name="connsiteY14" fmla="*/ 576793 h 990600"/>
                <a:gd name="connsiteX15" fmla="*/ 1792928 w 4814679"/>
                <a:gd name="connsiteY15" fmla="*/ 119154 h 990600"/>
                <a:gd name="connsiteX16" fmla="*/ 2262425 w 4814679"/>
                <a:gd name="connsiteY16" fmla="*/ 247123 h 990600"/>
                <a:gd name="connsiteX17" fmla="*/ 2292273 w 4814679"/>
                <a:gd name="connsiteY17" fmla="*/ 269097 h 990600"/>
                <a:gd name="connsiteX18" fmla="*/ 2338165 w 4814679"/>
                <a:gd name="connsiteY18" fmla="*/ 219465 h 990600"/>
                <a:gd name="connsiteX19" fmla="*/ 2931939 w 4814679"/>
                <a:gd name="connsiteY1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4679" h="990600">
                  <a:moveTo>
                    <a:pt x="2931939" y="0"/>
                  </a:moveTo>
                  <a:cubicBezTo>
                    <a:pt x="3221793" y="0"/>
                    <a:pt x="3477346" y="131044"/>
                    <a:pt x="3628251" y="330359"/>
                  </a:cubicBezTo>
                  <a:lnTo>
                    <a:pt x="3681634" y="418120"/>
                  </a:lnTo>
                  <a:lnTo>
                    <a:pt x="3771662" y="410022"/>
                  </a:lnTo>
                  <a:cubicBezTo>
                    <a:pt x="4075972" y="410022"/>
                    <a:pt x="4337069" y="575118"/>
                    <a:pt x="4448598" y="810408"/>
                  </a:cubicBezTo>
                  <a:lnTo>
                    <a:pt x="4474104" y="883727"/>
                  </a:lnTo>
                  <a:lnTo>
                    <a:pt x="4572070" y="892540"/>
                  </a:lnTo>
                  <a:cubicBezTo>
                    <a:pt x="4643618" y="905604"/>
                    <a:pt x="4710734" y="929524"/>
                    <a:pt x="4771163" y="962288"/>
                  </a:cubicBezTo>
                  <a:lnTo>
                    <a:pt x="4814679" y="990600"/>
                  </a:lnTo>
                  <a:lnTo>
                    <a:pt x="0" y="990600"/>
                  </a:lnTo>
                  <a:lnTo>
                    <a:pt x="4701" y="981290"/>
                  </a:lnTo>
                  <a:cubicBezTo>
                    <a:pt x="138347" y="765005"/>
                    <a:pt x="380207" y="620529"/>
                    <a:pt x="656383" y="620529"/>
                  </a:cubicBezTo>
                  <a:cubicBezTo>
                    <a:pt x="761594" y="620529"/>
                    <a:pt x="861824" y="641496"/>
                    <a:pt x="952988" y="679413"/>
                  </a:cubicBezTo>
                  <a:lnTo>
                    <a:pt x="978718" y="693146"/>
                  </a:lnTo>
                  <a:lnTo>
                    <a:pt x="1019195" y="576793"/>
                  </a:lnTo>
                  <a:cubicBezTo>
                    <a:pt x="1146672" y="307857"/>
                    <a:pt x="1445104" y="119154"/>
                    <a:pt x="1792928" y="119154"/>
                  </a:cubicBezTo>
                  <a:cubicBezTo>
                    <a:pt x="1966841" y="119154"/>
                    <a:pt x="2128405" y="166330"/>
                    <a:pt x="2262425" y="247123"/>
                  </a:cubicBezTo>
                  <a:lnTo>
                    <a:pt x="2292273" y="269097"/>
                  </a:lnTo>
                  <a:lnTo>
                    <a:pt x="2338165" y="219465"/>
                  </a:lnTo>
                  <a:cubicBezTo>
                    <a:pt x="2490126" y="83868"/>
                    <a:pt x="2700056" y="0"/>
                    <a:pt x="2931939"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142" name="PHẠM DUYÊN 10 - 9Slide.vn">
            <a:extLst>
              <a:ext uri="{FF2B5EF4-FFF2-40B4-BE49-F238E27FC236}">
                <a16:creationId xmlns:a16="http://schemas.microsoft.com/office/drawing/2014/main" id="{C813FA11-057F-927A-681E-A98E98BE5E6A}"/>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2322" y="1811947"/>
            <a:ext cx="653482" cy="297374"/>
          </a:xfrm>
          <a:prstGeom prst="rect">
            <a:avLst/>
          </a:prstGeom>
          <a:effectLst>
            <a:outerShdw blurRad="50800" dist="38100" dir="5400000" algn="t" rotWithShape="0">
              <a:srgbClr val="FFAB57">
                <a:alpha val="40000"/>
              </a:srgbClr>
            </a:outerShdw>
          </a:effectLst>
        </p:spPr>
      </p:pic>
      <p:pic>
        <p:nvPicPr>
          <p:cNvPr id="144" name="PHẠM DUYÊN 11 - 9Slide.vn">
            <a:extLst>
              <a:ext uri="{FF2B5EF4-FFF2-40B4-BE49-F238E27FC236}">
                <a16:creationId xmlns:a16="http://schemas.microsoft.com/office/drawing/2014/main" id="{22AC045D-E671-4006-68B7-E7F31EEB90F3}"/>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743048" y="5688756"/>
            <a:ext cx="174798" cy="166496"/>
          </a:xfrm>
          <a:prstGeom prst="rect">
            <a:avLst/>
          </a:prstGeom>
        </p:spPr>
      </p:pic>
      <p:pic>
        <p:nvPicPr>
          <p:cNvPr id="145" name="PHẠM DUYÊN 12 - 9Slide.vn">
            <a:extLst>
              <a:ext uri="{FF2B5EF4-FFF2-40B4-BE49-F238E27FC236}">
                <a16:creationId xmlns:a16="http://schemas.microsoft.com/office/drawing/2014/main" id="{8DA9C87B-3E97-68D8-00BE-41159C8F8FE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576944" y="5221862"/>
            <a:ext cx="653482" cy="297374"/>
          </a:xfrm>
          <a:prstGeom prst="rect">
            <a:avLst/>
          </a:prstGeom>
          <a:effectLst>
            <a:outerShdw blurRad="50800" dist="38100" dir="5400000" algn="t" rotWithShape="0">
              <a:srgbClr val="FFAB57">
                <a:alpha val="40000"/>
              </a:srgbClr>
            </a:outerShdw>
          </a:effectLst>
        </p:spPr>
      </p:pic>
      <p:pic>
        <p:nvPicPr>
          <p:cNvPr id="146" name="PHẠM DUYÊN 13 - 9Slide.vn">
            <a:extLst>
              <a:ext uri="{FF2B5EF4-FFF2-40B4-BE49-F238E27FC236}">
                <a16:creationId xmlns:a16="http://schemas.microsoft.com/office/drawing/2014/main" id="{0EC0F89F-92E6-CDD4-E474-49BDC158AEB6}"/>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284690" y="5537158"/>
            <a:ext cx="653482" cy="297374"/>
          </a:xfrm>
          <a:prstGeom prst="rect">
            <a:avLst/>
          </a:prstGeom>
          <a:effectLst>
            <a:outerShdw blurRad="50800" dist="38100" dir="5400000" algn="t" rotWithShape="0">
              <a:srgbClr val="FFAB57">
                <a:alpha val="40000"/>
              </a:srgbClr>
            </a:outerShdw>
          </a:effectLst>
        </p:spPr>
      </p:pic>
      <p:pic>
        <p:nvPicPr>
          <p:cNvPr id="147" name="PHẠM DUYÊN 14 - 9Slide.vn">
            <a:extLst>
              <a:ext uri="{FF2B5EF4-FFF2-40B4-BE49-F238E27FC236}">
                <a16:creationId xmlns:a16="http://schemas.microsoft.com/office/drawing/2014/main" id="{24DEFB55-9334-3C9E-E5D8-D9C82FF974F5}"/>
              </a:ext>
            </a:extLst>
          </p:cNvPr>
          <p:cNvPicPr>
            <a:picLocks noChangeAspect="1"/>
          </p:cNvPicPr>
          <p:nvPr userDrawn="1"/>
        </p:nvPicPr>
        <p:blipFill>
          <a:blip r:embed="rId13"/>
          <a:srcRect/>
          <a:stretch>
            <a:fillRect/>
          </a:stretch>
        </p:blipFill>
        <p:spPr>
          <a:xfrm rot="437292">
            <a:off x="10831647" y="2166908"/>
            <a:ext cx="949901" cy="2288918"/>
          </a:xfrm>
          <a:prstGeom prst="rect">
            <a:avLst/>
          </a:prstGeom>
        </p:spPr>
      </p:pic>
      <p:pic>
        <p:nvPicPr>
          <p:cNvPr id="148" name="PHẠM DUYÊN 15 - 9Slide.vn">
            <a:extLst>
              <a:ext uri="{FF2B5EF4-FFF2-40B4-BE49-F238E27FC236}">
                <a16:creationId xmlns:a16="http://schemas.microsoft.com/office/drawing/2014/main" id="{8BFE8AD2-619A-D04A-62BF-59BED9FD888A}"/>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394432">
            <a:off x="11446477" y="127192"/>
            <a:ext cx="478041" cy="455334"/>
          </a:xfrm>
          <a:prstGeom prst="rect">
            <a:avLst/>
          </a:prstGeom>
        </p:spPr>
      </p:pic>
      <p:grpSp>
        <p:nvGrpSpPr>
          <p:cNvPr id="149" name="PHẠM DUYÊN 16 - 9Slide.vn">
            <a:extLst>
              <a:ext uri="{FF2B5EF4-FFF2-40B4-BE49-F238E27FC236}">
                <a16:creationId xmlns:a16="http://schemas.microsoft.com/office/drawing/2014/main" id="{DD10EFE0-124F-1215-F689-ABE03D795A73}"/>
              </a:ext>
            </a:extLst>
          </p:cNvPr>
          <p:cNvGrpSpPr/>
          <p:nvPr userDrawn="1"/>
        </p:nvGrpSpPr>
        <p:grpSpPr>
          <a:xfrm>
            <a:off x="1053510" y="4681147"/>
            <a:ext cx="263455" cy="263455"/>
            <a:chOff x="4812029" y="3408045"/>
            <a:chExt cx="163829" cy="163829"/>
          </a:xfrm>
          <a:solidFill>
            <a:srgbClr val="E6C293"/>
          </a:solidFill>
        </p:grpSpPr>
        <p:sp>
          <p:nvSpPr>
            <p:cNvPr id="150" name="Freeform: Shape 149">
              <a:extLst>
                <a:ext uri="{FF2B5EF4-FFF2-40B4-BE49-F238E27FC236}">
                  <a16:creationId xmlns:a16="http://schemas.microsoft.com/office/drawing/2014/main" id="{E3F89C12-FAD7-5EF4-E84D-1C833D847577}"/>
                </a:ext>
              </a:extLst>
            </p:cNvPr>
            <p:cNvSpPr/>
            <p:nvPr/>
          </p:nvSpPr>
          <p:spPr>
            <a:xfrm>
              <a:off x="4877752" y="3408045"/>
              <a:ext cx="34289" cy="163829"/>
            </a:xfrm>
            <a:custGeom>
              <a:avLst/>
              <a:gdLst>
                <a:gd name="connsiteX0" fmla="*/ 17145 w 34289"/>
                <a:gd name="connsiteY0" fmla="*/ 0 h 163829"/>
                <a:gd name="connsiteX1" fmla="*/ 30480 w 34289"/>
                <a:gd name="connsiteY1" fmla="*/ 40958 h 163829"/>
                <a:gd name="connsiteX2" fmla="*/ 34290 w 34289"/>
                <a:gd name="connsiteY2" fmla="*/ 81915 h 163829"/>
                <a:gd name="connsiteX3" fmla="*/ 30480 w 34289"/>
                <a:gd name="connsiteY3" fmla="*/ 122873 h 163829"/>
                <a:gd name="connsiteX4" fmla="*/ 17145 w 34289"/>
                <a:gd name="connsiteY4" fmla="*/ 163830 h 163829"/>
                <a:gd name="connsiteX5" fmla="*/ 3810 w 34289"/>
                <a:gd name="connsiteY5" fmla="*/ 122873 h 163829"/>
                <a:gd name="connsiteX6" fmla="*/ 0 w 34289"/>
                <a:gd name="connsiteY6" fmla="*/ 81915 h 163829"/>
                <a:gd name="connsiteX7" fmla="*/ 3810 w 34289"/>
                <a:gd name="connsiteY7" fmla="*/ 40958 h 163829"/>
                <a:gd name="connsiteX8" fmla="*/ 17145 w 34289"/>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29">
                  <a:moveTo>
                    <a:pt x="17145" y="0"/>
                  </a:moveTo>
                  <a:cubicBezTo>
                    <a:pt x="24765" y="13335"/>
                    <a:pt x="27623" y="26670"/>
                    <a:pt x="30480" y="40958"/>
                  </a:cubicBezTo>
                  <a:cubicBezTo>
                    <a:pt x="33338" y="54292"/>
                    <a:pt x="34290" y="67627"/>
                    <a:pt x="34290" y="81915"/>
                  </a:cubicBezTo>
                  <a:cubicBezTo>
                    <a:pt x="34290" y="95250"/>
                    <a:pt x="33338" y="108585"/>
                    <a:pt x="30480" y="122873"/>
                  </a:cubicBezTo>
                  <a:cubicBezTo>
                    <a:pt x="27623" y="136208"/>
                    <a:pt x="23813" y="149542"/>
                    <a:pt x="17145" y="163830"/>
                  </a:cubicBezTo>
                  <a:cubicBezTo>
                    <a:pt x="9525" y="150495"/>
                    <a:pt x="5715" y="137160"/>
                    <a:pt x="3810" y="122873"/>
                  </a:cubicBezTo>
                  <a:cubicBezTo>
                    <a:pt x="952" y="109537"/>
                    <a:pt x="0" y="96202"/>
                    <a:pt x="0" y="81915"/>
                  </a:cubicBezTo>
                  <a:cubicBezTo>
                    <a:pt x="0" y="68580"/>
                    <a:pt x="952" y="55245"/>
                    <a:pt x="3810" y="40958"/>
                  </a:cubicBezTo>
                  <a:cubicBezTo>
                    <a:pt x="5715" y="27622"/>
                    <a:pt x="9525"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151" name="Freeform: Shape 150">
              <a:extLst>
                <a:ext uri="{FF2B5EF4-FFF2-40B4-BE49-F238E27FC236}">
                  <a16:creationId xmlns:a16="http://schemas.microsoft.com/office/drawing/2014/main" id="{C88AD0A2-E931-250F-8ADC-864BE342C609}"/>
                </a:ext>
              </a:extLst>
            </p:cNvPr>
            <p:cNvSpPr/>
            <p:nvPr/>
          </p:nvSpPr>
          <p:spPr>
            <a:xfrm>
              <a:off x="4812029" y="3471862"/>
              <a:ext cx="163829" cy="34290"/>
            </a:xfrm>
            <a:custGeom>
              <a:avLst/>
              <a:gdLst>
                <a:gd name="connsiteX0" fmla="*/ 163830 w 163829"/>
                <a:gd name="connsiteY0" fmla="*/ 17145 h 34290"/>
                <a:gd name="connsiteX1" fmla="*/ 122873 w 163829"/>
                <a:gd name="connsiteY1" fmla="*/ 30480 h 34290"/>
                <a:gd name="connsiteX2" fmla="*/ 81915 w 163829"/>
                <a:gd name="connsiteY2" fmla="*/ 34290 h 34290"/>
                <a:gd name="connsiteX3" fmla="*/ 40958 w 163829"/>
                <a:gd name="connsiteY3" fmla="*/ 30480 h 34290"/>
                <a:gd name="connsiteX4" fmla="*/ 0 w 163829"/>
                <a:gd name="connsiteY4" fmla="*/ 17145 h 34290"/>
                <a:gd name="connsiteX5" fmla="*/ 40958 w 163829"/>
                <a:gd name="connsiteY5" fmla="*/ 3810 h 34290"/>
                <a:gd name="connsiteX6" fmla="*/ 81915 w 163829"/>
                <a:gd name="connsiteY6" fmla="*/ 0 h 34290"/>
                <a:gd name="connsiteX7" fmla="*/ 122873 w 163829"/>
                <a:gd name="connsiteY7" fmla="*/ 3810 h 34290"/>
                <a:gd name="connsiteX8" fmla="*/ 163830 w 163829"/>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29" h="34290">
                  <a:moveTo>
                    <a:pt x="163830" y="17145"/>
                  </a:moveTo>
                  <a:cubicBezTo>
                    <a:pt x="150495" y="24765"/>
                    <a:pt x="137160" y="27622"/>
                    <a:pt x="122873" y="30480"/>
                  </a:cubicBezTo>
                  <a:cubicBezTo>
                    <a:pt x="109538" y="33338"/>
                    <a:pt x="96203" y="34290"/>
                    <a:pt x="81915" y="34290"/>
                  </a:cubicBezTo>
                  <a:cubicBezTo>
                    <a:pt x="68580" y="34290"/>
                    <a:pt x="55245" y="33338"/>
                    <a:pt x="40958" y="30480"/>
                  </a:cubicBezTo>
                  <a:cubicBezTo>
                    <a:pt x="27623" y="27622"/>
                    <a:pt x="14288" y="23813"/>
                    <a:pt x="0" y="17145"/>
                  </a:cubicBezTo>
                  <a:cubicBezTo>
                    <a:pt x="13335" y="9525"/>
                    <a:pt x="26670" y="5715"/>
                    <a:pt x="40958" y="3810"/>
                  </a:cubicBezTo>
                  <a:cubicBezTo>
                    <a:pt x="54293" y="953"/>
                    <a:pt x="67628" y="0"/>
                    <a:pt x="81915" y="0"/>
                  </a:cubicBezTo>
                  <a:cubicBezTo>
                    <a:pt x="95250" y="0"/>
                    <a:pt x="108585" y="953"/>
                    <a:pt x="122873" y="3810"/>
                  </a:cubicBezTo>
                  <a:cubicBezTo>
                    <a:pt x="137160" y="6667"/>
                    <a:pt x="150495"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152" name="PHẠM DUYÊN 17 - 9Slide.vn">
            <a:extLst>
              <a:ext uri="{FF2B5EF4-FFF2-40B4-BE49-F238E27FC236}">
                <a16:creationId xmlns:a16="http://schemas.microsoft.com/office/drawing/2014/main" id="{4B7D727C-AE09-4199-C2DA-38C1C51F4E4D}"/>
              </a:ext>
            </a:extLst>
          </p:cNvPr>
          <p:cNvGrpSpPr/>
          <p:nvPr userDrawn="1"/>
        </p:nvGrpSpPr>
        <p:grpSpPr>
          <a:xfrm>
            <a:off x="312268" y="6093049"/>
            <a:ext cx="153172" cy="153172"/>
            <a:chOff x="4335779" y="4312919"/>
            <a:chExt cx="95250" cy="95250"/>
          </a:xfrm>
          <a:solidFill>
            <a:srgbClr val="E6C293"/>
          </a:solidFill>
        </p:grpSpPr>
        <p:sp>
          <p:nvSpPr>
            <p:cNvPr id="153" name="Freeform: Shape 152">
              <a:extLst>
                <a:ext uri="{FF2B5EF4-FFF2-40B4-BE49-F238E27FC236}">
                  <a16:creationId xmlns:a16="http://schemas.microsoft.com/office/drawing/2014/main" id="{D2F0A59B-79A9-CE41-A5A5-F66D6CCB0E61}"/>
                </a:ext>
              </a:extLst>
            </p:cNvPr>
            <p:cNvSpPr/>
            <p:nvPr/>
          </p:nvSpPr>
          <p:spPr>
            <a:xfrm>
              <a:off x="4373879" y="4312919"/>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3"/>
                    <a:pt x="17145" y="23813"/>
                  </a:cubicBezTo>
                  <a:cubicBezTo>
                    <a:pt x="19050" y="31433"/>
                    <a:pt x="19050" y="40005"/>
                    <a:pt x="19050" y="47625"/>
                  </a:cubicBezTo>
                  <a:cubicBezTo>
                    <a:pt x="19050" y="55245"/>
                    <a:pt x="18098" y="63818"/>
                    <a:pt x="17145" y="71438"/>
                  </a:cubicBezTo>
                  <a:cubicBezTo>
                    <a:pt x="15240" y="79058"/>
                    <a:pt x="13335" y="87630"/>
                    <a:pt x="9525" y="95250"/>
                  </a:cubicBezTo>
                  <a:cubicBezTo>
                    <a:pt x="5715" y="87630"/>
                    <a:pt x="2858" y="79058"/>
                    <a:pt x="1905" y="71438"/>
                  </a:cubicBezTo>
                  <a:cubicBezTo>
                    <a:pt x="0" y="63818"/>
                    <a:pt x="0" y="55245"/>
                    <a:pt x="0" y="47625"/>
                  </a:cubicBezTo>
                  <a:cubicBezTo>
                    <a:pt x="0" y="40005"/>
                    <a:pt x="953" y="31433"/>
                    <a:pt x="1905" y="23813"/>
                  </a:cubicBezTo>
                  <a:cubicBezTo>
                    <a:pt x="2858" y="16193"/>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54" name="Freeform: Shape 153">
              <a:extLst>
                <a:ext uri="{FF2B5EF4-FFF2-40B4-BE49-F238E27FC236}">
                  <a16:creationId xmlns:a16="http://schemas.microsoft.com/office/drawing/2014/main" id="{69A3F87C-1B6D-658E-F014-DAE867DB947D}"/>
                </a:ext>
              </a:extLst>
            </p:cNvPr>
            <p:cNvSpPr/>
            <p:nvPr/>
          </p:nvSpPr>
          <p:spPr>
            <a:xfrm>
              <a:off x="4335779" y="435101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79058" y="2858"/>
                    <a:pt x="86678" y="4763"/>
                    <a:pt x="95250" y="9525"/>
                  </a:cubicBezTo>
                  <a:close/>
                </a:path>
              </a:pathLst>
            </a:custGeom>
            <a:solidFill>
              <a:srgbClr val="E6C293"/>
            </a:solidFill>
            <a:ln w="9525" cap="flat">
              <a:noFill/>
              <a:prstDash val="solid"/>
              <a:miter/>
            </a:ln>
          </p:spPr>
          <p:txBody>
            <a:bodyPr rtlCol="0" anchor="ctr"/>
            <a:lstStyle/>
            <a:p>
              <a:endParaRPr lang="en-US" sz="1800"/>
            </a:p>
          </p:txBody>
        </p:sp>
      </p:grpSp>
      <p:grpSp>
        <p:nvGrpSpPr>
          <p:cNvPr id="155" name="PHẠM DUYÊN 18 - 9Slide.vn">
            <a:extLst>
              <a:ext uri="{FF2B5EF4-FFF2-40B4-BE49-F238E27FC236}">
                <a16:creationId xmlns:a16="http://schemas.microsoft.com/office/drawing/2014/main" id="{7BCA50AF-5CA6-6813-C71C-E06335EB1038}"/>
              </a:ext>
            </a:extLst>
          </p:cNvPr>
          <p:cNvGrpSpPr/>
          <p:nvPr userDrawn="1"/>
        </p:nvGrpSpPr>
        <p:grpSpPr>
          <a:xfrm>
            <a:off x="1951896" y="3041314"/>
            <a:ext cx="177678" cy="177680"/>
            <a:chOff x="5389245" y="2352675"/>
            <a:chExt cx="110489" cy="110490"/>
          </a:xfrm>
          <a:solidFill>
            <a:srgbClr val="E6C293"/>
          </a:solidFill>
        </p:grpSpPr>
        <p:sp>
          <p:nvSpPr>
            <p:cNvPr id="156" name="Freeform: Shape 155">
              <a:extLst>
                <a:ext uri="{FF2B5EF4-FFF2-40B4-BE49-F238E27FC236}">
                  <a16:creationId xmlns:a16="http://schemas.microsoft.com/office/drawing/2014/main" id="{208CE900-2FD3-335F-5C0F-EE36E4E2B7C8}"/>
                </a:ext>
              </a:extLst>
            </p:cNvPr>
            <p:cNvSpPr/>
            <p:nvPr/>
          </p:nvSpPr>
          <p:spPr>
            <a:xfrm>
              <a:off x="5432107" y="2352675"/>
              <a:ext cx="24764" cy="110490"/>
            </a:xfrm>
            <a:custGeom>
              <a:avLst/>
              <a:gdLst>
                <a:gd name="connsiteX0" fmla="*/ 12383 w 24764"/>
                <a:gd name="connsiteY0" fmla="*/ 0 h 110490"/>
                <a:gd name="connsiteX1" fmla="*/ 21908 w 24764"/>
                <a:gd name="connsiteY1" fmla="*/ 27622 h 110490"/>
                <a:gd name="connsiteX2" fmla="*/ 24765 w 24764"/>
                <a:gd name="connsiteY2" fmla="*/ 55245 h 110490"/>
                <a:gd name="connsiteX3" fmla="*/ 21908 w 24764"/>
                <a:gd name="connsiteY3" fmla="*/ 82867 h 110490"/>
                <a:gd name="connsiteX4" fmla="*/ 12383 w 24764"/>
                <a:gd name="connsiteY4" fmla="*/ 110490 h 110490"/>
                <a:gd name="connsiteX5" fmla="*/ 2858 w 24764"/>
                <a:gd name="connsiteY5" fmla="*/ 82867 h 110490"/>
                <a:gd name="connsiteX6" fmla="*/ 0 w 24764"/>
                <a:gd name="connsiteY6" fmla="*/ 55245 h 110490"/>
                <a:gd name="connsiteX7" fmla="*/ 2858 w 24764"/>
                <a:gd name="connsiteY7" fmla="*/ 27622 h 110490"/>
                <a:gd name="connsiteX8" fmla="*/ 12383 w 24764"/>
                <a:gd name="connsiteY8" fmla="*/ 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10490">
                  <a:moveTo>
                    <a:pt x="12383" y="0"/>
                  </a:moveTo>
                  <a:cubicBezTo>
                    <a:pt x="17145" y="9525"/>
                    <a:pt x="20002" y="18097"/>
                    <a:pt x="21908" y="27622"/>
                  </a:cubicBezTo>
                  <a:cubicBezTo>
                    <a:pt x="23813" y="37147"/>
                    <a:pt x="24765" y="45720"/>
                    <a:pt x="24765" y="55245"/>
                  </a:cubicBezTo>
                  <a:cubicBezTo>
                    <a:pt x="24765" y="64770"/>
                    <a:pt x="23813" y="73342"/>
                    <a:pt x="21908" y="82867"/>
                  </a:cubicBezTo>
                  <a:cubicBezTo>
                    <a:pt x="20002" y="92392"/>
                    <a:pt x="17145" y="100965"/>
                    <a:pt x="12383" y="110490"/>
                  </a:cubicBezTo>
                  <a:cubicBezTo>
                    <a:pt x="7620" y="100965"/>
                    <a:pt x="4763" y="92392"/>
                    <a:pt x="2858" y="82867"/>
                  </a:cubicBezTo>
                  <a:cubicBezTo>
                    <a:pt x="952" y="73342"/>
                    <a:pt x="0" y="64770"/>
                    <a:pt x="0" y="55245"/>
                  </a:cubicBezTo>
                  <a:cubicBezTo>
                    <a:pt x="0" y="45720"/>
                    <a:pt x="952" y="37147"/>
                    <a:pt x="2858" y="27622"/>
                  </a:cubicBezTo>
                  <a:cubicBezTo>
                    <a:pt x="4763" y="18097"/>
                    <a:pt x="7620" y="9525"/>
                    <a:pt x="12383" y="0"/>
                  </a:cubicBezTo>
                  <a:close/>
                </a:path>
              </a:pathLst>
            </a:custGeom>
            <a:solidFill>
              <a:srgbClr val="E6C293"/>
            </a:solidFill>
            <a:ln w="9525" cap="flat">
              <a:noFill/>
              <a:prstDash val="solid"/>
              <a:miter/>
            </a:ln>
          </p:spPr>
          <p:txBody>
            <a:bodyPr rtlCol="0" anchor="ctr"/>
            <a:lstStyle/>
            <a:p>
              <a:endParaRPr lang="en-US" sz="1800"/>
            </a:p>
          </p:txBody>
        </p:sp>
        <p:sp>
          <p:nvSpPr>
            <p:cNvPr id="157" name="Freeform: Shape 156">
              <a:extLst>
                <a:ext uri="{FF2B5EF4-FFF2-40B4-BE49-F238E27FC236}">
                  <a16:creationId xmlns:a16="http://schemas.microsoft.com/office/drawing/2014/main" id="{65B25B3A-53A3-7CDA-8935-385C026D6606}"/>
                </a:ext>
              </a:extLst>
            </p:cNvPr>
            <p:cNvSpPr/>
            <p:nvPr/>
          </p:nvSpPr>
          <p:spPr>
            <a:xfrm>
              <a:off x="5389245" y="2395537"/>
              <a:ext cx="110489" cy="24765"/>
            </a:xfrm>
            <a:custGeom>
              <a:avLst/>
              <a:gdLst>
                <a:gd name="connsiteX0" fmla="*/ 110490 w 110489"/>
                <a:gd name="connsiteY0" fmla="*/ 12383 h 24765"/>
                <a:gd name="connsiteX1" fmla="*/ 82867 w 110489"/>
                <a:gd name="connsiteY1" fmla="*/ 21908 h 24765"/>
                <a:gd name="connsiteX2" fmla="*/ 55245 w 110489"/>
                <a:gd name="connsiteY2" fmla="*/ 24765 h 24765"/>
                <a:gd name="connsiteX3" fmla="*/ 27622 w 110489"/>
                <a:gd name="connsiteY3" fmla="*/ 21908 h 24765"/>
                <a:gd name="connsiteX4" fmla="*/ 0 w 110489"/>
                <a:gd name="connsiteY4" fmla="*/ 12383 h 24765"/>
                <a:gd name="connsiteX5" fmla="*/ 27622 w 110489"/>
                <a:gd name="connsiteY5" fmla="*/ 2858 h 24765"/>
                <a:gd name="connsiteX6" fmla="*/ 55245 w 110489"/>
                <a:gd name="connsiteY6" fmla="*/ 0 h 24765"/>
                <a:gd name="connsiteX7" fmla="*/ 82867 w 110489"/>
                <a:gd name="connsiteY7" fmla="*/ 2858 h 24765"/>
                <a:gd name="connsiteX8" fmla="*/ 110490 w 110489"/>
                <a:gd name="connsiteY8" fmla="*/ 12383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 h="24765">
                  <a:moveTo>
                    <a:pt x="110490" y="12383"/>
                  </a:moveTo>
                  <a:cubicBezTo>
                    <a:pt x="100965" y="17145"/>
                    <a:pt x="92392" y="20003"/>
                    <a:pt x="82867" y="21908"/>
                  </a:cubicBezTo>
                  <a:cubicBezTo>
                    <a:pt x="73342" y="23813"/>
                    <a:pt x="64770" y="24765"/>
                    <a:pt x="55245" y="24765"/>
                  </a:cubicBezTo>
                  <a:cubicBezTo>
                    <a:pt x="45720" y="24765"/>
                    <a:pt x="37147" y="23813"/>
                    <a:pt x="27622" y="21908"/>
                  </a:cubicBezTo>
                  <a:cubicBezTo>
                    <a:pt x="18097" y="20003"/>
                    <a:pt x="9525" y="17145"/>
                    <a:pt x="0" y="12383"/>
                  </a:cubicBezTo>
                  <a:cubicBezTo>
                    <a:pt x="9525" y="7620"/>
                    <a:pt x="18097" y="4763"/>
                    <a:pt x="27622" y="2858"/>
                  </a:cubicBezTo>
                  <a:cubicBezTo>
                    <a:pt x="37147" y="953"/>
                    <a:pt x="45720" y="0"/>
                    <a:pt x="55245" y="0"/>
                  </a:cubicBezTo>
                  <a:cubicBezTo>
                    <a:pt x="64770" y="0"/>
                    <a:pt x="73342" y="953"/>
                    <a:pt x="82867" y="2858"/>
                  </a:cubicBezTo>
                  <a:cubicBezTo>
                    <a:pt x="92392" y="4763"/>
                    <a:pt x="100965" y="7620"/>
                    <a:pt x="110490" y="12383"/>
                  </a:cubicBezTo>
                  <a:close/>
                </a:path>
              </a:pathLst>
            </a:custGeom>
            <a:solidFill>
              <a:srgbClr val="E6C293"/>
            </a:solidFill>
            <a:ln w="9525" cap="flat">
              <a:noFill/>
              <a:prstDash val="solid"/>
              <a:miter/>
            </a:ln>
          </p:spPr>
          <p:txBody>
            <a:bodyPr rtlCol="0" anchor="ctr"/>
            <a:lstStyle/>
            <a:p>
              <a:endParaRPr lang="en-US" sz="1800"/>
            </a:p>
          </p:txBody>
        </p:sp>
      </p:grpSp>
      <p:sp>
        <p:nvSpPr>
          <p:cNvPr id="158" name="PHẠM DUYÊN 19 - 9Slide.vn">
            <a:extLst>
              <a:ext uri="{FF2B5EF4-FFF2-40B4-BE49-F238E27FC236}">
                <a16:creationId xmlns:a16="http://schemas.microsoft.com/office/drawing/2014/main" id="{90E2983F-B37C-65F3-8C52-174684C9B166}"/>
              </a:ext>
            </a:extLst>
          </p:cNvPr>
          <p:cNvSpPr/>
          <p:nvPr userDrawn="1"/>
        </p:nvSpPr>
        <p:spPr>
          <a:xfrm>
            <a:off x="392322" y="4181032"/>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E6C293"/>
          </a:solidFill>
          <a:ln w="9525" cap="flat">
            <a:noFill/>
            <a:prstDash val="solid"/>
            <a:miter/>
          </a:ln>
        </p:spPr>
        <p:txBody>
          <a:bodyPr rtlCol="0" anchor="ctr"/>
          <a:lstStyle/>
          <a:p>
            <a:endParaRPr lang="en-US" sz="1800"/>
          </a:p>
        </p:txBody>
      </p:sp>
      <p:sp>
        <p:nvSpPr>
          <p:cNvPr id="159" name="PHẠM DUYÊN 20 - 9Slide.vn">
            <a:extLst>
              <a:ext uri="{FF2B5EF4-FFF2-40B4-BE49-F238E27FC236}">
                <a16:creationId xmlns:a16="http://schemas.microsoft.com/office/drawing/2014/main" id="{A4F5206E-3CDD-AFFC-E3EF-63C9FE5B13CE}"/>
              </a:ext>
            </a:extLst>
          </p:cNvPr>
          <p:cNvSpPr/>
          <p:nvPr userDrawn="1"/>
        </p:nvSpPr>
        <p:spPr>
          <a:xfrm>
            <a:off x="1560518" y="27682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E6C293"/>
          </a:solidFill>
          <a:ln w="9525" cap="flat">
            <a:noFill/>
            <a:prstDash val="solid"/>
            <a:miter/>
          </a:ln>
        </p:spPr>
        <p:txBody>
          <a:bodyPr rtlCol="0" anchor="ctr"/>
          <a:lstStyle/>
          <a:p>
            <a:endParaRPr lang="en-US" sz="1800"/>
          </a:p>
        </p:txBody>
      </p:sp>
      <p:sp>
        <p:nvSpPr>
          <p:cNvPr id="160" name="PHẠM DUYÊN 21 - 9Slide.vn">
            <a:extLst>
              <a:ext uri="{FF2B5EF4-FFF2-40B4-BE49-F238E27FC236}">
                <a16:creationId xmlns:a16="http://schemas.microsoft.com/office/drawing/2014/main" id="{2A1CC961-37B0-9740-7567-49E0C6CC013E}"/>
              </a:ext>
            </a:extLst>
          </p:cNvPr>
          <p:cNvSpPr/>
          <p:nvPr userDrawn="1"/>
        </p:nvSpPr>
        <p:spPr>
          <a:xfrm>
            <a:off x="1614260" y="3909644"/>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61" name="PHẠM DUYÊN 22 - 9Slide.vn">
            <a:extLst>
              <a:ext uri="{FF2B5EF4-FFF2-40B4-BE49-F238E27FC236}">
                <a16:creationId xmlns:a16="http://schemas.microsoft.com/office/drawing/2014/main" id="{90380C3B-F1DD-5D5B-5600-A6E1D40181B2}"/>
              </a:ext>
            </a:extLst>
          </p:cNvPr>
          <p:cNvSpPr/>
          <p:nvPr userDrawn="1"/>
        </p:nvSpPr>
        <p:spPr>
          <a:xfrm>
            <a:off x="2357907" y="2311527"/>
            <a:ext cx="94776" cy="98031"/>
          </a:xfrm>
          <a:custGeom>
            <a:avLst/>
            <a:gdLst>
              <a:gd name="connsiteX0" fmla="*/ 29648 w 58936"/>
              <a:gd name="connsiteY0" fmla="*/ 60960 h 60960"/>
              <a:gd name="connsiteX1" fmla="*/ 29648 w 58936"/>
              <a:gd name="connsiteY1" fmla="*/ 0 h 60960"/>
              <a:gd name="connsiteX2" fmla="*/ 29648 w 58936"/>
              <a:gd name="connsiteY2" fmla="*/ 60960 h 60960"/>
              <a:gd name="connsiteX3" fmla="*/ 29648 w 58936"/>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936" h="60960">
                <a:moveTo>
                  <a:pt x="29648" y="60960"/>
                </a:moveTo>
                <a:cubicBezTo>
                  <a:pt x="68700" y="60960"/>
                  <a:pt x="68700" y="0"/>
                  <a:pt x="29648" y="0"/>
                </a:cubicBezTo>
                <a:cubicBezTo>
                  <a:pt x="-9405" y="0"/>
                  <a:pt x="-10357" y="60960"/>
                  <a:pt x="29648" y="60960"/>
                </a:cubicBezTo>
                <a:lnTo>
                  <a:pt x="29648" y="60960"/>
                </a:lnTo>
                <a:close/>
              </a:path>
            </a:pathLst>
          </a:custGeom>
          <a:solidFill>
            <a:srgbClr val="FFFFFF"/>
          </a:solidFill>
          <a:ln w="9525" cap="flat">
            <a:noFill/>
            <a:prstDash val="solid"/>
            <a:miter/>
          </a:ln>
        </p:spPr>
        <p:txBody>
          <a:bodyPr rtlCol="0" anchor="ctr"/>
          <a:lstStyle/>
          <a:p>
            <a:endParaRPr lang="en-US" sz="1800"/>
          </a:p>
        </p:txBody>
      </p:sp>
      <p:sp>
        <p:nvSpPr>
          <p:cNvPr id="162" name="PHẠM DUYÊN 23 - 9Slide.vn">
            <a:extLst>
              <a:ext uri="{FF2B5EF4-FFF2-40B4-BE49-F238E27FC236}">
                <a16:creationId xmlns:a16="http://schemas.microsoft.com/office/drawing/2014/main" id="{E8878803-822E-7EAD-9473-E0936A508C95}"/>
              </a:ext>
            </a:extLst>
          </p:cNvPr>
          <p:cNvSpPr/>
          <p:nvPr userDrawn="1"/>
        </p:nvSpPr>
        <p:spPr>
          <a:xfrm>
            <a:off x="1043503" y="3478242"/>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63" name="PHẠM DUYÊN 24 - 9Slide.vn">
            <a:extLst>
              <a:ext uri="{FF2B5EF4-FFF2-40B4-BE49-F238E27FC236}">
                <a16:creationId xmlns:a16="http://schemas.microsoft.com/office/drawing/2014/main" id="{83AF586D-107D-E72C-089A-D2D573357269}"/>
              </a:ext>
            </a:extLst>
          </p:cNvPr>
          <p:cNvSpPr/>
          <p:nvPr userDrawn="1"/>
        </p:nvSpPr>
        <p:spPr>
          <a:xfrm>
            <a:off x="601723" y="53861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64" name="PHẠM DUYÊN 25 - 9Slide.vn">
            <a:extLst>
              <a:ext uri="{FF2B5EF4-FFF2-40B4-BE49-F238E27FC236}">
                <a16:creationId xmlns:a16="http://schemas.microsoft.com/office/drawing/2014/main" id="{F119FA4B-8150-F86A-3511-70CF348F5369}"/>
              </a:ext>
            </a:extLst>
          </p:cNvPr>
          <p:cNvGrpSpPr/>
          <p:nvPr userDrawn="1"/>
        </p:nvGrpSpPr>
        <p:grpSpPr>
          <a:xfrm>
            <a:off x="9496145" y="115674"/>
            <a:ext cx="263457" cy="263457"/>
            <a:chOff x="6532244" y="1945004"/>
            <a:chExt cx="163830" cy="163830"/>
          </a:xfrm>
          <a:solidFill>
            <a:srgbClr val="E6C293"/>
          </a:solidFill>
        </p:grpSpPr>
        <p:sp>
          <p:nvSpPr>
            <p:cNvPr id="165" name="Freeform: Shape 164">
              <a:extLst>
                <a:ext uri="{FF2B5EF4-FFF2-40B4-BE49-F238E27FC236}">
                  <a16:creationId xmlns:a16="http://schemas.microsoft.com/office/drawing/2014/main" id="{6BDD0A25-7BB9-943B-023F-2C164A6DEA81}"/>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166" name="Freeform: Shape 165">
              <a:extLst>
                <a:ext uri="{FF2B5EF4-FFF2-40B4-BE49-F238E27FC236}">
                  <a16:creationId xmlns:a16="http://schemas.microsoft.com/office/drawing/2014/main" id="{230DF430-D1DE-781A-A8E9-9852A9608E9B}"/>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167" name="PHẠM DUYÊN 26 - 9Slide.vn">
            <a:extLst>
              <a:ext uri="{FF2B5EF4-FFF2-40B4-BE49-F238E27FC236}">
                <a16:creationId xmlns:a16="http://schemas.microsoft.com/office/drawing/2014/main" id="{A8BCE44A-587D-C008-928B-5207A5C0F7A9}"/>
              </a:ext>
            </a:extLst>
          </p:cNvPr>
          <p:cNvGrpSpPr/>
          <p:nvPr userDrawn="1"/>
        </p:nvGrpSpPr>
        <p:grpSpPr>
          <a:xfrm>
            <a:off x="9786994" y="1951554"/>
            <a:ext cx="263457" cy="263455"/>
            <a:chOff x="7239000" y="3792855"/>
            <a:chExt cx="163830" cy="163829"/>
          </a:xfrm>
          <a:solidFill>
            <a:srgbClr val="E6C293"/>
          </a:solidFill>
        </p:grpSpPr>
        <p:sp>
          <p:nvSpPr>
            <p:cNvPr id="168" name="Freeform: Shape 167">
              <a:extLst>
                <a:ext uri="{FF2B5EF4-FFF2-40B4-BE49-F238E27FC236}">
                  <a16:creationId xmlns:a16="http://schemas.microsoft.com/office/drawing/2014/main" id="{9761BA60-8F5E-3E73-1C59-C3BFEDEFFD61}"/>
                </a:ext>
              </a:extLst>
            </p:cNvPr>
            <p:cNvSpPr/>
            <p:nvPr/>
          </p:nvSpPr>
          <p:spPr>
            <a:xfrm>
              <a:off x="7303769" y="3792855"/>
              <a:ext cx="34290" cy="163829"/>
            </a:xfrm>
            <a:custGeom>
              <a:avLst/>
              <a:gdLst>
                <a:gd name="connsiteX0" fmla="*/ 17145 w 34290"/>
                <a:gd name="connsiteY0" fmla="*/ 0 h 163829"/>
                <a:gd name="connsiteX1" fmla="*/ 30480 w 34290"/>
                <a:gd name="connsiteY1" fmla="*/ 40957 h 163829"/>
                <a:gd name="connsiteX2" fmla="*/ 34290 w 34290"/>
                <a:gd name="connsiteY2" fmla="*/ 81915 h 163829"/>
                <a:gd name="connsiteX3" fmla="*/ 30480 w 34290"/>
                <a:gd name="connsiteY3" fmla="*/ 122872 h 163829"/>
                <a:gd name="connsiteX4" fmla="*/ 17145 w 34290"/>
                <a:gd name="connsiteY4" fmla="*/ 163830 h 163829"/>
                <a:gd name="connsiteX5" fmla="*/ 3810 w 34290"/>
                <a:gd name="connsiteY5" fmla="*/ 122872 h 163829"/>
                <a:gd name="connsiteX6" fmla="*/ 0 w 34290"/>
                <a:gd name="connsiteY6" fmla="*/ 81915 h 163829"/>
                <a:gd name="connsiteX7" fmla="*/ 3810 w 34290"/>
                <a:gd name="connsiteY7" fmla="*/ 40957 h 163829"/>
                <a:gd name="connsiteX8" fmla="*/ 17145 w 34290"/>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 h="163829">
                  <a:moveTo>
                    <a:pt x="17145" y="0"/>
                  </a:moveTo>
                  <a:cubicBezTo>
                    <a:pt x="24765" y="13335"/>
                    <a:pt x="27623" y="26670"/>
                    <a:pt x="30480" y="40957"/>
                  </a:cubicBezTo>
                  <a:cubicBezTo>
                    <a:pt x="33338" y="54292"/>
                    <a:pt x="34290" y="67627"/>
                    <a:pt x="34290" y="81915"/>
                  </a:cubicBezTo>
                  <a:cubicBezTo>
                    <a:pt x="34290" y="95250"/>
                    <a:pt x="33338" y="108585"/>
                    <a:pt x="30480" y="122872"/>
                  </a:cubicBezTo>
                  <a:cubicBezTo>
                    <a:pt x="27623" y="136207"/>
                    <a:pt x="23813" y="149542"/>
                    <a:pt x="17145" y="163830"/>
                  </a:cubicBezTo>
                  <a:cubicBezTo>
                    <a:pt x="9525" y="150495"/>
                    <a:pt x="5715" y="137160"/>
                    <a:pt x="3810" y="122872"/>
                  </a:cubicBezTo>
                  <a:cubicBezTo>
                    <a:pt x="953" y="109538"/>
                    <a:pt x="0" y="96202"/>
                    <a:pt x="0" y="81915"/>
                  </a:cubicBezTo>
                  <a:cubicBezTo>
                    <a:pt x="0" y="68580"/>
                    <a:pt x="953" y="55245"/>
                    <a:pt x="3810" y="40957"/>
                  </a:cubicBezTo>
                  <a:cubicBezTo>
                    <a:pt x="6668" y="27622"/>
                    <a:pt x="10478"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169" name="Freeform: Shape 168">
              <a:extLst>
                <a:ext uri="{FF2B5EF4-FFF2-40B4-BE49-F238E27FC236}">
                  <a16:creationId xmlns:a16="http://schemas.microsoft.com/office/drawing/2014/main" id="{DD91F8A9-51B5-455E-F471-C66FC9C6F047}"/>
                </a:ext>
              </a:extLst>
            </p:cNvPr>
            <p:cNvSpPr/>
            <p:nvPr/>
          </p:nvSpPr>
          <p:spPr>
            <a:xfrm>
              <a:off x="7239000" y="3856672"/>
              <a:ext cx="163830" cy="34290"/>
            </a:xfrm>
            <a:custGeom>
              <a:avLst/>
              <a:gdLst>
                <a:gd name="connsiteX0" fmla="*/ 163830 w 163830"/>
                <a:gd name="connsiteY0" fmla="*/ 17145 h 34290"/>
                <a:gd name="connsiteX1" fmla="*/ 122872 w 163830"/>
                <a:gd name="connsiteY1" fmla="*/ 30480 h 34290"/>
                <a:gd name="connsiteX2" fmla="*/ 81915 w 163830"/>
                <a:gd name="connsiteY2" fmla="*/ 34290 h 34290"/>
                <a:gd name="connsiteX3" fmla="*/ 40957 w 163830"/>
                <a:gd name="connsiteY3" fmla="*/ 30480 h 34290"/>
                <a:gd name="connsiteX4" fmla="*/ 0 w 163830"/>
                <a:gd name="connsiteY4" fmla="*/ 17145 h 34290"/>
                <a:gd name="connsiteX5" fmla="*/ 40957 w 163830"/>
                <a:gd name="connsiteY5" fmla="*/ 3810 h 34290"/>
                <a:gd name="connsiteX6" fmla="*/ 81915 w 163830"/>
                <a:gd name="connsiteY6" fmla="*/ 0 h 34290"/>
                <a:gd name="connsiteX7" fmla="*/ 122872 w 163830"/>
                <a:gd name="connsiteY7" fmla="*/ 3810 h 34290"/>
                <a:gd name="connsiteX8" fmla="*/ 163830 w 163830"/>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90">
                  <a:moveTo>
                    <a:pt x="163830" y="17145"/>
                  </a:moveTo>
                  <a:cubicBezTo>
                    <a:pt x="150495" y="24765"/>
                    <a:pt x="137160" y="27622"/>
                    <a:pt x="122872" y="30480"/>
                  </a:cubicBezTo>
                  <a:cubicBezTo>
                    <a:pt x="109538" y="33338"/>
                    <a:pt x="96203" y="34290"/>
                    <a:pt x="81915" y="34290"/>
                  </a:cubicBezTo>
                  <a:cubicBezTo>
                    <a:pt x="68580" y="34290"/>
                    <a:pt x="55245" y="33338"/>
                    <a:pt x="40957" y="30480"/>
                  </a:cubicBezTo>
                  <a:cubicBezTo>
                    <a:pt x="27622" y="27622"/>
                    <a:pt x="14288" y="23813"/>
                    <a:pt x="0" y="17145"/>
                  </a:cubicBezTo>
                  <a:cubicBezTo>
                    <a:pt x="13335" y="9525"/>
                    <a:pt x="26670" y="5715"/>
                    <a:pt x="40957" y="3810"/>
                  </a:cubicBezTo>
                  <a:cubicBezTo>
                    <a:pt x="54293" y="953"/>
                    <a:pt x="67628" y="0"/>
                    <a:pt x="81915" y="0"/>
                  </a:cubicBezTo>
                  <a:cubicBezTo>
                    <a:pt x="95250" y="0"/>
                    <a:pt x="108585" y="953"/>
                    <a:pt x="122872" y="3810"/>
                  </a:cubicBezTo>
                  <a:cubicBezTo>
                    <a:pt x="136207" y="6668"/>
                    <a:pt x="149543"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170" name="PHẠM DUYÊN 27 - 9Slide.vn">
            <a:extLst>
              <a:ext uri="{FF2B5EF4-FFF2-40B4-BE49-F238E27FC236}">
                <a16:creationId xmlns:a16="http://schemas.microsoft.com/office/drawing/2014/main" id="{EFE022E4-2696-54E4-184B-69942EDCDEFB}"/>
              </a:ext>
            </a:extLst>
          </p:cNvPr>
          <p:cNvGrpSpPr/>
          <p:nvPr userDrawn="1"/>
        </p:nvGrpSpPr>
        <p:grpSpPr>
          <a:xfrm>
            <a:off x="8321930" y="1027899"/>
            <a:ext cx="153172" cy="153172"/>
            <a:chOff x="6885622" y="2824162"/>
            <a:chExt cx="95250" cy="95250"/>
          </a:xfrm>
          <a:solidFill>
            <a:srgbClr val="E6C293"/>
          </a:solidFill>
        </p:grpSpPr>
        <p:sp>
          <p:nvSpPr>
            <p:cNvPr id="171" name="Freeform: Shape 170">
              <a:extLst>
                <a:ext uri="{FF2B5EF4-FFF2-40B4-BE49-F238E27FC236}">
                  <a16:creationId xmlns:a16="http://schemas.microsoft.com/office/drawing/2014/main" id="{67294DD1-4961-9B6A-07FB-FA25E1165EAE}"/>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72" name="Freeform: Shape 171">
              <a:extLst>
                <a:ext uri="{FF2B5EF4-FFF2-40B4-BE49-F238E27FC236}">
                  <a16:creationId xmlns:a16="http://schemas.microsoft.com/office/drawing/2014/main" id="{58A9A50A-C227-D36F-246E-26232A2FE3FD}"/>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73" name="PHẠM DUYÊN 28 - 9Slide.vn">
            <a:extLst>
              <a:ext uri="{FF2B5EF4-FFF2-40B4-BE49-F238E27FC236}">
                <a16:creationId xmlns:a16="http://schemas.microsoft.com/office/drawing/2014/main" id="{6CCFC4BF-B27C-4BC2-A444-698C9CF5E5C7}"/>
              </a:ext>
            </a:extLst>
          </p:cNvPr>
          <p:cNvSpPr/>
          <p:nvPr userDrawn="1"/>
        </p:nvSpPr>
        <p:spPr>
          <a:xfrm>
            <a:off x="8672167" y="1944456"/>
            <a:ext cx="48248" cy="49014"/>
          </a:xfrm>
          <a:custGeom>
            <a:avLst/>
            <a:gdLst>
              <a:gd name="connsiteX0" fmla="*/ 15002 w 30003"/>
              <a:gd name="connsiteY0" fmla="*/ 30480 h 30479"/>
              <a:gd name="connsiteX1" fmla="*/ 15002 w 30003"/>
              <a:gd name="connsiteY1" fmla="*/ 0 h 30479"/>
              <a:gd name="connsiteX2" fmla="*/ 15002 w 30003"/>
              <a:gd name="connsiteY2" fmla="*/ 30480 h 30479"/>
              <a:gd name="connsiteX3" fmla="*/ 15002 w 30003"/>
              <a:gd name="connsiteY3" fmla="*/ 30480 h 30479"/>
            </a:gdLst>
            <a:ahLst/>
            <a:cxnLst>
              <a:cxn ang="0">
                <a:pos x="connsiteX0" y="connsiteY0"/>
              </a:cxn>
              <a:cxn ang="0">
                <a:pos x="connsiteX1" y="connsiteY1"/>
              </a:cxn>
              <a:cxn ang="0">
                <a:pos x="connsiteX2" y="connsiteY2"/>
              </a:cxn>
              <a:cxn ang="0">
                <a:pos x="connsiteX3" y="connsiteY3"/>
              </a:cxn>
            </a:cxnLst>
            <a:rect l="l" t="t" r="r" b="b"/>
            <a:pathLst>
              <a:path w="30003" h="30479">
                <a:moveTo>
                  <a:pt x="15002" y="30480"/>
                </a:moveTo>
                <a:cubicBezTo>
                  <a:pt x="35004" y="30480"/>
                  <a:pt x="35004" y="0"/>
                  <a:pt x="15002" y="0"/>
                </a:cubicBezTo>
                <a:cubicBezTo>
                  <a:pt x="-5001" y="0"/>
                  <a:pt x="-5001" y="30480"/>
                  <a:pt x="15002" y="30480"/>
                </a:cubicBezTo>
                <a:lnTo>
                  <a:pt x="15002" y="30480"/>
                </a:lnTo>
                <a:close/>
              </a:path>
            </a:pathLst>
          </a:custGeom>
          <a:solidFill>
            <a:srgbClr val="FFFFFF"/>
          </a:solidFill>
          <a:ln w="9525" cap="flat">
            <a:noFill/>
            <a:prstDash val="solid"/>
            <a:miter/>
          </a:ln>
        </p:spPr>
        <p:txBody>
          <a:bodyPr rtlCol="0" anchor="ctr"/>
          <a:lstStyle/>
          <a:p>
            <a:endParaRPr lang="en-US" sz="1800"/>
          </a:p>
        </p:txBody>
      </p:sp>
      <p:sp>
        <p:nvSpPr>
          <p:cNvPr id="174" name="PHẠM DUYÊN 29 - 9Slide.vn">
            <a:extLst>
              <a:ext uri="{FF2B5EF4-FFF2-40B4-BE49-F238E27FC236}">
                <a16:creationId xmlns:a16="http://schemas.microsoft.com/office/drawing/2014/main" id="{E9011883-0B96-D72B-B001-4E7F0F91F3B7}"/>
              </a:ext>
            </a:extLst>
          </p:cNvPr>
          <p:cNvSpPr/>
          <p:nvPr userDrawn="1"/>
        </p:nvSpPr>
        <p:spPr>
          <a:xfrm>
            <a:off x="9720283" y="1966694"/>
            <a:ext cx="48248" cy="49014"/>
          </a:xfrm>
          <a:custGeom>
            <a:avLst/>
            <a:gdLst>
              <a:gd name="connsiteX0" fmla="*/ 15002 w 30003"/>
              <a:gd name="connsiteY0" fmla="*/ 30480 h 30479"/>
              <a:gd name="connsiteX1" fmla="*/ 15002 w 30003"/>
              <a:gd name="connsiteY1" fmla="*/ 0 h 30479"/>
              <a:gd name="connsiteX2" fmla="*/ 15002 w 30003"/>
              <a:gd name="connsiteY2" fmla="*/ 30480 h 30479"/>
              <a:gd name="connsiteX3" fmla="*/ 15002 w 30003"/>
              <a:gd name="connsiteY3" fmla="*/ 30480 h 30479"/>
            </a:gdLst>
            <a:ahLst/>
            <a:cxnLst>
              <a:cxn ang="0">
                <a:pos x="connsiteX0" y="connsiteY0"/>
              </a:cxn>
              <a:cxn ang="0">
                <a:pos x="connsiteX1" y="connsiteY1"/>
              </a:cxn>
              <a:cxn ang="0">
                <a:pos x="connsiteX2" y="connsiteY2"/>
              </a:cxn>
              <a:cxn ang="0">
                <a:pos x="connsiteX3" y="connsiteY3"/>
              </a:cxn>
            </a:cxnLst>
            <a:rect l="l" t="t" r="r" b="b"/>
            <a:pathLst>
              <a:path w="30003" h="30479">
                <a:moveTo>
                  <a:pt x="15002" y="30480"/>
                </a:moveTo>
                <a:cubicBezTo>
                  <a:pt x="35004" y="30480"/>
                  <a:pt x="35004" y="0"/>
                  <a:pt x="15002" y="0"/>
                </a:cubicBezTo>
                <a:cubicBezTo>
                  <a:pt x="-5001" y="0"/>
                  <a:pt x="-5001" y="30480"/>
                  <a:pt x="15002" y="30480"/>
                </a:cubicBezTo>
                <a:lnTo>
                  <a:pt x="15002" y="30480"/>
                </a:lnTo>
                <a:close/>
              </a:path>
            </a:pathLst>
          </a:custGeom>
          <a:solidFill>
            <a:srgbClr val="FFFFFF"/>
          </a:solidFill>
          <a:ln w="9525" cap="flat">
            <a:noFill/>
            <a:prstDash val="solid"/>
            <a:miter/>
          </a:ln>
        </p:spPr>
        <p:txBody>
          <a:bodyPr rtlCol="0" anchor="ctr"/>
          <a:lstStyle/>
          <a:p>
            <a:endParaRPr lang="en-US" sz="1800"/>
          </a:p>
        </p:txBody>
      </p:sp>
      <p:sp>
        <p:nvSpPr>
          <p:cNvPr id="175" name="PHẠM DUYÊN 30 - 9Slide.vn">
            <a:extLst>
              <a:ext uri="{FF2B5EF4-FFF2-40B4-BE49-F238E27FC236}">
                <a16:creationId xmlns:a16="http://schemas.microsoft.com/office/drawing/2014/main" id="{98346172-4988-40CF-02FB-821522062E84}"/>
              </a:ext>
            </a:extLst>
          </p:cNvPr>
          <p:cNvSpPr/>
          <p:nvPr userDrawn="1"/>
        </p:nvSpPr>
        <p:spPr>
          <a:xfrm>
            <a:off x="11035774" y="302039"/>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76" name="PHẠM DUYÊN 31 - 9Slide.vn">
            <a:extLst>
              <a:ext uri="{FF2B5EF4-FFF2-40B4-BE49-F238E27FC236}">
                <a16:creationId xmlns:a16="http://schemas.microsoft.com/office/drawing/2014/main" id="{E282D6D8-22AF-16BC-356A-7998E30FB8D7}"/>
              </a:ext>
            </a:extLst>
          </p:cNvPr>
          <p:cNvSpPr/>
          <p:nvPr userDrawn="1"/>
        </p:nvSpPr>
        <p:spPr>
          <a:xfrm>
            <a:off x="9217720" y="340312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77" name="PHẠM DUYÊN 32 - 9Slide.vn">
            <a:extLst>
              <a:ext uri="{FF2B5EF4-FFF2-40B4-BE49-F238E27FC236}">
                <a16:creationId xmlns:a16="http://schemas.microsoft.com/office/drawing/2014/main" id="{14383360-8467-FC59-893B-157ABC668793}"/>
              </a:ext>
            </a:extLst>
          </p:cNvPr>
          <p:cNvSpPr/>
          <p:nvPr userDrawn="1"/>
        </p:nvSpPr>
        <p:spPr>
          <a:xfrm>
            <a:off x="9109500" y="1496655"/>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E6C293"/>
          </a:solidFill>
          <a:ln w="9525" cap="flat">
            <a:noFill/>
            <a:prstDash val="solid"/>
            <a:miter/>
          </a:ln>
        </p:spPr>
        <p:txBody>
          <a:bodyPr rtlCol="0" anchor="ctr"/>
          <a:lstStyle/>
          <a:p>
            <a:endParaRPr lang="en-US" sz="1800"/>
          </a:p>
        </p:txBody>
      </p:sp>
      <p:sp>
        <p:nvSpPr>
          <p:cNvPr id="178" name="PHẠM DUYÊN 33 - 9Slide.vn">
            <a:extLst>
              <a:ext uri="{FF2B5EF4-FFF2-40B4-BE49-F238E27FC236}">
                <a16:creationId xmlns:a16="http://schemas.microsoft.com/office/drawing/2014/main" id="{84B54BC1-65B6-35CF-A851-96CD2FF76FDB}"/>
              </a:ext>
            </a:extLst>
          </p:cNvPr>
          <p:cNvSpPr/>
          <p:nvPr userDrawn="1"/>
        </p:nvSpPr>
        <p:spPr>
          <a:xfrm>
            <a:off x="9410443" y="874013"/>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79" name="PHẠM DUYÊN 34 - 9Slide.vn">
            <a:extLst>
              <a:ext uri="{FF2B5EF4-FFF2-40B4-BE49-F238E27FC236}">
                <a16:creationId xmlns:a16="http://schemas.microsoft.com/office/drawing/2014/main" id="{A79D20C3-E567-4D6E-716B-85F4E024EB9F}"/>
              </a:ext>
            </a:extLst>
          </p:cNvPr>
          <p:cNvSpPr/>
          <p:nvPr userDrawn="1"/>
        </p:nvSpPr>
        <p:spPr>
          <a:xfrm>
            <a:off x="9786993" y="2860539"/>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80" name="PHẠM DUYÊN 35 - 9Slide.vn">
            <a:extLst>
              <a:ext uri="{FF2B5EF4-FFF2-40B4-BE49-F238E27FC236}">
                <a16:creationId xmlns:a16="http://schemas.microsoft.com/office/drawing/2014/main" id="{988A723B-E708-6E6F-8A93-A6F1A8C4CD17}"/>
              </a:ext>
            </a:extLst>
          </p:cNvPr>
          <p:cNvSpPr/>
          <p:nvPr userDrawn="1"/>
        </p:nvSpPr>
        <p:spPr>
          <a:xfrm>
            <a:off x="10300833" y="376071"/>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81" name="PHẠM DUYÊN 36 - 9Slide.vn">
            <a:extLst>
              <a:ext uri="{FF2B5EF4-FFF2-40B4-BE49-F238E27FC236}">
                <a16:creationId xmlns:a16="http://schemas.microsoft.com/office/drawing/2014/main" id="{8FBEA8EA-978E-0D21-6FFB-E37D0435E1E1}"/>
              </a:ext>
            </a:extLst>
          </p:cNvPr>
          <p:cNvGrpSpPr/>
          <p:nvPr userDrawn="1"/>
        </p:nvGrpSpPr>
        <p:grpSpPr>
          <a:xfrm>
            <a:off x="5699585" y="5522800"/>
            <a:ext cx="263457" cy="263457"/>
            <a:chOff x="6532244" y="1945004"/>
            <a:chExt cx="163830" cy="163830"/>
          </a:xfrm>
          <a:solidFill>
            <a:srgbClr val="E6C293"/>
          </a:solidFill>
        </p:grpSpPr>
        <p:sp>
          <p:nvSpPr>
            <p:cNvPr id="182" name="Freeform: Shape 181">
              <a:extLst>
                <a:ext uri="{FF2B5EF4-FFF2-40B4-BE49-F238E27FC236}">
                  <a16:creationId xmlns:a16="http://schemas.microsoft.com/office/drawing/2014/main" id="{D44F2190-6090-C01C-3D25-A808639FE343}"/>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183" name="Freeform: Shape 182">
              <a:extLst>
                <a:ext uri="{FF2B5EF4-FFF2-40B4-BE49-F238E27FC236}">
                  <a16:creationId xmlns:a16="http://schemas.microsoft.com/office/drawing/2014/main" id="{8E8B940B-E11E-ABED-AA7F-BA0794DEDC29}"/>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184" name="PHẠM DUYÊN 37 - 9Slide.vn">
            <a:extLst>
              <a:ext uri="{FF2B5EF4-FFF2-40B4-BE49-F238E27FC236}">
                <a16:creationId xmlns:a16="http://schemas.microsoft.com/office/drawing/2014/main" id="{23A38E21-6469-1AA9-6AC2-E94A34D6994E}"/>
              </a:ext>
            </a:extLst>
          </p:cNvPr>
          <p:cNvGrpSpPr/>
          <p:nvPr userDrawn="1"/>
        </p:nvGrpSpPr>
        <p:grpSpPr>
          <a:xfrm>
            <a:off x="7671710" y="6326912"/>
            <a:ext cx="153172" cy="153172"/>
            <a:chOff x="6885622" y="2824162"/>
            <a:chExt cx="95250" cy="95250"/>
          </a:xfrm>
          <a:solidFill>
            <a:srgbClr val="E6C293"/>
          </a:solidFill>
        </p:grpSpPr>
        <p:sp>
          <p:nvSpPr>
            <p:cNvPr id="185" name="Freeform: Shape 184">
              <a:extLst>
                <a:ext uri="{FF2B5EF4-FFF2-40B4-BE49-F238E27FC236}">
                  <a16:creationId xmlns:a16="http://schemas.microsoft.com/office/drawing/2014/main" id="{958AB38C-9D56-EA2D-D78B-2B74F15A8BA2}"/>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86" name="Freeform: Shape 185">
              <a:extLst>
                <a:ext uri="{FF2B5EF4-FFF2-40B4-BE49-F238E27FC236}">
                  <a16:creationId xmlns:a16="http://schemas.microsoft.com/office/drawing/2014/main" id="{BD6E2B8A-32F2-45F3-9353-65375EEE048E}"/>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87" name="PHẠM DUYÊN 38 - 9Slide.vn">
            <a:extLst>
              <a:ext uri="{FF2B5EF4-FFF2-40B4-BE49-F238E27FC236}">
                <a16:creationId xmlns:a16="http://schemas.microsoft.com/office/drawing/2014/main" id="{D90C97B5-9F10-BDC0-20FE-E84C619C690B}"/>
              </a:ext>
            </a:extLst>
          </p:cNvPr>
          <p:cNvSpPr/>
          <p:nvPr userDrawn="1"/>
        </p:nvSpPr>
        <p:spPr>
          <a:xfrm>
            <a:off x="8546375" y="56646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88" name="PHẠM DUYÊN 39 - 9Slide.vn">
            <a:extLst>
              <a:ext uri="{FF2B5EF4-FFF2-40B4-BE49-F238E27FC236}">
                <a16:creationId xmlns:a16="http://schemas.microsoft.com/office/drawing/2014/main" id="{04FC0C7C-A424-00A7-E6E0-AAB906940B90}"/>
              </a:ext>
            </a:extLst>
          </p:cNvPr>
          <p:cNvSpPr/>
          <p:nvPr userDrawn="1"/>
        </p:nvSpPr>
        <p:spPr>
          <a:xfrm>
            <a:off x="8760223" y="61730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89" name="PHẠM DUYÊN 40 - 9Slide.vn">
            <a:extLst>
              <a:ext uri="{FF2B5EF4-FFF2-40B4-BE49-F238E27FC236}">
                <a16:creationId xmlns:a16="http://schemas.microsoft.com/office/drawing/2014/main" id="{8054F135-A62F-279D-54BD-BF0924B63AF6}"/>
              </a:ext>
            </a:extLst>
          </p:cNvPr>
          <p:cNvSpPr/>
          <p:nvPr userDrawn="1"/>
        </p:nvSpPr>
        <p:spPr>
          <a:xfrm>
            <a:off x="7811434" y="573865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90" name="PHẠM DUYÊN 41 - 9Slide.vn">
            <a:extLst>
              <a:ext uri="{FF2B5EF4-FFF2-40B4-BE49-F238E27FC236}">
                <a16:creationId xmlns:a16="http://schemas.microsoft.com/office/drawing/2014/main" id="{AD28E8EF-A902-496F-3EAF-FF489C4CE0F0}"/>
              </a:ext>
            </a:extLst>
          </p:cNvPr>
          <p:cNvGrpSpPr/>
          <p:nvPr userDrawn="1"/>
        </p:nvGrpSpPr>
        <p:grpSpPr>
          <a:xfrm>
            <a:off x="3890875" y="6319212"/>
            <a:ext cx="153172" cy="153172"/>
            <a:chOff x="6885622" y="2824162"/>
            <a:chExt cx="95250" cy="95250"/>
          </a:xfrm>
          <a:solidFill>
            <a:srgbClr val="E6C293"/>
          </a:solidFill>
        </p:grpSpPr>
        <p:sp>
          <p:nvSpPr>
            <p:cNvPr id="191" name="Freeform: Shape 190">
              <a:extLst>
                <a:ext uri="{FF2B5EF4-FFF2-40B4-BE49-F238E27FC236}">
                  <a16:creationId xmlns:a16="http://schemas.microsoft.com/office/drawing/2014/main" id="{D4A6143C-034C-2953-078A-0981990582D5}"/>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92" name="Freeform: Shape 191">
              <a:extLst>
                <a:ext uri="{FF2B5EF4-FFF2-40B4-BE49-F238E27FC236}">
                  <a16:creationId xmlns:a16="http://schemas.microsoft.com/office/drawing/2014/main" id="{ED0CE083-3F04-22C4-7664-B75C213AEFD4}"/>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93" name="PHẠM DUYÊN 42 - 9Slide.vn">
            <a:extLst>
              <a:ext uri="{FF2B5EF4-FFF2-40B4-BE49-F238E27FC236}">
                <a16:creationId xmlns:a16="http://schemas.microsoft.com/office/drawing/2014/main" id="{73DEE399-C90C-0861-EEFF-38F9EB088F75}"/>
              </a:ext>
            </a:extLst>
          </p:cNvPr>
          <p:cNvSpPr/>
          <p:nvPr userDrawn="1"/>
        </p:nvSpPr>
        <p:spPr>
          <a:xfrm>
            <a:off x="4765540" y="56569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94" name="PHẠM DUYÊN 43 - 9Slide.vn">
            <a:extLst>
              <a:ext uri="{FF2B5EF4-FFF2-40B4-BE49-F238E27FC236}">
                <a16:creationId xmlns:a16="http://schemas.microsoft.com/office/drawing/2014/main" id="{6A995B59-F546-5CC6-1F4E-0A2E0EC395FC}"/>
              </a:ext>
            </a:extLst>
          </p:cNvPr>
          <p:cNvSpPr/>
          <p:nvPr userDrawn="1"/>
        </p:nvSpPr>
        <p:spPr>
          <a:xfrm>
            <a:off x="4979388" y="61653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95" name="PHẠM DUYÊN 44 - 9Slide.vn">
            <a:extLst>
              <a:ext uri="{FF2B5EF4-FFF2-40B4-BE49-F238E27FC236}">
                <a16:creationId xmlns:a16="http://schemas.microsoft.com/office/drawing/2014/main" id="{7A77425E-2D7D-1544-20C4-D0E6E2CED777}"/>
              </a:ext>
            </a:extLst>
          </p:cNvPr>
          <p:cNvSpPr/>
          <p:nvPr userDrawn="1"/>
        </p:nvSpPr>
        <p:spPr>
          <a:xfrm>
            <a:off x="4857650" y="5918456"/>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96" name="PHẠM DUYÊN 45 - 9Slide.vn">
            <a:extLst>
              <a:ext uri="{FF2B5EF4-FFF2-40B4-BE49-F238E27FC236}">
                <a16:creationId xmlns:a16="http://schemas.microsoft.com/office/drawing/2014/main" id="{0ED4F1A2-E0E4-4850-7681-23B782CEAF95}"/>
              </a:ext>
            </a:extLst>
          </p:cNvPr>
          <p:cNvGrpSpPr/>
          <p:nvPr userDrawn="1"/>
        </p:nvGrpSpPr>
        <p:grpSpPr>
          <a:xfrm>
            <a:off x="1961589" y="153211"/>
            <a:ext cx="263457" cy="263457"/>
            <a:chOff x="6532244" y="1945004"/>
            <a:chExt cx="163830" cy="163830"/>
          </a:xfrm>
          <a:solidFill>
            <a:srgbClr val="E6C293"/>
          </a:solidFill>
        </p:grpSpPr>
        <p:sp>
          <p:nvSpPr>
            <p:cNvPr id="197" name="Freeform: Shape 196">
              <a:extLst>
                <a:ext uri="{FF2B5EF4-FFF2-40B4-BE49-F238E27FC236}">
                  <a16:creationId xmlns:a16="http://schemas.microsoft.com/office/drawing/2014/main" id="{D401D391-DFA5-C89F-713D-2896C4588A4D}"/>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198" name="Freeform: Shape 197">
              <a:extLst>
                <a:ext uri="{FF2B5EF4-FFF2-40B4-BE49-F238E27FC236}">
                  <a16:creationId xmlns:a16="http://schemas.microsoft.com/office/drawing/2014/main" id="{61F2B16D-D18B-D1AD-F904-B0F49FFAB881}"/>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199" name="PHẠM DUYÊN 46 - 9Slide.vn">
            <a:extLst>
              <a:ext uri="{FF2B5EF4-FFF2-40B4-BE49-F238E27FC236}">
                <a16:creationId xmlns:a16="http://schemas.microsoft.com/office/drawing/2014/main" id="{EFF47C2D-22C8-68B9-ECA4-2992B6AF7ECF}"/>
              </a:ext>
            </a:extLst>
          </p:cNvPr>
          <p:cNvGrpSpPr/>
          <p:nvPr userDrawn="1"/>
        </p:nvGrpSpPr>
        <p:grpSpPr>
          <a:xfrm>
            <a:off x="2511589" y="1525088"/>
            <a:ext cx="153172" cy="153172"/>
            <a:chOff x="6885622" y="2824162"/>
            <a:chExt cx="95250" cy="95250"/>
          </a:xfrm>
          <a:solidFill>
            <a:srgbClr val="E6C293"/>
          </a:solidFill>
        </p:grpSpPr>
        <p:sp>
          <p:nvSpPr>
            <p:cNvPr id="200" name="Freeform: Shape 199">
              <a:extLst>
                <a:ext uri="{FF2B5EF4-FFF2-40B4-BE49-F238E27FC236}">
                  <a16:creationId xmlns:a16="http://schemas.microsoft.com/office/drawing/2014/main" id="{86C38913-1C3B-A3D5-C77B-8642847EB737}"/>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201" name="Freeform: Shape 200">
              <a:extLst>
                <a:ext uri="{FF2B5EF4-FFF2-40B4-BE49-F238E27FC236}">
                  <a16:creationId xmlns:a16="http://schemas.microsoft.com/office/drawing/2014/main" id="{458F9122-BE75-6094-F8EE-B63D561DCB33}"/>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202" name="PHẠM DUYÊN 47 - 9Slide.vn">
            <a:extLst>
              <a:ext uri="{FF2B5EF4-FFF2-40B4-BE49-F238E27FC236}">
                <a16:creationId xmlns:a16="http://schemas.microsoft.com/office/drawing/2014/main" id="{3305DB88-ECCF-D04B-E342-6FD3B4A5D135}"/>
              </a:ext>
            </a:extLst>
          </p:cNvPr>
          <p:cNvSpPr/>
          <p:nvPr userDrawn="1"/>
        </p:nvSpPr>
        <p:spPr>
          <a:xfrm>
            <a:off x="3386254" y="862802"/>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203" name="PHẠM DUYÊN 48 - 9Slide.vn">
            <a:extLst>
              <a:ext uri="{FF2B5EF4-FFF2-40B4-BE49-F238E27FC236}">
                <a16:creationId xmlns:a16="http://schemas.microsoft.com/office/drawing/2014/main" id="{97D2DE28-4799-B5E7-C372-8085F35C7CB8}"/>
              </a:ext>
            </a:extLst>
          </p:cNvPr>
          <p:cNvSpPr/>
          <p:nvPr userDrawn="1"/>
        </p:nvSpPr>
        <p:spPr>
          <a:xfrm>
            <a:off x="3600102" y="1371202"/>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204" name="PHẠM DUYÊN 49 - 9Slide.vn">
            <a:extLst>
              <a:ext uri="{FF2B5EF4-FFF2-40B4-BE49-F238E27FC236}">
                <a16:creationId xmlns:a16="http://schemas.microsoft.com/office/drawing/2014/main" id="{425B82E7-B445-2B95-5ECB-5F1463C73930}"/>
              </a:ext>
            </a:extLst>
          </p:cNvPr>
          <p:cNvSpPr/>
          <p:nvPr userDrawn="1"/>
        </p:nvSpPr>
        <p:spPr>
          <a:xfrm>
            <a:off x="2651313" y="936834"/>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205" name="PHẠM DUYÊN 50 - 9Slide.vn">
            <a:extLst>
              <a:ext uri="{FF2B5EF4-FFF2-40B4-BE49-F238E27FC236}">
                <a16:creationId xmlns:a16="http://schemas.microsoft.com/office/drawing/2014/main" id="{B3B44433-B2BB-5145-68E8-053F98983998}"/>
              </a:ext>
            </a:extLst>
          </p:cNvPr>
          <p:cNvGrpSpPr/>
          <p:nvPr userDrawn="1"/>
        </p:nvGrpSpPr>
        <p:grpSpPr>
          <a:xfrm>
            <a:off x="4794425" y="1121740"/>
            <a:ext cx="153172" cy="153172"/>
            <a:chOff x="6885622" y="2824162"/>
            <a:chExt cx="95250" cy="95250"/>
          </a:xfrm>
          <a:solidFill>
            <a:srgbClr val="E6C293"/>
          </a:solidFill>
        </p:grpSpPr>
        <p:sp>
          <p:nvSpPr>
            <p:cNvPr id="206" name="Freeform: Shape 205">
              <a:extLst>
                <a:ext uri="{FF2B5EF4-FFF2-40B4-BE49-F238E27FC236}">
                  <a16:creationId xmlns:a16="http://schemas.microsoft.com/office/drawing/2014/main" id="{872665F9-51F7-0689-0F06-392A20B4A32A}"/>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207" name="Freeform: Shape 206">
              <a:extLst>
                <a:ext uri="{FF2B5EF4-FFF2-40B4-BE49-F238E27FC236}">
                  <a16:creationId xmlns:a16="http://schemas.microsoft.com/office/drawing/2014/main" id="{00185509-E717-CFB2-11A4-DBA017580579}"/>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208" name="PHẠM DUYÊN 51 - 9Slide.vn">
            <a:extLst>
              <a:ext uri="{FF2B5EF4-FFF2-40B4-BE49-F238E27FC236}">
                <a16:creationId xmlns:a16="http://schemas.microsoft.com/office/drawing/2014/main" id="{6965D21A-6DAB-96BA-3732-5EA2D7D2C7F9}"/>
              </a:ext>
            </a:extLst>
          </p:cNvPr>
          <p:cNvSpPr/>
          <p:nvPr userDrawn="1"/>
        </p:nvSpPr>
        <p:spPr>
          <a:xfrm>
            <a:off x="8017316" y="763983"/>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209" name="PHẠM DUYÊN 52 - 9Slide.vn">
            <a:extLst>
              <a:ext uri="{FF2B5EF4-FFF2-40B4-BE49-F238E27FC236}">
                <a16:creationId xmlns:a16="http://schemas.microsoft.com/office/drawing/2014/main" id="{79D3FB54-DF63-6BF3-4A40-79FF057597AE}"/>
              </a:ext>
            </a:extLst>
          </p:cNvPr>
          <p:cNvSpPr/>
          <p:nvPr userDrawn="1"/>
        </p:nvSpPr>
        <p:spPr>
          <a:xfrm>
            <a:off x="8831383" y="714969"/>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210" name="PHẠM DUYÊN 53 - 9Slide.vn">
            <a:extLst>
              <a:ext uri="{FF2B5EF4-FFF2-40B4-BE49-F238E27FC236}">
                <a16:creationId xmlns:a16="http://schemas.microsoft.com/office/drawing/2014/main" id="{7D100799-841F-6714-C206-ED1DF669EE02}"/>
              </a:ext>
            </a:extLst>
          </p:cNvPr>
          <p:cNvSpPr/>
          <p:nvPr userDrawn="1"/>
        </p:nvSpPr>
        <p:spPr>
          <a:xfrm>
            <a:off x="7282375" y="838015"/>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211" name="PHẠM DUYÊN 54 - 9Slide.vn">
            <a:extLst>
              <a:ext uri="{FF2B5EF4-FFF2-40B4-BE49-F238E27FC236}">
                <a16:creationId xmlns:a16="http://schemas.microsoft.com/office/drawing/2014/main" id="{C57FDAA8-574E-523D-74EA-508C4AC72DA4}"/>
              </a:ext>
            </a:extLst>
          </p:cNvPr>
          <p:cNvGrpSpPr/>
          <p:nvPr userDrawn="1"/>
        </p:nvGrpSpPr>
        <p:grpSpPr>
          <a:xfrm>
            <a:off x="10787283" y="1581126"/>
            <a:ext cx="153172" cy="153172"/>
            <a:chOff x="6885622" y="2824162"/>
            <a:chExt cx="95250" cy="95250"/>
          </a:xfrm>
          <a:solidFill>
            <a:srgbClr val="E6C293"/>
          </a:solidFill>
        </p:grpSpPr>
        <p:sp>
          <p:nvSpPr>
            <p:cNvPr id="212" name="Freeform: Shape 211">
              <a:extLst>
                <a:ext uri="{FF2B5EF4-FFF2-40B4-BE49-F238E27FC236}">
                  <a16:creationId xmlns:a16="http://schemas.microsoft.com/office/drawing/2014/main" id="{B3C40CC0-101A-CDD3-99D5-1CF6F27DF4D1}"/>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213" name="Freeform: Shape 212">
              <a:extLst>
                <a:ext uri="{FF2B5EF4-FFF2-40B4-BE49-F238E27FC236}">
                  <a16:creationId xmlns:a16="http://schemas.microsoft.com/office/drawing/2014/main" id="{EA1F41F8-19CD-DC8D-73B2-6DDAD7FAAFC9}"/>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214" name="PHẠM DUYÊN 55 - 9Slide.vn">
            <a:extLst>
              <a:ext uri="{FF2B5EF4-FFF2-40B4-BE49-F238E27FC236}">
                <a16:creationId xmlns:a16="http://schemas.microsoft.com/office/drawing/2014/main" id="{D6EAEB82-0A09-A80E-75FC-98C5E93CDAB6}"/>
              </a:ext>
            </a:extLst>
          </p:cNvPr>
          <p:cNvSpPr/>
          <p:nvPr userDrawn="1"/>
        </p:nvSpPr>
        <p:spPr>
          <a:xfrm>
            <a:off x="11661948" y="918840"/>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215" name="PHẠM DUYÊN 56 - 9Slide.vn">
            <a:extLst>
              <a:ext uri="{FF2B5EF4-FFF2-40B4-BE49-F238E27FC236}">
                <a16:creationId xmlns:a16="http://schemas.microsoft.com/office/drawing/2014/main" id="{7BE69818-6940-11D6-C3E4-DE67ED90D0A2}"/>
              </a:ext>
            </a:extLst>
          </p:cNvPr>
          <p:cNvSpPr/>
          <p:nvPr userDrawn="1"/>
        </p:nvSpPr>
        <p:spPr>
          <a:xfrm>
            <a:off x="11875796" y="1427240"/>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216" name="PHẠM DUYÊN 57 - 9Slide.vn">
            <a:extLst>
              <a:ext uri="{FF2B5EF4-FFF2-40B4-BE49-F238E27FC236}">
                <a16:creationId xmlns:a16="http://schemas.microsoft.com/office/drawing/2014/main" id="{2DB1179F-4EBF-64F3-79AD-919F352C85EE}"/>
              </a:ext>
            </a:extLst>
          </p:cNvPr>
          <p:cNvSpPr/>
          <p:nvPr userDrawn="1"/>
        </p:nvSpPr>
        <p:spPr>
          <a:xfrm>
            <a:off x="10927007" y="992872"/>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217" name="PHẠM DUYÊN 58 - 9Slide.vn">
            <a:extLst>
              <a:ext uri="{FF2B5EF4-FFF2-40B4-BE49-F238E27FC236}">
                <a16:creationId xmlns:a16="http://schemas.microsoft.com/office/drawing/2014/main" id="{D3B79294-4D90-F6BB-DE05-A9DC78C35AB9}"/>
              </a:ext>
            </a:extLst>
          </p:cNvPr>
          <p:cNvGrpSpPr/>
          <p:nvPr userDrawn="1"/>
        </p:nvGrpSpPr>
        <p:grpSpPr>
          <a:xfrm>
            <a:off x="6049335" y="6682822"/>
            <a:ext cx="153172" cy="153172"/>
            <a:chOff x="6885622" y="2824162"/>
            <a:chExt cx="95250" cy="95250"/>
          </a:xfrm>
          <a:solidFill>
            <a:srgbClr val="E6C293"/>
          </a:solidFill>
        </p:grpSpPr>
        <p:sp>
          <p:nvSpPr>
            <p:cNvPr id="218" name="Freeform: Shape 217">
              <a:extLst>
                <a:ext uri="{FF2B5EF4-FFF2-40B4-BE49-F238E27FC236}">
                  <a16:creationId xmlns:a16="http://schemas.microsoft.com/office/drawing/2014/main" id="{5F79493B-E185-A0E9-FDCD-6F1BC273AD6D}"/>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219" name="Freeform: Shape 218">
              <a:extLst>
                <a:ext uri="{FF2B5EF4-FFF2-40B4-BE49-F238E27FC236}">
                  <a16:creationId xmlns:a16="http://schemas.microsoft.com/office/drawing/2014/main" id="{068A149E-DC20-E7C8-2FFD-4F50BE5068C5}"/>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220" name="PHẠM DUYÊN 59 - 9Slide.vn">
            <a:extLst>
              <a:ext uri="{FF2B5EF4-FFF2-40B4-BE49-F238E27FC236}">
                <a16:creationId xmlns:a16="http://schemas.microsoft.com/office/drawing/2014/main" id="{F09E2B0D-02C2-614D-B2EC-F8B43336EB9B}"/>
              </a:ext>
            </a:extLst>
          </p:cNvPr>
          <p:cNvSpPr/>
          <p:nvPr userDrawn="1"/>
        </p:nvSpPr>
        <p:spPr>
          <a:xfrm>
            <a:off x="6924000" y="602053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221" name="PHẠM DUYÊN 60 - 9Slide.vn">
            <a:extLst>
              <a:ext uri="{FF2B5EF4-FFF2-40B4-BE49-F238E27FC236}">
                <a16:creationId xmlns:a16="http://schemas.microsoft.com/office/drawing/2014/main" id="{9EDD4F19-D7B0-D6A1-6489-E0578A5AA753}"/>
              </a:ext>
            </a:extLst>
          </p:cNvPr>
          <p:cNvSpPr/>
          <p:nvPr userDrawn="1"/>
        </p:nvSpPr>
        <p:spPr>
          <a:xfrm>
            <a:off x="7137848" y="652893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222" name="PHẠM DUYÊN 61 - 9Slide.vn">
            <a:extLst>
              <a:ext uri="{FF2B5EF4-FFF2-40B4-BE49-F238E27FC236}">
                <a16:creationId xmlns:a16="http://schemas.microsoft.com/office/drawing/2014/main" id="{2E10F9AC-AFA3-6136-77DF-0B762BF16210}"/>
              </a:ext>
            </a:extLst>
          </p:cNvPr>
          <p:cNvSpPr/>
          <p:nvPr userDrawn="1"/>
        </p:nvSpPr>
        <p:spPr>
          <a:xfrm>
            <a:off x="6189059" y="609456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223" name="PHẠM DUYÊN 62 - 9Slide.vn">
            <a:extLst>
              <a:ext uri="{FF2B5EF4-FFF2-40B4-BE49-F238E27FC236}">
                <a16:creationId xmlns:a16="http://schemas.microsoft.com/office/drawing/2014/main" id="{218A7C3C-85B8-2D9B-6D44-9A2349AB2B07}"/>
              </a:ext>
            </a:extLst>
          </p:cNvPr>
          <p:cNvGrpSpPr/>
          <p:nvPr userDrawn="1"/>
        </p:nvGrpSpPr>
        <p:grpSpPr>
          <a:xfrm>
            <a:off x="1006027" y="6718384"/>
            <a:ext cx="153172" cy="153172"/>
            <a:chOff x="6885622" y="2824162"/>
            <a:chExt cx="95250" cy="95250"/>
          </a:xfrm>
          <a:solidFill>
            <a:srgbClr val="E6C293"/>
          </a:solidFill>
        </p:grpSpPr>
        <p:sp>
          <p:nvSpPr>
            <p:cNvPr id="224" name="Freeform: Shape 223">
              <a:extLst>
                <a:ext uri="{FF2B5EF4-FFF2-40B4-BE49-F238E27FC236}">
                  <a16:creationId xmlns:a16="http://schemas.microsoft.com/office/drawing/2014/main" id="{FE160119-5F4D-CC48-5D68-DC875E68D4AC}"/>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225" name="Freeform: Shape 224">
              <a:extLst>
                <a:ext uri="{FF2B5EF4-FFF2-40B4-BE49-F238E27FC236}">
                  <a16:creationId xmlns:a16="http://schemas.microsoft.com/office/drawing/2014/main" id="{98EAC621-7935-C042-A7A1-6B2A13F9BF34}"/>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226" name="PHẠM DUYÊN 63 - 9Slide.vn">
            <a:extLst>
              <a:ext uri="{FF2B5EF4-FFF2-40B4-BE49-F238E27FC236}">
                <a16:creationId xmlns:a16="http://schemas.microsoft.com/office/drawing/2014/main" id="{B012B019-2D13-DCCC-7D90-5F4D88D86661}"/>
              </a:ext>
            </a:extLst>
          </p:cNvPr>
          <p:cNvSpPr/>
          <p:nvPr userDrawn="1"/>
        </p:nvSpPr>
        <p:spPr>
          <a:xfrm>
            <a:off x="1880692" y="6056098"/>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227" name="PHẠM DUYÊN 64 - 9Slide.vn">
            <a:extLst>
              <a:ext uri="{FF2B5EF4-FFF2-40B4-BE49-F238E27FC236}">
                <a16:creationId xmlns:a16="http://schemas.microsoft.com/office/drawing/2014/main" id="{EBF548BC-CAC7-6B12-8FB8-8519BF69DF9D}"/>
              </a:ext>
            </a:extLst>
          </p:cNvPr>
          <p:cNvSpPr/>
          <p:nvPr userDrawn="1"/>
        </p:nvSpPr>
        <p:spPr>
          <a:xfrm>
            <a:off x="2094540" y="65644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228" name="PHẠM DUYÊN 65 - 9Slide.vn">
            <a:extLst>
              <a:ext uri="{FF2B5EF4-FFF2-40B4-BE49-F238E27FC236}">
                <a16:creationId xmlns:a16="http://schemas.microsoft.com/office/drawing/2014/main" id="{64017AEB-0B39-9B49-CD42-8E0955829C15}"/>
              </a:ext>
            </a:extLst>
          </p:cNvPr>
          <p:cNvSpPr/>
          <p:nvPr userDrawn="1"/>
        </p:nvSpPr>
        <p:spPr>
          <a:xfrm>
            <a:off x="1145751" y="6130130"/>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pic>
        <p:nvPicPr>
          <p:cNvPr id="229" name="PHẠM DUYÊN 66 - 9Slide.vn">
            <a:extLst>
              <a:ext uri="{FF2B5EF4-FFF2-40B4-BE49-F238E27FC236}">
                <a16:creationId xmlns:a16="http://schemas.microsoft.com/office/drawing/2014/main" id="{353DBE91-BA7E-CD96-6CFF-852DE8530C37}"/>
              </a:ext>
            </a:extLst>
          </p:cNvPr>
          <p:cNvPicPr>
            <a:picLocks noChangeAspect="1"/>
          </p:cNvPicPr>
          <p:nvPr userDrawn="1"/>
        </p:nvPicPr>
        <p:blipFill rotWithShape="1">
          <a:blip r:embed="rId16"/>
          <a:srcRect b="16707"/>
          <a:stretch/>
        </p:blipFill>
        <p:spPr>
          <a:xfrm>
            <a:off x="4919610" y="7398792"/>
            <a:ext cx="2352780" cy="706456"/>
          </a:xfrm>
          <a:prstGeom prst="roundRect">
            <a:avLst/>
          </a:prstGeom>
          <a:solidFill>
            <a:schemeClr val="bg1"/>
          </a:solidFill>
        </p:spPr>
      </p:pic>
      <p:pic>
        <p:nvPicPr>
          <p:cNvPr id="230" name="PHẠM DUYÊN 67 - 9Slide.vn">
            <a:extLst>
              <a:ext uri="{FF2B5EF4-FFF2-40B4-BE49-F238E27FC236}">
                <a16:creationId xmlns:a16="http://schemas.microsoft.com/office/drawing/2014/main" id="{68633922-5ECF-C2E1-54F6-3126B7F7CD71}"/>
              </a:ext>
            </a:extLst>
          </p:cNvPr>
          <p:cNvPicPr>
            <a:picLocks noChangeAspect="1"/>
          </p:cNvPicPr>
          <p:nvPr userDrawn="1"/>
        </p:nvPicPr>
        <p:blipFill rotWithShape="1">
          <a:blip r:embed="rId16"/>
          <a:srcRect b="16707"/>
          <a:stretch/>
        </p:blipFill>
        <p:spPr>
          <a:xfrm>
            <a:off x="4919610" y="-1676400"/>
            <a:ext cx="2352780" cy="706456"/>
          </a:xfrm>
          <a:prstGeom prst="roundRect">
            <a:avLst/>
          </a:prstGeom>
          <a:solidFill>
            <a:schemeClr val="bg1"/>
          </a:solidFill>
        </p:spPr>
      </p:pic>
      <p:pic>
        <p:nvPicPr>
          <p:cNvPr id="231" name="PHẠM DUYÊN 68 - 9Slide.vn">
            <a:extLst>
              <a:ext uri="{FF2B5EF4-FFF2-40B4-BE49-F238E27FC236}">
                <a16:creationId xmlns:a16="http://schemas.microsoft.com/office/drawing/2014/main" id="{7E0E0454-1402-43D7-AC31-2D2E11678E38}"/>
              </a:ext>
            </a:extLst>
          </p:cNvPr>
          <p:cNvPicPr>
            <a:picLocks noChangeAspect="1"/>
          </p:cNvPicPr>
          <p:nvPr userDrawn="1"/>
        </p:nvPicPr>
        <p:blipFill rotWithShape="1">
          <a:blip r:embed="rId16"/>
          <a:srcRect b="16707"/>
          <a:stretch/>
        </p:blipFill>
        <p:spPr>
          <a:xfrm>
            <a:off x="13106400" y="2760644"/>
            <a:ext cx="2352780" cy="706456"/>
          </a:xfrm>
          <a:prstGeom prst="roundRect">
            <a:avLst/>
          </a:prstGeom>
          <a:solidFill>
            <a:schemeClr val="bg1"/>
          </a:solidFill>
        </p:spPr>
      </p:pic>
    </p:spTree>
    <p:extLst>
      <p:ext uri="{BB962C8B-B14F-4D97-AF65-F5344CB8AC3E}">
        <p14:creationId xmlns:p14="http://schemas.microsoft.com/office/powerpoint/2010/main" val="1356976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500"/>
                                        <p:tgtEl>
                                          <p:spTgt spid="149"/>
                                        </p:tgtEl>
                                      </p:cBhvr>
                                    </p:animEffect>
                                  </p:childTnLst>
                                </p:cTn>
                              </p:par>
                              <p:par>
                                <p:cTn id="8" presetID="10"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par>
                                <p:cTn id="11" presetID="10" presetClass="entr" presetSubtype="0" fill="hold" nodeType="withEffect">
                                  <p:stCondLst>
                                    <p:cond delay="0"/>
                                  </p:stCondLst>
                                  <p:childTnLst>
                                    <p:set>
                                      <p:cBhvr>
                                        <p:cTn id="12" dur="1" fill="hold">
                                          <p:stCondLst>
                                            <p:cond delay="0"/>
                                          </p:stCondLst>
                                        </p:cTn>
                                        <p:tgtEl>
                                          <p:spTgt spid="155"/>
                                        </p:tgtEl>
                                        <p:attrNameLst>
                                          <p:attrName>style.visibility</p:attrName>
                                        </p:attrNameLst>
                                      </p:cBhvr>
                                      <p:to>
                                        <p:strVal val="visible"/>
                                      </p:to>
                                    </p:set>
                                    <p:animEffect transition="in" filter="fade">
                                      <p:cBhvr>
                                        <p:cTn id="13" dur="500"/>
                                        <p:tgtEl>
                                          <p:spTgt spid="1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fade">
                                      <p:cBhvr>
                                        <p:cTn id="16" dur="500"/>
                                        <p:tgtEl>
                                          <p:spTgt spid="1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500"/>
                                        <p:tgtEl>
                                          <p:spTgt spid="1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0"/>
                                        </p:tgtEl>
                                        <p:attrNameLst>
                                          <p:attrName>style.visibility</p:attrName>
                                        </p:attrNameLst>
                                      </p:cBhvr>
                                      <p:to>
                                        <p:strVal val="visible"/>
                                      </p:to>
                                    </p:set>
                                    <p:animEffect transition="in" filter="fade">
                                      <p:cBhvr>
                                        <p:cTn id="22" dur="500"/>
                                        <p:tgtEl>
                                          <p:spTgt spid="1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1"/>
                                        </p:tgtEl>
                                        <p:attrNameLst>
                                          <p:attrName>style.visibility</p:attrName>
                                        </p:attrNameLst>
                                      </p:cBhvr>
                                      <p:to>
                                        <p:strVal val="visible"/>
                                      </p:to>
                                    </p:set>
                                    <p:animEffect transition="in" filter="fade">
                                      <p:cBhvr>
                                        <p:cTn id="25" dur="500"/>
                                        <p:tgtEl>
                                          <p:spTgt spid="1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2"/>
                                        </p:tgtEl>
                                        <p:attrNameLst>
                                          <p:attrName>style.visibility</p:attrName>
                                        </p:attrNameLst>
                                      </p:cBhvr>
                                      <p:to>
                                        <p:strVal val="visible"/>
                                      </p:to>
                                    </p:set>
                                    <p:animEffect transition="in" filter="fade">
                                      <p:cBhvr>
                                        <p:cTn id="28" dur="500"/>
                                        <p:tgtEl>
                                          <p:spTgt spid="16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3"/>
                                        </p:tgtEl>
                                        <p:attrNameLst>
                                          <p:attrName>style.visibility</p:attrName>
                                        </p:attrNameLst>
                                      </p:cBhvr>
                                      <p:to>
                                        <p:strVal val="visible"/>
                                      </p:to>
                                    </p:set>
                                    <p:animEffect transition="in" filter="fade">
                                      <p:cBhvr>
                                        <p:cTn id="31" dur="500"/>
                                        <p:tgtEl>
                                          <p:spTgt spid="163"/>
                                        </p:tgtEl>
                                      </p:cBhvr>
                                    </p:animEffect>
                                  </p:childTnLst>
                                </p:cTn>
                              </p:par>
                              <p:par>
                                <p:cTn id="32" presetID="26" presetClass="emph" presetSubtype="0" repeatCount="indefinite" fill="hold" nodeType="withEffect">
                                  <p:stCondLst>
                                    <p:cond delay="600"/>
                                  </p:stCondLst>
                                  <p:childTnLst>
                                    <p:animEffect transition="out" filter="fade">
                                      <p:cBhvr>
                                        <p:cTn id="33" dur="500" tmFilter="0, 0; .2, .5; .8, .5; 1, 0"/>
                                        <p:tgtEl>
                                          <p:spTgt spid="149"/>
                                        </p:tgtEl>
                                      </p:cBhvr>
                                    </p:animEffect>
                                    <p:animScale>
                                      <p:cBhvr>
                                        <p:cTn id="34" dur="250" autoRev="1" fill="hold"/>
                                        <p:tgtEl>
                                          <p:spTgt spid="149"/>
                                        </p:tgtEl>
                                      </p:cBhvr>
                                      <p:by x="105000" y="105000"/>
                                    </p:animScale>
                                  </p:childTnLst>
                                </p:cTn>
                              </p:par>
                              <p:par>
                                <p:cTn id="35" presetID="26" presetClass="emph" presetSubtype="0" repeatCount="indefinite" fill="hold" nodeType="withEffect">
                                  <p:stCondLst>
                                    <p:cond delay="0"/>
                                  </p:stCondLst>
                                  <p:childTnLst>
                                    <p:animEffect transition="out" filter="fade">
                                      <p:cBhvr>
                                        <p:cTn id="36" dur="500" tmFilter="0, 0; .2, .5; .8, .5; 1, 0"/>
                                        <p:tgtEl>
                                          <p:spTgt spid="152"/>
                                        </p:tgtEl>
                                      </p:cBhvr>
                                    </p:animEffect>
                                    <p:animScale>
                                      <p:cBhvr>
                                        <p:cTn id="37" dur="250" autoRev="1" fill="hold"/>
                                        <p:tgtEl>
                                          <p:spTgt spid="152"/>
                                        </p:tgtEl>
                                      </p:cBhvr>
                                      <p:by x="105000" y="105000"/>
                                    </p:animScale>
                                  </p:childTnLst>
                                </p:cTn>
                              </p:par>
                              <p:par>
                                <p:cTn id="38" presetID="26" presetClass="emph" presetSubtype="0" repeatCount="indefinite" fill="hold" nodeType="withEffect">
                                  <p:stCondLst>
                                    <p:cond delay="700"/>
                                  </p:stCondLst>
                                  <p:childTnLst>
                                    <p:animEffect transition="out" filter="fade">
                                      <p:cBhvr>
                                        <p:cTn id="39" dur="500" tmFilter="0, 0; .2, .5; .8, .5; 1, 0"/>
                                        <p:tgtEl>
                                          <p:spTgt spid="155"/>
                                        </p:tgtEl>
                                      </p:cBhvr>
                                    </p:animEffect>
                                    <p:animScale>
                                      <p:cBhvr>
                                        <p:cTn id="40" dur="250" autoRev="1" fill="hold"/>
                                        <p:tgtEl>
                                          <p:spTgt spid="155"/>
                                        </p:tgtEl>
                                      </p:cBhvr>
                                      <p:by x="105000" y="105000"/>
                                    </p:animScale>
                                  </p:childTnLst>
                                </p:cTn>
                              </p:par>
                              <p:par>
                                <p:cTn id="41" presetID="26" presetClass="emph" presetSubtype="0" repeatCount="indefinite" fill="hold" grpId="1" nodeType="withEffect">
                                  <p:stCondLst>
                                    <p:cond delay="1000"/>
                                  </p:stCondLst>
                                  <p:childTnLst>
                                    <p:animEffect transition="out" filter="fade">
                                      <p:cBhvr>
                                        <p:cTn id="42" dur="500" tmFilter="0, 0; .2, .5; .8, .5; 1, 0"/>
                                        <p:tgtEl>
                                          <p:spTgt spid="158"/>
                                        </p:tgtEl>
                                      </p:cBhvr>
                                    </p:animEffect>
                                    <p:animScale>
                                      <p:cBhvr>
                                        <p:cTn id="43" dur="250" autoRev="1" fill="hold"/>
                                        <p:tgtEl>
                                          <p:spTgt spid="158"/>
                                        </p:tgtEl>
                                      </p:cBhvr>
                                      <p:by x="105000" y="105000"/>
                                    </p:animScale>
                                  </p:childTnLst>
                                </p:cTn>
                              </p:par>
                              <p:par>
                                <p:cTn id="44" presetID="26" presetClass="emph" presetSubtype="0" repeatCount="indefinite" fill="hold" grpId="1" nodeType="withEffect">
                                  <p:stCondLst>
                                    <p:cond delay="0"/>
                                  </p:stCondLst>
                                  <p:childTnLst>
                                    <p:animEffect transition="out" filter="fade">
                                      <p:cBhvr>
                                        <p:cTn id="45" dur="500" tmFilter="0, 0; .2, .5; .8, .5; 1, 0"/>
                                        <p:tgtEl>
                                          <p:spTgt spid="159"/>
                                        </p:tgtEl>
                                      </p:cBhvr>
                                    </p:animEffect>
                                    <p:animScale>
                                      <p:cBhvr>
                                        <p:cTn id="46" dur="250" autoRev="1" fill="hold"/>
                                        <p:tgtEl>
                                          <p:spTgt spid="159"/>
                                        </p:tgtEl>
                                      </p:cBhvr>
                                      <p:by x="105000" y="105000"/>
                                    </p:animScale>
                                  </p:childTnLst>
                                </p:cTn>
                              </p:par>
                              <p:par>
                                <p:cTn id="47" presetID="26" presetClass="emph" presetSubtype="0" repeatCount="indefinite" fill="hold" grpId="1" nodeType="withEffect">
                                  <p:stCondLst>
                                    <p:cond delay="300"/>
                                  </p:stCondLst>
                                  <p:childTnLst>
                                    <p:animEffect transition="out" filter="fade">
                                      <p:cBhvr>
                                        <p:cTn id="48" dur="500" tmFilter="0, 0; .2, .5; .8, .5; 1, 0"/>
                                        <p:tgtEl>
                                          <p:spTgt spid="160"/>
                                        </p:tgtEl>
                                      </p:cBhvr>
                                    </p:animEffect>
                                    <p:animScale>
                                      <p:cBhvr>
                                        <p:cTn id="49" dur="250" autoRev="1" fill="hold"/>
                                        <p:tgtEl>
                                          <p:spTgt spid="160"/>
                                        </p:tgtEl>
                                      </p:cBhvr>
                                      <p:by x="105000" y="105000"/>
                                    </p:animScale>
                                  </p:childTnLst>
                                </p:cTn>
                              </p:par>
                              <p:par>
                                <p:cTn id="50" presetID="26" presetClass="emph" presetSubtype="0" repeatCount="indefinite" fill="hold" grpId="1" nodeType="withEffect">
                                  <p:stCondLst>
                                    <p:cond delay="100"/>
                                  </p:stCondLst>
                                  <p:childTnLst>
                                    <p:animEffect transition="out" filter="fade">
                                      <p:cBhvr>
                                        <p:cTn id="51" dur="500" tmFilter="0, 0; .2, .5; .8, .5; 1, 0"/>
                                        <p:tgtEl>
                                          <p:spTgt spid="161"/>
                                        </p:tgtEl>
                                      </p:cBhvr>
                                    </p:animEffect>
                                    <p:animScale>
                                      <p:cBhvr>
                                        <p:cTn id="52" dur="250" autoRev="1" fill="hold"/>
                                        <p:tgtEl>
                                          <p:spTgt spid="161"/>
                                        </p:tgtEl>
                                      </p:cBhvr>
                                      <p:by x="105000" y="105000"/>
                                    </p:animScale>
                                  </p:childTnLst>
                                </p:cTn>
                              </p:par>
                              <p:par>
                                <p:cTn id="53" presetID="26" presetClass="emph" presetSubtype="0" repeatCount="indefinite" fill="hold" grpId="1" nodeType="withEffect">
                                  <p:stCondLst>
                                    <p:cond delay="500"/>
                                  </p:stCondLst>
                                  <p:childTnLst>
                                    <p:animEffect transition="out" filter="fade">
                                      <p:cBhvr>
                                        <p:cTn id="54" dur="500" tmFilter="0, 0; .2, .5; .8, .5; 1, 0"/>
                                        <p:tgtEl>
                                          <p:spTgt spid="162"/>
                                        </p:tgtEl>
                                      </p:cBhvr>
                                    </p:animEffect>
                                    <p:animScale>
                                      <p:cBhvr>
                                        <p:cTn id="55" dur="250" autoRev="1" fill="hold"/>
                                        <p:tgtEl>
                                          <p:spTgt spid="162"/>
                                        </p:tgtEl>
                                      </p:cBhvr>
                                      <p:by x="105000" y="105000"/>
                                    </p:animScale>
                                  </p:childTnLst>
                                </p:cTn>
                              </p:par>
                              <p:par>
                                <p:cTn id="56" presetID="26" presetClass="emph" presetSubtype="0" repeatCount="indefinite" fill="hold" grpId="1" nodeType="withEffect">
                                  <p:stCondLst>
                                    <p:cond delay="1200"/>
                                  </p:stCondLst>
                                  <p:childTnLst>
                                    <p:animEffect transition="out" filter="fade">
                                      <p:cBhvr>
                                        <p:cTn id="57" dur="500" tmFilter="0, 0; .2, .5; .8, .5; 1, 0"/>
                                        <p:tgtEl>
                                          <p:spTgt spid="163"/>
                                        </p:tgtEl>
                                      </p:cBhvr>
                                    </p:animEffect>
                                    <p:animScale>
                                      <p:cBhvr>
                                        <p:cTn id="58" dur="250" autoRev="1" fill="hold"/>
                                        <p:tgtEl>
                                          <p:spTgt spid="163"/>
                                        </p:tgtEl>
                                      </p:cBhvr>
                                      <p:by x="105000" y="105000"/>
                                    </p:animScale>
                                  </p:childTnLst>
                                </p:cTn>
                              </p:par>
                              <p:par>
                                <p:cTn id="59" presetID="10" presetClass="entr" presetSubtype="0" fill="hold" nodeType="withEffect">
                                  <p:stCondLst>
                                    <p:cond delay="0"/>
                                  </p:stCondLst>
                                  <p:childTnLst>
                                    <p:set>
                                      <p:cBhvr>
                                        <p:cTn id="60" dur="1" fill="hold">
                                          <p:stCondLst>
                                            <p:cond delay="0"/>
                                          </p:stCondLst>
                                        </p:cTn>
                                        <p:tgtEl>
                                          <p:spTgt spid="164"/>
                                        </p:tgtEl>
                                        <p:attrNameLst>
                                          <p:attrName>style.visibility</p:attrName>
                                        </p:attrNameLst>
                                      </p:cBhvr>
                                      <p:to>
                                        <p:strVal val="visible"/>
                                      </p:to>
                                    </p:set>
                                    <p:animEffect transition="in" filter="fade">
                                      <p:cBhvr>
                                        <p:cTn id="61" dur="500"/>
                                        <p:tgtEl>
                                          <p:spTgt spid="164"/>
                                        </p:tgtEl>
                                      </p:cBhvr>
                                    </p:animEffect>
                                  </p:childTnLst>
                                </p:cTn>
                              </p:par>
                              <p:par>
                                <p:cTn id="62" presetID="10" presetClass="entr" presetSubtype="0" fill="hold" nodeType="withEffect">
                                  <p:stCondLst>
                                    <p:cond delay="0"/>
                                  </p:stCondLst>
                                  <p:childTnLst>
                                    <p:set>
                                      <p:cBhvr>
                                        <p:cTn id="63" dur="1" fill="hold">
                                          <p:stCondLst>
                                            <p:cond delay="0"/>
                                          </p:stCondLst>
                                        </p:cTn>
                                        <p:tgtEl>
                                          <p:spTgt spid="167"/>
                                        </p:tgtEl>
                                        <p:attrNameLst>
                                          <p:attrName>style.visibility</p:attrName>
                                        </p:attrNameLst>
                                      </p:cBhvr>
                                      <p:to>
                                        <p:strVal val="visible"/>
                                      </p:to>
                                    </p:set>
                                    <p:animEffect transition="in" filter="fade">
                                      <p:cBhvr>
                                        <p:cTn id="64" dur="500"/>
                                        <p:tgtEl>
                                          <p:spTgt spid="167"/>
                                        </p:tgtEl>
                                      </p:cBhvr>
                                    </p:animEffect>
                                  </p:childTnLst>
                                </p:cTn>
                              </p:par>
                              <p:par>
                                <p:cTn id="65" presetID="10" presetClass="entr" presetSubtype="0" fill="hold" nodeType="withEffect">
                                  <p:stCondLst>
                                    <p:cond delay="0"/>
                                  </p:stCondLst>
                                  <p:childTnLst>
                                    <p:set>
                                      <p:cBhvr>
                                        <p:cTn id="66" dur="1" fill="hold">
                                          <p:stCondLst>
                                            <p:cond delay="0"/>
                                          </p:stCondLst>
                                        </p:cTn>
                                        <p:tgtEl>
                                          <p:spTgt spid="170"/>
                                        </p:tgtEl>
                                        <p:attrNameLst>
                                          <p:attrName>style.visibility</p:attrName>
                                        </p:attrNameLst>
                                      </p:cBhvr>
                                      <p:to>
                                        <p:strVal val="visible"/>
                                      </p:to>
                                    </p:set>
                                    <p:animEffect transition="in" filter="fade">
                                      <p:cBhvr>
                                        <p:cTn id="67" dur="500"/>
                                        <p:tgtEl>
                                          <p:spTgt spid="17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73"/>
                                        </p:tgtEl>
                                        <p:attrNameLst>
                                          <p:attrName>style.visibility</p:attrName>
                                        </p:attrNameLst>
                                      </p:cBhvr>
                                      <p:to>
                                        <p:strVal val="visible"/>
                                      </p:to>
                                    </p:set>
                                    <p:animEffect transition="in" filter="fade">
                                      <p:cBhvr>
                                        <p:cTn id="70" dur="500"/>
                                        <p:tgtEl>
                                          <p:spTgt spid="17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fade">
                                      <p:cBhvr>
                                        <p:cTn id="73" dur="500"/>
                                        <p:tgtEl>
                                          <p:spTgt spid="17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75"/>
                                        </p:tgtEl>
                                        <p:attrNameLst>
                                          <p:attrName>style.visibility</p:attrName>
                                        </p:attrNameLst>
                                      </p:cBhvr>
                                      <p:to>
                                        <p:strVal val="visible"/>
                                      </p:to>
                                    </p:set>
                                    <p:animEffect transition="in" filter="fade">
                                      <p:cBhvr>
                                        <p:cTn id="76" dur="500"/>
                                        <p:tgtEl>
                                          <p:spTgt spid="17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6"/>
                                        </p:tgtEl>
                                        <p:attrNameLst>
                                          <p:attrName>style.visibility</p:attrName>
                                        </p:attrNameLst>
                                      </p:cBhvr>
                                      <p:to>
                                        <p:strVal val="visible"/>
                                      </p:to>
                                    </p:set>
                                    <p:animEffect transition="in" filter="fade">
                                      <p:cBhvr>
                                        <p:cTn id="79" dur="500"/>
                                        <p:tgtEl>
                                          <p:spTgt spid="17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77"/>
                                        </p:tgtEl>
                                        <p:attrNameLst>
                                          <p:attrName>style.visibility</p:attrName>
                                        </p:attrNameLst>
                                      </p:cBhvr>
                                      <p:to>
                                        <p:strVal val="visible"/>
                                      </p:to>
                                    </p:set>
                                    <p:animEffect transition="in" filter="fade">
                                      <p:cBhvr>
                                        <p:cTn id="82" dur="500"/>
                                        <p:tgtEl>
                                          <p:spTgt spid="17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78"/>
                                        </p:tgtEl>
                                        <p:attrNameLst>
                                          <p:attrName>style.visibility</p:attrName>
                                        </p:attrNameLst>
                                      </p:cBhvr>
                                      <p:to>
                                        <p:strVal val="visible"/>
                                      </p:to>
                                    </p:set>
                                    <p:animEffect transition="in" filter="fade">
                                      <p:cBhvr>
                                        <p:cTn id="85" dur="500"/>
                                        <p:tgtEl>
                                          <p:spTgt spid="17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79"/>
                                        </p:tgtEl>
                                        <p:attrNameLst>
                                          <p:attrName>style.visibility</p:attrName>
                                        </p:attrNameLst>
                                      </p:cBhvr>
                                      <p:to>
                                        <p:strVal val="visible"/>
                                      </p:to>
                                    </p:set>
                                    <p:animEffect transition="in" filter="fade">
                                      <p:cBhvr>
                                        <p:cTn id="88" dur="500"/>
                                        <p:tgtEl>
                                          <p:spTgt spid="17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80"/>
                                        </p:tgtEl>
                                        <p:attrNameLst>
                                          <p:attrName>style.visibility</p:attrName>
                                        </p:attrNameLst>
                                      </p:cBhvr>
                                      <p:to>
                                        <p:strVal val="visible"/>
                                      </p:to>
                                    </p:set>
                                    <p:animEffect transition="in" filter="fade">
                                      <p:cBhvr>
                                        <p:cTn id="91" dur="500"/>
                                        <p:tgtEl>
                                          <p:spTgt spid="180"/>
                                        </p:tgtEl>
                                      </p:cBhvr>
                                    </p:animEffect>
                                  </p:childTnLst>
                                </p:cTn>
                              </p:par>
                              <p:par>
                                <p:cTn id="92" presetID="26" presetClass="emph" presetSubtype="0" repeatCount="indefinite" fill="hold" nodeType="withEffect">
                                  <p:stCondLst>
                                    <p:cond delay="0"/>
                                  </p:stCondLst>
                                  <p:childTnLst>
                                    <p:animEffect transition="out" filter="fade">
                                      <p:cBhvr>
                                        <p:cTn id="93" dur="500" tmFilter="0, 0; .2, .5; .8, .5; 1, 0"/>
                                        <p:tgtEl>
                                          <p:spTgt spid="164"/>
                                        </p:tgtEl>
                                      </p:cBhvr>
                                    </p:animEffect>
                                    <p:animScale>
                                      <p:cBhvr>
                                        <p:cTn id="94" dur="250" autoRev="1" fill="hold"/>
                                        <p:tgtEl>
                                          <p:spTgt spid="164"/>
                                        </p:tgtEl>
                                      </p:cBhvr>
                                      <p:by x="105000" y="105000"/>
                                    </p:animScale>
                                  </p:childTnLst>
                                </p:cTn>
                              </p:par>
                              <p:par>
                                <p:cTn id="95" presetID="26" presetClass="emph" presetSubtype="0" repeatCount="indefinite" fill="hold" nodeType="withEffect">
                                  <p:stCondLst>
                                    <p:cond delay="300"/>
                                  </p:stCondLst>
                                  <p:childTnLst>
                                    <p:animEffect transition="out" filter="fade">
                                      <p:cBhvr>
                                        <p:cTn id="96" dur="500" tmFilter="0, 0; .2, .5; .8, .5; 1, 0"/>
                                        <p:tgtEl>
                                          <p:spTgt spid="167"/>
                                        </p:tgtEl>
                                      </p:cBhvr>
                                    </p:animEffect>
                                    <p:animScale>
                                      <p:cBhvr>
                                        <p:cTn id="97" dur="250" autoRev="1" fill="hold"/>
                                        <p:tgtEl>
                                          <p:spTgt spid="167"/>
                                        </p:tgtEl>
                                      </p:cBhvr>
                                      <p:by x="105000" y="105000"/>
                                    </p:animScale>
                                  </p:childTnLst>
                                </p:cTn>
                              </p:par>
                              <p:par>
                                <p:cTn id="98" presetID="26" presetClass="emph" presetSubtype="0" repeatCount="indefinite" fill="hold" nodeType="withEffect">
                                  <p:stCondLst>
                                    <p:cond delay="1000"/>
                                  </p:stCondLst>
                                  <p:childTnLst>
                                    <p:animEffect transition="out" filter="fade">
                                      <p:cBhvr>
                                        <p:cTn id="99" dur="500" tmFilter="0, 0; .2, .5; .8, .5; 1, 0"/>
                                        <p:tgtEl>
                                          <p:spTgt spid="170"/>
                                        </p:tgtEl>
                                      </p:cBhvr>
                                    </p:animEffect>
                                    <p:animScale>
                                      <p:cBhvr>
                                        <p:cTn id="100" dur="250" autoRev="1" fill="hold"/>
                                        <p:tgtEl>
                                          <p:spTgt spid="170"/>
                                        </p:tgtEl>
                                      </p:cBhvr>
                                      <p:by x="105000" y="105000"/>
                                    </p:animScale>
                                  </p:childTnLst>
                                </p:cTn>
                              </p:par>
                              <p:par>
                                <p:cTn id="101" presetID="26" presetClass="emph" presetSubtype="0" repeatCount="indefinite" fill="hold" grpId="1" nodeType="withEffect">
                                  <p:stCondLst>
                                    <p:cond delay="1200"/>
                                  </p:stCondLst>
                                  <p:childTnLst>
                                    <p:animEffect transition="out" filter="fade">
                                      <p:cBhvr>
                                        <p:cTn id="102" dur="500" tmFilter="0, 0; .2, .5; .8, .5; 1, 0"/>
                                        <p:tgtEl>
                                          <p:spTgt spid="173"/>
                                        </p:tgtEl>
                                      </p:cBhvr>
                                    </p:animEffect>
                                    <p:animScale>
                                      <p:cBhvr>
                                        <p:cTn id="103" dur="250" autoRev="1" fill="hold"/>
                                        <p:tgtEl>
                                          <p:spTgt spid="173"/>
                                        </p:tgtEl>
                                      </p:cBhvr>
                                      <p:by x="105000" y="105000"/>
                                    </p:animScale>
                                  </p:childTnLst>
                                </p:cTn>
                              </p:par>
                              <p:par>
                                <p:cTn id="104" presetID="26" presetClass="emph" presetSubtype="0" repeatCount="indefinite" fill="hold" grpId="1" nodeType="withEffect">
                                  <p:stCondLst>
                                    <p:cond delay="200"/>
                                  </p:stCondLst>
                                  <p:childTnLst>
                                    <p:animEffect transition="out" filter="fade">
                                      <p:cBhvr>
                                        <p:cTn id="105" dur="500" tmFilter="0, 0; .2, .5; .8, .5; 1, 0"/>
                                        <p:tgtEl>
                                          <p:spTgt spid="174"/>
                                        </p:tgtEl>
                                      </p:cBhvr>
                                    </p:animEffect>
                                    <p:animScale>
                                      <p:cBhvr>
                                        <p:cTn id="106" dur="250" autoRev="1" fill="hold"/>
                                        <p:tgtEl>
                                          <p:spTgt spid="174"/>
                                        </p:tgtEl>
                                      </p:cBhvr>
                                      <p:by x="105000" y="105000"/>
                                    </p:animScale>
                                  </p:childTnLst>
                                </p:cTn>
                              </p:par>
                              <p:par>
                                <p:cTn id="107" presetID="26" presetClass="emph" presetSubtype="0" repeatCount="indefinite" fill="hold" grpId="1" nodeType="withEffect">
                                  <p:stCondLst>
                                    <p:cond delay="500"/>
                                  </p:stCondLst>
                                  <p:childTnLst>
                                    <p:animEffect transition="out" filter="fade">
                                      <p:cBhvr>
                                        <p:cTn id="108" dur="500" tmFilter="0, 0; .2, .5; .8, .5; 1, 0"/>
                                        <p:tgtEl>
                                          <p:spTgt spid="175"/>
                                        </p:tgtEl>
                                      </p:cBhvr>
                                    </p:animEffect>
                                    <p:animScale>
                                      <p:cBhvr>
                                        <p:cTn id="109" dur="250" autoRev="1" fill="hold"/>
                                        <p:tgtEl>
                                          <p:spTgt spid="175"/>
                                        </p:tgtEl>
                                      </p:cBhvr>
                                      <p:by x="105000" y="105000"/>
                                    </p:animScale>
                                  </p:childTnLst>
                                </p:cTn>
                              </p:par>
                              <p:par>
                                <p:cTn id="110" presetID="26" presetClass="emph" presetSubtype="0" repeatCount="indefinite" fill="hold" grpId="1" nodeType="withEffect">
                                  <p:stCondLst>
                                    <p:cond delay="400"/>
                                  </p:stCondLst>
                                  <p:childTnLst>
                                    <p:animEffect transition="out" filter="fade">
                                      <p:cBhvr>
                                        <p:cTn id="111" dur="500" tmFilter="0, 0; .2, .5; .8, .5; 1, 0"/>
                                        <p:tgtEl>
                                          <p:spTgt spid="176"/>
                                        </p:tgtEl>
                                      </p:cBhvr>
                                    </p:animEffect>
                                    <p:animScale>
                                      <p:cBhvr>
                                        <p:cTn id="112" dur="250" autoRev="1" fill="hold"/>
                                        <p:tgtEl>
                                          <p:spTgt spid="176"/>
                                        </p:tgtEl>
                                      </p:cBhvr>
                                      <p:by x="105000" y="105000"/>
                                    </p:animScale>
                                  </p:childTnLst>
                                </p:cTn>
                              </p:par>
                              <p:par>
                                <p:cTn id="113" presetID="26" presetClass="emph" presetSubtype="0" repeatCount="indefinite" fill="hold" grpId="1" nodeType="withEffect">
                                  <p:stCondLst>
                                    <p:cond delay="1800"/>
                                  </p:stCondLst>
                                  <p:childTnLst>
                                    <p:animEffect transition="out" filter="fade">
                                      <p:cBhvr>
                                        <p:cTn id="114" dur="500" tmFilter="0, 0; .2, .5; .8, .5; 1, 0"/>
                                        <p:tgtEl>
                                          <p:spTgt spid="177"/>
                                        </p:tgtEl>
                                      </p:cBhvr>
                                    </p:animEffect>
                                    <p:animScale>
                                      <p:cBhvr>
                                        <p:cTn id="115" dur="250" autoRev="1" fill="hold"/>
                                        <p:tgtEl>
                                          <p:spTgt spid="177"/>
                                        </p:tgtEl>
                                      </p:cBhvr>
                                      <p:by x="105000" y="105000"/>
                                    </p:animScale>
                                  </p:childTnLst>
                                </p:cTn>
                              </p:par>
                              <p:par>
                                <p:cTn id="116" presetID="26" presetClass="emph" presetSubtype="0" repeatCount="indefinite" fill="hold" grpId="1" nodeType="withEffect">
                                  <p:stCondLst>
                                    <p:cond delay="500"/>
                                  </p:stCondLst>
                                  <p:childTnLst>
                                    <p:animEffect transition="out" filter="fade">
                                      <p:cBhvr>
                                        <p:cTn id="117" dur="500" tmFilter="0, 0; .2, .5; .8, .5; 1, 0"/>
                                        <p:tgtEl>
                                          <p:spTgt spid="178"/>
                                        </p:tgtEl>
                                      </p:cBhvr>
                                    </p:animEffect>
                                    <p:animScale>
                                      <p:cBhvr>
                                        <p:cTn id="118" dur="250" autoRev="1" fill="hold"/>
                                        <p:tgtEl>
                                          <p:spTgt spid="178"/>
                                        </p:tgtEl>
                                      </p:cBhvr>
                                      <p:by x="105000" y="105000"/>
                                    </p:animScale>
                                  </p:childTnLst>
                                </p:cTn>
                              </p:par>
                              <p:par>
                                <p:cTn id="119" presetID="26" presetClass="emph" presetSubtype="0" repeatCount="indefinite" fill="hold" grpId="1" nodeType="withEffect">
                                  <p:stCondLst>
                                    <p:cond delay="700"/>
                                  </p:stCondLst>
                                  <p:childTnLst>
                                    <p:animEffect transition="out" filter="fade">
                                      <p:cBhvr>
                                        <p:cTn id="120" dur="500" tmFilter="0, 0; .2, .5; .8, .5; 1, 0"/>
                                        <p:tgtEl>
                                          <p:spTgt spid="179"/>
                                        </p:tgtEl>
                                      </p:cBhvr>
                                    </p:animEffect>
                                    <p:animScale>
                                      <p:cBhvr>
                                        <p:cTn id="121" dur="250" autoRev="1" fill="hold"/>
                                        <p:tgtEl>
                                          <p:spTgt spid="179"/>
                                        </p:tgtEl>
                                      </p:cBhvr>
                                      <p:by x="105000" y="105000"/>
                                    </p:animScale>
                                  </p:childTnLst>
                                </p:cTn>
                              </p:par>
                              <p:par>
                                <p:cTn id="122" presetID="26" presetClass="emph" presetSubtype="0" repeatCount="indefinite" fill="hold" grpId="1" nodeType="withEffect">
                                  <p:stCondLst>
                                    <p:cond delay="1600"/>
                                  </p:stCondLst>
                                  <p:childTnLst>
                                    <p:animEffect transition="out" filter="fade">
                                      <p:cBhvr>
                                        <p:cTn id="123" dur="500" tmFilter="0, 0; .2, .5; .8, .5; 1, 0"/>
                                        <p:tgtEl>
                                          <p:spTgt spid="180"/>
                                        </p:tgtEl>
                                      </p:cBhvr>
                                    </p:animEffect>
                                    <p:animScale>
                                      <p:cBhvr>
                                        <p:cTn id="124" dur="250" autoRev="1" fill="hold"/>
                                        <p:tgtEl>
                                          <p:spTgt spid="180"/>
                                        </p:tgtEl>
                                      </p:cBhvr>
                                      <p:by x="105000" y="105000"/>
                                    </p:animScale>
                                  </p:childTnLst>
                                </p:cTn>
                              </p:par>
                              <p:par>
                                <p:cTn id="125" presetID="10" presetClass="entr" presetSubtype="0" fill="hold" nodeType="withEffect">
                                  <p:stCondLst>
                                    <p:cond delay="0"/>
                                  </p:stCondLst>
                                  <p:childTnLst>
                                    <p:set>
                                      <p:cBhvr>
                                        <p:cTn id="126" dur="1" fill="hold">
                                          <p:stCondLst>
                                            <p:cond delay="0"/>
                                          </p:stCondLst>
                                        </p:cTn>
                                        <p:tgtEl>
                                          <p:spTgt spid="181"/>
                                        </p:tgtEl>
                                        <p:attrNameLst>
                                          <p:attrName>style.visibility</p:attrName>
                                        </p:attrNameLst>
                                      </p:cBhvr>
                                      <p:to>
                                        <p:strVal val="visible"/>
                                      </p:to>
                                    </p:set>
                                    <p:animEffect transition="in" filter="fade">
                                      <p:cBhvr>
                                        <p:cTn id="127" dur="500"/>
                                        <p:tgtEl>
                                          <p:spTgt spid="181"/>
                                        </p:tgtEl>
                                      </p:cBhvr>
                                    </p:animEffect>
                                  </p:childTnLst>
                                </p:cTn>
                              </p:par>
                              <p:par>
                                <p:cTn id="128" presetID="10" presetClass="entr" presetSubtype="0" fill="hold" nodeType="withEffect">
                                  <p:stCondLst>
                                    <p:cond delay="0"/>
                                  </p:stCondLst>
                                  <p:childTnLst>
                                    <p:set>
                                      <p:cBhvr>
                                        <p:cTn id="129" dur="1" fill="hold">
                                          <p:stCondLst>
                                            <p:cond delay="0"/>
                                          </p:stCondLst>
                                        </p:cTn>
                                        <p:tgtEl>
                                          <p:spTgt spid="184"/>
                                        </p:tgtEl>
                                        <p:attrNameLst>
                                          <p:attrName>style.visibility</p:attrName>
                                        </p:attrNameLst>
                                      </p:cBhvr>
                                      <p:to>
                                        <p:strVal val="visible"/>
                                      </p:to>
                                    </p:set>
                                    <p:animEffect transition="in" filter="fade">
                                      <p:cBhvr>
                                        <p:cTn id="130" dur="500"/>
                                        <p:tgtEl>
                                          <p:spTgt spid="18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87"/>
                                        </p:tgtEl>
                                        <p:attrNameLst>
                                          <p:attrName>style.visibility</p:attrName>
                                        </p:attrNameLst>
                                      </p:cBhvr>
                                      <p:to>
                                        <p:strVal val="visible"/>
                                      </p:to>
                                    </p:set>
                                    <p:animEffect transition="in" filter="fade">
                                      <p:cBhvr>
                                        <p:cTn id="133" dur="500"/>
                                        <p:tgtEl>
                                          <p:spTgt spid="187"/>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88"/>
                                        </p:tgtEl>
                                        <p:attrNameLst>
                                          <p:attrName>style.visibility</p:attrName>
                                        </p:attrNameLst>
                                      </p:cBhvr>
                                      <p:to>
                                        <p:strVal val="visible"/>
                                      </p:to>
                                    </p:set>
                                    <p:animEffect transition="in" filter="fade">
                                      <p:cBhvr>
                                        <p:cTn id="136" dur="500"/>
                                        <p:tgtEl>
                                          <p:spTgt spid="188"/>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89"/>
                                        </p:tgtEl>
                                        <p:attrNameLst>
                                          <p:attrName>style.visibility</p:attrName>
                                        </p:attrNameLst>
                                      </p:cBhvr>
                                      <p:to>
                                        <p:strVal val="visible"/>
                                      </p:to>
                                    </p:set>
                                    <p:animEffect transition="in" filter="fade">
                                      <p:cBhvr>
                                        <p:cTn id="139" dur="500"/>
                                        <p:tgtEl>
                                          <p:spTgt spid="189"/>
                                        </p:tgtEl>
                                      </p:cBhvr>
                                    </p:animEffect>
                                  </p:childTnLst>
                                </p:cTn>
                              </p:par>
                              <p:par>
                                <p:cTn id="140" presetID="26" presetClass="emph" presetSubtype="0" repeatCount="indefinite" fill="hold" nodeType="withEffect">
                                  <p:stCondLst>
                                    <p:cond delay="0"/>
                                  </p:stCondLst>
                                  <p:childTnLst>
                                    <p:animEffect transition="out" filter="fade">
                                      <p:cBhvr>
                                        <p:cTn id="141" dur="500" tmFilter="0, 0; .2, .5; .8, .5; 1, 0"/>
                                        <p:tgtEl>
                                          <p:spTgt spid="181"/>
                                        </p:tgtEl>
                                      </p:cBhvr>
                                    </p:animEffect>
                                    <p:animScale>
                                      <p:cBhvr>
                                        <p:cTn id="142" dur="250" autoRev="1" fill="hold"/>
                                        <p:tgtEl>
                                          <p:spTgt spid="181"/>
                                        </p:tgtEl>
                                      </p:cBhvr>
                                      <p:by x="105000" y="105000"/>
                                    </p:animScale>
                                  </p:childTnLst>
                                </p:cTn>
                              </p:par>
                              <p:par>
                                <p:cTn id="143" presetID="26" presetClass="emph" presetSubtype="0" repeatCount="indefinite" fill="hold" nodeType="withEffect">
                                  <p:stCondLst>
                                    <p:cond delay="1000"/>
                                  </p:stCondLst>
                                  <p:childTnLst>
                                    <p:animEffect transition="out" filter="fade">
                                      <p:cBhvr>
                                        <p:cTn id="144" dur="500" tmFilter="0, 0; .2, .5; .8, .5; 1, 0"/>
                                        <p:tgtEl>
                                          <p:spTgt spid="184"/>
                                        </p:tgtEl>
                                      </p:cBhvr>
                                    </p:animEffect>
                                    <p:animScale>
                                      <p:cBhvr>
                                        <p:cTn id="145" dur="250" autoRev="1" fill="hold"/>
                                        <p:tgtEl>
                                          <p:spTgt spid="184"/>
                                        </p:tgtEl>
                                      </p:cBhvr>
                                      <p:by x="105000" y="105000"/>
                                    </p:animScale>
                                  </p:childTnLst>
                                </p:cTn>
                              </p:par>
                              <p:par>
                                <p:cTn id="146" presetID="26" presetClass="emph" presetSubtype="0" repeatCount="indefinite" fill="hold" grpId="1" nodeType="withEffect">
                                  <p:stCondLst>
                                    <p:cond delay="500"/>
                                  </p:stCondLst>
                                  <p:childTnLst>
                                    <p:animEffect transition="out" filter="fade">
                                      <p:cBhvr>
                                        <p:cTn id="147" dur="500" tmFilter="0, 0; .2, .5; .8, .5; 1, 0"/>
                                        <p:tgtEl>
                                          <p:spTgt spid="187"/>
                                        </p:tgtEl>
                                      </p:cBhvr>
                                    </p:animEffect>
                                    <p:animScale>
                                      <p:cBhvr>
                                        <p:cTn id="148" dur="250" autoRev="1" fill="hold"/>
                                        <p:tgtEl>
                                          <p:spTgt spid="187"/>
                                        </p:tgtEl>
                                      </p:cBhvr>
                                      <p:by x="105000" y="105000"/>
                                    </p:animScale>
                                  </p:childTnLst>
                                </p:cTn>
                              </p:par>
                              <p:par>
                                <p:cTn id="149" presetID="26" presetClass="emph" presetSubtype="0" repeatCount="indefinite" fill="hold" grpId="1" nodeType="withEffect">
                                  <p:stCondLst>
                                    <p:cond delay="500"/>
                                  </p:stCondLst>
                                  <p:childTnLst>
                                    <p:animEffect transition="out" filter="fade">
                                      <p:cBhvr>
                                        <p:cTn id="150" dur="500" tmFilter="0, 0; .2, .5; .8, .5; 1, 0"/>
                                        <p:tgtEl>
                                          <p:spTgt spid="188"/>
                                        </p:tgtEl>
                                      </p:cBhvr>
                                    </p:animEffect>
                                    <p:animScale>
                                      <p:cBhvr>
                                        <p:cTn id="151" dur="250" autoRev="1" fill="hold"/>
                                        <p:tgtEl>
                                          <p:spTgt spid="188"/>
                                        </p:tgtEl>
                                      </p:cBhvr>
                                      <p:by x="105000" y="105000"/>
                                    </p:animScale>
                                  </p:childTnLst>
                                </p:cTn>
                              </p:par>
                              <p:par>
                                <p:cTn id="152" presetID="26" presetClass="emph" presetSubtype="0" repeatCount="indefinite" fill="hold" grpId="1" nodeType="withEffect">
                                  <p:stCondLst>
                                    <p:cond delay="1600"/>
                                  </p:stCondLst>
                                  <p:childTnLst>
                                    <p:animEffect transition="out" filter="fade">
                                      <p:cBhvr>
                                        <p:cTn id="153" dur="500" tmFilter="0, 0; .2, .5; .8, .5; 1, 0"/>
                                        <p:tgtEl>
                                          <p:spTgt spid="189"/>
                                        </p:tgtEl>
                                      </p:cBhvr>
                                    </p:animEffect>
                                    <p:animScale>
                                      <p:cBhvr>
                                        <p:cTn id="154" dur="250" autoRev="1" fill="hold"/>
                                        <p:tgtEl>
                                          <p:spTgt spid="189"/>
                                        </p:tgtEl>
                                      </p:cBhvr>
                                      <p:by x="105000" y="105000"/>
                                    </p:animScale>
                                  </p:childTnLst>
                                </p:cTn>
                              </p:par>
                              <p:par>
                                <p:cTn id="155" presetID="10" presetClass="entr" presetSubtype="0" fill="hold" nodeType="withEffect">
                                  <p:stCondLst>
                                    <p:cond delay="0"/>
                                  </p:stCondLst>
                                  <p:childTnLst>
                                    <p:set>
                                      <p:cBhvr>
                                        <p:cTn id="156" dur="1" fill="hold">
                                          <p:stCondLst>
                                            <p:cond delay="0"/>
                                          </p:stCondLst>
                                        </p:cTn>
                                        <p:tgtEl>
                                          <p:spTgt spid="190"/>
                                        </p:tgtEl>
                                        <p:attrNameLst>
                                          <p:attrName>style.visibility</p:attrName>
                                        </p:attrNameLst>
                                      </p:cBhvr>
                                      <p:to>
                                        <p:strVal val="visible"/>
                                      </p:to>
                                    </p:set>
                                    <p:animEffect transition="in" filter="fade">
                                      <p:cBhvr>
                                        <p:cTn id="157" dur="500"/>
                                        <p:tgtEl>
                                          <p:spTgt spid="190"/>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93"/>
                                        </p:tgtEl>
                                        <p:attrNameLst>
                                          <p:attrName>style.visibility</p:attrName>
                                        </p:attrNameLst>
                                      </p:cBhvr>
                                      <p:to>
                                        <p:strVal val="visible"/>
                                      </p:to>
                                    </p:set>
                                    <p:animEffect transition="in" filter="fade">
                                      <p:cBhvr>
                                        <p:cTn id="160" dur="500"/>
                                        <p:tgtEl>
                                          <p:spTgt spid="19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94"/>
                                        </p:tgtEl>
                                        <p:attrNameLst>
                                          <p:attrName>style.visibility</p:attrName>
                                        </p:attrNameLst>
                                      </p:cBhvr>
                                      <p:to>
                                        <p:strVal val="visible"/>
                                      </p:to>
                                    </p:set>
                                    <p:animEffect transition="in" filter="fade">
                                      <p:cBhvr>
                                        <p:cTn id="163" dur="500"/>
                                        <p:tgtEl>
                                          <p:spTgt spid="19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95"/>
                                        </p:tgtEl>
                                        <p:attrNameLst>
                                          <p:attrName>style.visibility</p:attrName>
                                        </p:attrNameLst>
                                      </p:cBhvr>
                                      <p:to>
                                        <p:strVal val="visible"/>
                                      </p:to>
                                    </p:set>
                                    <p:animEffect transition="in" filter="fade">
                                      <p:cBhvr>
                                        <p:cTn id="166" dur="500"/>
                                        <p:tgtEl>
                                          <p:spTgt spid="195"/>
                                        </p:tgtEl>
                                      </p:cBhvr>
                                    </p:animEffect>
                                  </p:childTnLst>
                                </p:cTn>
                              </p:par>
                              <p:par>
                                <p:cTn id="167" presetID="26" presetClass="emph" presetSubtype="0" repeatCount="indefinite" fill="hold" nodeType="withEffect">
                                  <p:stCondLst>
                                    <p:cond delay="1000"/>
                                  </p:stCondLst>
                                  <p:childTnLst>
                                    <p:animEffect transition="out" filter="fade">
                                      <p:cBhvr>
                                        <p:cTn id="168" dur="500" tmFilter="0, 0; .2, .5; .8, .5; 1, 0"/>
                                        <p:tgtEl>
                                          <p:spTgt spid="190"/>
                                        </p:tgtEl>
                                      </p:cBhvr>
                                    </p:animEffect>
                                    <p:animScale>
                                      <p:cBhvr>
                                        <p:cTn id="169" dur="250" autoRev="1" fill="hold"/>
                                        <p:tgtEl>
                                          <p:spTgt spid="190"/>
                                        </p:tgtEl>
                                      </p:cBhvr>
                                      <p:by x="105000" y="105000"/>
                                    </p:animScale>
                                  </p:childTnLst>
                                </p:cTn>
                              </p:par>
                              <p:par>
                                <p:cTn id="170" presetID="26" presetClass="emph" presetSubtype="0" repeatCount="indefinite" fill="hold" grpId="1" nodeType="withEffect">
                                  <p:stCondLst>
                                    <p:cond delay="500"/>
                                  </p:stCondLst>
                                  <p:childTnLst>
                                    <p:animEffect transition="out" filter="fade">
                                      <p:cBhvr>
                                        <p:cTn id="171" dur="500" tmFilter="0, 0; .2, .5; .8, .5; 1, 0"/>
                                        <p:tgtEl>
                                          <p:spTgt spid="193"/>
                                        </p:tgtEl>
                                      </p:cBhvr>
                                    </p:animEffect>
                                    <p:animScale>
                                      <p:cBhvr>
                                        <p:cTn id="172" dur="250" autoRev="1" fill="hold"/>
                                        <p:tgtEl>
                                          <p:spTgt spid="193"/>
                                        </p:tgtEl>
                                      </p:cBhvr>
                                      <p:by x="105000" y="105000"/>
                                    </p:animScale>
                                  </p:childTnLst>
                                </p:cTn>
                              </p:par>
                              <p:par>
                                <p:cTn id="173" presetID="26" presetClass="emph" presetSubtype="0" repeatCount="indefinite" fill="hold" grpId="1" nodeType="withEffect">
                                  <p:stCondLst>
                                    <p:cond delay="500"/>
                                  </p:stCondLst>
                                  <p:childTnLst>
                                    <p:animEffect transition="out" filter="fade">
                                      <p:cBhvr>
                                        <p:cTn id="174" dur="500" tmFilter="0, 0; .2, .5; .8, .5; 1, 0"/>
                                        <p:tgtEl>
                                          <p:spTgt spid="194"/>
                                        </p:tgtEl>
                                      </p:cBhvr>
                                    </p:animEffect>
                                    <p:animScale>
                                      <p:cBhvr>
                                        <p:cTn id="175" dur="250" autoRev="1" fill="hold"/>
                                        <p:tgtEl>
                                          <p:spTgt spid="194"/>
                                        </p:tgtEl>
                                      </p:cBhvr>
                                      <p:by x="105000" y="105000"/>
                                    </p:animScale>
                                  </p:childTnLst>
                                </p:cTn>
                              </p:par>
                              <p:par>
                                <p:cTn id="176" presetID="26" presetClass="emph" presetSubtype="0" repeatCount="indefinite" fill="hold" grpId="1" nodeType="withEffect">
                                  <p:stCondLst>
                                    <p:cond delay="1600"/>
                                  </p:stCondLst>
                                  <p:childTnLst>
                                    <p:animEffect transition="out" filter="fade">
                                      <p:cBhvr>
                                        <p:cTn id="177" dur="500" tmFilter="0, 0; .2, .5; .8, .5; 1, 0"/>
                                        <p:tgtEl>
                                          <p:spTgt spid="195"/>
                                        </p:tgtEl>
                                      </p:cBhvr>
                                    </p:animEffect>
                                    <p:animScale>
                                      <p:cBhvr>
                                        <p:cTn id="178" dur="250" autoRev="1" fill="hold"/>
                                        <p:tgtEl>
                                          <p:spTgt spid="195"/>
                                        </p:tgtEl>
                                      </p:cBhvr>
                                      <p:by x="105000" y="105000"/>
                                    </p:animScale>
                                  </p:childTnLst>
                                </p:cTn>
                              </p:par>
                              <p:par>
                                <p:cTn id="179" presetID="10" presetClass="entr" presetSubtype="0" fill="hold" nodeType="withEffect">
                                  <p:stCondLst>
                                    <p:cond delay="0"/>
                                  </p:stCondLst>
                                  <p:childTnLst>
                                    <p:set>
                                      <p:cBhvr>
                                        <p:cTn id="180" dur="1" fill="hold">
                                          <p:stCondLst>
                                            <p:cond delay="0"/>
                                          </p:stCondLst>
                                        </p:cTn>
                                        <p:tgtEl>
                                          <p:spTgt spid="196"/>
                                        </p:tgtEl>
                                        <p:attrNameLst>
                                          <p:attrName>style.visibility</p:attrName>
                                        </p:attrNameLst>
                                      </p:cBhvr>
                                      <p:to>
                                        <p:strVal val="visible"/>
                                      </p:to>
                                    </p:set>
                                    <p:animEffect transition="in" filter="fade">
                                      <p:cBhvr>
                                        <p:cTn id="181" dur="500"/>
                                        <p:tgtEl>
                                          <p:spTgt spid="196"/>
                                        </p:tgtEl>
                                      </p:cBhvr>
                                    </p:animEffect>
                                  </p:childTnLst>
                                </p:cTn>
                              </p:par>
                              <p:par>
                                <p:cTn id="182" presetID="10" presetClass="entr" presetSubtype="0" fill="hold" nodeType="withEffect">
                                  <p:stCondLst>
                                    <p:cond delay="0"/>
                                  </p:stCondLst>
                                  <p:childTnLst>
                                    <p:set>
                                      <p:cBhvr>
                                        <p:cTn id="183" dur="1" fill="hold">
                                          <p:stCondLst>
                                            <p:cond delay="0"/>
                                          </p:stCondLst>
                                        </p:cTn>
                                        <p:tgtEl>
                                          <p:spTgt spid="199"/>
                                        </p:tgtEl>
                                        <p:attrNameLst>
                                          <p:attrName>style.visibility</p:attrName>
                                        </p:attrNameLst>
                                      </p:cBhvr>
                                      <p:to>
                                        <p:strVal val="visible"/>
                                      </p:to>
                                    </p:set>
                                    <p:animEffect transition="in" filter="fade">
                                      <p:cBhvr>
                                        <p:cTn id="184" dur="500"/>
                                        <p:tgtEl>
                                          <p:spTgt spid="199"/>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202"/>
                                        </p:tgtEl>
                                        <p:attrNameLst>
                                          <p:attrName>style.visibility</p:attrName>
                                        </p:attrNameLst>
                                      </p:cBhvr>
                                      <p:to>
                                        <p:strVal val="visible"/>
                                      </p:to>
                                    </p:set>
                                    <p:animEffect transition="in" filter="fade">
                                      <p:cBhvr>
                                        <p:cTn id="187" dur="500"/>
                                        <p:tgtEl>
                                          <p:spTgt spid="202"/>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03"/>
                                        </p:tgtEl>
                                        <p:attrNameLst>
                                          <p:attrName>style.visibility</p:attrName>
                                        </p:attrNameLst>
                                      </p:cBhvr>
                                      <p:to>
                                        <p:strVal val="visible"/>
                                      </p:to>
                                    </p:set>
                                    <p:animEffect transition="in" filter="fade">
                                      <p:cBhvr>
                                        <p:cTn id="190" dur="500"/>
                                        <p:tgtEl>
                                          <p:spTgt spid="203"/>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04"/>
                                        </p:tgtEl>
                                        <p:attrNameLst>
                                          <p:attrName>style.visibility</p:attrName>
                                        </p:attrNameLst>
                                      </p:cBhvr>
                                      <p:to>
                                        <p:strVal val="visible"/>
                                      </p:to>
                                    </p:set>
                                    <p:animEffect transition="in" filter="fade">
                                      <p:cBhvr>
                                        <p:cTn id="193" dur="500"/>
                                        <p:tgtEl>
                                          <p:spTgt spid="204"/>
                                        </p:tgtEl>
                                      </p:cBhvr>
                                    </p:animEffect>
                                  </p:childTnLst>
                                </p:cTn>
                              </p:par>
                              <p:par>
                                <p:cTn id="194" presetID="26" presetClass="emph" presetSubtype="0" repeatCount="indefinite" fill="hold" nodeType="withEffect">
                                  <p:stCondLst>
                                    <p:cond delay="0"/>
                                  </p:stCondLst>
                                  <p:childTnLst>
                                    <p:animEffect transition="out" filter="fade">
                                      <p:cBhvr>
                                        <p:cTn id="195" dur="500" tmFilter="0, 0; .2, .5; .8, .5; 1, 0"/>
                                        <p:tgtEl>
                                          <p:spTgt spid="196"/>
                                        </p:tgtEl>
                                      </p:cBhvr>
                                    </p:animEffect>
                                    <p:animScale>
                                      <p:cBhvr>
                                        <p:cTn id="196" dur="250" autoRev="1" fill="hold"/>
                                        <p:tgtEl>
                                          <p:spTgt spid="196"/>
                                        </p:tgtEl>
                                      </p:cBhvr>
                                      <p:by x="105000" y="105000"/>
                                    </p:animScale>
                                  </p:childTnLst>
                                </p:cTn>
                              </p:par>
                              <p:par>
                                <p:cTn id="197" presetID="26" presetClass="emph" presetSubtype="0" repeatCount="indefinite" fill="hold" nodeType="withEffect">
                                  <p:stCondLst>
                                    <p:cond delay="1000"/>
                                  </p:stCondLst>
                                  <p:childTnLst>
                                    <p:animEffect transition="out" filter="fade">
                                      <p:cBhvr>
                                        <p:cTn id="198" dur="500" tmFilter="0, 0; .2, .5; .8, .5; 1, 0"/>
                                        <p:tgtEl>
                                          <p:spTgt spid="199"/>
                                        </p:tgtEl>
                                      </p:cBhvr>
                                    </p:animEffect>
                                    <p:animScale>
                                      <p:cBhvr>
                                        <p:cTn id="199" dur="250" autoRev="1" fill="hold"/>
                                        <p:tgtEl>
                                          <p:spTgt spid="199"/>
                                        </p:tgtEl>
                                      </p:cBhvr>
                                      <p:by x="105000" y="105000"/>
                                    </p:animScale>
                                  </p:childTnLst>
                                </p:cTn>
                              </p:par>
                              <p:par>
                                <p:cTn id="200" presetID="26" presetClass="emph" presetSubtype="0" repeatCount="indefinite" fill="hold" grpId="1" nodeType="withEffect">
                                  <p:stCondLst>
                                    <p:cond delay="500"/>
                                  </p:stCondLst>
                                  <p:childTnLst>
                                    <p:animEffect transition="out" filter="fade">
                                      <p:cBhvr>
                                        <p:cTn id="201" dur="500" tmFilter="0, 0; .2, .5; .8, .5; 1, 0"/>
                                        <p:tgtEl>
                                          <p:spTgt spid="202"/>
                                        </p:tgtEl>
                                      </p:cBhvr>
                                    </p:animEffect>
                                    <p:animScale>
                                      <p:cBhvr>
                                        <p:cTn id="202" dur="250" autoRev="1" fill="hold"/>
                                        <p:tgtEl>
                                          <p:spTgt spid="202"/>
                                        </p:tgtEl>
                                      </p:cBhvr>
                                      <p:by x="105000" y="105000"/>
                                    </p:animScale>
                                  </p:childTnLst>
                                </p:cTn>
                              </p:par>
                              <p:par>
                                <p:cTn id="203" presetID="26" presetClass="emph" presetSubtype="0" repeatCount="indefinite" fill="hold" grpId="1" nodeType="withEffect">
                                  <p:stCondLst>
                                    <p:cond delay="500"/>
                                  </p:stCondLst>
                                  <p:childTnLst>
                                    <p:animEffect transition="out" filter="fade">
                                      <p:cBhvr>
                                        <p:cTn id="204" dur="500" tmFilter="0, 0; .2, .5; .8, .5; 1, 0"/>
                                        <p:tgtEl>
                                          <p:spTgt spid="203"/>
                                        </p:tgtEl>
                                      </p:cBhvr>
                                    </p:animEffect>
                                    <p:animScale>
                                      <p:cBhvr>
                                        <p:cTn id="205" dur="250" autoRev="1" fill="hold"/>
                                        <p:tgtEl>
                                          <p:spTgt spid="203"/>
                                        </p:tgtEl>
                                      </p:cBhvr>
                                      <p:by x="105000" y="105000"/>
                                    </p:animScale>
                                  </p:childTnLst>
                                </p:cTn>
                              </p:par>
                              <p:par>
                                <p:cTn id="206" presetID="26" presetClass="emph" presetSubtype="0" repeatCount="indefinite" fill="hold" grpId="1" nodeType="withEffect">
                                  <p:stCondLst>
                                    <p:cond delay="1600"/>
                                  </p:stCondLst>
                                  <p:childTnLst>
                                    <p:animEffect transition="out" filter="fade">
                                      <p:cBhvr>
                                        <p:cTn id="207" dur="500" tmFilter="0, 0; .2, .5; .8, .5; 1, 0"/>
                                        <p:tgtEl>
                                          <p:spTgt spid="204"/>
                                        </p:tgtEl>
                                      </p:cBhvr>
                                    </p:animEffect>
                                    <p:animScale>
                                      <p:cBhvr>
                                        <p:cTn id="208" dur="250" autoRev="1" fill="hold"/>
                                        <p:tgtEl>
                                          <p:spTgt spid="204"/>
                                        </p:tgtEl>
                                      </p:cBhvr>
                                      <p:by x="105000" y="105000"/>
                                    </p:animScale>
                                  </p:childTnLst>
                                </p:cTn>
                              </p:par>
                              <p:par>
                                <p:cTn id="209" presetID="10" presetClass="entr" presetSubtype="0" fill="hold" nodeType="withEffect">
                                  <p:stCondLst>
                                    <p:cond delay="0"/>
                                  </p:stCondLst>
                                  <p:childTnLst>
                                    <p:set>
                                      <p:cBhvr>
                                        <p:cTn id="210" dur="1" fill="hold">
                                          <p:stCondLst>
                                            <p:cond delay="0"/>
                                          </p:stCondLst>
                                        </p:cTn>
                                        <p:tgtEl>
                                          <p:spTgt spid="205"/>
                                        </p:tgtEl>
                                        <p:attrNameLst>
                                          <p:attrName>style.visibility</p:attrName>
                                        </p:attrNameLst>
                                      </p:cBhvr>
                                      <p:to>
                                        <p:strVal val="visible"/>
                                      </p:to>
                                    </p:set>
                                    <p:animEffect transition="in" filter="fade">
                                      <p:cBhvr>
                                        <p:cTn id="211" dur="500"/>
                                        <p:tgtEl>
                                          <p:spTgt spid="205"/>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08"/>
                                        </p:tgtEl>
                                        <p:attrNameLst>
                                          <p:attrName>style.visibility</p:attrName>
                                        </p:attrNameLst>
                                      </p:cBhvr>
                                      <p:to>
                                        <p:strVal val="visible"/>
                                      </p:to>
                                    </p:set>
                                    <p:animEffect transition="in" filter="fade">
                                      <p:cBhvr>
                                        <p:cTn id="214" dur="500"/>
                                        <p:tgtEl>
                                          <p:spTgt spid="208"/>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09"/>
                                        </p:tgtEl>
                                        <p:attrNameLst>
                                          <p:attrName>style.visibility</p:attrName>
                                        </p:attrNameLst>
                                      </p:cBhvr>
                                      <p:to>
                                        <p:strVal val="visible"/>
                                      </p:to>
                                    </p:set>
                                    <p:animEffect transition="in" filter="fade">
                                      <p:cBhvr>
                                        <p:cTn id="217" dur="500"/>
                                        <p:tgtEl>
                                          <p:spTgt spid="209"/>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210"/>
                                        </p:tgtEl>
                                        <p:attrNameLst>
                                          <p:attrName>style.visibility</p:attrName>
                                        </p:attrNameLst>
                                      </p:cBhvr>
                                      <p:to>
                                        <p:strVal val="visible"/>
                                      </p:to>
                                    </p:set>
                                    <p:animEffect transition="in" filter="fade">
                                      <p:cBhvr>
                                        <p:cTn id="220" dur="500"/>
                                        <p:tgtEl>
                                          <p:spTgt spid="210"/>
                                        </p:tgtEl>
                                      </p:cBhvr>
                                    </p:animEffect>
                                  </p:childTnLst>
                                </p:cTn>
                              </p:par>
                              <p:par>
                                <p:cTn id="221" presetID="26" presetClass="emph" presetSubtype="0" repeatCount="indefinite" fill="hold" nodeType="withEffect">
                                  <p:stCondLst>
                                    <p:cond delay="1000"/>
                                  </p:stCondLst>
                                  <p:childTnLst>
                                    <p:animEffect transition="out" filter="fade">
                                      <p:cBhvr>
                                        <p:cTn id="222" dur="500" tmFilter="0, 0; .2, .5; .8, .5; 1, 0"/>
                                        <p:tgtEl>
                                          <p:spTgt spid="205"/>
                                        </p:tgtEl>
                                      </p:cBhvr>
                                    </p:animEffect>
                                    <p:animScale>
                                      <p:cBhvr>
                                        <p:cTn id="223" dur="250" autoRev="1" fill="hold"/>
                                        <p:tgtEl>
                                          <p:spTgt spid="205"/>
                                        </p:tgtEl>
                                      </p:cBhvr>
                                      <p:by x="105000" y="105000"/>
                                    </p:animScale>
                                  </p:childTnLst>
                                </p:cTn>
                              </p:par>
                              <p:par>
                                <p:cTn id="224" presetID="26" presetClass="emph" presetSubtype="0" repeatCount="indefinite" fill="hold" grpId="1" nodeType="withEffect">
                                  <p:stCondLst>
                                    <p:cond delay="500"/>
                                  </p:stCondLst>
                                  <p:childTnLst>
                                    <p:animEffect transition="out" filter="fade">
                                      <p:cBhvr>
                                        <p:cTn id="225" dur="500" tmFilter="0, 0; .2, .5; .8, .5; 1, 0"/>
                                        <p:tgtEl>
                                          <p:spTgt spid="208"/>
                                        </p:tgtEl>
                                      </p:cBhvr>
                                    </p:animEffect>
                                    <p:animScale>
                                      <p:cBhvr>
                                        <p:cTn id="226" dur="250" autoRev="1" fill="hold"/>
                                        <p:tgtEl>
                                          <p:spTgt spid="208"/>
                                        </p:tgtEl>
                                      </p:cBhvr>
                                      <p:by x="105000" y="105000"/>
                                    </p:animScale>
                                  </p:childTnLst>
                                </p:cTn>
                              </p:par>
                              <p:par>
                                <p:cTn id="227" presetID="26" presetClass="emph" presetSubtype="0" repeatCount="indefinite" fill="hold" grpId="1" nodeType="withEffect">
                                  <p:stCondLst>
                                    <p:cond delay="500"/>
                                  </p:stCondLst>
                                  <p:childTnLst>
                                    <p:animEffect transition="out" filter="fade">
                                      <p:cBhvr>
                                        <p:cTn id="228" dur="500" tmFilter="0, 0; .2, .5; .8, .5; 1, 0"/>
                                        <p:tgtEl>
                                          <p:spTgt spid="209"/>
                                        </p:tgtEl>
                                      </p:cBhvr>
                                    </p:animEffect>
                                    <p:animScale>
                                      <p:cBhvr>
                                        <p:cTn id="229" dur="250" autoRev="1" fill="hold"/>
                                        <p:tgtEl>
                                          <p:spTgt spid="209"/>
                                        </p:tgtEl>
                                      </p:cBhvr>
                                      <p:by x="105000" y="105000"/>
                                    </p:animScale>
                                  </p:childTnLst>
                                </p:cTn>
                              </p:par>
                              <p:par>
                                <p:cTn id="230" presetID="26" presetClass="emph" presetSubtype="0" repeatCount="indefinite" fill="hold" grpId="1" nodeType="withEffect">
                                  <p:stCondLst>
                                    <p:cond delay="1600"/>
                                  </p:stCondLst>
                                  <p:childTnLst>
                                    <p:animEffect transition="out" filter="fade">
                                      <p:cBhvr>
                                        <p:cTn id="231" dur="500" tmFilter="0, 0; .2, .5; .8, .5; 1, 0"/>
                                        <p:tgtEl>
                                          <p:spTgt spid="210"/>
                                        </p:tgtEl>
                                      </p:cBhvr>
                                    </p:animEffect>
                                    <p:animScale>
                                      <p:cBhvr>
                                        <p:cTn id="232" dur="250" autoRev="1" fill="hold"/>
                                        <p:tgtEl>
                                          <p:spTgt spid="210"/>
                                        </p:tgtEl>
                                      </p:cBhvr>
                                      <p:by x="105000" y="105000"/>
                                    </p:animScale>
                                  </p:childTnLst>
                                </p:cTn>
                              </p:par>
                              <p:par>
                                <p:cTn id="233" presetID="10" presetClass="entr" presetSubtype="0" fill="hold" nodeType="withEffect">
                                  <p:stCondLst>
                                    <p:cond delay="0"/>
                                  </p:stCondLst>
                                  <p:childTnLst>
                                    <p:set>
                                      <p:cBhvr>
                                        <p:cTn id="234" dur="1" fill="hold">
                                          <p:stCondLst>
                                            <p:cond delay="0"/>
                                          </p:stCondLst>
                                        </p:cTn>
                                        <p:tgtEl>
                                          <p:spTgt spid="211"/>
                                        </p:tgtEl>
                                        <p:attrNameLst>
                                          <p:attrName>style.visibility</p:attrName>
                                        </p:attrNameLst>
                                      </p:cBhvr>
                                      <p:to>
                                        <p:strVal val="visible"/>
                                      </p:to>
                                    </p:set>
                                    <p:animEffect transition="in" filter="fade">
                                      <p:cBhvr>
                                        <p:cTn id="235" dur="500"/>
                                        <p:tgtEl>
                                          <p:spTgt spid="211"/>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214"/>
                                        </p:tgtEl>
                                        <p:attrNameLst>
                                          <p:attrName>style.visibility</p:attrName>
                                        </p:attrNameLst>
                                      </p:cBhvr>
                                      <p:to>
                                        <p:strVal val="visible"/>
                                      </p:to>
                                    </p:set>
                                    <p:animEffect transition="in" filter="fade">
                                      <p:cBhvr>
                                        <p:cTn id="238" dur="500"/>
                                        <p:tgtEl>
                                          <p:spTgt spid="214"/>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15"/>
                                        </p:tgtEl>
                                        <p:attrNameLst>
                                          <p:attrName>style.visibility</p:attrName>
                                        </p:attrNameLst>
                                      </p:cBhvr>
                                      <p:to>
                                        <p:strVal val="visible"/>
                                      </p:to>
                                    </p:set>
                                    <p:animEffect transition="in" filter="fade">
                                      <p:cBhvr>
                                        <p:cTn id="241" dur="500"/>
                                        <p:tgtEl>
                                          <p:spTgt spid="215"/>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16"/>
                                        </p:tgtEl>
                                        <p:attrNameLst>
                                          <p:attrName>style.visibility</p:attrName>
                                        </p:attrNameLst>
                                      </p:cBhvr>
                                      <p:to>
                                        <p:strVal val="visible"/>
                                      </p:to>
                                    </p:set>
                                    <p:animEffect transition="in" filter="fade">
                                      <p:cBhvr>
                                        <p:cTn id="244" dur="500"/>
                                        <p:tgtEl>
                                          <p:spTgt spid="216"/>
                                        </p:tgtEl>
                                      </p:cBhvr>
                                    </p:animEffect>
                                  </p:childTnLst>
                                </p:cTn>
                              </p:par>
                              <p:par>
                                <p:cTn id="245" presetID="26" presetClass="emph" presetSubtype="0" repeatCount="indefinite" fill="hold" nodeType="withEffect">
                                  <p:stCondLst>
                                    <p:cond delay="1000"/>
                                  </p:stCondLst>
                                  <p:childTnLst>
                                    <p:animEffect transition="out" filter="fade">
                                      <p:cBhvr>
                                        <p:cTn id="246" dur="500" tmFilter="0, 0; .2, .5; .8, .5; 1, 0"/>
                                        <p:tgtEl>
                                          <p:spTgt spid="211"/>
                                        </p:tgtEl>
                                      </p:cBhvr>
                                    </p:animEffect>
                                    <p:animScale>
                                      <p:cBhvr>
                                        <p:cTn id="247" dur="250" autoRev="1" fill="hold"/>
                                        <p:tgtEl>
                                          <p:spTgt spid="211"/>
                                        </p:tgtEl>
                                      </p:cBhvr>
                                      <p:by x="105000" y="105000"/>
                                    </p:animScale>
                                  </p:childTnLst>
                                </p:cTn>
                              </p:par>
                              <p:par>
                                <p:cTn id="248" presetID="26" presetClass="emph" presetSubtype="0" repeatCount="indefinite" fill="hold" grpId="1" nodeType="withEffect">
                                  <p:stCondLst>
                                    <p:cond delay="500"/>
                                  </p:stCondLst>
                                  <p:childTnLst>
                                    <p:animEffect transition="out" filter="fade">
                                      <p:cBhvr>
                                        <p:cTn id="249" dur="500" tmFilter="0, 0; .2, .5; .8, .5; 1, 0"/>
                                        <p:tgtEl>
                                          <p:spTgt spid="214"/>
                                        </p:tgtEl>
                                      </p:cBhvr>
                                    </p:animEffect>
                                    <p:animScale>
                                      <p:cBhvr>
                                        <p:cTn id="250" dur="250" autoRev="1" fill="hold"/>
                                        <p:tgtEl>
                                          <p:spTgt spid="214"/>
                                        </p:tgtEl>
                                      </p:cBhvr>
                                      <p:by x="105000" y="105000"/>
                                    </p:animScale>
                                  </p:childTnLst>
                                </p:cTn>
                              </p:par>
                              <p:par>
                                <p:cTn id="251" presetID="26" presetClass="emph" presetSubtype="0" repeatCount="indefinite" fill="hold" grpId="1" nodeType="withEffect">
                                  <p:stCondLst>
                                    <p:cond delay="500"/>
                                  </p:stCondLst>
                                  <p:childTnLst>
                                    <p:animEffect transition="out" filter="fade">
                                      <p:cBhvr>
                                        <p:cTn id="252" dur="500" tmFilter="0, 0; .2, .5; .8, .5; 1, 0"/>
                                        <p:tgtEl>
                                          <p:spTgt spid="215"/>
                                        </p:tgtEl>
                                      </p:cBhvr>
                                    </p:animEffect>
                                    <p:animScale>
                                      <p:cBhvr>
                                        <p:cTn id="253" dur="250" autoRev="1" fill="hold"/>
                                        <p:tgtEl>
                                          <p:spTgt spid="215"/>
                                        </p:tgtEl>
                                      </p:cBhvr>
                                      <p:by x="105000" y="105000"/>
                                    </p:animScale>
                                  </p:childTnLst>
                                </p:cTn>
                              </p:par>
                              <p:par>
                                <p:cTn id="254" presetID="26" presetClass="emph" presetSubtype="0" repeatCount="indefinite" fill="hold" grpId="1" nodeType="withEffect">
                                  <p:stCondLst>
                                    <p:cond delay="1600"/>
                                  </p:stCondLst>
                                  <p:childTnLst>
                                    <p:animEffect transition="out" filter="fade">
                                      <p:cBhvr>
                                        <p:cTn id="255" dur="500" tmFilter="0, 0; .2, .5; .8, .5; 1, 0"/>
                                        <p:tgtEl>
                                          <p:spTgt spid="216"/>
                                        </p:tgtEl>
                                      </p:cBhvr>
                                    </p:animEffect>
                                    <p:animScale>
                                      <p:cBhvr>
                                        <p:cTn id="256" dur="250" autoRev="1" fill="hold"/>
                                        <p:tgtEl>
                                          <p:spTgt spid="216"/>
                                        </p:tgtEl>
                                      </p:cBhvr>
                                      <p:by x="105000" y="105000"/>
                                    </p:animScale>
                                  </p:childTnLst>
                                </p:cTn>
                              </p:par>
                              <p:par>
                                <p:cTn id="257" presetID="10" presetClass="entr" presetSubtype="0" fill="hold" nodeType="withEffect">
                                  <p:stCondLst>
                                    <p:cond delay="0"/>
                                  </p:stCondLst>
                                  <p:childTnLst>
                                    <p:set>
                                      <p:cBhvr>
                                        <p:cTn id="258" dur="1" fill="hold">
                                          <p:stCondLst>
                                            <p:cond delay="0"/>
                                          </p:stCondLst>
                                        </p:cTn>
                                        <p:tgtEl>
                                          <p:spTgt spid="217"/>
                                        </p:tgtEl>
                                        <p:attrNameLst>
                                          <p:attrName>style.visibility</p:attrName>
                                        </p:attrNameLst>
                                      </p:cBhvr>
                                      <p:to>
                                        <p:strVal val="visible"/>
                                      </p:to>
                                    </p:set>
                                    <p:animEffect transition="in" filter="fade">
                                      <p:cBhvr>
                                        <p:cTn id="259" dur="500"/>
                                        <p:tgtEl>
                                          <p:spTgt spid="217"/>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20"/>
                                        </p:tgtEl>
                                        <p:attrNameLst>
                                          <p:attrName>style.visibility</p:attrName>
                                        </p:attrNameLst>
                                      </p:cBhvr>
                                      <p:to>
                                        <p:strVal val="visible"/>
                                      </p:to>
                                    </p:set>
                                    <p:animEffect transition="in" filter="fade">
                                      <p:cBhvr>
                                        <p:cTn id="262" dur="500"/>
                                        <p:tgtEl>
                                          <p:spTgt spid="220"/>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21"/>
                                        </p:tgtEl>
                                        <p:attrNameLst>
                                          <p:attrName>style.visibility</p:attrName>
                                        </p:attrNameLst>
                                      </p:cBhvr>
                                      <p:to>
                                        <p:strVal val="visible"/>
                                      </p:to>
                                    </p:set>
                                    <p:animEffect transition="in" filter="fade">
                                      <p:cBhvr>
                                        <p:cTn id="265" dur="500"/>
                                        <p:tgtEl>
                                          <p:spTgt spid="221"/>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22"/>
                                        </p:tgtEl>
                                        <p:attrNameLst>
                                          <p:attrName>style.visibility</p:attrName>
                                        </p:attrNameLst>
                                      </p:cBhvr>
                                      <p:to>
                                        <p:strVal val="visible"/>
                                      </p:to>
                                    </p:set>
                                    <p:animEffect transition="in" filter="fade">
                                      <p:cBhvr>
                                        <p:cTn id="268" dur="500"/>
                                        <p:tgtEl>
                                          <p:spTgt spid="222"/>
                                        </p:tgtEl>
                                      </p:cBhvr>
                                    </p:animEffect>
                                  </p:childTnLst>
                                </p:cTn>
                              </p:par>
                              <p:par>
                                <p:cTn id="269" presetID="26" presetClass="emph" presetSubtype="0" repeatCount="indefinite" fill="hold" nodeType="withEffect">
                                  <p:stCondLst>
                                    <p:cond delay="1000"/>
                                  </p:stCondLst>
                                  <p:childTnLst>
                                    <p:animEffect transition="out" filter="fade">
                                      <p:cBhvr>
                                        <p:cTn id="270" dur="500" tmFilter="0, 0; .2, .5; .8, .5; 1, 0"/>
                                        <p:tgtEl>
                                          <p:spTgt spid="217"/>
                                        </p:tgtEl>
                                      </p:cBhvr>
                                    </p:animEffect>
                                    <p:animScale>
                                      <p:cBhvr>
                                        <p:cTn id="271" dur="250" autoRev="1" fill="hold"/>
                                        <p:tgtEl>
                                          <p:spTgt spid="217"/>
                                        </p:tgtEl>
                                      </p:cBhvr>
                                      <p:by x="105000" y="105000"/>
                                    </p:animScale>
                                  </p:childTnLst>
                                </p:cTn>
                              </p:par>
                              <p:par>
                                <p:cTn id="272" presetID="26" presetClass="emph" presetSubtype="0" repeatCount="indefinite" fill="hold" grpId="1" nodeType="withEffect">
                                  <p:stCondLst>
                                    <p:cond delay="500"/>
                                  </p:stCondLst>
                                  <p:childTnLst>
                                    <p:animEffect transition="out" filter="fade">
                                      <p:cBhvr>
                                        <p:cTn id="273" dur="500" tmFilter="0, 0; .2, .5; .8, .5; 1, 0"/>
                                        <p:tgtEl>
                                          <p:spTgt spid="220"/>
                                        </p:tgtEl>
                                      </p:cBhvr>
                                    </p:animEffect>
                                    <p:animScale>
                                      <p:cBhvr>
                                        <p:cTn id="274" dur="250" autoRev="1" fill="hold"/>
                                        <p:tgtEl>
                                          <p:spTgt spid="220"/>
                                        </p:tgtEl>
                                      </p:cBhvr>
                                      <p:by x="105000" y="105000"/>
                                    </p:animScale>
                                  </p:childTnLst>
                                </p:cTn>
                              </p:par>
                              <p:par>
                                <p:cTn id="275" presetID="26" presetClass="emph" presetSubtype="0" repeatCount="indefinite" fill="hold" grpId="1" nodeType="withEffect">
                                  <p:stCondLst>
                                    <p:cond delay="500"/>
                                  </p:stCondLst>
                                  <p:childTnLst>
                                    <p:animEffect transition="out" filter="fade">
                                      <p:cBhvr>
                                        <p:cTn id="276" dur="500" tmFilter="0, 0; .2, .5; .8, .5; 1, 0"/>
                                        <p:tgtEl>
                                          <p:spTgt spid="221"/>
                                        </p:tgtEl>
                                      </p:cBhvr>
                                    </p:animEffect>
                                    <p:animScale>
                                      <p:cBhvr>
                                        <p:cTn id="277" dur="250" autoRev="1" fill="hold"/>
                                        <p:tgtEl>
                                          <p:spTgt spid="221"/>
                                        </p:tgtEl>
                                      </p:cBhvr>
                                      <p:by x="105000" y="105000"/>
                                    </p:animScale>
                                  </p:childTnLst>
                                </p:cTn>
                              </p:par>
                              <p:par>
                                <p:cTn id="278" presetID="26" presetClass="emph" presetSubtype="0" repeatCount="indefinite" fill="hold" grpId="1" nodeType="withEffect">
                                  <p:stCondLst>
                                    <p:cond delay="1600"/>
                                  </p:stCondLst>
                                  <p:childTnLst>
                                    <p:animEffect transition="out" filter="fade">
                                      <p:cBhvr>
                                        <p:cTn id="279" dur="500" tmFilter="0, 0; .2, .5; .8, .5; 1, 0"/>
                                        <p:tgtEl>
                                          <p:spTgt spid="222"/>
                                        </p:tgtEl>
                                      </p:cBhvr>
                                    </p:animEffect>
                                    <p:animScale>
                                      <p:cBhvr>
                                        <p:cTn id="280" dur="250" autoRev="1" fill="hold"/>
                                        <p:tgtEl>
                                          <p:spTgt spid="222"/>
                                        </p:tgtEl>
                                      </p:cBhvr>
                                      <p:by x="105000" y="105000"/>
                                    </p:animScale>
                                  </p:childTnLst>
                                </p:cTn>
                              </p:par>
                              <p:par>
                                <p:cTn id="281" presetID="10" presetClass="entr" presetSubtype="0" fill="hold" nodeType="withEffect">
                                  <p:stCondLst>
                                    <p:cond delay="0"/>
                                  </p:stCondLst>
                                  <p:childTnLst>
                                    <p:set>
                                      <p:cBhvr>
                                        <p:cTn id="282" dur="1" fill="hold">
                                          <p:stCondLst>
                                            <p:cond delay="0"/>
                                          </p:stCondLst>
                                        </p:cTn>
                                        <p:tgtEl>
                                          <p:spTgt spid="223"/>
                                        </p:tgtEl>
                                        <p:attrNameLst>
                                          <p:attrName>style.visibility</p:attrName>
                                        </p:attrNameLst>
                                      </p:cBhvr>
                                      <p:to>
                                        <p:strVal val="visible"/>
                                      </p:to>
                                    </p:set>
                                    <p:animEffect transition="in" filter="fade">
                                      <p:cBhvr>
                                        <p:cTn id="283" dur="500"/>
                                        <p:tgtEl>
                                          <p:spTgt spid="223"/>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226"/>
                                        </p:tgtEl>
                                        <p:attrNameLst>
                                          <p:attrName>style.visibility</p:attrName>
                                        </p:attrNameLst>
                                      </p:cBhvr>
                                      <p:to>
                                        <p:strVal val="visible"/>
                                      </p:to>
                                    </p:set>
                                    <p:animEffect transition="in" filter="fade">
                                      <p:cBhvr>
                                        <p:cTn id="286" dur="500"/>
                                        <p:tgtEl>
                                          <p:spTgt spid="226"/>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27"/>
                                        </p:tgtEl>
                                        <p:attrNameLst>
                                          <p:attrName>style.visibility</p:attrName>
                                        </p:attrNameLst>
                                      </p:cBhvr>
                                      <p:to>
                                        <p:strVal val="visible"/>
                                      </p:to>
                                    </p:set>
                                    <p:animEffect transition="in" filter="fade">
                                      <p:cBhvr>
                                        <p:cTn id="289" dur="500"/>
                                        <p:tgtEl>
                                          <p:spTgt spid="227"/>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228"/>
                                        </p:tgtEl>
                                        <p:attrNameLst>
                                          <p:attrName>style.visibility</p:attrName>
                                        </p:attrNameLst>
                                      </p:cBhvr>
                                      <p:to>
                                        <p:strVal val="visible"/>
                                      </p:to>
                                    </p:set>
                                    <p:animEffect transition="in" filter="fade">
                                      <p:cBhvr>
                                        <p:cTn id="292" dur="500"/>
                                        <p:tgtEl>
                                          <p:spTgt spid="228"/>
                                        </p:tgtEl>
                                      </p:cBhvr>
                                    </p:animEffect>
                                  </p:childTnLst>
                                </p:cTn>
                              </p:par>
                              <p:par>
                                <p:cTn id="293" presetID="26" presetClass="emph" presetSubtype="0" repeatCount="indefinite" fill="hold" nodeType="withEffect">
                                  <p:stCondLst>
                                    <p:cond delay="1000"/>
                                  </p:stCondLst>
                                  <p:childTnLst>
                                    <p:animEffect transition="out" filter="fade">
                                      <p:cBhvr>
                                        <p:cTn id="294" dur="500" tmFilter="0, 0; .2, .5; .8, .5; 1, 0"/>
                                        <p:tgtEl>
                                          <p:spTgt spid="223"/>
                                        </p:tgtEl>
                                      </p:cBhvr>
                                    </p:animEffect>
                                    <p:animScale>
                                      <p:cBhvr>
                                        <p:cTn id="295" dur="250" autoRev="1" fill="hold"/>
                                        <p:tgtEl>
                                          <p:spTgt spid="223"/>
                                        </p:tgtEl>
                                      </p:cBhvr>
                                      <p:by x="105000" y="105000"/>
                                    </p:animScale>
                                  </p:childTnLst>
                                </p:cTn>
                              </p:par>
                              <p:par>
                                <p:cTn id="296" presetID="26" presetClass="emph" presetSubtype="0" repeatCount="indefinite" fill="hold" grpId="1" nodeType="withEffect">
                                  <p:stCondLst>
                                    <p:cond delay="500"/>
                                  </p:stCondLst>
                                  <p:childTnLst>
                                    <p:animEffect transition="out" filter="fade">
                                      <p:cBhvr>
                                        <p:cTn id="297" dur="500" tmFilter="0, 0; .2, .5; .8, .5; 1, 0"/>
                                        <p:tgtEl>
                                          <p:spTgt spid="226"/>
                                        </p:tgtEl>
                                      </p:cBhvr>
                                    </p:animEffect>
                                    <p:animScale>
                                      <p:cBhvr>
                                        <p:cTn id="298" dur="250" autoRev="1" fill="hold"/>
                                        <p:tgtEl>
                                          <p:spTgt spid="226"/>
                                        </p:tgtEl>
                                      </p:cBhvr>
                                      <p:by x="105000" y="105000"/>
                                    </p:animScale>
                                  </p:childTnLst>
                                </p:cTn>
                              </p:par>
                              <p:par>
                                <p:cTn id="299" presetID="26" presetClass="emph" presetSubtype="0" repeatCount="indefinite" fill="hold" grpId="1" nodeType="withEffect">
                                  <p:stCondLst>
                                    <p:cond delay="500"/>
                                  </p:stCondLst>
                                  <p:childTnLst>
                                    <p:animEffect transition="out" filter="fade">
                                      <p:cBhvr>
                                        <p:cTn id="300" dur="500" tmFilter="0, 0; .2, .5; .8, .5; 1, 0"/>
                                        <p:tgtEl>
                                          <p:spTgt spid="227"/>
                                        </p:tgtEl>
                                      </p:cBhvr>
                                    </p:animEffect>
                                    <p:animScale>
                                      <p:cBhvr>
                                        <p:cTn id="301" dur="250" autoRev="1" fill="hold"/>
                                        <p:tgtEl>
                                          <p:spTgt spid="227"/>
                                        </p:tgtEl>
                                      </p:cBhvr>
                                      <p:by x="105000" y="105000"/>
                                    </p:animScale>
                                  </p:childTnLst>
                                </p:cTn>
                              </p:par>
                              <p:par>
                                <p:cTn id="302" presetID="26" presetClass="emph" presetSubtype="0" repeatCount="indefinite" fill="hold" grpId="1" nodeType="withEffect">
                                  <p:stCondLst>
                                    <p:cond delay="1600"/>
                                  </p:stCondLst>
                                  <p:childTnLst>
                                    <p:animEffect transition="out" filter="fade">
                                      <p:cBhvr>
                                        <p:cTn id="303" dur="500" tmFilter="0, 0; .2, .5; .8, .5; 1, 0"/>
                                        <p:tgtEl>
                                          <p:spTgt spid="228"/>
                                        </p:tgtEl>
                                      </p:cBhvr>
                                    </p:animEffect>
                                    <p:animScale>
                                      <p:cBhvr>
                                        <p:cTn id="304" dur="250" autoRev="1" fill="hold"/>
                                        <p:tgtEl>
                                          <p:spTgt spid="2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8" grpId="1" animBg="1"/>
      <p:bldP spid="159" grpId="0" animBg="1"/>
      <p:bldP spid="159" grpId="1" animBg="1"/>
      <p:bldP spid="160" grpId="0" animBg="1"/>
      <p:bldP spid="160" grpId="1" animBg="1"/>
      <p:bldP spid="161" grpId="0" animBg="1"/>
      <p:bldP spid="161" grpId="1" animBg="1"/>
      <p:bldP spid="162" grpId="0" animBg="1"/>
      <p:bldP spid="162" grpId="1" animBg="1"/>
      <p:bldP spid="163" grpId="0" animBg="1"/>
      <p:bldP spid="163" grpId="1" animBg="1"/>
      <p:bldP spid="173" grpId="0" animBg="1"/>
      <p:bldP spid="173" grpId="1" animBg="1"/>
      <p:bldP spid="174" grpId="0" animBg="1"/>
      <p:bldP spid="174" grpId="1" animBg="1"/>
      <p:bldP spid="175" grpId="0" animBg="1"/>
      <p:bldP spid="175" grpId="1" animBg="1"/>
      <p:bldP spid="176" grpId="0" animBg="1"/>
      <p:bldP spid="176" grpId="1" animBg="1"/>
      <p:bldP spid="177" grpId="0" animBg="1"/>
      <p:bldP spid="177" grpId="1" animBg="1"/>
      <p:bldP spid="178" grpId="0" animBg="1"/>
      <p:bldP spid="178" grpId="1" animBg="1"/>
      <p:bldP spid="179" grpId="0" animBg="1"/>
      <p:bldP spid="179" grpId="1" animBg="1"/>
      <p:bldP spid="180" grpId="0" animBg="1"/>
      <p:bldP spid="180" grpId="1" animBg="1"/>
      <p:bldP spid="187" grpId="0" animBg="1"/>
      <p:bldP spid="187" grpId="1" animBg="1"/>
      <p:bldP spid="188" grpId="0" animBg="1"/>
      <p:bldP spid="188" grpId="1" animBg="1"/>
      <p:bldP spid="189" grpId="0" animBg="1"/>
      <p:bldP spid="189" grpId="1" animBg="1"/>
      <p:bldP spid="193" grpId="0" animBg="1"/>
      <p:bldP spid="193" grpId="1" animBg="1"/>
      <p:bldP spid="194" grpId="0" animBg="1"/>
      <p:bldP spid="194" grpId="1" animBg="1"/>
      <p:bldP spid="195" grpId="0" animBg="1"/>
      <p:bldP spid="195" grpId="1" animBg="1"/>
      <p:bldP spid="202" grpId="0" animBg="1"/>
      <p:bldP spid="202" grpId="1" animBg="1"/>
      <p:bldP spid="203" grpId="0" animBg="1"/>
      <p:bldP spid="203" grpId="1" animBg="1"/>
      <p:bldP spid="204" grpId="0" animBg="1"/>
      <p:bldP spid="204" grpId="1" animBg="1"/>
      <p:bldP spid="208" grpId="0" animBg="1"/>
      <p:bldP spid="208" grpId="1" animBg="1"/>
      <p:bldP spid="209" grpId="0" animBg="1"/>
      <p:bldP spid="209" grpId="1" animBg="1"/>
      <p:bldP spid="210" grpId="0" animBg="1"/>
      <p:bldP spid="210" grpId="1" animBg="1"/>
      <p:bldP spid="214" grpId="0" animBg="1"/>
      <p:bldP spid="214" grpId="1" animBg="1"/>
      <p:bldP spid="215" grpId="0" animBg="1"/>
      <p:bldP spid="215" grpId="1" animBg="1"/>
      <p:bldP spid="216" grpId="0" animBg="1"/>
      <p:bldP spid="216" grpId="1" animBg="1"/>
      <p:bldP spid="220" grpId="0" animBg="1"/>
      <p:bldP spid="220" grpId="1" animBg="1"/>
      <p:bldP spid="221" grpId="0" animBg="1"/>
      <p:bldP spid="221" grpId="1" animBg="1"/>
      <p:bldP spid="222" grpId="0" animBg="1"/>
      <p:bldP spid="222" grpId="1" animBg="1"/>
      <p:bldP spid="226" grpId="0" animBg="1"/>
      <p:bldP spid="226" grpId="1" animBg="1"/>
      <p:bldP spid="227" grpId="0" animBg="1"/>
      <p:bldP spid="227" grpId="1" animBg="1"/>
      <p:bldP spid="228" grpId="0" animBg="1"/>
      <p:bldP spid="228"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3" name="PHẠM DUYÊN 2 - 9Slide.vn">
            <a:extLst>
              <a:ext uri="{FF2B5EF4-FFF2-40B4-BE49-F238E27FC236}">
                <a16:creationId xmlns:a16="http://schemas.microsoft.com/office/drawing/2014/main" id="{C4BFCC2E-698A-7C1A-0186-E5380AB3854D}"/>
              </a:ext>
            </a:extLst>
          </p:cNvPr>
          <p:cNvGrpSpPr/>
          <p:nvPr userDrawn="1"/>
        </p:nvGrpSpPr>
        <p:grpSpPr>
          <a:xfrm>
            <a:off x="357415" y="406400"/>
            <a:ext cx="11477170" cy="6045200"/>
            <a:chOff x="166914" y="286657"/>
            <a:chExt cx="11756571" cy="6113008"/>
          </a:xfrm>
        </p:grpSpPr>
        <p:sp>
          <p:nvSpPr>
            <p:cNvPr id="4" name="Rounded Rectangle 7">
              <a:extLst>
                <a:ext uri="{FF2B5EF4-FFF2-40B4-BE49-F238E27FC236}">
                  <a16:creationId xmlns:a16="http://schemas.microsoft.com/office/drawing/2014/main" id="{7804A49F-BA97-1DCC-602D-4CDC7FC6B3CC}"/>
                </a:ext>
              </a:extLst>
            </p:cNvPr>
            <p:cNvSpPr/>
            <p:nvPr userDrawn="1"/>
          </p:nvSpPr>
          <p:spPr>
            <a:xfrm>
              <a:off x="276809" y="384088"/>
              <a:ext cx="11646676" cy="6015577"/>
            </a:xfrm>
            <a:prstGeom prst="roundRect">
              <a:avLst>
                <a:gd name="adj" fmla="val 7243"/>
              </a:avLst>
            </a:pr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5" name="Rounded Rectangle 4">
              <a:extLst>
                <a:ext uri="{FF2B5EF4-FFF2-40B4-BE49-F238E27FC236}">
                  <a16:creationId xmlns:a16="http://schemas.microsoft.com/office/drawing/2014/main" id="{3F592411-C217-136F-9484-94977367F382}"/>
                </a:ext>
              </a:extLst>
            </p:cNvPr>
            <p:cNvSpPr/>
            <p:nvPr userDrawn="1"/>
          </p:nvSpPr>
          <p:spPr>
            <a:xfrm>
              <a:off x="166914" y="286657"/>
              <a:ext cx="11646676" cy="6015577"/>
            </a:xfrm>
            <a:prstGeom prst="roundRect">
              <a:avLst>
                <a:gd name="adj" fmla="val 6267"/>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3818379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PHẠM DUYÊN 1 - 9Slide.vn">
            <a:extLst>
              <a:ext uri="{FF2B5EF4-FFF2-40B4-BE49-F238E27FC236}">
                <a16:creationId xmlns:a16="http://schemas.microsoft.com/office/drawing/2014/main" id="{A735A380-F92D-9BBB-E5D9-FAEE4D0F9159}"/>
              </a:ext>
            </a:extLst>
          </p:cNvPr>
          <p:cNvGrpSpPr/>
          <p:nvPr userDrawn="1"/>
        </p:nvGrpSpPr>
        <p:grpSpPr>
          <a:xfrm>
            <a:off x="357415" y="406400"/>
            <a:ext cx="11477170" cy="6045200"/>
            <a:chOff x="166914" y="286657"/>
            <a:chExt cx="11756571" cy="6113008"/>
          </a:xfrm>
        </p:grpSpPr>
        <p:sp>
          <p:nvSpPr>
            <p:cNvPr id="6" name="Rounded Rectangle 7">
              <a:extLst>
                <a:ext uri="{FF2B5EF4-FFF2-40B4-BE49-F238E27FC236}">
                  <a16:creationId xmlns:a16="http://schemas.microsoft.com/office/drawing/2014/main" id="{33B8C092-6A2C-D727-879E-2F5C01EC10E4}"/>
                </a:ext>
              </a:extLst>
            </p:cNvPr>
            <p:cNvSpPr/>
            <p:nvPr userDrawn="1"/>
          </p:nvSpPr>
          <p:spPr>
            <a:xfrm>
              <a:off x="276809" y="384088"/>
              <a:ext cx="11646676" cy="6015577"/>
            </a:xfrm>
            <a:prstGeom prst="roundRect">
              <a:avLst>
                <a:gd name="adj" fmla="val 7243"/>
              </a:avLst>
            </a:pr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7" name="Rounded Rectangle 4">
              <a:extLst>
                <a:ext uri="{FF2B5EF4-FFF2-40B4-BE49-F238E27FC236}">
                  <a16:creationId xmlns:a16="http://schemas.microsoft.com/office/drawing/2014/main" id="{F57C7179-92DC-AFF8-BC6E-92BD52464D40}"/>
                </a:ext>
              </a:extLst>
            </p:cNvPr>
            <p:cNvSpPr/>
            <p:nvPr userDrawn="1"/>
          </p:nvSpPr>
          <p:spPr>
            <a:xfrm>
              <a:off x="166914" y="286657"/>
              <a:ext cx="11646676" cy="6015577"/>
            </a:xfrm>
            <a:prstGeom prst="roundRect">
              <a:avLst>
                <a:gd name="adj" fmla="val 6267"/>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grpSp>
      <p:pic>
        <p:nvPicPr>
          <p:cNvPr id="57" name="PHẠM DUYÊN 2 - 9Slide.vn">
            <a:extLst>
              <a:ext uri="{FF2B5EF4-FFF2-40B4-BE49-F238E27FC236}">
                <a16:creationId xmlns:a16="http://schemas.microsoft.com/office/drawing/2014/main" id="{C608CFA2-8F7D-7E73-C579-E559F6FBA1D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372625" flipH="1">
            <a:off x="11195107" y="5952965"/>
            <a:ext cx="696752" cy="716454"/>
          </a:xfrm>
          <a:prstGeom prst="rect">
            <a:avLst/>
          </a:prstGeom>
        </p:spPr>
      </p:pic>
      <p:pic>
        <p:nvPicPr>
          <p:cNvPr id="67" name="PHẠM DUYÊN 3 - 9Slide.vn">
            <a:extLst>
              <a:ext uri="{FF2B5EF4-FFF2-40B4-BE49-F238E27FC236}">
                <a16:creationId xmlns:a16="http://schemas.microsoft.com/office/drawing/2014/main" id="{542E3C08-B7A4-8F47-091E-79167FA0A9E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V="1">
            <a:off x="743048" y="5688756"/>
            <a:ext cx="174798" cy="166496"/>
          </a:xfrm>
          <a:prstGeom prst="rect">
            <a:avLst/>
          </a:prstGeom>
        </p:spPr>
      </p:pic>
      <p:pic>
        <p:nvPicPr>
          <p:cNvPr id="68" name="PHẠM DUYÊN 4 - 9Slide.vn">
            <a:extLst>
              <a:ext uri="{FF2B5EF4-FFF2-40B4-BE49-F238E27FC236}">
                <a16:creationId xmlns:a16="http://schemas.microsoft.com/office/drawing/2014/main" id="{32A0035B-E896-C749-0CE3-1CB2BC8DC9D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597557" y="63105"/>
            <a:ext cx="653482" cy="297374"/>
          </a:xfrm>
          <a:prstGeom prst="rect">
            <a:avLst/>
          </a:prstGeom>
          <a:effectLst>
            <a:outerShdw blurRad="50800" dist="38100" dir="5400000" algn="t" rotWithShape="0">
              <a:srgbClr val="FFAB57">
                <a:alpha val="40000"/>
              </a:srgbClr>
            </a:outerShdw>
          </a:effectLst>
        </p:spPr>
      </p:pic>
      <p:pic>
        <p:nvPicPr>
          <p:cNvPr id="69" name="PHẠM DUYÊN 5 - 9Slide.vn">
            <a:extLst>
              <a:ext uri="{FF2B5EF4-FFF2-40B4-BE49-F238E27FC236}">
                <a16:creationId xmlns:a16="http://schemas.microsoft.com/office/drawing/2014/main" id="{4B489980-2D0D-8669-30F4-78E342F08E4C}"/>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367006" y="375002"/>
            <a:ext cx="653482" cy="297374"/>
          </a:xfrm>
          <a:prstGeom prst="rect">
            <a:avLst/>
          </a:prstGeom>
          <a:effectLst>
            <a:outerShdw blurRad="50800" dist="38100" dir="5400000" algn="t" rotWithShape="0">
              <a:srgbClr val="FFAB57">
                <a:alpha val="40000"/>
              </a:srgbClr>
            </a:outerShdw>
          </a:effectLst>
        </p:spPr>
      </p:pic>
      <p:grpSp>
        <p:nvGrpSpPr>
          <p:cNvPr id="70" name="PHẠM DUYÊN 6 - 9Slide.vn">
            <a:extLst>
              <a:ext uri="{FF2B5EF4-FFF2-40B4-BE49-F238E27FC236}">
                <a16:creationId xmlns:a16="http://schemas.microsoft.com/office/drawing/2014/main" id="{8A079763-6B0A-6CD8-D621-8D168ECEE12B}"/>
              </a:ext>
            </a:extLst>
          </p:cNvPr>
          <p:cNvGrpSpPr/>
          <p:nvPr userDrawn="1"/>
        </p:nvGrpSpPr>
        <p:grpSpPr>
          <a:xfrm>
            <a:off x="2976471" y="6509737"/>
            <a:ext cx="263455" cy="263455"/>
            <a:chOff x="4812029" y="3408045"/>
            <a:chExt cx="163829" cy="163829"/>
          </a:xfrm>
          <a:solidFill>
            <a:srgbClr val="E6C293"/>
          </a:solidFill>
        </p:grpSpPr>
        <p:sp>
          <p:nvSpPr>
            <p:cNvPr id="71" name="Freeform: Shape 70">
              <a:extLst>
                <a:ext uri="{FF2B5EF4-FFF2-40B4-BE49-F238E27FC236}">
                  <a16:creationId xmlns:a16="http://schemas.microsoft.com/office/drawing/2014/main" id="{867BB897-F2CC-7C35-C709-302096141ACE}"/>
                </a:ext>
              </a:extLst>
            </p:cNvPr>
            <p:cNvSpPr/>
            <p:nvPr/>
          </p:nvSpPr>
          <p:spPr>
            <a:xfrm>
              <a:off x="4877752" y="3408045"/>
              <a:ext cx="34289" cy="163829"/>
            </a:xfrm>
            <a:custGeom>
              <a:avLst/>
              <a:gdLst>
                <a:gd name="connsiteX0" fmla="*/ 17145 w 34289"/>
                <a:gd name="connsiteY0" fmla="*/ 0 h 163829"/>
                <a:gd name="connsiteX1" fmla="*/ 30480 w 34289"/>
                <a:gd name="connsiteY1" fmla="*/ 40958 h 163829"/>
                <a:gd name="connsiteX2" fmla="*/ 34290 w 34289"/>
                <a:gd name="connsiteY2" fmla="*/ 81915 h 163829"/>
                <a:gd name="connsiteX3" fmla="*/ 30480 w 34289"/>
                <a:gd name="connsiteY3" fmla="*/ 122873 h 163829"/>
                <a:gd name="connsiteX4" fmla="*/ 17145 w 34289"/>
                <a:gd name="connsiteY4" fmla="*/ 163830 h 163829"/>
                <a:gd name="connsiteX5" fmla="*/ 3810 w 34289"/>
                <a:gd name="connsiteY5" fmla="*/ 122873 h 163829"/>
                <a:gd name="connsiteX6" fmla="*/ 0 w 34289"/>
                <a:gd name="connsiteY6" fmla="*/ 81915 h 163829"/>
                <a:gd name="connsiteX7" fmla="*/ 3810 w 34289"/>
                <a:gd name="connsiteY7" fmla="*/ 40958 h 163829"/>
                <a:gd name="connsiteX8" fmla="*/ 17145 w 34289"/>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29">
                  <a:moveTo>
                    <a:pt x="17145" y="0"/>
                  </a:moveTo>
                  <a:cubicBezTo>
                    <a:pt x="24765" y="13335"/>
                    <a:pt x="27623" y="26670"/>
                    <a:pt x="30480" y="40958"/>
                  </a:cubicBezTo>
                  <a:cubicBezTo>
                    <a:pt x="33338" y="54292"/>
                    <a:pt x="34290" y="67627"/>
                    <a:pt x="34290" y="81915"/>
                  </a:cubicBezTo>
                  <a:cubicBezTo>
                    <a:pt x="34290" y="95250"/>
                    <a:pt x="33338" y="108585"/>
                    <a:pt x="30480" y="122873"/>
                  </a:cubicBezTo>
                  <a:cubicBezTo>
                    <a:pt x="27623" y="136208"/>
                    <a:pt x="23813" y="149542"/>
                    <a:pt x="17145" y="163830"/>
                  </a:cubicBezTo>
                  <a:cubicBezTo>
                    <a:pt x="9525" y="150495"/>
                    <a:pt x="5715" y="137160"/>
                    <a:pt x="3810" y="122873"/>
                  </a:cubicBezTo>
                  <a:cubicBezTo>
                    <a:pt x="952" y="109537"/>
                    <a:pt x="0" y="96202"/>
                    <a:pt x="0" y="81915"/>
                  </a:cubicBezTo>
                  <a:cubicBezTo>
                    <a:pt x="0" y="68580"/>
                    <a:pt x="952" y="55245"/>
                    <a:pt x="3810" y="40958"/>
                  </a:cubicBezTo>
                  <a:cubicBezTo>
                    <a:pt x="5715" y="27622"/>
                    <a:pt x="9525"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72" name="Freeform: Shape 71">
              <a:extLst>
                <a:ext uri="{FF2B5EF4-FFF2-40B4-BE49-F238E27FC236}">
                  <a16:creationId xmlns:a16="http://schemas.microsoft.com/office/drawing/2014/main" id="{E04FA721-3AD6-7999-C7B3-D06813F12097}"/>
                </a:ext>
              </a:extLst>
            </p:cNvPr>
            <p:cNvSpPr/>
            <p:nvPr/>
          </p:nvSpPr>
          <p:spPr>
            <a:xfrm>
              <a:off x="4812029" y="3471862"/>
              <a:ext cx="163829" cy="34290"/>
            </a:xfrm>
            <a:custGeom>
              <a:avLst/>
              <a:gdLst>
                <a:gd name="connsiteX0" fmla="*/ 163830 w 163829"/>
                <a:gd name="connsiteY0" fmla="*/ 17145 h 34290"/>
                <a:gd name="connsiteX1" fmla="*/ 122873 w 163829"/>
                <a:gd name="connsiteY1" fmla="*/ 30480 h 34290"/>
                <a:gd name="connsiteX2" fmla="*/ 81915 w 163829"/>
                <a:gd name="connsiteY2" fmla="*/ 34290 h 34290"/>
                <a:gd name="connsiteX3" fmla="*/ 40958 w 163829"/>
                <a:gd name="connsiteY3" fmla="*/ 30480 h 34290"/>
                <a:gd name="connsiteX4" fmla="*/ 0 w 163829"/>
                <a:gd name="connsiteY4" fmla="*/ 17145 h 34290"/>
                <a:gd name="connsiteX5" fmla="*/ 40958 w 163829"/>
                <a:gd name="connsiteY5" fmla="*/ 3810 h 34290"/>
                <a:gd name="connsiteX6" fmla="*/ 81915 w 163829"/>
                <a:gd name="connsiteY6" fmla="*/ 0 h 34290"/>
                <a:gd name="connsiteX7" fmla="*/ 122873 w 163829"/>
                <a:gd name="connsiteY7" fmla="*/ 3810 h 34290"/>
                <a:gd name="connsiteX8" fmla="*/ 163830 w 163829"/>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29" h="34290">
                  <a:moveTo>
                    <a:pt x="163830" y="17145"/>
                  </a:moveTo>
                  <a:cubicBezTo>
                    <a:pt x="150495" y="24765"/>
                    <a:pt x="137160" y="27622"/>
                    <a:pt x="122873" y="30480"/>
                  </a:cubicBezTo>
                  <a:cubicBezTo>
                    <a:pt x="109538" y="33338"/>
                    <a:pt x="96203" y="34290"/>
                    <a:pt x="81915" y="34290"/>
                  </a:cubicBezTo>
                  <a:cubicBezTo>
                    <a:pt x="68580" y="34290"/>
                    <a:pt x="55245" y="33338"/>
                    <a:pt x="40958" y="30480"/>
                  </a:cubicBezTo>
                  <a:cubicBezTo>
                    <a:pt x="27623" y="27622"/>
                    <a:pt x="14288" y="23813"/>
                    <a:pt x="0" y="17145"/>
                  </a:cubicBezTo>
                  <a:cubicBezTo>
                    <a:pt x="13335" y="9525"/>
                    <a:pt x="26670" y="5715"/>
                    <a:pt x="40958" y="3810"/>
                  </a:cubicBezTo>
                  <a:cubicBezTo>
                    <a:pt x="54293" y="953"/>
                    <a:pt x="67628" y="0"/>
                    <a:pt x="81915" y="0"/>
                  </a:cubicBezTo>
                  <a:cubicBezTo>
                    <a:pt x="95250" y="0"/>
                    <a:pt x="108585" y="953"/>
                    <a:pt x="122873" y="3810"/>
                  </a:cubicBezTo>
                  <a:cubicBezTo>
                    <a:pt x="137160" y="6667"/>
                    <a:pt x="150495"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73" name="PHẠM DUYÊN 7 - 9Slide.vn">
            <a:extLst>
              <a:ext uri="{FF2B5EF4-FFF2-40B4-BE49-F238E27FC236}">
                <a16:creationId xmlns:a16="http://schemas.microsoft.com/office/drawing/2014/main" id="{6C8767B9-1A9A-0BB8-AECF-39A6A8DA20BB}"/>
              </a:ext>
            </a:extLst>
          </p:cNvPr>
          <p:cNvGrpSpPr/>
          <p:nvPr userDrawn="1"/>
        </p:nvGrpSpPr>
        <p:grpSpPr>
          <a:xfrm>
            <a:off x="312268" y="6093049"/>
            <a:ext cx="153172" cy="153172"/>
            <a:chOff x="4335779" y="4312919"/>
            <a:chExt cx="95250" cy="95250"/>
          </a:xfrm>
          <a:solidFill>
            <a:srgbClr val="E6C293"/>
          </a:solidFill>
        </p:grpSpPr>
        <p:sp>
          <p:nvSpPr>
            <p:cNvPr id="74" name="Freeform: Shape 73">
              <a:extLst>
                <a:ext uri="{FF2B5EF4-FFF2-40B4-BE49-F238E27FC236}">
                  <a16:creationId xmlns:a16="http://schemas.microsoft.com/office/drawing/2014/main" id="{D37117C0-FAAF-CEDC-888B-03606D6AD4F2}"/>
                </a:ext>
              </a:extLst>
            </p:cNvPr>
            <p:cNvSpPr/>
            <p:nvPr/>
          </p:nvSpPr>
          <p:spPr>
            <a:xfrm>
              <a:off x="4373879" y="4312919"/>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3"/>
                    <a:pt x="17145" y="23813"/>
                  </a:cubicBezTo>
                  <a:cubicBezTo>
                    <a:pt x="19050" y="31433"/>
                    <a:pt x="19050" y="40005"/>
                    <a:pt x="19050" y="47625"/>
                  </a:cubicBezTo>
                  <a:cubicBezTo>
                    <a:pt x="19050" y="55245"/>
                    <a:pt x="18098" y="63818"/>
                    <a:pt x="17145" y="71438"/>
                  </a:cubicBezTo>
                  <a:cubicBezTo>
                    <a:pt x="15240" y="79058"/>
                    <a:pt x="13335" y="87630"/>
                    <a:pt x="9525" y="95250"/>
                  </a:cubicBezTo>
                  <a:cubicBezTo>
                    <a:pt x="5715" y="87630"/>
                    <a:pt x="2858" y="79058"/>
                    <a:pt x="1905" y="71438"/>
                  </a:cubicBezTo>
                  <a:cubicBezTo>
                    <a:pt x="0" y="63818"/>
                    <a:pt x="0" y="55245"/>
                    <a:pt x="0" y="47625"/>
                  </a:cubicBezTo>
                  <a:cubicBezTo>
                    <a:pt x="0" y="40005"/>
                    <a:pt x="953" y="31433"/>
                    <a:pt x="1905" y="23813"/>
                  </a:cubicBezTo>
                  <a:cubicBezTo>
                    <a:pt x="2858" y="16193"/>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75" name="Freeform: Shape 74">
              <a:extLst>
                <a:ext uri="{FF2B5EF4-FFF2-40B4-BE49-F238E27FC236}">
                  <a16:creationId xmlns:a16="http://schemas.microsoft.com/office/drawing/2014/main" id="{7CD1F92E-5691-9CAF-1D36-20BFAFFA73F2}"/>
                </a:ext>
              </a:extLst>
            </p:cNvPr>
            <p:cNvSpPr/>
            <p:nvPr/>
          </p:nvSpPr>
          <p:spPr>
            <a:xfrm>
              <a:off x="4335779" y="435101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79058" y="2858"/>
                    <a:pt x="86678" y="4763"/>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76" name="PHẠM DUYÊN 8 - 9Slide.vn">
            <a:extLst>
              <a:ext uri="{FF2B5EF4-FFF2-40B4-BE49-F238E27FC236}">
                <a16:creationId xmlns:a16="http://schemas.microsoft.com/office/drawing/2014/main" id="{F9DF4101-CB9C-D46F-82D9-911B24C07893}"/>
              </a:ext>
            </a:extLst>
          </p:cNvPr>
          <p:cNvSpPr/>
          <p:nvPr userDrawn="1"/>
        </p:nvSpPr>
        <p:spPr>
          <a:xfrm>
            <a:off x="601723" y="53861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77" name="PHẠM DUYÊN 9 - 9Slide.vn">
            <a:extLst>
              <a:ext uri="{FF2B5EF4-FFF2-40B4-BE49-F238E27FC236}">
                <a16:creationId xmlns:a16="http://schemas.microsoft.com/office/drawing/2014/main" id="{5A6DCC05-D7D2-5222-45A1-E2381CA2DA8C}"/>
              </a:ext>
            </a:extLst>
          </p:cNvPr>
          <p:cNvGrpSpPr/>
          <p:nvPr userDrawn="1"/>
        </p:nvGrpSpPr>
        <p:grpSpPr>
          <a:xfrm>
            <a:off x="9577965" y="6514270"/>
            <a:ext cx="263457" cy="263457"/>
            <a:chOff x="6532244" y="1945004"/>
            <a:chExt cx="163830" cy="163830"/>
          </a:xfrm>
          <a:solidFill>
            <a:srgbClr val="E6C293"/>
          </a:solidFill>
        </p:grpSpPr>
        <p:sp>
          <p:nvSpPr>
            <p:cNvPr id="78" name="Freeform: Shape 77">
              <a:extLst>
                <a:ext uri="{FF2B5EF4-FFF2-40B4-BE49-F238E27FC236}">
                  <a16:creationId xmlns:a16="http://schemas.microsoft.com/office/drawing/2014/main" id="{13921EF6-E2BD-B8C2-B9D8-9DB895FD077E}"/>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79" name="Freeform: Shape 78">
              <a:extLst>
                <a:ext uri="{FF2B5EF4-FFF2-40B4-BE49-F238E27FC236}">
                  <a16:creationId xmlns:a16="http://schemas.microsoft.com/office/drawing/2014/main" id="{C0F5A2BA-8448-F232-5248-411821F56EBC}"/>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80" name="PHẠM DUYÊN 10 - 9Slide.vn">
            <a:extLst>
              <a:ext uri="{FF2B5EF4-FFF2-40B4-BE49-F238E27FC236}">
                <a16:creationId xmlns:a16="http://schemas.microsoft.com/office/drawing/2014/main" id="{980A8B5D-1257-3415-934F-90E547BE23B7}"/>
              </a:ext>
            </a:extLst>
          </p:cNvPr>
          <p:cNvGrpSpPr/>
          <p:nvPr userDrawn="1"/>
        </p:nvGrpSpPr>
        <p:grpSpPr>
          <a:xfrm>
            <a:off x="7671710" y="6326912"/>
            <a:ext cx="153172" cy="153172"/>
            <a:chOff x="6885622" y="2824162"/>
            <a:chExt cx="95250" cy="95250"/>
          </a:xfrm>
          <a:solidFill>
            <a:srgbClr val="E6C293"/>
          </a:solidFill>
        </p:grpSpPr>
        <p:sp>
          <p:nvSpPr>
            <p:cNvPr id="81" name="Freeform: Shape 80">
              <a:extLst>
                <a:ext uri="{FF2B5EF4-FFF2-40B4-BE49-F238E27FC236}">
                  <a16:creationId xmlns:a16="http://schemas.microsoft.com/office/drawing/2014/main" id="{79161761-36BF-A57C-1317-A94531777910}"/>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82" name="Freeform: Shape 81">
              <a:extLst>
                <a:ext uri="{FF2B5EF4-FFF2-40B4-BE49-F238E27FC236}">
                  <a16:creationId xmlns:a16="http://schemas.microsoft.com/office/drawing/2014/main" id="{40D51C0C-BD6D-62F3-13F7-7089B3C244F7}"/>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83" name="PHẠM DUYÊN 11 - 9Slide.vn">
            <a:extLst>
              <a:ext uri="{FF2B5EF4-FFF2-40B4-BE49-F238E27FC236}">
                <a16:creationId xmlns:a16="http://schemas.microsoft.com/office/drawing/2014/main" id="{2A0F830A-C283-779E-DFB8-103DD69045CF}"/>
              </a:ext>
            </a:extLst>
          </p:cNvPr>
          <p:cNvSpPr/>
          <p:nvPr userDrawn="1"/>
        </p:nvSpPr>
        <p:spPr>
          <a:xfrm>
            <a:off x="8546375" y="56646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84" name="PHẠM DUYÊN 12 - 9Slide.vn">
            <a:extLst>
              <a:ext uri="{FF2B5EF4-FFF2-40B4-BE49-F238E27FC236}">
                <a16:creationId xmlns:a16="http://schemas.microsoft.com/office/drawing/2014/main" id="{71DFE7B4-68A6-B24C-12C9-7262984631BB}"/>
              </a:ext>
            </a:extLst>
          </p:cNvPr>
          <p:cNvSpPr/>
          <p:nvPr userDrawn="1"/>
        </p:nvSpPr>
        <p:spPr>
          <a:xfrm>
            <a:off x="8760223" y="61730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85" name="PHẠM DUYÊN 13 - 9Slide.vn">
            <a:extLst>
              <a:ext uri="{FF2B5EF4-FFF2-40B4-BE49-F238E27FC236}">
                <a16:creationId xmlns:a16="http://schemas.microsoft.com/office/drawing/2014/main" id="{7B856A44-7CDC-0D6F-7FB5-10F32AAEAB92}"/>
              </a:ext>
            </a:extLst>
          </p:cNvPr>
          <p:cNvSpPr/>
          <p:nvPr userDrawn="1"/>
        </p:nvSpPr>
        <p:spPr>
          <a:xfrm>
            <a:off x="7811434" y="573865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86" name="PHẠM DUYÊN 14 - 9Slide.vn">
            <a:extLst>
              <a:ext uri="{FF2B5EF4-FFF2-40B4-BE49-F238E27FC236}">
                <a16:creationId xmlns:a16="http://schemas.microsoft.com/office/drawing/2014/main" id="{E516317B-93D9-224E-5605-62EB930399B8}"/>
              </a:ext>
            </a:extLst>
          </p:cNvPr>
          <p:cNvGrpSpPr/>
          <p:nvPr userDrawn="1"/>
        </p:nvGrpSpPr>
        <p:grpSpPr>
          <a:xfrm>
            <a:off x="3890875" y="6319212"/>
            <a:ext cx="153172" cy="153172"/>
            <a:chOff x="6885622" y="2824162"/>
            <a:chExt cx="95250" cy="95250"/>
          </a:xfrm>
          <a:solidFill>
            <a:srgbClr val="E6C293"/>
          </a:solidFill>
        </p:grpSpPr>
        <p:sp>
          <p:nvSpPr>
            <p:cNvPr id="87" name="Freeform: Shape 86">
              <a:extLst>
                <a:ext uri="{FF2B5EF4-FFF2-40B4-BE49-F238E27FC236}">
                  <a16:creationId xmlns:a16="http://schemas.microsoft.com/office/drawing/2014/main" id="{4C7C6CE6-F765-FFB0-6A81-79E947C3BFBB}"/>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88" name="Freeform: Shape 87">
              <a:extLst>
                <a:ext uri="{FF2B5EF4-FFF2-40B4-BE49-F238E27FC236}">
                  <a16:creationId xmlns:a16="http://schemas.microsoft.com/office/drawing/2014/main" id="{C91A004A-3591-4E96-B31E-341D1B9980FE}"/>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89" name="PHẠM DUYÊN 15 - 9Slide.vn">
            <a:extLst>
              <a:ext uri="{FF2B5EF4-FFF2-40B4-BE49-F238E27FC236}">
                <a16:creationId xmlns:a16="http://schemas.microsoft.com/office/drawing/2014/main" id="{12416162-93F3-8678-5105-75EC052D721A}"/>
              </a:ext>
            </a:extLst>
          </p:cNvPr>
          <p:cNvSpPr/>
          <p:nvPr userDrawn="1"/>
        </p:nvSpPr>
        <p:spPr>
          <a:xfrm>
            <a:off x="4765540" y="56569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90" name="PHẠM DUYÊN 16 - 9Slide.vn">
            <a:extLst>
              <a:ext uri="{FF2B5EF4-FFF2-40B4-BE49-F238E27FC236}">
                <a16:creationId xmlns:a16="http://schemas.microsoft.com/office/drawing/2014/main" id="{D62D3EBB-1A9E-2A39-0A18-5D01BD4E6956}"/>
              </a:ext>
            </a:extLst>
          </p:cNvPr>
          <p:cNvSpPr/>
          <p:nvPr userDrawn="1"/>
        </p:nvSpPr>
        <p:spPr>
          <a:xfrm>
            <a:off x="4979388" y="61653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91" name="PHẠM DUYÊN 17 - 9Slide.vn">
            <a:extLst>
              <a:ext uri="{FF2B5EF4-FFF2-40B4-BE49-F238E27FC236}">
                <a16:creationId xmlns:a16="http://schemas.microsoft.com/office/drawing/2014/main" id="{7E163F66-0B7B-2CAD-CA57-92FF7BF146BB}"/>
              </a:ext>
            </a:extLst>
          </p:cNvPr>
          <p:cNvSpPr/>
          <p:nvPr userDrawn="1"/>
        </p:nvSpPr>
        <p:spPr>
          <a:xfrm>
            <a:off x="4857650" y="5918456"/>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92" name="PHẠM DUYÊN 18 - 9Slide.vn">
            <a:extLst>
              <a:ext uri="{FF2B5EF4-FFF2-40B4-BE49-F238E27FC236}">
                <a16:creationId xmlns:a16="http://schemas.microsoft.com/office/drawing/2014/main" id="{88D05E5E-2065-6B77-F2AE-DFB87903AD75}"/>
              </a:ext>
            </a:extLst>
          </p:cNvPr>
          <p:cNvGrpSpPr/>
          <p:nvPr userDrawn="1"/>
        </p:nvGrpSpPr>
        <p:grpSpPr>
          <a:xfrm>
            <a:off x="6049335" y="6682822"/>
            <a:ext cx="153172" cy="153172"/>
            <a:chOff x="6885622" y="2824162"/>
            <a:chExt cx="95250" cy="95250"/>
          </a:xfrm>
          <a:solidFill>
            <a:srgbClr val="E6C293"/>
          </a:solidFill>
        </p:grpSpPr>
        <p:sp>
          <p:nvSpPr>
            <p:cNvPr id="93" name="Freeform: Shape 92">
              <a:extLst>
                <a:ext uri="{FF2B5EF4-FFF2-40B4-BE49-F238E27FC236}">
                  <a16:creationId xmlns:a16="http://schemas.microsoft.com/office/drawing/2014/main" id="{0FCA9CE6-8EB6-5570-23B6-4E5D7BCC86AF}"/>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94" name="Freeform: Shape 93">
              <a:extLst>
                <a:ext uri="{FF2B5EF4-FFF2-40B4-BE49-F238E27FC236}">
                  <a16:creationId xmlns:a16="http://schemas.microsoft.com/office/drawing/2014/main" id="{43F786DE-E479-49E5-F61A-E0A53E690610}"/>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95" name="PHẠM DUYÊN 19 - 9Slide.vn">
            <a:extLst>
              <a:ext uri="{FF2B5EF4-FFF2-40B4-BE49-F238E27FC236}">
                <a16:creationId xmlns:a16="http://schemas.microsoft.com/office/drawing/2014/main" id="{EAA881B3-B126-130D-E3F0-C6A55F7A1468}"/>
              </a:ext>
            </a:extLst>
          </p:cNvPr>
          <p:cNvSpPr/>
          <p:nvPr userDrawn="1"/>
        </p:nvSpPr>
        <p:spPr>
          <a:xfrm>
            <a:off x="6924000" y="602053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96" name="PHẠM DUYÊN 20 - 9Slide.vn">
            <a:extLst>
              <a:ext uri="{FF2B5EF4-FFF2-40B4-BE49-F238E27FC236}">
                <a16:creationId xmlns:a16="http://schemas.microsoft.com/office/drawing/2014/main" id="{DC159413-FCE2-30F5-6204-22BB1300D3F0}"/>
              </a:ext>
            </a:extLst>
          </p:cNvPr>
          <p:cNvSpPr/>
          <p:nvPr userDrawn="1"/>
        </p:nvSpPr>
        <p:spPr>
          <a:xfrm>
            <a:off x="7137848" y="652893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97" name="PHẠM DUYÊN 21 - 9Slide.vn">
            <a:extLst>
              <a:ext uri="{FF2B5EF4-FFF2-40B4-BE49-F238E27FC236}">
                <a16:creationId xmlns:a16="http://schemas.microsoft.com/office/drawing/2014/main" id="{9BD6C720-0C52-BCE6-5E81-E26A68CD54B6}"/>
              </a:ext>
            </a:extLst>
          </p:cNvPr>
          <p:cNvSpPr/>
          <p:nvPr userDrawn="1"/>
        </p:nvSpPr>
        <p:spPr>
          <a:xfrm>
            <a:off x="6189059" y="609456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98" name="PHẠM DUYÊN 22 - 9Slide.vn">
            <a:extLst>
              <a:ext uri="{FF2B5EF4-FFF2-40B4-BE49-F238E27FC236}">
                <a16:creationId xmlns:a16="http://schemas.microsoft.com/office/drawing/2014/main" id="{515B2453-194D-6400-D86D-BBC7E2FAEB24}"/>
              </a:ext>
            </a:extLst>
          </p:cNvPr>
          <p:cNvGrpSpPr/>
          <p:nvPr userDrawn="1"/>
        </p:nvGrpSpPr>
        <p:grpSpPr>
          <a:xfrm>
            <a:off x="1006027" y="6718384"/>
            <a:ext cx="153172" cy="153172"/>
            <a:chOff x="6885622" y="2824162"/>
            <a:chExt cx="95250" cy="95250"/>
          </a:xfrm>
          <a:solidFill>
            <a:srgbClr val="E6C293"/>
          </a:solidFill>
        </p:grpSpPr>
        <p:sp>
          <p:nvSpPr>
            <p:cNvPr id="99" name="Freeform: Shape 98">
              <a:extLst>
                <a:ext uri="{FF2B5EF4-FFF2-40B4-BE49-F238E27FC236}">
                  <a16:creationId xmlns:a16="http://schemas.microsoft.com/office/drawing/2014/main" id="{F2BC5134-5E8B-C409-E7A2-11C6479DCB98}"/>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00" name="Freeform: Shape 99">
              <a:extLst>
                <a:ext uri="{FF2B5EF4-FFF2-40B4-BE49-F238E27FC236}">
                  <a16:creationId xmlns:a16="http://schemas.microsoft.com/office/drawing/2014/main" id="{E07B62F9-1226-243D-AB9E-0B1D536ACB57}"/>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01" name="PHẠM DUYÊN 23 - 9Slide.vn">
            <a:extLst>
              <a:ext uri="{FF2B5EF4-FFF2-40B4-BE49-F238E27FC236}">
                <a16:creationId xmlns:a16="http://schemas.microsoft.com/office/drawing/2014/main" id="{8876E652-CDC1-939B-A070-9342937F540D}"/>
              </a:ext>
            </a:extLst>
          </p:cNvPr>
          <p:cNvSpPr/>
          <p:nvPr userDrawn="1"/>
        </p:nvSpPr>
        <p:spPr>
          <a:xfrm>
            <a:off x="1880692" y="6056098"/>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02" name="PHẠM DUYÊN 24 - 9Slide.vn">
            <a:extLst>
              <a:ext uri="{FF2B5EF4-FFF2-40B4-BE49-F238E27FC236}">
                <a16:creationId xmlns:a16="http://schemas.microsoft.com/office/drawing/2014/main" id="{F62A5C46-240A-9B0C-6FF6-F2CDCDD766C7}"/>
              </a:ext>
            </a:extLst>
          </p:cNvPr>
          <p:cNvSpPr/>
          <p:nvPr userDrawn="1"/>
        </p:nvSpPr>
        <p:spPr>
          <a:xfrm>
            <a:off x="2094540" y="65644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03" name="PHẠM DUYÊN 25 - 9Slide.vn">
            <a:extLst>
              <a:ext uri="{FF2B5EF4-FFF2-40B4-BE49-F238E27FC236}">
                <a16:creationId xmlns:a16="http://schemas.microsoft.com/office/drawing/2014/main" id="{BDC7705D-3D7F-BE30-548C-F26F56974BBE}"/>
              </a:ext>
            </a:extLst>
          </p:cNvPr>
          <p:cNvSpPr/>
          <p:nvPr userDrawn="1"/>
        </p:nvSpPr>
        <p:spPr>
          <a:xfrm>
            <a:off x="1145751" y="6130130"/>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Tree>
    <p:extLst>
      <p:ext uri="{BB962C8B-B14F-4D97-AF65-F5344CB8AC3E}">
        <p14:creationId xmlns:p14="http://schemas.microsoft.com/office/powerpoint/2010/main" val="1560751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17" name="PHẠM DUYÊN 1 - 9Slide.vn">
            <a:extLst>
              <a:ext uri="{FF2B5EF4-FFF2-40B4-BE49-F238E27FC236}">
                <a16:creationId xmlns:a16="http://schemas.microsoft.com/office/drawing/2014/main" id="{08DC3127-CE52-4DD4-3ECD-21286860EA9C}"/>
              </a:ext>
            </a:extLst>
          </p:cNvPr>
          <p:cNvGrpSpPr/>
          <p:nvPr userDrawn="1"/>
        </p:nvGrpSpPr>
        <p:grpSpPr>
          <a:xfrm>
            <a:off x="0" y="5178131"/>
            <a:ext cx="3501054" cy="1720252"/>
            <a:chOff x="-39233" y="4481998"/>
            <a:chExt cx="3501054" cy="1720252"/>
          </a:xfrm>
        </p:grpSpPr>
        <p:sp>
          <p:nvSpPr>
            <p:cNvPr id="18" name="Freeform: Shape 17">
              <a:extLst>
                <a:ext uri="{FF2B5EF4-FFF2-40B4-BE49-F238E27FC236}">
                  <a16:creationId xmlns:a16="http://schemas.microsoft.com/office/drawing/2014/main" id="{83C0CBDA-C86E-992C-04A3-40A590BD88B6}"/>
                </a:ext>
              </a:extLst>
            </p:cNvPr>
            <p:cNvSpPr>
              <a:spLocks/>
            </p:cNvSpPr>
            <p:nvPr userDrawn="1"/>
          </p:nvSpPr>
          <p:spPr>
            <a:xfrm flipH="1">
              <a:off x="18825" y="4481998"/>
              <a:ext cx="3442996" cy="1676709"/>
            </a:xfrm>
            <a:custGeom>
              <a:avLst/>
              <a:gdLst>
                <a:gd name="connsiteX0" fmla="*/ 1466961 w 2090867"/>
                <a:gd name="connsiteY0" fmla="*/ 0 h 1019095"/>
                <a:gd name="connsiteX1" fmla="*/ 877492 w 2090867"/>
                <a:gd name="connsiteY1" fmla="*/ 294244 h 1019095"/>
                <a:gd name="connsiteX2" fmla="*/ 875240 w 2090867"/>
                <a:gd name="connsiteY2" fmla="*/ 307925 h 1019095"/>
                <a:gd name="connsiteX3" fmla="*/ 829875 w 2090867"/>
                <a:gd name="connsiteY3" fmla="*/ 301975 h 1019095"/>
                <a:gd name="connsiteX4" fmla="*/ 405151 w 2090867"/>
                <a:gd name="connsiteY4" fmla="*/ 670487 h 1019095"/>
                <a:gd name="connsiteX5" fmla="*/ 415423 w 2090867"/>
                <a:gd name="connsiteY5" fmla="*/ 714638 h 1019095"/>
                <a:gd name="connsiteX6" fmla="*/ 339127 w 2090867"/>
                <a:gd name="connsiteY6" fmla="*/ 719945 h 1019095"/>
                <a:gd name="connsiteX7" fmla="*/ 0 w 2090867"/>
                <a:gd name="connsiteY7" fmla="*/ 1007010 h 1019095"/>
                <a:gd name="connsiteX8" fmla="*/ 1766 w 2090867"/>
                <a:gd name="connsiteY8" fmla="*/ 1019095 h 1019095"/>
                <a:gd name="connsiteX9" fmla="*/ 2090867 w 2090867"/>
                <a:gd name="connsiteY9" fmla="*/ 1019095 h 1019095"/>
                <a:gd name="connsiteX10" fmla="*/ 2090867 w 2090867"/>
                <a:gd name="connsiteY10" fmla="*/ 157646 h 1019095"/>
                <a:gd name="connsiteX11" fmla="*/ 2012928 w 2090867"/>
                <a:gd name="connsiteY11" fmla="*/ 150988 h 1019095"/>
                <a:gd name="connsiteX12" fmla="*/ 1946100 w 2090867"/>
                <a:gd name="connsiteY12" fmla="*/ 156697 h 1019095"/>
                <a:gd name="connsiteX13" fmla="*/ 1892423 w 2090867"/>
                <a:gd name="connsiteY13" fmla="*/ 107934 h 1019095"/>
                <a:gd name="connsiteX14" fmla="*/ 1466961 w 2090867"/>
                <a:gd name="connsiteY14" fmla="*/ 0 h 10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0867" h="1019095">
                  <a:moveTo>
                    <a:pt x="1466961" y="0"/>
                  </a:moveTo>
                  <a:cubicBezTo>
                    <a:pt x="1176194" y="0"/>
                    <a:pt x="933598" y="126319"/>
                    <a:pt x="877492" y="294244"/>
                  </a:cubicBezTo>
                  <a:lnTo>
                    <a:pt x="875240" y="307925"/>
                  </a:lnTo>
                  <a:lnTo>
                    <a:pt x="829875" y="301975"/>
                  </a:lnTo>
                  <a:cubicBezTo>
                    <a:pt x="595307" y="301975"/>
                    <a:pt x="405151" y="466964"/>
                    <a:pt x="405151" y="670487"/>
                  </a:cubicBezTo>
                  <a:lnTo>
                    <a:pt x="415423" y="714638"/>
                  </a:lnTo>
                  <a:lnTo>
                    <a:pt x="339127" y="719945"/>
                  </a:lnTo>
                  <a:cubicBezTo>
                    <a:pt x="145588" y="747267"/>
                    <a:pt x="0" y="865410"/>
                    <a:pt x="0" y="1007010"/>
                  </a:cubicBezTo>
                  <a:lnTo>
                    <a:pt x="1766" y="1019095"/>
                  </a:lnTo>
                  <a:lnTo>
                    <a:pt x="2090867" y="1019095"/>
                  </a:lnTo>
                  <a:lnTo>
                    <a:pt x="2090867" y="157646"/>
                  </a:lnTo>
                  <a:lnTo>
                    <a:pt x="2012928" y="150988"/>
                  </a:lnTo>
                  <a:lnTo>
                    <a:pt x="1946100" y="156697"/>
                  </a:lnTo>
                  <a:lnTo>
                    <a:pt x="1892423" y="107934"/>
                  </a:lnTo>
                  <a:cubicBezTo>
                    <a:pt x="1783536" y="41247"/>
                    <a:pt x="1633114" y="0"/>
                    <a:pt x="1466961"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Shape 18">
              <a:extLst>
                <a:ext uri="{FF2B5EF4-FFF2-40B4-BE49-F238E27FC236}">
                  <a16:creationId xmlns:a16="http://schemas.microsoft.com/office/drawing/2014/main" id="{3EFD6380-D7F7-892E-6F6A-5961BBAA135C}"/>
                </a:ext>
              </a:extLst>
            </p:cNvPr>
            <p:cNvSpPr>
              <a:spLocks/>
            </p:cNvSpPr>
            <p:nvPr/>
          </p:nvSpPr>
          <p:spPr>
            <a:xfrm flipH="1">
              <a:off x="-39233" y="4525541"/>
              <a:ext cx="3442996" cy="1676709"/>
            </a:xfrm>
            <a:custGeom>
              <a:avLst/>
              <a:gdLst>
                <a:gd name="connsiteX0" fmla="*/ 1466961 w 2090867"/>
                <a:gd name="connsiteY0" fmla="*/ 0 h 1019095"/>
                <a:gd name="connsiteX1" fmla="*/ 877492 w 2090867"/>
                <a:gd name="connsiteY1" fmla="*/ 294244 h 1019095"/>
                <a:gd name="connsiteX2" fmla="*/ 875240 w 2090867"/>
                <a:gd name="connsiteY2" fmla="*/ 307925 h 1019095"/>
                <a:gd name="connsiteX3" fmla="*/ 829875 w 2090867"/>
                <a:gd name="connsiteY3" fmla="*/ 301975 h 1019095"/>
                <a:gd name="connsiteX4" fmla="*/ 405151 w 2090867"/>
                <a:gd name="connsiteY4" fmla="*/ 670487 h 1019095"/>
                <a:gd name="connsiteX5" fmla="*/ 415423 w 2090867"/>
                <a:gd name="connsiteY5" fmla="*/ 714638 h 1019095"/>
                <a:gd name="connsiteX6" fmla="*/ 339127 w 2090867"/>
                <a:gd name="connsiteY6" fmla="*/ 719945 h 1019095"/>
                <a:gd name="connsiteX7" fmla="*/ 0 w 2090867"/>
                <a:gd name="connsiteY7" fmla="*/ 1007010 h 1019095"/>
                <a:gd name="connsiteX8" fmla="*/ 1766 w 2090867"/>
                <a:gd name="connsiteY8" fmla="*/ 1019095 h 1019095"/>
                <a:gd name="connsiteX9" fmla="*/ 2090867 w 2090867"/>
                <a:gd name="connsiteY9" fmla="*/ 1019095 h 1019095"/>
                <a:gd name="connsiteX10" fmla="*/ 2090867 w 2090867"/>
                <a:gd name="connsiteY10" fmla="*/ 157646 h 1019095"/>
                <a:gd name="connsiteX11" fmla="*/ 2012928 w 2090867"/>
                <a:gd name="connsiteY11" fmla="*/ 150988 h 1019095"/>
                <a:gd name="connsiteX12" fmla="*/ 1946100 w 2090867"/>
                <a:gd name="connsiteY12" fmla="*/ 156697 h 1019095"/>
                <a:gd name="connsiteX13" fmla="*/ 1892423 w 2090867"/>
                <a:gd name="connsiteY13" fmla="*/ 107934 h 1019095"/>
                <a:gd name="connsiteX14" fmla="*/ 1466961 w 2090867"/>
                <a:gd name="connsiteY14" fmla="*/ 0 h 10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0867" h="1019095">
                  <a:moveTo>
                    <a:pt x="1466961" y="0"/>
                  </a:moveTo>
                  <a:cubicBezTo>
                    <a:pt x="1176194" y="0"/>
                    <a:pt x="933598" y="126319"/>
                    <a:pt x="877492" y="294244"/>
                  </a:cubicBezTo>
                  <a:lnTo>
                    <a:pt x="875240" y="307925"/>
                  </a:lnTo>
                  <a:lnTo>
                    <a:pt x="829875" y="301975"/>
                  </a:lnTo>
                  <a:cubicBezTo>
                    <a:pt x="595307" y="301975"/>
                    <a:pt x="405151" y="466964"/>
                    <a:pt x="405151" y="670487"/>
                  </a:cubicBezTo>
                  <a:lnTo>
                    <a:pt x="415423" y="714638"/>
                  </a:lnTo>
                  <a:lnTo>
                    <a:pt x="339127" y="719945"/>
                  </a:lnTo>
                  <a:cubicBezTo>
                    <a:pt x="145588" y="747267"/>
                    <a:pt x="0" y="865410"/>
                    <a:pt x="0" y="1007010"/>
                  </a:cubicBezTo>
                  <a:lnTo>
                    <a:pt x="1766" y="1019095"/>
                  </a:lnTo>
                  <a:lnTo>
                    <a:pt x="2090867" y="1019095"/>
                  </a:lnTo>
                  <a:lnTo>
                    <a:pt x="2090867" y="157646"/>
                  </a:lnTo>
                  <a:lnTo>
                    <a:pt x="2012928" y="150988"/>
                  </a:lnTo>
                  <a:lnTo>
                    <a:pt x="1946100" y="156697"/>
                  </a:lnTo>
                  <a:lnTo>
                    <a:pt x="1892423" y="107934"/>
                  </a:lnTo>
                  <a:cubicBezTo>
                    <a:pt x="1783536" y="41247"/>
                    <a:pt x="1633114" y="0"/>
                    <a:pt x="14669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20" name="PHẠM DUYÊN 2 - 9Slide.vn">
            <a:extLst>
              <a:ext uri="{FF2B5EF4-FFF2-40B4-BE49-F238E27FC236}">
                <a16:creationId xmlns:a16="http://schemas.microsoft.com/office/drawing/2014/main" id="{48A7CE1F-861A-7151-8397-CE47791B39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27375">
            <a:off x="2607344" y="5085467"/>
            <a:ext cx="696752" cy="716454"/>
          </a:xfrm>
          <a:prstGeom prst="rect">
            <a:avLst/>
          </a:prstGeom>
        </p:spPr>
      </p:pic>
      <p:pic>
        <p:nvPicPr>
          <p:cNvPr id="21" name="PHẠM DUYÊN 3 - 9Slide.vn">
            <a:extLst>
              <a:ext uri="{FF2B5EF4-FFF2-40B4-BE49-F238E27FC236}">
                <a16:creationId xmlns:a16="http://schemas.microsoft.com/office/drawing/2014/main" id="{D693953E-DEC9-7984-DA19-A6611E981DA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41849" y="281875"/>
            <a:ext cx="1070189" cy="464926"/>
          </a:xfrm>
          <a:prstGeom prst="rect">
            <a:avLst/>
          </a:prstGeom>
        </p:spPr>
      </p:pic>
      <p:pic>
        <p:nvPicPr>
          <p:cNvPr id="22" name="PHẠM DUYÊN 4 - 9Slide.vn">
            <a:extLst>
              <a:ext uri="{FF2B5EF4-FFF2-40B4-BE49-F238E27FC236}">
                <a16:creationId xmlns:a16="http://schemas.microsoft.com/office/drawing/2014/main" id="{137BF7F5-D1EA-9A83-4DA8-6F776B0746F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603" y="2640427"/>
            <a:ext cx="702830" cy="669445"/>
          </a:xfrm>
          <a:prstGeom prst="rect">
            <a:avLst/>
          </a:prstGeom>
        </p:spPr>
      </p:pic>
      <p:grpSp>
        <p:nvGrpSpPr>
          <p:cNvPr id="23" name="PHẠM DUYÊN 5 - 9Slide.vn">
            <a:extLst>
              <a:ext uri="{FF2B5EF4-FFF2-40B4-BE49-F238E27FC236}">
                <a16:creationId xmlns:a16="http://schemas.microsoft.com/office/drawing/2014/main" id="{4C65386B-13E2-B26F-F94C-ED7DE0920469}"/>
              </a:ext>
            </a:extLst>
          </p:cNvPr>
          <p:cNvGrpSpPr>
            <a:grpSpLocks/>
          </p:cNvGrpSpPr>
          <p:nvPr userDrawn="1"/>
        </p:nvGrpSpPr>
        <p:grpSpPr>
          <a:xfrm>
            <a:off x="2148078" y="5121433"/>
            <a:ext cx="10088922" cy="1761969"/>
            <a:chOff x="2406694" y="4553085"/>
            <a:chExt cx="10088922" cy="1687643"/>
          </a:xfrm>
        </p:grpSpPr>
        <p:sp>
          <p:nvSpPr>
            <p:cNvPr id="24" name="Freeform: Shape 23">
              <a:extLst>
                <a:ext uri="{FF2B5EF4-FFF2-40B4-BE49-F238E27FC236}">
                  <a16:creationId xmlns:a16="http://schemas.microsoft.com/office/drawing/2014/main" id="{D2750CE7-64F3-039D-98FB-06F7D5361D50}"/>
                </a:ext>
              </a:extLst>
            </p:cNvPr>
            <p:cNvSpPr>
              <a:spLocks/>
            </p:cNvSpPr>
            <p:nvPr/>
          </p:nvSpPr>
          <p:spPr>
            <a:xfrm>
              <a:off x="2489343" y="4553085"/>
              <a:ext cx="10006273" cy="1687643"/>
            </a:xfrm>
            <a:custGeom>
              <a:avLst/>
              <a:gdLst>
                <a:gd name="connsiteX0" fmla="*/ 3901393 w 10006273"/>
                <a:gd name="connsiteY0" fmla="*/ 0 h 1687643"/>
                <a:gd name="connsiteX1" fmla="*/ 4597705 w 10006273"/>
                <a:gd name="connsiteY1" fmla="*/ 330359 h 1687643"/>
                <a:gd name="connsiteX2" fmla="*/ 4651088 w 10006273"/>
                <a:gd name="connsiteY2" fmla="*/ 418120 h 1687643"/>
                <a:gd name="connsiteX3" fmla="*/ 4741116 w 10006273"/>
                <a:gd name="connsiteY3" fmla="*/ 410022 h 1687643"/>
                <a:gd name="connsiteX4" fmla="*/ 5418052 w 10006273"/>
                <a:gd name="connsiteY4" fmla="*/ 810408 h 1687643"/>
                <a:gd name="connsiteX5" fmla="*/ 5443558 w 10006273"/>
                <a:gd name="connsiteY5" fmla="*/ 883727 h 1687643"/>
                <a:gd name="connsiteX6" fmla="*/ 5541524 w 10006273"/>
                <a:gd name="connsiteY6" fmla="*/ 892540 h 1687643"/>
                <a:gd name="connsiteX7" fmla="*/ 5740617 w 10006273"/>
                <a:gd name="connsiteY7" fmla="*/ 962288 h 1687643"/>
                <a:gd name="connsiteX8" fmla="*/ 5802167 w 10006273"/>
                <a:gd name="connsiteY8" fmla="*/ 1002333 h 1687643"/>
                <a:gd name="connsiteX9" fmla="*/ 5807662 w 10006273"/>
                <a:gd name="connsiteY9" fmla="*/ 953696 h 1687643"/>
                <a:gd name="connsiteX10" fmla="*/ 6527406 w 10006273"/>
                <a:gd name="connsiteY10" fmla="*/ 430255 h 1687643"/>
                <a:gd name="connsiteX11" fmla="*/ 7247150 w 10006273"/>
                <a:gd name="connsiteY11" fmla="*/ 953696 h 1687643"/>
                <a:gd name="connsiteX12" fmla="*/ 7247251 w 10006273"/>
                <a:gd name="connsiteY12" fmla="*/ 954587 h 1687643"/>
                <a:gd name="connsiteX13" fmla="*/ 7247278 w 10006273"/>
                <a:gd name="connsiteY13" fmla="*/ 954576 h 1687643"/>
                <a:gd name="connsiteX14" fmla="*/ 7533245 w 10006273"/>
                <a:gd name="connsiteY14" fmla="*/ 913180 h 1687643"/>
                <a:gd name="connsiteX15" fmla="*/ 8052735 w 10006273"/>
                <a:gd name="connsiteY15" fmla="*/ 1067469 h 1687643"/>
                <a:gd name="connsiteX16" fmla="*/ 8096289 w 10006273"/>
                <a:gd name="connsiteY16" fmla="*/ 1105319 h 1687643"/>
                <a:gd name="connsiteX17" fmla="*/ 8147222 w 10006273"/>
                <a:gd name="connsiteY17" fmla="*/ 1004873 h 1687643"/>
                <a:gd name="connsiteX18" fmla="*/ 8750032 w 10006273"/>
                <a:gd name="connsiteY18" fmla="*/ 661785 h 1687643"/>
                <a:gd name="connsiteX19" fmla="*/ 9476996 w 10006273"/>
                <a:gd name="connsiteY19" fmla="*/ 1439955 h 1687643"/>
                <a:gd name="connsiteX20" fmla="*/ 9991037 w 10006273"/>
                <a:gd name="connsiteY20" fmla="*/ 1667876 h 1687643"/>
                <a:gd name="connsiteX21" fmla="*/ 10006273 w 10006273"/>
                <a:gd name="connsiteY21" fmla="*/ 1687643 h 1687643"/>
                <a:gd name="connsiteX22" fmla="*/ 0 w 10006273"/>
                <a:gd name="connsiteY22" fmla="*/ 1687643 h 1687643"/>
                <a:gd name="connsiteX23" fmla="*/ 7488 w 10006273"/>
                <a:gd name="connsiteY23" fmla="*/ 1621361 h 1687643"/>
                <a:gd name="connsiteX24" fmla="*/ 622780 w 10006273"/>
                <a:gd name="connsiteY24" fmla="*/ 1173884 h 1687643"/>
                <a:gd name="connsiteX25" fmla="*/ 867246 w 10006273"/>
                <a:gd name="connsiteY25" fmla="*/ 1217925 h 1687643"/>
                <a:gd name="connsiteX26" fmla="*/ 878836 w 10006273"/>
                <a:gd name="connsiteY26" fmla="*/ 1223538 h 1687643"/>
                <a:gd name="connsiteX27" fmla="*/ 879319 w 10006273"/>
                <a:gd name="connsiteY27" fmla="*/ 1218820 h 1687643"/>
                <a:gd name="connsiteX28" fmla="*/ 1625837 w 10006273"/>
                <a:gd name="connsiteY28" fmla="*/ 620529 h 1687643"/>
                <a:gd name="connsiteX29" fmla="*/ 1922442 w 10006273"/>
                <a:gd name="connsiteY29" fmla="*/ 679413 h 1687643"/>
                <a:gd name="connsiteX30" fmla="*/ 1948172 w 10006273"/>
                <a:gd name="connsiteY30" fmla="*/ 693146 h 1687643"/>
                <a:gd name="connsiteX31" fmla="*/ 1988649 w 10006273"/>
                <a:gd name="connsiteY31" fmla="*/ 576793 h 1687643"/>
                <a:gd name="connsiteX32" fmla="*/ 2762382 w 10006273"/>
                <a:gd name="connsiteY32" fmla="*/ 119154 h 1687643"/>
                <a:gd name="connsiteX33" fmla="*/ 3231879 w 10006273"/>
                <a:gd name="connsiteY33" fmla="*/ 247123 h 1687643"/>
                <a:gd name="connsiteX34" fmla="*/ 3261727 w 10006273"/>
                <a:gd name="connsiteY34" fmla="*/ 269097 h 1687643"/>
                <a:gd name="connsiteX35" fmla="*/ 3307619 w 10006273"/>
                <a:gd name="connsiteY35" fmla="*/ 219465 h 1687643"/>
                <a:gd name="connsiteX36" fmla="*/ 3901393 w 10006273"/>
                <a:gd name="connsiteY36" fmla="*/ 0 h 16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6273" h="1687643">
                  <a:moveTo>
                    <a:pt x="3901393" y="0"/>
                  </a:moveTo>
                  <a:cubicBezTo>
                    <a:pt x="4191247" y="0"/>
                    <a:pt x="4446800" y="131044"/>
                    <a:pt x="4597705" y="330359"/>
                  </a:cubicBezTo>
                  <a:lnTo>
                    <a:pt x="4651088" y="418120"/>
                  </a:lnTo>
                  <a:lnTo>
                    <a:pt x="4741116" y="410022"/>
                  </a:lnTo>
                  <a:cubicBezTo>
                    <a:pt x="5045426" y="410022"/>
                    <a:pt x="5306523" y="575118"/>
                    <a:pt x="5418052" y="810408"/>
                  </a:cubicBezTo>
                  <a:lnTo>
                    <a:pt x="5443558" y="883727"/>
                  </a:lnTo>
                  <a:lnTo>
                    <a:pt x="5541524" y="892540"/>
                  </a:lnTo>
                  <a:cubicBezTo>
                    <a:pt x="5613072" y="905604"/>
                    <a:pt x="5680188" y="929524"/>
                    <a:pt x="5740617" y="962288"/>
                  </a:cubicBezTo>
                  <a:lnTo>
                    <a:pt x="5802167" y="1002333"/>
                  </a:lnTo>
                  <a:lnTo>
                    <a:pt x="5807662" y="953696"/>
                  </a:lnTo>
                  <a:cubicBezTo>
                    <a:pt x="5876167" y="654969"/>
                    <a:pt x="6172377" y="430255"/>
                    <a:pt x="6527406" y="430255"/>
                  </a:cubicBezTo>
                  <a:cubicBezTo>
                    <a:pt x="6882435" y="430255"/>
                    <a:pt x="7178645" y="654969"/>
                    <a:pt x="7247150" y="953696"/>
                  </a:cubicBezTo>
                  <a:lnTo>
                    <a:pt x="7247251" y="954587"/>
                  </a:lnTo>
                  <a:lnTo>
                    <a:pt x="7247278" y="954576"/>
                  </a:lnTo>
                  <a:cubicBezTo>
                    <a:pt x="7335173" y="927920"/>
                    <a:pt x="7431808" y="913180"/>
                    <a:pt x="7533245" y="913180"/>
                  </a:cubicBezTo>
                  <a:cubicBezTo>
                    <a:pt x="7736119" y="913180"/>
                    <a:pt x="7919786" y="972141"/>
                    <a:pt x="8052735" y="1067469"/>
                  </a:cubicBezTo>
                  <a:lnTo>
                    <a:pt x="8096289" y="1105319"/>
                  </a:lnTo>
                  <a:lnTo>
                    <a:pt x="8147222" y="1004873"/>
                  </a:lnTo>
                  <a:cubicBezTo>
                    <a:pt x="8277863" y="797878"/>
                    <a:pt x="8499100" y="661785"/>
                    <a:pt x="8750032" y="661785"/>
                  </a:cubicBezTo>
                  <a:cubicBezTo>
                    <a:pt x="9151523" y="661785"/>
                    <a:pt x="9476996" y="1010184"/>
                    <a:pt x="9476996" y="1439955"/>
                  </a:cubicBezTo>
                  <a:cubicBezTo>
                    <a:pt x="9677742" y="1439955"/>
                    <a:pt x="9859482" y="1527055"/>
                    <a:pt x="9991037" y="1667876"/>
                  </a:cubicBezTo>
                  <a:lnTo>
                    <a:pt x="10006273" y="1687643"/>
                  </a:lnTo>
                  <a:lnTo>
                    <a:pt x="0" y="1687643"/>
                  </a:lnTo>
                  <a:lnTo>
                    <a:pt x="7488" y="1621361"/>
                  </a:lnTo>
                  <a:cubicBezTo>
                    <a:pt x="66051" y="1365986"/>
                    <a:pt x="319274" y="1173884"/>
                    <a:pt x="622780" y="1173884"/>
                  </a:cubicBezTo>
                  <a:cubicBezTo>
                    <a:pt x="709496" y="1173884"/>
                    <a:pt x="792107" y="1189566"/>
                    <a:pt x="867246" y="1217925"/>
                  </a:cubicBezTo>
                  <a:lnTo>
                    <a:pt x="878836" y="1223538"/>
                  </a:lnTo>
                  <a:lnTo>
                    <a:pt x="879319" y="1218820"/>
                  </a:lnTo>
                  <a:cubicBezTo>
                    <a:pt x="950373" y="877375"/>
                    <a:pt x="1257602" y="620529"/>
                    <a:pt x="1625837" y="620529"/>
                  </a:cubicBezTo>
                  <a:cubicBezTo>
                    <a:pt x="1731048" y="620529"/>
                    <a:pt x="1831278" y="641496"/>
                    <a:pt x="1922442" y="679413"/>
                  </a:cubicBezTo>
                  <a:lnTo>
                    <a:pt x="1948172" y="693146"/>
                  </a:lnTo>
                  <a:lnTo>
                    <a:pt x="1988649" y="576793"/>
                  </a:lnTo>
                  <a:cubicBezTo>
                    <a:pt x="2116126" y="307857"/>
                    <a:pt x="2414558" y="119154"/>
                    <a:pt x="2762382" y="119154"/>
                  </a:cubicBezTo>
                  <a:cubicBezTo>
                    <a:pt x="2936295" y="119154"/>
                    <a:pt x="3097859" y="166330"/>
                    <a:pt x="3231879" y="247123"/>
                  </a:cubicBezTo>
                  <a:lnTo>
                    <a:pt x="3261727" y="269097"/>
                  </a:lnTo>
                  <a:lnTo>
                    <a:pt x="3307619" y="219465"/>
                  </a:lnTo>
                  <a:cubicBezTo>
                    <a:pt x="3459580" y="83868"/>
                    <a:pt x="3669510" y="0"/>
                    <a:pt x="3901393"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Shape 24">
              <a:extLst>
                <a:ext uri="{FF2B5EF4-FFF2-40B4-BE49-F238E27FC236}">
                  <a16:creationId xmlns:a16="http://schemas.microsoft.com/office/drawing/2014/main" id="{D474073B-D9A2-594F-2F34-2E63627BF1F1}"/>
                </a:ext>
              </a:extLst>
            </p:cNvPr>
            <p:cNvSpPr>
              <a:spLocks/>
            </p:cNvSpPr>
            <p:nvPr/>
          </p:nvSpPr>
          <p:spPr>
            <a:xfrm>
              <a:off x="2406694" y="4614929"/>
              <a:ext cx="10006273" cy="1604613"/>
            </a:xfrm>
            <a:custGeom>
              <a:avLst/>
              <a:gdLst>
                <a:gd name="connsiteX0" fmla="*/ 3901393 w 10006273"/>
                <a:gd name="connsiteY0" fmla="*/ 0 h 1687643"/>
                <a:gd name="connsiteX1" fmla="*/ 4597705 w 10006273"/>
                <a:gd name="connsiteY1" fmla="*/ 330359 h 1687643"/>
                <a:gd name="connsiteX2" fmla="*/ 4651088 w 10006273"/>
                <a:gd name="connsiteY2" fmla="*/ 418120 h 1687643"/>
                <a:gd name="connsiteX3" fmla="*/ 4741116 w 10006273"/>
                <a:gd name="connsiteY3" fmla="*/ 410022 h 1687643"/>
                <a:gd name="connsiteX4" fmla="*/ 5418052 w 10006273"/>
                <a:gd name="connsiteY4" fmla="*/ 810408 h 1687643"/>
                <a:gd name="connsiteX5" fmla="*/ 5443558 w 10006273"/>
                <a:gd name="connsiteY5" fmla="*/ 883727 h 1687643"/>
                <a:gd name="connsiteX6" fmla="*/ 5541524 w 10006273"/>
                <a:gd name="connsiteY6" fmla="*/ 892540 h 1687643"/>
                <a:gd name="connsiteX7" fmla="*/ 5740617 w 10006273"/>
                <a:gd name="connsiteY7" fmla="*/ 962288 h 1687643"/>
                <a:gd name="connsiteX8" fmla="*/ 5802167 w 10006273"/>
                <a:gd name="connsiteY8" fmla="*/ 1002333 h 1687643"/>
                <a:gd name="connsiteX9" fmla="*/ 5807662 w 10006273"/>
                <a:gd name="connsiteY9" fmla="*/ 953696 h 1687643"/>
                <a:gd name="connsiteX10" fmla="*/ 6527406 w 10006273"/>
                <a:gd name="connsiteY10" fmla="*/ 430255 h 1687643"/>
                <a:gd name="connsiteX11" fmla="*/ 7247150 w 10006273"/>
                <a:gd name="connsiteY11" fmla="*/ 953696 h 1687643"/>
                <a:gd name="connsiteX12" fmla="*/ 7247251 w 10006273"/>
                <a:gd name="connsiteY12" fmla="*/ 954587 h 1687643"/>
                <a:gd name="connsiteX13" fmla="*/ 7247278 w 10006273"/>
                <a:gd name="connsiteY13" fmla="*/ 954576 h 1687643"/>
                <a:gd name="connsiteX14" fmla="*/ 7533245 w 10006273"/>
                <a:gd name="connsiteY14" fmla="*/ 913180 h 1687643"/>
                <a:gd name="connsiteX15" fmla="*/ 8052735 w 10006273"/>
                <a:gd name="connsiteY15" fmla="*/ 1067469 h 1687643"/>
                <a:gd name="connsiteX16" fmla="*/ 8096289 w 10006273"/>
                <a:gd name="connsiteY16" fmla="*/ 1105319 h 1687643"/>
                <a:gd name="connsiteX17" fmla="*/ 8147222 w 10006273"/>
                <a:gd name="connsiteY17" fmla="*/ 1004873 h 1687643"/>
                <a:gd name="connsiteX18" fmla="*/ 8750032 w 10006273"/>
                <a:gd name="connsiteY18" fmla="*/ 661785 h 1687643"/>
                <a:gd name="connsiteX19" fmla="*/ 9476996 w 10006273"/>
                <a:gd name="connsiteY19" fmla="*/ 1439955 h 1687643"/>
                <a:gd name="connsiteX20" fmla="*/ 9991037 w 10006273"/>
                <a:gd name="connsiteY20" fmla="*/ 1667876 h 1687643"/>
                <a:gd name="connsiteX21" fmla="*/ 10006273 w 10006273"/>
                <a:gd name="connsiteY21" fmla="*/ 1687643 h 1687643"/>
                <a:gd name="connsiteX22" fmla="*/ 0 w 10006273"/>
                <a:gd name="connsiteY22" fmla="*/ 1687643 h 1687643"/>
                <a:gd name="connsiteX23" fmla="*/ 7488 w 10006273"/>
                <a:gd name="connsiteY23" fmla="*/ 1621361 h 1687643"/>
                <a:gd name="connsiteX24" fmla="*/ 622780 w 10006273"/>
                <a:gd name="connsiteY24" fmla="*/ 1173884 h 1687643"/>
                <a:gd name="connsiteX25" fmla="*/ 867246 w 10006273"/>
                <a:gd name="connsiteY25" fmla="*/ 1217925 h 1687643"/>
                <a:gd name="connsiteX26" fmla="*/ 878836 w 10006273"/>
                <a:gd name="connsiteY26" fmla="*/ 1223538 h 1687643"/>
                <a:gd name="connsiteX27" fmla="*/ 879319 w 10006273"/>
                <a:gd name="connsiteY27" fmla="*/ 1218820 h 1687643"/>
                <a:gd name="connsiteX28" fmla="*/ 1625837 w 10006273"/>
                <a:gd name="connsiteY28" fmla="*/ 620529 h 1687643"/>
                <a:gd name="connsiteX29" fmla="*/ 1922442 w 10006273"/>
                <a:gd name="connsiteY29" fmla="*/ 679413 h 1687643"/>
                <a:gd name="connsiteX30" fmla="*/ 1948172 w 10006273"/>
                <a:gd name="connsiteY30" fmla="*/ 693146 h 1687643"/>
                <a:gd name="connsiteX31" fmla="*/ 1988649 w 10006273"/>
                <a:gd name="connsiteY31" fmla="*/ 576793 h 1687643"/>
                <a:gd name="connsiteX32" fmla="*/ 2762382 w 10006273"/>
                <a:gd name="connsiteY32" fmla="*/ 119154 h 1687643"/>
                <a:gd name="connsiteX33" fmla="*/ 3231879 w 10006273"/>
                <a:gd name="connsiteY33" fmla="*/ 247123 h 1687643"/>
                <a:gd name="connsiteX34" fmla="*/ 3261727 w 10006273"/>
                <a:gd name="connsiteY34" fmla="*/ 269097 h 1687643"/>
                <a:gd name="connsiteX35" fmla="*/ 3307619 w 10006273"/>
                <a:gd name="connsiteY35" fmla="*/ 219465 h 1687643"/>
                <a:gd name="connsiteX36" fmla="*/ 3901393 w 10006273"/>
                <a:gd name="connsiteY36" fmla="*/ 0 h 16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6273" h="1687643">
                  <a:moveTo>
                    <a:pt x="3901393" y="0"/>
                  </a:moveTo>
                  <a:cubicBezTo>
                    <a:pt x="4191247" y="0"/>
                    <a:pt x="4446800" y="131044"/>
                    <a:pt x="4597705" y="330359"/>
                  </a:cubicBezTo>
                  <a:lnTo>
                    <a:pt x="4651088" y="418120"/>
                  </a:lnTo>
                  <a:lnTo>
                    <a:pt x="4741116" y="410022"/>
                  </a:lnTo>
                  <a:cubicBezTo>
                    <a:pt x="5045426" y="410022"/>
                    <a:pt x="5306523" y="575118"/>
                    <a:pt x="5418052" y="810408"/>
                  </a:cubicBezTo>
                  <a:lnTo>
                    <a:pt x="5443558" y="883727"/>
                  </a:lnTo>
                  <a:lnTo>
                    <a:pt x="5541524" y="892540"/>
                  </a:lnTo>
                  <a:cubicBezTo>
                    <a:pt x="5613072" y="905604"/>
                    <a:pt x="5680188" y="929524"/>
                    <a:pt x="5740617" y="962288"/>
                  </a:cubicBezTo>
                  <a:lnTo>
                    <a:pt x="5802167" y="1002333"/>
                  </a:lnTo>
                  <a:lnTo>
                    <a:pt x="5807662" y="953696"/>
                  </a:lnTo>
                  <a:cubicBezTo>
                    <a:pt x="5876167" y="654969"/>
                    <a:pt x="6172377" y="430255"/>
                    <a:pt x="6527406" y="430255"/>
                  </a:cubicBezTo>
                  <a:cubicBezTo>
                    <a:pt x="6882435" y="430255"/>
                    <a:pt x="7178645" y="654969"/>
                    <a:pt x="7247150" y="953696"/>
                  </a:cubicBezTo>
                  <a:lnTo>
                    <a:pt x="7247251" y="954587"/>
                  </a:lnTo>
                  <a:lnTo>
                    <a:pt x="7247278" y="954576"/>
                  </a:lnTo>
                  <a:cubicBezTo>
                    <a:pt x="7335173" y="927920"/>
                    <a:pt x="7431808" y="913180"/>
                    <a:pt x="7533245" y="913180"/>
                  </a:cubicBezTo>
                  <a:cubicBezTo>
                    <a:pt x="7736119" y="913180"/>
                    <a:pt x="7919786" y="972141"/>
                    <a:pt x="8052735" y="1067469"/>
                  </a:cubicBezTo>
                  <a:lnTo>
                    <a:pt x="8096289" y="1105319"/>
                  </a:lnTo>
                  <a:lnTo>
                    <a:pt x="8147222" y="1004873"/>
                  </a:lnTo>
                  <a:cubicBezTo>
                    <a:pt x="8277863" y="797878"/>
                    <a:pt x="8499100" y="661785"/>
                    <a:pt x="8750032" y="661785"/>
                  </a:cubicBezTo>
                  <a:cubicBezTo>
                    <a:pt x="9151523" y="661785"/>
                    <a:pt x="9476996" y="1010184"/>
                    <a:pt x="9476996" y="1439955"/>
                  </a:cubicBezTo>
                  <a:cubicBezTo>
                    <a:pt x="9677742" y="1439955"/>
                    <a:pt x="9859482" y="1527055"/>
                    <a:pt x="9991037" y="1667876"/>
                  </a:cubicBezTo>
                  <a:lnTo>
                    <a:pt x="10006273" y="1687643"/>
                  </a:lnTo>
                  <a:lnTo>
                    <a:pt x="0" y="1687643"/>
                  </a:lnTo>
                  <a:lnTo>
                    <a:pt x="7488" y="1621361"/>
                  </a:lnTo>
                  <a:cubicBezTo>
                    <a:pt x="66051" y="1365986"/>
                    <a:pt x="319274" y="1173884"/>
                    <a:pt x="622780" y="1173884"/>
                  </a:cubicBezTo>
                  <a:cubicBezTo>
                    <a:pt x="709496" y="1173884"/>
                    <a:pt x="792107" y="1189566"/>
                    <a:pt x="867246" y="1217925"/>
                  </a:cubicBezTo>
                  <a:lnTo>
                    <a:pt x="878836" y="1223538"/>
                  </a:lnTo>
                  <a:lnTo>
                    <a:pt x="879319" y="1218820"/>
                  </a:lnTo>
                  <a:cubicBezTo>
                    <a:pt x="950373" y="877375"/>
                    <a:pt x="1257602" y="620529"/>
                    <a:pt x="1625837" y="620529"/>
                  </a:cubicBezTo>
                  <a:cubicBezTo>
                    <a:pt x="1731048" y="620529"/>
                    <a:pt x="1831278" y="641496"/>
                    <a:pt x="1922442" y="679413"/>
                  </a:cubicBezTo>
                  <a:lnTo>
                    <a:pt x="1948172" y="693146"/>
                  </a:lnTo>
                  <a:lnTo>
                    <a:pt x="1988649" y="576793"/>
                  </a:lnTo>
                  <a:cubicBezTo>
                    <a:pt x="2116126" y="307857"/>
                    <a:pt x="2414558" y="119154"/>
                    <a:pt x="2762382" y="119154"/>
                  </a:cubicBezTo>
                  <a:cubicBezTo>
                    <a:pt x="2936295" y="119154"/>
                    <a:pt x="3097859" y="166330"/>
                    <a:pt x="3231879" y="247123"/>
                  </a:cubicBezTo>
                  <a:lnTo>
                    <a:pt x="3261727" y="269097"/>
                  </a:lnTo>
                  <a:lnTo>
                    <a:pt x="3307619" y="219465"/>
                  </a:lnTo>
                  <a:cubicBezTo>
                    <a:pt x="3459580" y="83868"/>
                    <a:pt x="3669510" y="0"/>
                    <a:pt x="39013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26" name="PHẠM DUYÊN 6 - 9Slide.vn">
            <a:extLst>
              <a:ext uri="{FF2B5EF4-FFF2-40B4-BE49-F238E27FC236}">
                <a16:creationId xmlns:a16="http://schemas.microsoft.com/office/drawing/2014/main" id="{5DB22E75-E582-C27B-EF81-40A699A59E6D}"/>
              </a:ext>
            </a:extLst>
          </p:cNvPr>
          <p:cNvGrpSpPr>
            <a:grpSpLocks/>
          </p:cNvGrpSpPr>
          <p:nvPr userDrawn="1"/>
        </p:nvGrpSpPr>
        <p:grpSpPr>
          <a:xfrm>
            <a:off x="0" y="5855253"/>
            <a:ext cx="3442996" cy="1091649"/>
            <a:chOff x="0" y="5779052"/>
            <a:chExt cx="3205332" cy="1091649"/>
          </a:xfrm>
        </p:grpSpPr>
        <p:sp>
          <p:nvSpPr>
            <p:cNvPr id="27" name="Freeform: Shape 26">
              <a:extLst>
                <a:ext uri="{FF2B5EF4-FFF2-40B4-BE49-F238E27FC236}">
                  <a16:creationId xmlns:a16="http://schemas.microsoft.com/office/drawing/2014/main" id="{F24F6C48-DF63-C237-88D0-A79C51C9CA2A}"/>
                </a:ext>
              </a:extLst>
            </p:cNvPr>
            <p:cNvSpPr>
              <a:spLocks/>
            </p:cNvSpPr>
            <p:nvPr/>
          </p:nvSpPr>
          <p:spPr>
            <a:xfrm>
              <a:off x="63500" y="5779052"/>
              <a:ext cx="3141832" cy="1053549"/>
            </a:xfrm>
            <a:custGeom>
              <a:avLst/>
              <a:gdLst>
                <a:gd name="connsiteX0" fmla="*/ 1787761 w 3141832"/>
                <a:gd name="connsiteY0" fmla="*/ 0 h 1053549"/>
                <a:gd name="connsiteX1" fmla="*/ 2362200 w 3141832"/>
                <a:gd name="connsiteY1" fmla="*/ 463137 h 1053549"/>
                <a:gd name="connsiteX2" fmla="*/ 2353215 w 3141832"/>
                <a:gd name="connsiteY2" fmla="*/ 520641 h 1053549"/>
                <a:gd name="connsiteX3" fmla="*/ 2451624 w 3141832"/>
                <a:gd name="connsiteY3" fmla="*/ 496013 h 1053549"/>
                <a:gd name="connsiteX4" fmla="*/ 2567393 w 3141832"/>
                <a:gd name="connsiteY4" fmla="*/ 486603 h 1053549"/>
                <a:gd name="connsiteX5" fmla="*/ 3141832 w 3141832"/>
                <a:gd name="connsiteY5" fmla="*/ 949740 h 1053549"/>
                <a:gd name="connsiteX6" fmla="*/ 3130161 w 3141832"/>
                <a:gd name="connsiteY6" fmla="*/ 1043078 h 1053549"/>
                <a:gd name="connsiteX7" fmla="*/ 3126130 w 3141832"/>
                <a:gd name="connsiteY7" fmla="*/ 1053549 h 1053549"/>
                <a:gd name="connsiteX8" fmla="*/ 0 w 3141832"/>
                <a:gd name="connsiteY8" fmla="*/ 1053549 h 1053549"/>
                <a:gd name="connsiteX9" fmla="*/ 0 w 3141832"/>
                <a:gd name="connsiteY9" fmla="*/ 597209 h 1053549"/>
                <a:gd name="connsiteX10" fmla="*/ 33768 w 3141832"/>
                <a:gd name="connsiteY10" fmla="*/ 571192 h 1053549"/>
                <a:gd name="connsiteX11" fmla="*/ 330326 w 3141832"/>
                <a:gd name="connsiteY11" fmla="*/ 486603 h 1053549"/>
                <a:gd name="connsiteX12" fmla="*/ 401591 w 3141832"/>
                <a:gd name="connsiteY12" fmla="*/ 493312 h 1053549"/>
                <a:gd name="connsiteX13" fmla="*/ 443908 w 3141832"/>
                <a:gd name="connsiteY13" fmla="*/ 420508 h 1053549"/>
                <a:gd name="connsiteX14" fmla="*/ 883734 w 3141832"/>
                <a:gd name="connsiteY14" fmla="*/ 202135 h 1053549"/>
                <a:gd name="connsiteX15" fmla="*/ 1180292 w 3141832"/>
                <a:gd name="connsiteY15" fmla="*/ 286724 h 1053549"/>
                <a:gd name="connsiteX16" fmla="*/ 1239434 w 3141832"/>
                <a:gd name="connsiteY16" fmla="*/ 332290 h 1053549"/>
                <a:gd name="connsiteX17" fmla="*/ 1258464 w 3141832"/>
                <a:gd name="connsiteY17" fmla="*/ 282863 h 1053549"/>
                <a:gd name="connsiteX18" fmla="*/ 1787761 w 3141832"/>
                <a:gd name="connsiteY18" fmla="*/ 0 h 10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1832" h="1053549">
                  <a:moveTo>
                    <a:pt x="1787761" y="0"/>
                  </a:moveTo>
                  <a:cubicBezTo>
                    <a:pt x="2105015" y="0"/>
                    <a:pt x="2362200" y="207353"/>
                    <a:pt x="2362200" y="463137"/>
                  </a:cubicBezTo>
                  <a:lnTo>
                    <a:pt x="2353215" y="520641"/>
                  </a:lnTo>
                  <a:lnTo>
                    <a:pt x="2451624" y="496013"/>
                  </a:lnTo>
                  <a:cubicBezTo>
                    <a:pt x="2489018" y="489843"/>
                    <a:pt x="2527736" y="486603"/>
                    <a:pt x="2567393" y="486603"/>
                  </a:cubicBezTo>
                  <a:cubicBezTo>
                    <a:pt x="2884647" y="486603"/>
                    <a:pt x="3141832" y="693956"/>
                    <a:pt x="3141832" y="949740"/>
                  </a:cubicBezTo>
                  <a:cubicBezTo>
                    <a:pt x="3141832" y="981713"/>
                    <a:pt x="3137814" y="1012930"/>
                    <a:pt x="3130161" y="1043078"/>
                  </a:cubicBezTo>
                  <a:lnTo>
                    <a:pt x="3126130" y="1053549"/>
                  </a:lnTo>
                  <a:lnTo>
                    <a:pt x="0" y="1053549"/>
                  </a:lnTo>
                  <a:lnTo>
                    <a:pt x="0" y="597209"/>
                  </a:lnTo>
                  <a:lnTo>
                    <a:pt x="33768" y="571192"/>
                  </a:lnTo>
                  <a:cubicBezTo>
                    <a:pt x="118422" y="517787"/>
                    <a:pt x="220474" y="486603"/>
                    <a:pt x="330326" y="486603"/>
                  </a:cubicBezTo>
                  <a:lnTo>
                    <a:pt x="401591" y="493312"/>
                  </a:lnTo>
                  <a:lnTo>
                    <a:pt x="443908" y="420508"/>
                  </a:lnTo>
                  <a:cubicBezTo>
                    <a:pt x="539227" y="288757"/>
                    <a:pt x="700648" y="202135"/>
                    <a:pt x="883734" y="202135"/>
                  </a:cubicBezTo>
                  <a:cubicBezTo>
                    <a:pt x="993586" y="202135"/>
                    <a:pt x="1095638" y="233319"/>
                    <a:pt x="1180292" y="286724"/>
                  </a:cubicBezTo>
                  <a:lnTo>
                    <a:pt x="1239434" y="332290"/>
                  </a:lnTo>
                  <a:lnTo>
                    <a:pt x="1258464" y="282863"/>
                  </a:lnTo>
                  <a:cubicBezTo>
                    <a:pt x="1345669" y="116636"/>
                    <a:pt x="1549821" y="0"/>
                    <a:pt x="1787761"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8" name="Freeform: Shape 27">
              <a:extLst>
                <a:ext uri="{FF2B5EF4-FFF2-40B4-BE49-F238E27FC236}">
                  <a16:creationId xmlns:a16="http://schemas.microsoft.com/office/drawing/2014/main" id="{C7D4F828-8D7B-8E6F-9541-10B4D4D023D9}"/>
                </a:ext>
              </a:extLst>
            </p:cNvPr>
            <p:cNvSpPr>
              <a:spLocks/>
            </p:cNvSpPr>
            <p:nvPr/>
          </p:nvSpPr>
          <p:spPr>
            <a:xfrm>
              <a:off x="0" y="5817152"/>
              <a:ext cx="3141832" cy="1053549"/>
            </a:xfrm>
            <a:custGeom>
              <a:avLst/>
              <a:gdLst>
                <a:gd name="connsiteX0" fmla="*/ 1787761 w 3141832"/>
                <a:gd name="connsiteY0" fmla="*/ 0 h 1053549"/>
                <a:gd name="connsiteX1" fmla="*/ 2362200 w 3141832"/>
                <a:gd name="connsiteY1" fmla="*/ 463137 h 1053549"/>
                <a:gd name="connsiteX2" fmla="*/ 2353215 w 3141832"/>
                <a:gd name="connsiteY2" fmla="*/ 520641 h 1053549"/>
                <a:gd name="connsiteX3" fmla="*/ 2451624 w 3141832"/>
                <a:gd name="connsiteY3" fmla="*/ 496013 h 1053549"/>
                <a:gd name="connsiteX4" fmla="*/ 2567393 w 3141832"/>
                <a:gd name="connsiteY4" fmla="*/ 486603 h 1053549"/>
                <a:gd name="connsiteX5" fmla="*/ 3141832 w 3141832"/>
                <a:gd name="connsiteY5" fmla="*/ 949740 h 1053549"/>
                <a:gd name="connsiteX6" fmla="*/ 3130161 w 3141832"/>
                <a:gd name="connsiteY6" fmla="*/ 1043078 h 1053549"/>
                <a:gd name="connsiteX7" fmla="*/ 3126130 w 3141832"/>
                <a:gd name="connsiteY7" fmla="*/ 1053549 h 1053549"/>
                <a:gd name="connsiteX8" fmla="*/ 0 w 3141832"/>
                <a:gd name="connsiteY8" fmla="*/ 1053549 h 1053549"/>
                <a:gd name="connsiteX9" fmla="*/ 0 w 3141832"/>
                <a:gd name="connsiteY9" fmla="*/ 597209 h 1053549"/>
                <a:gd name="connsiteX10" fmla="*/ 33768 w 3141832"/>
                <a:gd name="connsiteY10" fmla="*/ 571192 h 1053549"/>
                <a:gd name="connsiteX11" fmla="*/ 330326 w 3141832"/>
                <a:gd name="connsiteY11" fmla="*/ 486603 h 1053549"/>
                <a:gd name="connsiteX12" fmla="*/ 401591 w 3141832"/>
                <a:gd name="connsiteY12" fmla="*/ 493312 h 1053549"/>
                <a:gd name="connsiteX13" fmla="*/ 443908 w 3141832"/>
                <a:gd name="connsiteY13" fmla="*/ 420508 h 1053549"/>
                <a:gd name="connsiteX14" fmla="*/ 883734 w 3141832"/>
                <a:gd name="connsiteY14" fmla="*/ 202135 h 1053549"/>
                <a:gd name="connsiteX15" fmla="*/ 1180292 w 3141832"/>
                <a:gd name="connsiteY15" fmla="*/ 286724 h 1053549"/>
                <a:gd name="connsiteX16" fmla="*/ 1239434 w 3141832"/>
                <a:gd name="connsiteY16" fmla="*/ 332290 h 1053549"/>
                <a:gd name="connsiteX17" fmla="*/ 1258464 w 3141832"/>
                <a:gd name="connsiteY17" fmla="*/ 282863 h 1053549"/>
                <a:gd name="connsiteX18" fmla="*/ 1787761 w 3141832"/>
                <a:gd name="connsiteY18" fmla="*/ 0 h 10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1832" h="1053549">
                  <a:moveTo>
                    <a:pt x="1787761" y="0"/>
                  </a:moveTo>
                  <a:cubicBezTo>
                    <a:pt x="2105015" y="0"/>
                    <a:pt x="2362200" y="207353"/>
                    <a:pt x="2362200" y="463137"/>
                  </a:cubicBezTo>
                  <a:lnTo>
                    <a:pt x="2353215" y="520641"/>
                  </a:lnTo>
                  <a:lnTo>
                    <a:pt x="2451624" y="496013"/>
                  </a:lnTo>
                  <a:cubicBezTo>
                    <a:pt x="2489018" y="489843"/>
                    <a:pt x="2527736" y="486603"/>
                    <a:pt x="2567393" y="486603"/>
                  </a:cubicBezTo>
                  <a:cubicBezTo>
                    <a:pt x="2884647" y="486603"/>
                    <a:pt x="3141832" y="693956"/>
                    <a:pt x="3141832" y="949740"/>
                  </a:cubicBezTo>
                  <a:cubicBezTo>
                    <a:pt x="3141832" y="981713"/>
                    <a:pt x="3137814" y="1012930"/>
                    <a:pt x="3130161" y="1043078"/>
                  </a:cubicBezTo>
                  <a:lnTo>
                    <a:pt x="3126130" y="1053549"/>
                  </a:lnTo>
                  <a:lnTo>
                    <a:pt x="0" y="1053549"/>
                  </a:lnTo>
                  <a:lnTo>
                    <a:pt x="0" y="597209"/>
                  </a:lnTo>
                  <a:lnTo>
                    <a:pt x="33768" y="571192"/>
                  </a:lnTo>
                  <a:cubicBezTo>
                    <a:pt x="118422" y="517787"/>
                    <a:pt x="220474" y="486603"/>
                    <a:pt x="330326" y="486603"/>
                  </a:cubicBezTo>
                  <a:lnTo>
                    <a:pt x="401591" y="493312"/>
                  </a:lnTo>
                  <a:lnTo>
                    <a:pt x="443908" y="420508"/>
                  </a:lnTo>
                  <a:cubicBezTo>
                    <a:pt x="539227" y="288757"/>
                    <a:pt x="700648" y="202135"/>
                    <a:pt x="883734" y="202135"/>
                  </a:cubicBezTo>
                  <a:cubicBezTo>
                    <a:pt x="993586" y="202135"/>
                    <a:pt x="1095638" y="233319"/>
                    <a:pt x="1180292" y="286724"/>
                  </a:cubicBezTo>
                  <a:lnTo>
                    <a:pt x="1239434" y="332290"/>
                  </a:lnTo>
                  <a:lnTo>
                    <a:pt x="1258464" y="282863"/>
                  </a:lnTo>
                  <a:cubicBezTo>
                    <a:pt x="1345669" y="116636"/>
                    <a:pt x="1549821" y="0"/>
                    <a:pt x="1787761" y="0"/>
                  </a:cubicBezTo>
                  <a:close/>
                </a:path>
              </a:pathLst>
            </a:custGeom>
            <a:solidFill>
              <a:srgbClr val="FA93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29" name="PHẠM DUYÊN 7 - 9Slide.vn">
            <a:extLst>
              <a:ext uri="{FF2B5EF4-FFF2-40B4-BE49-F238E27FC236}">
                <a16:creationId xmlns:a16="http://schemas.microsoft.com/office/drawing/2014/main" id="{E1A41911-13E5-4FA6-5DF6-EBD8BD59377C}"/>
              </a:ext>
            </a:extLst>
          </p:cNvPr>
          <p:cNvGrpSpPr>
            <a:grpSpLocks/>
          </p:cNvGrpSpPr>
          <p:nvPr userDrawn="1"/>
        </p:nvGrpSpPr>
        <p:grpSpPr>
          <a:xfrm>
            <a:off x="4853209" y="5867400"/>
            <a:ext cx="4819120" cy="990600"/>
            <a:chOff x="4940748" y="6017019"/>
            <a:chExt cx="4819120" cy="990600"/>
          </a:xfrm>
        </p:grpSpPr>
        <p:sp>
          <p:nvSpPr>
            <p:cNvPr id="30" name="Freeform: Shape 29">
              <a:extLst>
                <a:ext uri="{FF2B5EF4-FFF2-40B4-BE49-F238E27FC236}">
                  <a16:creationId xmlns:a16="http://schemas.microsoft.com/office/drawing/2014/main" id="{64EC60A2-EFD5-61CC-AEAD-AD09F43BF501}"/>
                </a:ext>
              </a:extLst>
            </p:cNvPr>
            <p:cNvSpPr>
              <a:spLocks/>
            </p:cNvSpPr>
            <p:nvPr/>
          </p:nvSpPr>
          <p:spPr>
            <a:xfrm>
              <a:off x="4945189" y="6017019"/>
              <a:ext cx="4814679" cy="990600"/>
            </a:xfrm>
            <a:custGeom>
              <a:avLst/>
              <a:gdLst>
                <a:gd name="connsiteX0" fmla="*/ 2931939 w 4814679"/>
                <a:gd name="connsiteY0" fmla="*/ 0 h 990600"/>
                <a:gd name="connsiteX1" fmla="*/ 3628251 w 4814679"/>
                <a:gd name="connsiteY1" fmla="*/ 330359 h 990600"/>
                <a:gd name="connsiteX2" fmla="*/ 3681634 w 4814679"/>
                <a:gd name="connsiteY2" fmla="*/ 418120 h 990600"/>
                <a:gd name="connsiteX3" fmla="*/ 3771662 w 4814679"/>
                <a:gd name="connsiteY3" fmla="*/ 410022 h 990600"/>
                <a:gd name="connsiteX4" fmla="*/ 4448598 w 4814679"/>
                <a:gd name="connsiteY4" fmla="*/ 810408 h 990600"/>
                <a:gd name="connsiteX5" fmla="*/ 4474104 w 4814679"/>
                <a:gd name="connsiteY5" fmla="*/ 883727 h 990600"/>
                <a:gd name="connsiteX6" fmla="*/ 4572070 w 4814679"/>
                <a:gd name="connsiteY6" fmla="*/ 892540 h 990600"/>
                <a:gd name="connsiteX7" fmla="*/ 4771163 w 4814679"/>
                <a:gd name="connsiteY7" fmla="*/ 962288 h 990600"/>
                <a:gd name="connsiteX8" fmla="*/ 4814679 w 4814679"/>
                <a:gd name="connsiteY8" fmla="*/ 990600 h 990600"/>
                <a:gd name="connsiteX9" fmla="*/ 0 w 4814679"/>
                <a:gd name="connsiteY9" fmla="*/ 990600 h 990600"/>
                <a:gd name="connsiteX10" fmla="*/ 4701 w 4814679"/>
                <a:gd name="connsiteY10" fmla="*/ 981290 h 990600"/>
                <a:gd name="connsiteX11" fmla="*/ 656383 w 4814679"/>
                <a:gd name="connsiteY11" fmla="*/ 620529 h 990600"/>
                <a:gd name="connsiteX12" fmla="*/ 952988 w 4814679"/>
                <a:gd name="connsiteY12" fmla="*/ 679413 h 990600"/>
                <a:gd name="connsiteX13" fmla="*/ 978718 w 4814679"/>
                <a:gd name="connsiteY13" fmla="*/ 693146 h 990600"/>
                <a:gd name="connsiteX14" fmla="*/ 1019195 w 4814679"/>
                <a:gd name="connsiteY14" fmla="*/ 576793 h 990600"/>
                <a:gd name="connsiteX15" fmla="*/ 1792928 w 4814679"/>
                <a:gd name="connsiteY15" fmla="*/ 119154 h 990600"/>
                <a:gd name="connsiteX16" fmla="*/ 2262425 w 4814679"/>
                <a:gd name="connsiteY16" fmla="*/ 247123 h 990600"/>
                <a:gd name="connsiteX17" fmla="*/ 2292273 w 4814679"/>
                <a:gd name="connsiteY17" fmla="*/ 269097 h 990600"/>
                <a:gd name="connsiteX18" fmla="*/ 2338165 w 4814679"/>
                <a:gd name="connsiteY18" fmla="*/ 219465 h 990600"/>
                <a:gd name="connsiteX19" fmla="*/ 2931939 w 4814679"/>
                <a:gd name="connsiteY1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4679" h="990600">
                  <a:moveTo>
                    <a:pt x="2931939" y="0"/>
                  </a:moveTo>
                  <a:cubicBezTo>
                    <a:pt x="3221793" y="0"/>
                    <a:pt x="3477346" y="131044"/>
                    <a:pt x="3628251" y="330359"/>
                  </a:cubicBezTo>
                  <a:lnTo>
                    <a:pt x="3681634" y="418120"/>
                  </a:lnTo>
                  <a:lnTo>
                    <a:pt x="3771662" y="410022"/>
                  </a:lnTo>
                  <a:cubicBezTo>
                    <a:pt x="4075972" y="410022"/>
                    <a:pt x="4337069" y="575118"/>
                    <a:pt x="4448598" y="810408"/>
                  </a:cubicBezTo>
                  <a:lnTo>
                    <a:pt x="4474104" y="883727"/>
                  </a:lnTo>
                  <a:lnTo>
                    <a:pt x="4572070" y="892540"/>
                  </a:lnTo>
                  <a:cubicBezTo>
                    <a:pt x="4643618" y="905604"/>
                    <a:pt x="4710734" y="929524"/>
                    <a:pt x="4771163" y="962288"/>
                  </a:cubicBezTo>
                  <a:lnTo>
                    <a:pt x="4814679" y="990600"/>
                  </a:lnTo>
                  <a:lnTo>
                    <a:pt x="0" y="990600"/>
                  </a:lnTo>
                  <a:lnTo>
                    <a:pt x="4701" y="981290"/>
                  </a:lnTo>
                  <a:cubicBezTo>
                    <a:pt x="138347" y="765005"/>
                    <a:pt x="380207" y="620529"/>
                    <a:pt x="656383" y="620529"/>
                  </a:cubicBezTo>
                  <a:cubicBezTo>
                    <a:pt x="761594" y="620529"/>
                    <a:pt x="861824" y="641496"/>
                    <a:pt x="952988" y="679413"/>
                  </a:cubicBezTo>
                  <a:lnTo>
                    <a:pt x="978718" y="693146"/>
                  </a:lnTo>
                  <a:lnTo>
                    <a:pt x="1019195" y="576793"/>
                  </a:lnTo>
                  <a:cubicBezTo>
                    <a:pt x="1146672" y="307857"/>
                    <a:pt x="1445104" y="119154"/>
                    <a:pt x="1792928" y="119154"/>
                  </a:cubicBezTo>
                  <a:cubicBezTo>
                    <a:pt x="1966841" y="119154"/>
                    <a:pt x="2128405" y="166330"/>
                    <a:pt x="2262425" y="247123"/>
                  </a:cubicBezTo>
                  <a:lnTo>
                    <a:pt x="2292273" y="269097"/>
                  </a:lnTo>
                  <a:lnTo>
                    <a:pt x="2338165" y="219465"/>
                  </a:lnTo>
                  <a:cubicBezTo>
                    <a:pt x="2490126" y="83868"/>
                    <a:pt x="2700056" y="0"/>
                    <a:pt x="2931939" y="0"/>
                  </a:cubicBezTo>
                  <a:close/>
                </a:path>
              </a:pathLst>
            </a:custGeom>
            <a:solidFill>
              <a:srgbClr val="FA93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Shape 30">
              <a:extLst>
                <a:ext uri="{FF2B5EF4-FFF2-40B4-BE49-F238E27FC236}">
                  <a16:creationId xmlns:a16="http://schemas.microsoft.com/office/drawing/2014/main" id="{2E635C71-0B1F-75A7-B4FA-BDE533D07149}"/>
                </a:ext>
              </a:extLst>
            </p:cNvPr>
            <p:cNvSpPr>
              <a:spLocks/>
            </p:cNvSpPr>
            <p:nvPr/>
          </p:nvSpPr>
          <p:spPr>
            <a:xfrm>
              <a:off x="4940748" y="6093219"/>
              <a:ext cx="4736471" cy="914400"/>
            </a:xfrm>
            <a:custGeom>
              <a:avLst/>
              <a:gdLst>
                <a:gd name="connsiteX0" fmla="*/ 2931939 w 4814679"/>
                <a:gd name="connsiteY0" fmla="*/ 0 h 990600"/>
                <a:gd name="connsiteX1" fmla="*/ 3628251 w 4814679"/>
                <a:gd name="connsiteY1" fmla="*/ 330359 h 990600"/>
                <a:gd name="connsiteX2" fmla="*/ 3681634 w 4814679"/>
                <a:gd name="connsiteY2" fmla="*/ 418120 h 990600"/>
                <a:gd name="connsiteX3" fmla="*/ 3771662 w 4814679"/>
                <a:gd name="connsiteY3" fmla="*/ 410022 h 990600"/>
                <a:gd name="connsiteX4" fmla="*/ 4448598 w 4814679"/>
                <a:gd name="connsiteY4" fmla="*/ 810408 h 990600"/>
                <a:gd name="connsiteX5" fmla="*/ 4474104 w 4814679"/>
                <a:gd name="connsiteY5" fmla="*/ 883727 h 990600"/>
                <a:gd name="connsiteX6" fmla="*/ 4572070 w 4814679"/>
                <a:gd name="connsiteY6" fmla="*/ 892540 h 990600"/>
                <a:gd name="connsiteX7" fmla="*/ 4771163 w 4814679"/>
                <a:gd name="connsiteY7" fmla="*/ 962288 h 990600"/>
                <a:gd name="connsiteX8" fmla="*/ 4814679 w 4814679"/>
                <a:gd name="connsiteY8" fmla="*/ 990600 h 990600"/>
                <a:gd name="connsiteX9" fmla="*/ 0 w 4814679"/>
                <a:gd name="connsiteY9" fmla="*/ 990600 h 990600"/>
                <a:gd name="connsiteX10" fmla="*/ 4701 w 4814679"/>
                <a:gd name="connsiteY10" fmla="*/ 981290 h 990600"/>
                <a:gd name="connsiteX11" fmla="*/ 656383 w 4814679"/>
                <a:gd name="connsiteY11" fmla="*/ 620529 h 990600"/>
                <a:gd name="connsiteX12" fmla="*/ 952988 w 4814679"/>
                <a:gd name="connsiteY12" fmla="*/ 679413 h 990600"/>
                <a:gd name="connsiteX13" fmla="*/ 978718 w 4814679"/>
                <a:gd name="connsiteY13" fmla="*/ 693146 h 990600"/>
                <a:gd name="connsiteX14" fmla="*/ 1019195 w 4814679"/>
                <a:gd name="connsiteY14" fmla="*/ 576793 h 990600"/>
                <a:gd name="connsiteX15" fmla="*/ 1792928 w 4814679"/>
                <a:gd name="connsiteY15" fmla="*/ 119154 h 990600"/>
                <a:gd name="connsiteX16" fmla="*/ 2262425 w 4814679"/>
                <a:gd name="connsiteY16" fmla="*/ 247123 h 990600"/>
                <a:gd name="connsiteX17" fmla="*/ 2292273 w 4814679"/>
                <a:gd name="connsiteY17" fmla="*/ 269097 h 990600"/>
                <a:gd name="connsiteX18" fmla="*/ 2338165 w 4814679"/>
                <a:gd name="connsiteY18" fmla="*/ 219465 h 990600"/>
                <a:gd name="connsiteX19" fmla="*/ 2931939 w 4814679"/>
                <a:gd name="connsiteY1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4679" h="990600">
                  <a:moveTo>
                    <a:pt x="2931939" y="0"/>
                  </a:moveTo>
                  <a:cubicBezTo>
                    <a:pt x="3221793" y="0"/>
                    <a:pt x="3477346" y="131044"/>
                    <a:pt x="3628251" y="330359"/>
                  </a:cubicBezTo>
                  <a:lnTo>
                    <a:pt x="3681634" y="418120"/>
                  </a:lnTo>
                  <a:lnTo>
                    <a:pt x="3771662" y="410022"/>
                  </a:lnTo>
                  <a:cubicBezTo>
                    <a:pt x="4075972" y="410022"/>
                    <a:pt x="4337069" y="575118"/>
                    <a:pt x="4448598" y="810408"/>
                  </a:cubicBezTo>
                  <a:lnTo>
                    <a:pt x="4474104" y="883727"/>
                  </a:lnTo>
                  <a:lnTo>
                    <a:pt x="4572070" y="892540"/>
                  </a:lnTo>
                  <a:cubicBezTo>
                    <a:pt x="4643618" y="905604"/>
                    <a:pt x="4710734" y="929524"/>
                    <a:pt x="4771163" y="962288"/>
                  </a:cubicBezTo>
                  <a:lnTo>
                    <a:pt x="4814679" y="990600"/>
                  </a:lnTo>
                  <a:lnTo>
                    <a:pt x="0" y="990600"/>
                  </a:lnTo>
                  <a:lnTo>
                    <a:pt x="4701" y="981290"/>
                  </a:lnTo>
                  <a:cubicBezTo>
                    <a:pt x="138347" y="765005"/>
                    <a:pt x="380207" y="620529"/>
                    <a:pt x="656383" y="620529"/>
                  </a:cubicBezTo>
                  <a:cubicBezTo>
                    <a:pt x="761594" y="620529"/>
                    <a:pt x="861824" y="641496"/>
                    <a:pt x="952988" y="679413"/>
                  </a:cubicBezTo>
                  <a:lnTo>
                    <a:pt x="978718" y="693146"/>
                  </a:lnTo>
                  <a:lnTo>
                    <a:pt x="1019195" y="576793"/>
                  </a:lnTo>
                  <a:cubicBezTo>
                    <a:pt x="1146672" y="307857"/>
                    <a:pt x="1445104" y="119154"/>
                    <a:pt x="1792928" y="119154"/>
                  </a:cubicBezTo>
                  <a:cubicBezTo>
                    <a:pt x="1966841" y="119154"/>
                    <a:pt x="2128405" y="166330"/>
                    <a:pt x="2262425" y="247123"/>
                  </a:cubicBezTo>
                  <a:lnTo>
                    <a:pt x="2292273" y="269097"/>
                  </a:lnTo>
                  <a:lnTo>
                    <a:pt x="2338165" y="219465"/>
                  </a:lnTo>
                  <a:cubicBezTo>
                    <a:pt x="2490126" y="83868"/>
                    <a:pt x="2700056" y="0"/>
                    <a:pt x="2931939"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32" name="PHẠM DUYÊN 8 - 9Slide.vn">
            <a:extLst>
              <a:ext uri="{FF2B5EF4-FFF2-40B4-BE49-F238E27FC236}">
                <a16:creationId xmlns:a16="http://schemas.microsoft.com/office/drawing/2014/main" id="{137E5FC1-3D14-3ED0-43AB-1ABFF41C438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95454" y="535680"/>
            <a:ext cx="1300593" cy="591849"/>
          </a:xfrm>
          <a:prstGeom prst="rect">
            <a:avLst/>
          </a:prstGeom>
          <a:effectLst>
            <a:outerShdw blurRad="50800" dist="38100" dir="5400000" algn="t" rotWithShape="0">
              <a:srgbClr val="FFAB57">
                <a:alpha val="40000"/>
              </a:srgbClr>
            </a:outerShdw>
          </a:effectLst>
        </p:spPr>
      </p:pic>
      <p:pic>
        <p:nvPicPr>
          <p:cNvPr id="33" name="PHẠM DUYÊN 9 - 9Slide.vn">
            <a:extLst>
              <a:ext uri="{FF2B5EF4-FFF2-40B4-BE49-F238E27FC236}">
                <a16:creationId xmlns:a16="http://schemas.microsoft.com/office/drawing/2014/main" id="{893907EC-0F41-A9B4-7C4C-B0FC80CCEE45}"/>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743048" y="5688756"/>
            <a:ext cx="174798" cy="166496"/>
          </a:xfrm>
          <a:prstGeom prst="rect">
            <a:avLst/>
          </a:prstGeom>
        </p:spPr>
      </p:pic>
      <p:pic>
        <p:nvPicPr>
          <p:cNvPr id="34" name="PHẠM DUYÊN 10 - 9Slide.vn">
            <a:extLst>
              <a:ext uri="{FF2B5EF4-FFF2-40B4-BE49-F238E27FC236}">
                <a16:creationId xmlns:a16="http://schemas.microsoft.com/office/drawing/2014/main" id="{2A81BA09-7AA9-E03F-0AB6-C9614F93748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576944" y="5221862"/>
            <a:ext cx="653482" cy="297374"/>
          </a:xfrm>
          <a:prstGeom prst="rect">
            <a:avLst/>
          </a:prstGeom>
          <a:effectLst>
            <a:outerShdw blurRad="50800" dist="38100" dir="5400000" algn="t" rotWithShape="0">
              <a:srgbClr val="FFAB57">
                <a:alpha val="40000"/>
              </a:srgbClr>
            </a:outerShdw>
          </a:effectLst>
        </p:spPr>
      </p:pic>
      <p:pic>
        <p:nvPicPr>
          <p:cNvPr id="35" name="PHẠM DUYÊN 11 - 9Slide.vn">
            <a:extLst>
              <a:ext uri="{FF2B5EF4-FFF2-40B4-BE49-F238E27FC236}">
                <a16:creationId xmlns:a16="http://schemas.microsoft.com/office/drawing/2014/main" id="{7892E6BF-68E8-0161-71D6-A105BC47F80F}"/>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284690" y="5537158"/>
            <a:ext cx="653482" cy="297374"/>
          </a:xfrm>
          <a:prstGeom prst="rect">
            <a:avLst/>
          </a:prstGeom>
          <a:effectLst>
            <a:outerShdw blurRad="50800" dist="38100" dir="5400000" algn="t" rotWithShape="0">
              <a:srgbClr val="FFAB57">
                <a:alpha val="40000"/>
              </a:srgbClr>
            </a:outerShdw>
          </a:effectLst>
        </p:spPr>
      </p:pic>
      <p:pic>
        <p:nvPicPr>
          <p:cNvPr id="36" name="PHẠM DUYÊN 12 - 9Slide.vn">
            <a:extLst>
              <a:ext uri="{FF2B5EF4-FFF2-40B4-BE49-F238E27FC236}">
                <a16:creationId xmlns:a16="http://schemas.microsoft.com/office/drawing/2014/main" id="{AEBA9F3E-F4ED-1190-9D89-2C4059D03002}"/>
              </a:ext>
            </a:extLst>
          </p:cNvPr>
          <p:cNvPicPr>
            <a:picLocks noChangeAspect="1"/>
          </p:cNvPicPr>
          <p:nvPr userDrawn="1"/>
        </p:nvPicPr>
        <p:blipFill>
          <a:blip r:embed="rId15"/>
          <a:srcRect/>
          <a:stretch>
            <a:fillRect/>
          </a:stretch>
        </p:blipFill>
        <p:spPr>
          <a:xfrm rot="437292">
            <a:off x="10499156" y="2072667"/>
            <a:ext cx="949901" cy="2288918"/>
          </a:xfrm>
          <a:prstGeom prst="rect">
            <a:avLst/>
          </a:prstGeom>
        </p:spPr>
      </p:pic>
      <p:pic>
        <p:nvPicPr>
          <p:cNvPr id="37" name="PHẠM DUYÊN 13 - 9Slide.vn">
            <a:extLst>
              <a:ext uri="{FF2B5EF4-FFF2-40B4-BE49-F238E27FC236}">
                <a16:creationId xmlns:a16="http://schemas.microsoft.com/office/drawing/2014/main" id="{673C779B-FD40-FD03-2DD3-4601294B045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394432">
            <a:off x="11446477" y="127192"/>
            <a:ext cx="478041" cy="455334"/>
          </a:xfrm>
          <a:prstGeom prst="rect">
            <a:avLst/>
          </a:prstGeom>
        </p:spPr>
      </p:pic>
      <p:grpSp>
        <p:nvGrpSpPr>
          <p:cNvPr id="38" name="PHẠM DUYÊN 14 - 9Slide.vn">
            <a:extLst>
              <a:ext uri="{FF2B5EF4-FFF2-40B4-BE49-F238E27FC236}">
                <a16:creationId xmlns:a16="http://schemas.microsoft.com/office/drawing/2014/main" id="{173304C9-2448-3CD7-537D-A335BFF20D99}"/>
              </a:ext>
            </a:extLst>
          </p:cNvPr>
          <p:cNvGrpSpPr/>
          <p:nvPr userDrawn="1"/>
        </p:nvGrpSpPr>
        <p:grpSpPr>
          <a:xfrm>
            <a:off x="1053510" y="4681147"/>
            <a:ext cx="263455" cy="263455"/>
            <a:chOff x="4812029" y="3408045"/>
            <a:chExt cx="163829" cy="163829"/>
          </a:xfrm>
          <a:solidFill>
            <a:srgbClr val="E6C293"/>
          </a:solidFill>
        </p:grpSpPr>
        <p:sp>
          <p:nvSpPr>
            <p:cNvPr id="39" name="Freeform: Shape 38">
              <a:extLst>
                <a:ext uri="{FF2B5EF4-FFF2-40B4-BE49-F238E27FC236}">
                  <a16:creationId xmlns:a16="http://schemas.microsoft.com/office/drawing/2014/main" id="{1FE7FDFB-E854-D60F-22C1-BC6AA8C5DCEB}"/>
                </a:ext>
              </a:extLst>
            </p:cNvPr>
            <p:cNvSpPr/>
            <p:nvPr/>
          </p:nvSpPr>
          <p:spPr>
            <a:xfrm>
              <a:off x="4877752" y="3408045"/>
              <a:ext cx="34289" cy="163829"/>
            </a:xfrm>
            <a:custGeom>
              <a:avLst/>
              <a:gdLst>
                <a:gd name="connsiteX0" fmla="*/ 17145 w 34289"/>
                <a:gd name="connsiteY0" fmla="*/ 0 h 163829"/>
                <a:gd name="connsiteX1" fmla="*/ 30480 w 34289"/>
                <a:gd name="connsiteY1" fmla="*/ 40958 h 163829"/>
                <a:gd name="connsiteX2" fmla="*/ 34290 w 34289"/>
                <a:gd name="connsiteY2" fmla="*/ 81915 h 163829"/>
                <a:gd name="connsiteX3" fmla="*/ 30480 w 34289"/>
                <a:gd name="connsiteY3" fmla="*/ 122873 h 163829"/>
                <a:gd name="connsiteX4" fmla="*/ 17145 w 34289"/>
                <a:gd name="connsiteY4" fmla="*/ 163830 h 163829"/>
                <a:gd name="connsiteX5" fmla="*/ 3810 w 34289"/>
                <a:gd name="connsiteY5" fmla="*/ 122873 h 163829"/>
                <a:gd name="connsiteX6" fmla="*/ 0 w 34289"/>
                <a:gd name="connsiteY6" fmla="*/ 81915 h 163829"/>
                <a:gd name="connsiteX7" fmla="*/ 3810 w 34289"/>
                <a:gd name="connsiteY7" fmla="*/ 40958 h 163829"/>
                <a:gd name="connsiteX8" fmla="*/ 17145 w 34289"/>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29">
                  <a:moveTo>
                    <a:pt x="17145" y="0"/>
                  </a:moveTo>
                  <a:cubicBezTo>
                    <a:pt x="24765" y="13335"/>
                    <a:pt x="27623" y="26670"/>
                    <a:pt x="30480" y="40958"/>
                  </a:cubicBezTo>
                  <a:cubicBezTo>
                    <a:pt x="33338" y="54292"/>
                    <a:pt x="34290" y="67627"/>
                    <a:pt x="34290" y="81915"/>
                  </a:cubicBezTo>
                  <a:cubicBezTo>
                    <a:pt x="34290" y="95250"/>
                    <a:pt x="33338" y="108585"/>
                    <a:pt x="30480" y="122873"/>
                  </a:cubicBezTo>
                  <a:cubicBezTo>
                    <a:pt x="27623" y="136208"/>
                    <a:pt x="23813" y="149542"/>
                    <a:pt x="17145" y="163830"/>
                  </a:cubicBezTo>
                  <a:cubicBezTo>
                    <a:pt x="9525" y="150495"/>
                    <a:pt x="5715" y="137160"/>
                    <a:pt x="3810" y="122873"/>
                  </a:cubicBezTo>
                  <a:cubicBezTo>
                    <a:pt x="952" y="109537"/>
                    <a:pt x="0" y="96202"/>
                    <a:pt x="0" y="81915"/>
                  </a:cubicBezTo>
                  <a:cubicBezTo>
                    <a:pt x="0" y="68580"/>
                    <a:pt x="952" y="55245"/>
                    <a:pt x="3810" y="40958"/>
                  </a:cubicBezTo>
                  <a:cubicBezTo>
                    <a:pt x="5715" y="27622"/>
                    <a:pt x="9525"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40" name="Freeform: Shape 39">
              <a:extLst>
                <a:ext uri="{FF2B5EF4-FFF2-40B4-BE49-F238E27FC236}">
                  <a16:creationId xmlns:a16="http://schemas.microsoft.com/office/drawing/2014/main" id="{749EC9E9-4713-1CD3-A14F-3136F6C3FFDF}"/>
                </a:ext>
              </a:extLst>
            </p:cNvPr>
            <p:cNvSpPr/>
            <p:nvPr/>
          </p:nvSpPr>
          <p:spPr>
            <a:xfrm>
              <a:off x="4812029" y="3471862"/>
              <a:ext cx="163829" cy="34290"/>
            </a:xfrm>
            <a:custGeom>
              <a:avLst/>
              <a:gdLst>
                <a:gd name="connsiteX0" fmla="*/ 163830 w 163829"/>
                <a:gd name="connsiteY0" fmla="*/ 17145 h 34290"/>
                <a:gd name="connsiteX1" fmla="*/ 122873 w 163829"/>
                <a:gd name="connsiteY1" fmla="*/ 30480 h 34290"/>
                <a:gd name="connsiteX2" fmla="*/ 81915 w 163829"/>
                <a:gd name="connsiteY2" fmla="*/ 34290 h 34290"/>
                <a:gd name="connsiteX3" fmla="*/ 40958 w 163829"/>
                <a:gd name="connsiteY3" fmla="*/ 30480 h 34290"/>
                <a:gd name="connsiteX4" fmla="*/ 0 w 163829"/>
                <a:gd name="connsiteY4" fmla="*/ 17145 h 34290"/>
                <a:gd name="connsiteX5" fmla="*/ 40958 w 163829"/>
                <a:gd name="connsiteY5" fmla="*/ 3810 h 34290"/>
                <a:gd name="connsiteX6" fmla="*/ 81915 w 163829"/>
                <a:gd name="connsiteY6" fmla="*/ 0 h 34290"/>
                <a:gd name="connsiteX7" fmla="*/ 122873 w 163829"/>
                <a:gd name="connsiteY7" fmla="*/ 3810 h 34290"/>
                <a:gd name="connsiteX8" fmla="*/ 163830 w 163829"/>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29" h="34290">
                  <a:moveTo>
                    <a:pt x="163830" y="17145"/>
                  </a:moveTo>
                  <a:cubicBezTo>
                    <a:pt x="150495" y="24765"/>
                    <a:pt x="137160" y="27622"/>
                    <a:pt x="122873" y="30480"/>
                  </a:cubicBezTo>
                  <a:cubicBezTo>
                    <a:pt x="109538" y="33338"/>
                    <a:pt x="96203" y="34290"/>
                    <a:pt x="81915" y="34290"/>
                  </a:cubicBezTo>
                  <a:cubicBezTo>
                    <a:pt x="68580" y="34290"/>
                    <a:pt x="55245" y="33338"/>
                    <a:pt x="40958" y="30480"/>
                  </a:cubicBezTo>
                  <a:cubicBezTo>
                    <a:pt x="27623" y="27622"/>
                    <a:pt x="14288" y="23813"/>
                    <a:pt x="0" y="17145"/>
                  </a:cubicBezTo>
                  <a:cubicBezTo>
                    <a:pt x="13335" y="9525"/>
                    <a:pt x="26670" y="5715"/>
                    <a:pt x="40958" y="3810"/>
                  </a:cubicBezTo>
                  <a:cubicBezTo>
                    <a:pt x="54293" y="953"/>
                    <a:pt x="67628" y="0"/>
                    <a:pt x="81915" y="0"/>
                  </a:cubicBezTo>
                  <a:cubicBezTo>
                    <a:pt x="95250" y="0"/>
                    <a:pt x="108585" y="953"/>
                    <a:pt x="122873" y="3810"/>
                  </a:cubicBezTo>
                  <a:cubicBezTo>
                    <a:pt x="137160" y="6667"/>
                    <a:pt x="150495"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41" name="PHẠM DUYÊN 15 - 9Slide.vn">
            <a:extLst>
              <a:ext uri="{FF2B5EF4-FFF2-40B4-BE49-F238E27FC236}">
                <a16:creationId xmlns:a16="http://schemas.microsoft.com/office/drawing/2014/main" id="{7F61A21D-7C11-8626-4042-F7758997FE90}"/>
              </a:ext>
            </a:extLst>
          </p:cNvPr>
          <p:cNvGrpSpPr/>
          <p:nvPr userDrawn="1"/>
        </p:nvGrpSpPr>
        <p:grpSpPr>
          <a:xfrm>
            <a:off x="312268" y="6093049"/>
            <a:ext cx="153172" cy="153172"/>
            <a:chOff x="4335779" y="4312919"/>
            <a:chExt cx="95250" cy="95250"/>
          </a:xfrm>
          <a:solidFill>
            <a:srgbClr val="E6C293"/>
          </a:solidFill>
        </p:grpSpPr>
        <p:sp>
          <p:nvSpPr>
            <p:cNvPr id="42" name="Freeform: Shape 41">
              <a:extLst>
                <a:ext uri="{FF2B5EF4-FFF2-40B4-BE49-F238E27FC236}">
                  <a16:creationId xmlns:a16="http://schemas.microsoft.com/office/drawing/2014/main" id="{B5C0A161-EE56-3275-696A-5E60F07EEB64}"/>
                </a:ext>
              </a:extLst>
            </p:cNvPr>
            <p:cNvSpPr/>
            <p:nvPr/>
          </p:nvSpPr>
          <p:spPr>
            <a:xfrm>
              <a:off x="4373879" y="4312919"/>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3"/>
                    <a:pt x="17145" y="23813"/>
                  </a:cubicBezTo>
                  <a:cubicBezTo>
                    <a:pt x="19050" y="31433"/>
                    <a:pt x="19050" y="40005"/>
                    <a:pt x="19050" y="47625"/>
                  </a:cubicBezTo>
                  <a:cubicBezTo>
                    <a:pt x="19050" y="55245"/>
                    <a:pt x="18098" y="63818"/>
                    <a:pt x="17145" y="71438"/>
                  </a:cubicBezTo>
                  <a:cubicBezTo>
                    <a:pt x="15240" y="79058"/>
                    <a:pt x="13335" y="87630"/>
                    <a:pt x="9525" y="95250"/>
                  </a:cubicBezTo>
                  <a:cubicBezTo>
                    <a:pt x="5715" y="87630"/>
                    <a:pt x="2858" y="79058"/>
                    <a:pt x="1905" y="71438"/>
                  </a:cubicBezTo>
                  <a:cubicBezTo>
                    <a:pt x="0" y="63818"/>
                    <a:pt x="0" y="55245"/>
                    <a:pt x="0" y="47625"/>
                  </a:cubicBezTo>
                  <a:cubicBezTo>
                    <a:pt x="0" y="40005"/>
                    <a:pt x="953" y="31433"/>
                    <a:pt x="1905" y="23813"/>
                  </a:cubicBezTo>
                  <a:cubicBezTo>
                    <a:pt x="2858" y="16193"/>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57A811CC-B4CB-CFC4-EB81-887274B12E65}"/>
                </a:ext>
              </a:extLst>
            </p:cNvPr>
            <p:cNvSpPr/>
            <p:nvPr/>
          </p:nvSpPr>
          <p:spPr>
            <a:xfrm>
              <a:off x="4335779" y="435101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79058" y="2858"/>
                    <a:pt x="86678" y="4763"/>
                    <a:pt x="95250" y="9525"/>
                  </a:cubicBezTo>
                  <a:close/>
                </a:path>
              </a:pathLst>
            </a:custGeom>
            <a:solidFill>
              <a:srgbClr val="E6C293"/>
            </a:solidFill>
            <a:ln w="9525" cap="flat">
              <a:noFill/>
              <a:prstDash val="solid"/>
              <a:miter/>
            </a:ln>
          </p:spPr>
          <p:txBody>
            <a:bodyPr rtlCol="0" anchor="ctr"/>
            <a:lstStyle/>
            <a:p>
              <a:endParaRPr lang="en-US" sz="1800"/>
            </a:p>
          </p:txBody>
        </p:sp>
      </p:grpSp>
      <p:grpSp>
        <p:nvGrpSpPr>
          <p:cNvPr id="44" name="PHẠM DUYÊN 16 - 9Slide.vn">
            <a:extLst>
              <a:ext uri="{FF2B5EF4-FFF2-40B4-BE49-F238E27FC236}">
                <a16:creationId xmlns:a16="http://schemas.microsoft.com/office/drawing/2014/main" id="{AB3FC56A-DFF6-DF98-71DC-3BB574CE8EE5}"/>
              </a:ext>
            </a:extLst>
          </p:cNvPr>
          <p:cNvGrpSpPr/>
          <p:nvPr userDrawn="1"/>
        </p:nvGrpSpPr>
        <p:grpSpPr>
          <a:xfrm>
            <a:off x="1951896" y="3041314"/>
            <a:ext cx="177678" cy="177680"/>
            <a:chOff x="5389245" y="2352675"/>
            <a:chExt cx="110489" cy="110490"/>
          </a:xfrm>
          <a:solidFill>
            <a:srgbClr val="E6C293"/>
          </a:solidFill>
        </p:grpSpPr>
        <p:sp>
          <p:nvSpPr>
            <p:cNvPr id="45" name="Freeform: Shape 44">
              <a:extLst>
                <a:ext uri="{FF2B5EF4-FFF2-40B4-BE49-F238E27FC236}">
                  <a16:creationId xmlns:a16="http://schemas.microsoft.com/office/drawing/2014/main" id="{ADE8B9DA-EAFA-3B0C-3B81-2DBFBC3CF801}"/>
                </a:ext>
              </a:extLst>
            </p:cNvPr>
            <p:cNvSpPr/>
            <p:nvPr/>
          </p:nvSpPr>
          <p:spPr>
            <a:xfrm>
              <a:off x="5432107" y="2352675"/>
              <a:ext cx="24764" cy="110490"/>
            </a:xfrm>
            <a:custGeom>
              <a:avLst/>
              <a:gdLst>
                <a:gd name="connsiteX0" fmla="*/ 12383 w 24764"/>
                <a:gd name="connsiteY0" fmla="*/ 0 h 110490"/>
                <a:gd name="connsiteX1" fmla="*/ 21908 w 24764"/>
                <a:gd name="connsiteY1" fmla="*/ 27622 h 110490"/>
                <a:gd name="connsiteX2" fmla="*/ 24765 w 24764"/>
                <a:gd name="connsiteY2" fmla="*/ 55245 h 110490"/>
                <a:gd name="connsiteX3" fmla="*/ 21908 w 24764"/>
                <a:gd name="connsiteY3" fmla="*/ 82867 h 110490"/>
                <a:gd name="connsiteX4" fmla="*/ 12383 w 24764"/>
                <a:gd name="connsiteY4" fmla="*/ 110490 h 110490"/>
                <a:gd name="connsiteX5" fmla="*/ 2858 w 24764"/>
                <a:gd name="connsiteY5" fmla="*/ 82867 h 110490"/>
                <a:gd name="connsiteX6" fmla="*/ 0 w 24764"/>
                <a:gd name="connsiteY6" fmla="*/ 55245 h 110490"/>
                <a:gd name="connsiteX7" fmla="*/ 2858 w 24764"/>
                <a:gd name="connsiteY7" fmla="*/ 27622 h 110490"/>
                <a:gd name="connsiteX8" fmla="*/ 12383 w 24764"/>
                <a:gd name="connsiteY8" fmla="*/ 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10490">
                  <a:moveTo>
                    <a:pt x="12383" y="0"/>
                  </a:moveTo>
                  <a:cubicBezTo>
                    <a:pt x="17145" y="9525"/>
                    <a:pt x="20002" y="18097"/>
                    <a:pt x="21908" y="27622"/>
                  </a:cubicBezTo>
                  <a:cubicBezTo>
                    <a:pt x="23813" y="37147"/>
                    <a:pt x="24765" y="45720"/>
                    <a:pt x="24765" y="55245"/>
                  </a:cubicBezTo>
                  <a:cubicBezTo>
                    <a:pt x="24765" y="64770"/>
                    <a:pt x="23813" y="73342"/>
                    <a:pt x="21908" y="82867"/>
                  </a:cubicBezTo>
                  <a:cubicBezTo>
                    <a:pt x="20002" y="92392"/>
                    <a:pt x="17145" y="100965"/>
                    <a:pt x="12383" y="110490"/>
                  </a:cubicBezTo>
                  <a:cubicBezTo>
                    <a:pt x="7620" y="100965"/>
                    <a:pt x="4763" y="92392"/>
                    <a:pt x="2858" y="82867"/>
                  </a:cubicBezTo>
                  <a:cubicBezTo>
                    <a:pt x="952" y="73342"/>
                    <a:pt x="0" y="64770"/>
                    <a:pt x="0" y="55245"/>
                  </a:cubicBezTo>
                  <a:cubicBezTo>
                    <a:pt x="0" y="45720"/>
                    <a:pt x="952" y="37147"/>
                    <a:pt x="2858" y="27622"/>
                  </a:cubicBezTo>
                  <a:cubicBezTo>
                    <a:pt x="4763" y="18097"/>
                    <a:pt x="7620" y="9525"/>
                    <a:pt x="12383" y="0"/>
                  </a:cubicBezTo>
                  <a:close/>
                </a:path>
              </a:pathLst>
            </a:custGeom>
            <a:solidFill>
              <a:srgbClr val="E6C293"/>
            </a:solidFill>
            <a:ln w="9525" cap="flat">
              <a:noFill/>
              <a:prstDash val="solid"/>
              <a:miter/>
            </a:ln>
          </p:spPr>
          <p:txBody>
            <a:bodyPr rtlCol="0" anchor="ctr"/>
            <a:lstStyle/>
            <a:p>
              <a:endParaRPr lang="en-US" sz="1800"/>
            </a:p>
          </p:txBody>
        </p:sp>
        <p:sp>
          <p:nvSpPr>
            <p:cNvPr id="46" name="Freeform: Shape 45">
              <a:extLst>
                <a:ext uri="{FF2B5EF4-FFF2-40B4-BE49-F238E27FC236}">
                  <a16:creationId xmlns:a16="http://schemas.microsoft.com/office/drawing/2014/main" id="{AE12559D-609F-B985-E67B-E1D95DF90DF6}"/>
                </a:ext>
              </a:extLst>
            </p:cNvPr>
            <p:cNvSpPr/>
            <p:nvPr/>
          </p:nvSpPr>
          <p:spPr>
            <a:xfrm>
              <a:off x="5389245" y="2395537"/>
              <a:ext cx="110489" cy="24765"/>
            </a:xfrm>
            <a:custGeom>
              <a:avLst/>
              <a:gdLst>
                <a:gd name="connsiteX0" fmla="*/ 110490 w 110489"/>
                <a:gd name="connsiteY0" fmla="*/ 12383 h 24765"/>
                <a:gd name="connsiteX1" fmla="*/ 82867 w 110489"/>
                <a:gd name="connsiteY1" fmla="*/ 21908 h 24765"/>
                <a:gd name="connsiteX2" fmla="*/ 55245 w 110489"/>
                <a:gd name="connsiteY2" fmla="*/ 24765 h 24765"/>
                <a:gd name="connsiteX3" fmla="*/ 27622 w 110489"/>
                <a:gd name="connsiteY3" fmla="*/ 21908 h 24765"/>
                <a:gd name="connsiteX4" fmla="*/ 0 w 110489"/>
                <a:gd name="connsiteY4" fmla="*/ 12383 h 24765"/>
                <a:gd name="connsiteX5" fmla="*/ 27622 w 110489"/>
                <a:gd name="connsiteY5" fmla="*/ 2858 h 24765"/>
                <a:gd name="connsiteX6" fmla="*/ 55245 w 110489"/>
                <a:gd name="connsiteY6" fmla="*/ 0 h 24765"/>
                <a:gd name="connsiteX7" fmla="*/ 82867 w 110489"/>
                <a:gd name="connsiteY7" fmla="*/ 2858 h 24765"/>
                <a:gd name="connsiteX8" fmla="*/ 110490 w 110489"/>
                <a:gd name="connsiteY8" fmla="*/ 12383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 h="24765">
                  <a:moveTo>
                    <a:pt x="110490" y="12383"/>
                  </a:moveTo>
                  <a:cubicBezTo>
                    <a:pt x="100965" y="17145"/>
                    <a:pt x="92392" y="20003"/>
                    <a:pt x="82867" y="21908"/>
                  </a:cubicBezTo>
                  <a:cubicBezTo>
                    <a:pt x="73342" y="23813"/>
                    <a:pt x="64770" y="24765"/>
                    <a:pt x="55245" y="24765"/>
                  </a:cubicBezTo>
                  <a:cubicBezTo>
                    <a:pt x="45720" y="24765"/>
                    <a:pt x="37147" y="23813"/>
                    <a:pt x="27622" y="21908"/>
                  </a:cubicBezTo>
                  <a:cubicBezTo>
                    <a:pt x="18097" y="20003"/>
                    <a:pt x="9525" y="17145"/>
                    <a:pt x="0" y="12383"/>
                  </a:cubicBezTo>
                  <a:cubicBezTo>
                    <a:pt x="9525" y="7620"/>
                    <a:pt x="18097" y="4763"/>
                    <a:pt x="27622" y="2858"/>
                  </a:cubicBezTo>
                  <a:cubicBezTo>
                    <a:pt x="37147" y="953"/>
                    <a:pt x="45720" y="0"/>
                    <a:pt x="55245" y="0"/>
                  </a:cubicBezTo>
                  <a:cubicBezTo>
                    <a:pt x="64770" y="0"/>
                    <a:pt x="73342" y="953"/>
                    <a:pt x="82867" y="2858"/>
                  </a:cubicBezTo>
                  <a:cubicBezTo>
                    <a:pt x="92392" y="4763"/>
                    <a:pt x="100965" y="7620"/>
                    <a:pt x="110490" y="12383"/>
                  </a:cubicBezTo>
                  <a:close/>
                </a:path>
              </a:pathLst>
            </a:custGeom>
            <a:solidFill>
              <a:srgbClr val="E6C293"/>
            </a:solidFill>
            <a:ln w="9525" cap="flat">
              <a:noFill/>
              <a:prstDash val="solid"/>
              <a:miter/>
            </a:ln>
          </p:spPr>
          <p:txBody>
            <a:bodyPr rtlCol="0" anchor="ctr"/>
            <a:lstStyle/>
            <a:p>
              <a:endParaRPr lang="en-US" sz="1800"/>
            </a:p>
          </p:txBody>
        </p:sp>
      </p:grpSp>
      <p:sp>
        <p:nvSpPr>
          <p:cNvPr id="47" name="PHẠM DUYÊN 17 - 9Slide.vn">
            <a:extLst>
              <a:ext uri="{FF2B5EF4-FFF2-40B4-BE49-F238E27FC236}">
                <a16:creationId xmlns:a16="http://schemas.microsoft.com/office/drawing/2014/main" id="{C0FB80C6-FDFE-9B56-007E-EB3034D96803}"/>
              </a:ext>
            </a:extLst>
          </p:cNvPr>
          <p:cNvSpPr/>
          <p:nvPr userDrawn="1"/>
        </p:nvSpPr>
        <p:spPr>
          <a:xfrm>
            <a:off x="392322" y="4181032"/>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E6C293"/>
          </a:solidFill>
          <a:ln w="9525" cap="flat">
            <a:noFill/>
            <a:prstDash val="solid"/>
            <a:miter/>
          </a:ln>
        </p:spPr>
        <p:txBody>
          <a:bodyPr rtlCol="0" anchor="ctr"/>
          <a:lstStyle/>
          <a:p>
            <a:endParaRPr lang="en-US" sz="1800"/>
          </a:p>
        </p:txBody>
      </p:sp>
      <p:sp>
        <p:nvSpPr>
          <p:cNvPr id="48" name="PHẠM DUYÊN 18 - 9Slide.vn">
            <a:extLst>
              <a:ext uri="{FF2B5EF4-FFF2-40B4-BE49-F238E27FC236}">
                <a16:creationId xmlns:a16="http://schemas.microsoft.com/office/drawing/2014/main" id="{1AF866F9-2D56-D025-B0D0-7C3FA2DB9E46}"/>
              </a:ext>
            </a:extLst>
          </p:cNvPr>
          <p:cNvSpPr/>
          <p:nvPr userDrawn="1"/>
        </p:nvSpPr>
        <p:spPr>
          <a:xfrm>
            <a:off x="1560518" y="27682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E6C293"/>
          </a:solidFill>
          <a:ln w="9525" cap="flat">
            <a:noFill/>
            <a:prstDash val="solid"/>
            <a:miter/>
          </a:ln>
        </p:spPr>
        <p:txBody>
          <a:bodyPr rtlCol="0" anchor="ctr"/>
          <a:lstStyle/>
          <a:p>
            <a:endParaRPr lang="en-US" sz="1800"/>
          </a:p>
        </p:txBody>
      </p:sp>
      <p:sp>
        <p:nvSpPr>
          <p:cNvPr id="49" name="PHẠM DUYÊN 19 - 9Slide.vn">
            <a:extLst>
              <a:ext uri="{FF2B5EF4-FFF2-40B4-BE49-F238E27FC236}">
                <a16:creationId xmlns:a16="http://schemas.microsoft.com/office/drawing/2014/main" id="{1C1DC4E6-231B-B9D3-62AE-E351BF1CE36D}"/>
              </a:ext>
            </a:extLst>
          </p:cNvPr>
          <p:cNvSpPr/>
          <p:nvPr userDrawn="1"/>
        </p:nvSpPr>
        <p:spPr>
          <a:xfrm>
            <a:off x="1614260" y="3909644"/>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50" name="PHẠM DUYÊN 20 - 9Slide.vn">
            <a:extLst>
              <a:ext uri="{FF2B5EF4-FFF2-40B4-BE49-F238E27FC236}">
                <a16:creationId xmlns:a16="http://schemas.microsoft.com/office/drawing/2014/main" id="{F82BD08F-34B5-800E-8A82-AF955F63D6CF}"/>
              </a:ext>
            </a:extLst>
          </p:cNvPr>
          <p:cNvSpPr/>
          <p:nvPr userDrawn="1"/>
        </p:nvSpPr>
        <p:spPr>
          <a:xfrm>
            <a:off x="2357907" y="2311527"/>
            <a:ext cx="94776" cy="98031"/>
          </a:xfrm>
          <a:custGeom>
            <a:avLst/>
            <a:gdLst>
              <a:gd name="connsiteX0" fmla="*/ 29648 w 58936"/>
              <a:gd name="connsiteY0" fmla="*/ 60960 h 60960"/>
              <a:gd name="connsiteX1" fmla="*/ 29648 w 58936"/>
              <a:gd name="connsiteY1" fmla="*/ 0 h 60960"/>
              <a:gd name="connsiteX2" fmla="*/ 29648 w 58936"/>
              <a:gd name="connsiteY2" fmla="*/ 60960 h 60960"/>
              <a:gd name="connsiteX3" fmla="*/ 29648 w 58936"/>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936" h="60960">
                <a:moveTo>
                  <a:pt x="29648" y="60960"/>
                </a:moveTo>
                <a:cubicBezTo>
                  <a:pt x="68700" y="60960"/>
                  <a:pt x="68700" y="0"/>
                  <a:pt x="29648" y="0"/>
                </a:cubicBezTo>
                <a:cubicBezTo>
                  <a:pt x="-9405" y="0"/>
                  <a:pt x="-10357" y="60960"/>
                  <a:pt x="29648" y="60960"/>
                </a:cubicBezTo>
                <a:lnTo>
                  <a:pt x="29648" y="60960"/>
                </a:lnTo>
                <a:close/>
              </a:path>
            </a:pathLst>
          </a:custGeom>
          <a:solidFill>
            <a:srgbClr val="FFFFFF"/>
          </a:solidFill>
          <a:ln w="9525" cap="flat">
            <a:noFill/>
            <a:prstDash val="solid"/>
            <a:miter/>
          </a:ln>
        </p:spPr>
        <p:txBody>
          <a:bodyPr rtlCol="0" anchor="ctr"/>
          <a:lstStyle/>
          <a:p>
            <a:endParaRPr lang="en-US" sz="1800"/>
          </a:p>
        </p:txBody>
      </p:sp>
      <p:sp>
        <p:nvSpPr>
          <p:cNvPr id="51" name="PHẠM DUYÊN 21 - 9Slide.vn">
            <a:extLst>
              <a:ext uri="{FF2B5EF4-FFF2-40B4-BE49-F238E27FC236}">
                <a16:creationId xmlns:a16="http://schemas.microsoft.com/office/drawing/2014/main" id="{A37FA342-6A6D-3F7E-F145-F85F8A91ED31}"/>
              </a:ext>
            </a:extLst>
          </p:cNvPr>
          <p:cNvSpPr/>
          <p:nvPr userDrawn="1"/>
        </p:nvSpPr>
        <p:spPr>
          <a:xfrm>
            <a:off x="1043503" y="3478242"/>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52" name="PHẠM DUYÊN 22 - 9Slide.vn">
            <a:extLst>
              <a:ext uri="{FF2B5EF4-FFF2-40B4-BE49-F238E27FC236}">
                <a16:creationId xmlns:a16="http://schemas.microsoft.com/office/drawing/2014/main" id="{506D98C0-030E-834B-110F-9C9DE6EE6740}"/>
              </a:ext>
            </a:extLst>
          </p:cNvPr>
          <p:cNvSpPr/>
          <p:nvPr userDrawn="1"/>
        </p:nvSpPr>
        <p:spPr>
          <a:xfrm>
            <a:off x="601723" y="53861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53" name="PHẠM DUYÊN 23 - 9Slide.vn">
            <a:extLst>
              <a:ext uri="{FF2B5EF4-FFF2-40B4-BE49-F238E27FC236}">
                <a16:creationId xmlns:a16="http://schemas.microsoft.com/office/drawing/2014/main" id="{13FFA073-D3DE-D4B1-2ECB-D631CE877CF3}"/>
              </a:ext>
            </a:extLst>
          </p:cNvPr>
          <p:cNvGrpSpPr/>
          <p:nvPr userDrawn="1"/>
        </p:nvGrpSpPr>
        <p:grpSpPr>
          <a:xfrm>
            <a:off x="7656966" y="179249"/>
            <a:ext cx="263457" cy="263457"/>
            <a:chOff x="6532244" y="1945004"/>
            <a:chExt cx="163830" cy="163830"/>
          </a:xfrm>
          <a:solidFill>
            <a:srgbClr val="E6C293"/>
          </a:solidFill>
        </p:grpSpPr>
        <p:sp>
          <p:nvSpPr>
            <p:cNvPr id="54" name="Freeform: Shape 53">
              <a:extLst>
                <a:ext uri="{FF2B5EF4-FFF2-40B4-BE49-F238E27FC236}">
                  <a16:creationId xmlns:a16="http://schemas.microsoft.com/office/drawing/2014/main" id="{CCA60DEB-5C29-7558-2C28-1EA43420CB77}"/>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55" name="Freeform: Shape 54">
              <a:extLst>
                <a:ext uri="{FF2B5EF4-FFF2-40B4-BE49-F238E27FC236}">
                  <a16:creationId xmlns:a16="http://schemas.microsoft.com/office/drawing/2014/main" id="{0062DE33-7E6D-49F0-A8F3-375B31BB0312}"/>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56" name="PHẠM DUYÊN 24 - 9Slide.vn">
            <a:extLst>
              <a:ext uri="{FF2B5EF4-FFF2-40B4-BE49-F238E27FC236}">
                <a16:creationId xmlns:a16="http://schemas.microsoft.com/office/drawing/2014/main" id="{E2D30EF3-9410-1B66-EDE2-3CECFA8C9989}"/>
              </a:ext>
            </a:extLst>
          </p:cNvPr>
          <p:cNvGrpSpPr/>
          <p:nvPr userDrawn="1"/>
        </p:nvGrpSpPr>
        <p:grpSpPr>
          <a:xfrm>
            <a:off x="9786994" y="1951554"/>
            <a:ext cx="263457" cy="263455"/>
            <a:chOff x="7239000" y="3792855"/>
            <a:chExt cx="163830" cy="163829"/>
          </a:xfrm>
          <a:solidFill>
            <a:srgbClr val="E6C293"/>
          </a:solidFill>
        </p:grpSpPr>
        <p:sp>
          <p:nvSpPr>
            <p:cNvPr id="57" name="Freeform: Shape 56">
              <a:extLst>
                <a:ext uri="{FF2B5EF4-FFF2-40B4-BE49-F238E27FC236}">
                  <a16:creationId xmlns:a16="http://schemas.microsoft.com/office/drawing/2014/main" id="{92984540-B5D0-3068-EB49-A08CA96B51AD}"/>
                </a:ext>
              </a:extLst>
            </p:cNvPr>
            <p:cNvSpPr/>
            <p:nvPr/>
          </p:nvSpPr>
          <p:spPr>
            <a:xfrm>
              <a:off x="7303769" y="3792855"/>
              <a:ext cx="34290" cy="163829"/>
            </a:xfrm>
            <a:custGeom>
              <a:avLst/>
              <a:gdLst>
                <a:gd name="connsiteX0" fmla="*/ 17145 w 34290"/>
                <a:gd name="connsiteY0" fmla="*/ 0 h 163829"/>
                <a:gd name="connsiteX1" fmla="*/ 30480 w 34290"/>
                <a:gd name="connsiteY1" fmla="*/ 40957 h 163829"/>
                <a:gd name="connsiteX2" fmla="*/ 34290 w 34290"/>
                <a:gd name="connsiteY2" fmla="*/ 81915 h 163829"/>
                <a:gd name="connsiteX3" fmla="*/ 30480 w 34290"/>
                <a:gd name="connsiteY3" fmla="*/ 122872 h 163829"/>
                <a:gd name="connsiteX4" fmla="*/ 17145 w 34290"/>
                <a:gd name="connsiteY4" fmla="*/ 163830 h 163829"/>
                <a:gd name="connsiteX5" fmla="*/ 3810 w 34290"/>
                <a:gd name="connsiteY5" fmla="*/ 122872 h 163829"/>
                <a:gd name="connsiteX6" fmla="*/ 0 w 34290"/>
                <a:gd name="connsiteY6" fmla="*/ 81915 h 163829"/>
                <a:gd name="connsiteX7" fmla="*/ 3810 w 34290"/>
                <a:gd name="connsiteY7" fmla="*/ 40957 h 163829"/>
                <a:gd name="connsiteX8" fmla="*/ 17145 w 34290"/>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 h="163829">
                  <a:moveTo>
                    <a:pt x="17145" y="0"/>
                  </a:moveTo>
                  <a:cubicBezTo>
                    <a:pt x="24765" y="13335"/>
                    <a:pt x="27623" y="26670"/>
                    <a:pt x="30480" y="40957"/>
                  </a:cubicBezTo>
                  <a:cubicBezTo>
                    <a:pt x="33338" y="54292"/>
                    <a:pt x="34290" y="67627"/>
                    <a:pt x="34290" y="81915"/>
                  </a:cubicBezTo>
                  <a:cubicBezTo>
                    <a:pt x="34290" y="95250"/>
                    <a:pt x="33338" y="108585"/>
                    <a:pt x="30480" y="122872"/>
                  </a:cubicBezTo>
                  <a:cubicBezTo>
                    <a:pt x="27623" y="136207"/>
                    <a:pt x="23813" y="149542"/>
                    <a:pt x="17145" y="163830"/>
                  </a:cubicBezTo>
                  <a:cubicBezTo>
                    <a:pt x="9525" y="150495"/>
                    <a:pt x="5715" y="137160"/>
                    <a:pt x="3810" y="122872"/>
                  </a:cubicBezTo>
                  <a:cubicBezTo>
                    <a:pt x="953" y="109538"/>
                    <a:pt x="0" y="96202"/>
                    <a:pt x="0" y="81915"/>
                  </a:cubicBezTo>
                  <a:cubicBezTo>
                    <a:pt x="0" y="68580"/>
                    <a:pt x="953" y="55245"/>
                    <a:pt x="3810" y="40957"/>
                  </a:cubicBezTo>
                  <a:cubicBezTo>
                    <a:pt x="6668" y="27622"/>
                    <a:pt x="10478"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58" name="Freeform: Shape 57">
              <a:extLst>
                <a:ext uri="{FF2B5EF4-FFF2-40B4-BE49-F238E27FC236}">
                  <a16:creationId xmlns:a16="http://schemas.microsoft.com/office/drawing/2014/main" id="{360E0729-6339-CFD9-60F0-2347BDB5F73A}"/>
                </a:ext>
              </a:extLst>
            </p:cNvPr>
            <p:cNvSpPr/>
            <p:nvPr/>
          </p:nvSpPr>
          <p:spPr>
            <a:xfrm>
              <a:off x="7239000" y="3856672"/>
              <a:ext cx="163830" cy="34290"/>
            </a:xfrm>
            <a:custGeom>
              <a:avLst/>
              <a:gdLst>
                <a:gd name="connsiteX0" fmla="*/ 163830 w 163830"/>
                <a:gd name="connsiteY0" fmla="*/ 17145 h 34290"/>
                <a:gd name="connsiteX1" fmla="*/ 122872 w 163830"/>
                <a:gd name="connsiteY1" fmla="*/ 30480 h 34290"/>
                <a:gd name="connsiteX2" fmla="*/ 81915 w 163830"/>
                <a:gd name="connsiteY2" fmla="*/ 34290 h 34290"/>
                <a:gd name="connsiteX3" fmla="*/ 40957 w 163830"/>
                <a:gd name="connsiteY3" fmla="*/ 30480 h 34290"/>
                <a:gd name="connsiteX4" fmla="*/ 0 w 163830"/>
                <a:gd name="connsiteY4" fmla="*/ 17145 h 34290"/>
                <a:gd name="connsiteX5" fmla="*/ 40957 w 163830"/>
                <a:gd name="connsiteY5" fmla="*/ 3810 h 34290"/>
                <a:gd name="connsiteX6" fmla="*/ 81915 w 163830"/>
                <a:gd name="connsiteY6" fmla="*/ 0 h 34290"/>
                <a:gd name="connsiteX7" fmla="*/ 122872 w 163830"/>
                <a:gd name="connsiteY7" fmla="*/ 3810 h 34290"/>
                <a:gd name="connsiteX8" fmla="*/ 163830 w 163830"/>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90">
                  <a:moveTo>
                    <a:pt x="163830" y="17145"/>
                  </a:moveTo>
                  <a:cubicBezTo>
                    <a:pt x="150495" y="24765"/>
                    <a:pt x="137160" y="27622"/>
                    <a:pt x="122872" y="30480"/>
                  </a:cubicBezTo>
                  <a:cubicBezTo>
                    <a:pt x="109538" y="33338"/>
                    <a:pt x="96203" y="34290"/>
                    <a:pt x="81915" y="34290"/>
                  </a:cubicBezTo>
                  <a:cubicBezTo>
                    <a:pt x="68580" y="34290"/>
                    <a:pt x="55245" y="33338"/>
                    <a:pt x="40957" y="30480"/>
                  </a:cubicBezTo>
                  <a:cubicBezTo>
                    <a:pt x="27622" y="27622"/>
                    <a:pt x="14288" y="23813"/>
                    <a:pt x="0" y="17145"/>
                  </a:cubicBezTo>
                  <a:cubicBezTo>
                    <a:pt x="13335" y="9525"/>
                    <a:pt x="26670" y="5715"/>
                    <a:pt x="40957" y="3810"/>
                  </a:cubicBezTo>
                  <a:cubicBezTo>
                    <a:pt x="54293" y="953"/>
                    <a:pt x="67628" y="0"/>
                    <a:pt x="81915" y="0"/>
                  </a:cubicBezTo>
                  <a:cubicBezTo>
                    <a:pt x="95250" y="0"/>
                    <a:pt x="108585" y="953"/>
                    <a:pt x="122872" y="3810"/>
                  </a:cubicBezTo>
                  <a:cubicBezTo>
                    <a:pt x="136207" y="6668"/>
                    <a:pt x="149543"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59" name="PHẠM DUYÊN 25 - 9Slide.vn">
            <a:extLst>
              <a:ext uri="{FF2B5EF4-FFF2-40B4-BE49-F238E27FC236}">
                <a16:creationId xmlns:a16="http://schemas.microsoft.com/office/drawing/2014/main" id="{29DEDC3F-F72D-08F5-E550-F58B1240E489}"/>
              </a:ext>
            </a:extLst>
          </p:cNvPr>
          <p:cNvGrpSpPr/>
          <p:nvPr userDrawn="1"/>
        </p:nvGrpSpPr>
        <p:grpSpPr>
          <a:xfrm>
            <a:off x="8321930" y="1027899"/>
            <a:ext cx="153172" cy="153172"/>
            <a:chOff x="6885622" y="2824162"/>
            <a:chExt cx="95250" cy="95250"/>
          </a:xfrm>
          <a:solidFill>
            <a:srgbClr val="E6C293"/>
          </a:solidFill>
        </p:grpSpPr>
        <p:sp>
          <p:nvSpPr>
            <p:cNvPr id="60" name="Freeform: Shape 59">
              <a:extLst>
                <a:ext uri="{FF2B5EF4-FFF2-40B4-BE49-F238E27FC236}">
                  <a16:creationId xmlns:a16="http://schemas.microsoft.com/office/drawing/2014/main" id="{6E5050C0-2499-8AEF-9B3E-051ABBFC50AF}"/>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61" name="Freeform: Shape 60">
              <a:extLst>
                <a:ext uri="{FF2B5EF4-FFF2-40B4-BE49-F238E27FC236}">
                  <a16:creationId xmlns:a16="http://schemas.microsoft.com/office/drawing/2014/main" id="{C24D813A-8EED-CE58-C6A3-42D122B11161}"/>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62" name="PHẠM DUYÊN 26 - 9Slide.vn">
            <a:extLst>
              <a:ext uri="{FF2B5EF4-FFF2-40B4-BE49-F238E27FC236}">
                <a16:creationId xmlns:a16="http://schemas.microsoft.com/office/drawing/2014/main" id="{6F4E1C38-603C-3710-6728-4909D3BFADEC}"/>
              </a:ext>
            </a:extLst>
          </p:cNvPr>
          <p:cNvSpPr/>
          <p:nvPr userDrawn="1"/>
        </p:nvSpPr>
        <p:spPr>
          <a:xfrm>
            <a:off x="8672167" y="1944456"/>
            <a:ext cx="48248" cy="49014"/>
          </a:xfrm>
          <a:custGeom>
            <a:avLst/>
            <a:gdLst>
              <a:gd name="connsiteX0" fmla="*/ 15002 w 30003"/>
              <a:gd name="connsiteY0" fmla="*/ 30480 h 30479"/>
              <a:gd name="connsiteX1" fmla="*/ 15002 w 30003"/>
              <a:gd name="connsiteY1" fmla="*/ 0 h 30479"/>
              <a:gd name="connsiteX2" fmla="*/ 15002 w 30003"/>
              <a:gd name="connsiteY2" fmla="*/ 30480 h 30479"/>
              <a:gd name="connsiteX3" fmla="*/ 15002 w 30003"/>
              <a:gd name="connsiteY3" fmla="*/ 30480 h 30479"/>
            </a:gdLst>
            <a:ahLst/>
            <a:cxnLst>
              <a:cxn ang="0">
                <a:pos x="connsiteX0" y="connsiteY0"/>
              </a:cxn>
              <a:cxn ang="0">
                <a:pos x="connsiteX1" y="connsiteY1"/>
              </a:cxn>
              <a:cxn ang="0">
                <a:pos x="connsiteX2" y="connsiteY2"/>
              </a:cxn>
              <a:cxn ang="0">
                <a:pos x="connsiteX3" y="connsiteY3"/>
              </a:cxn>
            </a:cxnLst>
            <a:rect l="l" t="t" r="r" b="b"/>
            <a:pathLst>
              <a:path w="30003" h="30479">
                <a:moveTo>
                  <a:pt x="15002" y="30480"/>
                </a:moveTo>
                <a:cubicBezTo>
                  <a:pt x="35004" y="30480"/>
                  <a:pt x="35004" y="0"/>
                  <a:pt x="15002" y="0"/>
                </a:cubicBezTo>
                <a:cubicBezTo>
                  <a:pt x="-5001" y="0"/>
                  <a:pt x="-5001" y="30480"/>
                  <a:pt x="15002" y="30480"/>
                </a:cubicBezTo>
                <a:lnTo>
                  <a:pt x="15002" y="30480"/>
                </a:lnTo>
                <a:close/>
              </a:path>
            </a:pathLst>
          </a:custGeom>
          <a:solidFill>
            <a:srgbClr val="FFFFFF"/>
          </a:solidFill>
          <a:ln w="9525" cap="flat">
            <a:noFill/>
            <a:prstDash val="solid"/>
            <a:miter/>
          </a:ln>
        </p:spPr>
        <p:txBody>
          <a:bodyPr rtlCol="0" anchor="ctr"/>
          <a:lstStyle/>
          <a:p>
            <a:endParaRPr lang="en-US" sz="1800"/>
          </a:p>
        </p:txBody>
      </p:sp>
      <p:sp>
        <p:nvSpPr>
          <p:cNvPr id="63" name="PHẠM DUYÊN 27 - 9Slide.vn">
            <a:extLst>
              <a:ext uri="{FF2B5EF4-FFF2-40B4-BE49-F238E27FC236}">
                <a16:creationId xmlns:a16="http://schemas.microsoft.com/office/drawing/2014/main" id="{126CA3FB-CAE5-50A0-1367-B7D6D4B4CA3A}"/>
              </a:ext>
            </a:extLst>
          </p:cNvPr>
          <p:cNvSpPr/>
          <p:nvPr userDrawn="1"/>
        </p:nvSpPr>
        <p:spPr>
          <a:xfrm>
            <a:off x="9720283" y="1966694"/>
            <a:ext cx="48248" cy="49014"/>
          </a:xfrm>
          <a:custGeom>
            <a:avLst/>
            <a:gdLst>
              <a:gd name="connsiteX0" fmla="*/ 15002 w 30003"/>
              <a:gd name="connsiteY0" fmla="*/ 30480 h 30479"/>
              <a:gd name="connsiteX1" fmla="*/ 15002 w 30003"/>
              <a:gd name="connsiteY1" fmla="*/ 0 h 30479"/>
              <a:gd name="connsiteX2" fmla="*/ 15002 w 30003"/>
              <a:gd name="connsiteY2" fmla="*/ 30480 h 30479"/>
              <a:gd name="connsiteX3" fmla="*/ 15002 w 30003"/>
              <a:gd name="connsiteY3" fmla="*/ 30480 h 30479"/>
            </a:gdLst>
            <a:ahLst/>
            <a:cxnLst>
              <a:cxn ang="0">
                <a:pos x="connsiteX0" y="connsiteY0"/>
              </a:cxn>
              <a:cxn ang="0">
                <a:pos x="connsiteX1" y="connsiteY1"/>
              </a:cxn>
              <a:cxn ang="0">
                <a:pos x="connsiteX2" y="connsiteY2"/>
              </a:cxn>
              <a:cxn ang="0">
                <a:pos x="connsiteX3" y="connsiteY3"/>
              </a:cxn>
            </a:cxnLst>
            <a:rect l="l" t="t" r="r" b="b"/>
            <a:pathLst>
              <a:path w="30003" h="30479">
                <a:moveTo>
                  <a:pt x="15002" y="30480"/>
                </a:moveTo>
                <a:cubicBezTo>
                  <a:pt x="35004" y="30480"/>
                  <a:pt x="35004" y="0"/>
                  <a:pt x="15002" y="0"/>
                </a:cubicBezTo>
                <a:cubicBezTo>
                  <a:pt x="-5001" y="0"/>
                  <a:pt x="-5001" y="30480"/>
                  <a:pt x="15002" y="30480"/>
                </a:cubicBezTo>
                <a:lnTo>
                  <a:pt x="15002" y="30480"/>
                </a:lnTo>
                <a:close/>
              </a:path>
            </a:pathLst>
          </a:custGeom>
          <a:solidFill>
            <a:srgbClr val="FFFFFF"/>
          </a:solidFill>
          <a:ln w="9525" cap="flat">
            <a:noFill/>
            <a:prstDash val="solid"/>
            <a:miter/>
          </a:ln>
        </p:spPr>
        <p:txBody>
          <a:bodyPr rtlCol="0" anchor="ctr"/>
          <a:lstStyle/>
          <a:p>
            <a:endParaRPr lang="en-US" sz="1800"/>
          </a:p>
        </p:txBody>
      </p:sp>
      <p:sp>
        <p:nvSpPr>
          <p:cNvPr id="64" name="PHẠM DUYÊN 28 - 9Slide.vn">
            <a:extLst>
              <a:ext uri="{FF2B5EF4-FFF2-40B4-BE49-F238E27FC236}">
                <a16:creationId xmlns:a16="http://schemas.microsoft.com/office/drawing/2014/main" id="{F1496483-2093-35F1-1812-9286A0FF0453}"/>
              </a:ext>
            </a:extLst>
          </p:cNvPr>
          <p:cNvSpPr/>
          <p:nvPr userDrawn="1"/>
        </p:nvSpPr>
        <p:spPr>
          <a:xfrm>
            <a:off x="9196595" y="365614"/>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65" name="PHẠM DUYÊN 29 - 9Slide.vn">
            <a:extLst>
              <a:ext uri="{FF2B5EF4-FFF2-40B4-BE49-F238E27FC236}">
                <a16:creationId xmlns:a16="http://schemas.microsoft.com/office/drawing/2014/main" id="{4A966F7E-D0AC-D31B-1F3C-29851D586A51}"/>
              </a:ext>
            </a:extLst>
          </p:cNvPr>
          <p:cNvSpPr/>
          <p:nvPr userDrawn="1"/>
        </p:nvSpPr>
        <p:spPr>
          <a:xfrm>
            <a:off x="9217720" y="340312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66" name="PHẠM DUYÊN 30 - 9Slide.vn">
            <a:extLst>
              <a:ext uri="{FF2B5EF4-FFF2-40B4-BE49-F238E27FC236}">
                <a16:creationId xmlns:a16="http://schemas.microsoft.com/office/drawing/2014/main" id="{C437234A-8AA2-6639-FC31-795C50B92121}"/>
              </a:ext>
            </a:extLst>
          </p:cNvPr>
          <p:cNvSpPr/>
          <p:nvPr userDrawn="1"/>
        </p:nvSpPr>
        <p:spPr>
          <a:xfrm>
            <a:off x="9109500" y="1496655"/>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E6C293"/>
          </a:solidFill>
          <a:ln w="9525" cap="flat">
            <a:noFill/>
            <a:prstDash val="solid"/>
            <a:miter/>
          </a:ln>
        </p:spPr>
        <p:txBody>
          <a:bodyPr rtlCol="0" anchor="ctr"/>
          <a:lstStyle/>
          <a:p>
            <a:endParaRPr lang="en-US" sz="1800"/>
          </a:p>
        </p:txBody>
      </p:sp>
      <p:sp>
        <p:nvSpPr>
          <p:cNvPr id="67" name="PHẠM DUYÊN 31 - 9Slide.vn">
            <a:extLst>
              <a:ext uri="{FF2B5EF4-FFF2-40B4-BE49-F238E27FC236}">
                <a16:creationId xmlns:a16="http://schemas.microsoft.com/office/drawing/2014/main" id="{12CB277F-ABFD-1C23-F86C-5ADCC66021A9}"/>
              </a:ext>
            </a:extLst>
          </p:cNvPr>
          <p:cNvSpPr/>
          <p:nvPr userDrawn="1"/>
        </p:nvSpPr>
        <p:spPr>
          <a:xfrm>
            <a:off x="9410443" y="874013"/>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68" name="PHẠM DUYÊN 32 - 9Slide.vn">
            <a:extLst>
              <a:ext uri="{FF2B5EF4-FFF2-40B4-BE49-F238E27FC236}">
                <a16:creationId xmlns:a16="http://schemas.microsoft.com/office/drawing/2014/main" id="{F52C971D-4CCB-7556-D1DD-4E1B91E21291}"/>
              </a:ext>
            </a:extLst>
          </p:cNvPr>
          <p:cNvSpPr/>
          <p:nvPr userDrawn="1"/>
        </p:nvSpPr>
        <p:spPr>
          <a:xfrm>
            <a:off x="9786993" y="2860539"/>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69" name="PHẠM DUYÊN 33 - 9Slide.vn">
            <a:extLst>
              <a:ext uri="{FF2B5EF4-FFF2-40B4-BE49-F238E27FC236}">
                <a16:creationId xmlns:a16="http://schemas.microsoft.com/office/drawing/2014/main" id="{5D31B552-B437-CB72-EAB2-4A3AEA661367}"/>
              </a:ext>
            </a:extLst>
          </p:cNvPr>
          <p:cNvSpPr/>
          <p:nvPr userDrawn="1"/>
        </p:nvSpPr>
        <p:spPr>
          <a:xfrm>
            <a:off x="8461654" y="439646"/>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70" name="PHẠM DUYÊN 34 - 9Slide.vn">
            <a:extLst>
              <a:ext uri="{FF2B5EF4-FFF2-40B4-BE49-F238E27FC236}">
                <a16:creationId xmlns:a16="http://schemas.microsoft.com/office/drawing/2014/main" id="{A6D373BD-D5F6-5AD3-0952-6A75CC6F6E43}"/>
              </a:ext>
            </a:extLst>
          </p:cNvPr>
          <p:cNvGrpSpPr/>
          <p:nvPr userDrawn="1"/>
        </p:nvGrpSpPr>
        <p:grpSpPr>
          <a:xfrm>
            <a:off x="5699585" y="5522800"/>
            <a:ext cx="263457" cy="263457"/>
            <a:chOff x="6532244" y="1945004"/>
            <a:chExt cx="163830" cy="163830"/>
          </a:xfrm>
          <a:solidFill>
            <a:srgbClr val="E6C293"/>
          </a:solidFill>
        </p:grpSpPr>
        <p:sp>
          <p:nvSpPr>
            <p:cNvPr id="71" name="Freeform: Shape 70">
              <a:extLst>
                <a:ext uri="{FF2B5EF4-FFF2-40B4-BE49-F238E27FC236}">
                  <a16:creationId xmlns:a16="http://schemas.microsoft.com/office/drawing/2014/main" id="{DB699253-A5E6-C7E0-A185-076018168A51}"/>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72" name="Freeform: Shape 71">
              <a:extLst>
                <a:ext uri="{FF2B5EF4-FFF2-40B4-BE49-F238E27FC236}">
                  <a16:creationId xmlns:a16="http://schemas.microsoft.com/office/drawing/2014/main" id="{1047CEB3-A0EF-F1BD-5486-16F0AAA4E142}"/>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73" name="PHẠM DUYÊN 35 - 9Slide.vn">
            <a:extLst>
              <a:ext uri="{FF2B5EF4-FFF2-40B4-BE49-F238E27FC236}">
                <a16:creationId xmlns:a16="http://schemas.microsoft.com/office/drawing/2014/main" id="{8247FAE8-0F98-35CD-20BF-6C3FE9A9BD36}"/>
              </a:ext>
            </a:extLst>
          </p:cNvPr>
          <p:cNvGrpSpPr/>
          <p:nvPr userDrawn="1"/>
        </p:nvGrpSpPr>
        <p:grpSpPr>
          <a:xfrm>
            <a:off x="7671710" y="6326912"/>
            <a:ext cx="153172" cy="153172"/>
            <a:chOff x="6885622" y="2824162"/>
            <a:chExt cx="95250" cy="95250"/>
          </a:xfrm>
          <a:solidFill>
            <a:srgbClr val="E6C293"/>
          </a:solidFill>
        </p:grpSpPr>
        <p:sp>
          <p:nvSpPr>
            <p:cNvPr id="74" name="Freeform: Shape 73">
              <a:extLst>
                <a:ext uri="{FF2B5EF4-FFF2-40B4-BE49-F238E27FC236}">
                  <a16:creationId xmlns:a16="http://schemas.microsoft.com/office/drawing/2014/main" id="{747BF387-BE89-DF38-1FEE-D737B7C1AB5D}"/>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75" name="Freeform: Shape 74">
              <a:extLst>
                <a:ext uri="{FF2B5EF4-FFF2-40B4-BE49-F238E27FC236}">
                  <a16:creationId xmlns:a16="http://schemas.microsoft.com/office/drawing/2014/main" id="{D878432A-D7A7-E4E4-54A6-8AE8993D41C0}"/>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76" name="PHẠM DUYÊN 36 - 9Slide.vn">
            <a:extLst>
              <a:ext uri="{FF2B5EF4-FFF2-40B4-BE49-F238E27FC236}">
                <a16:creationId xmlns:a16="http://schemas.microsoft.com/office/drawing/2014/main" id="{EADE383B-F31A-7C88-2B18-2A35027CB28B}"/>
              </a:ext>
            </a:extLst>
          </p:cNvPr>
          <p:cNvSpPr/>
          <p:nvPr userDrawn="1"/>
        </p:nvSpPr>
        <p:spPr>
          <a:xfrm>
            <a:off x="8546375" y="56646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77" name="PHẠM DUYÊN 37 - 9Slide.vn">
            <a:extLst>
              <a:ext uri="{FF2B5EF4-FFF2-40B4-BE49-F238E27FC236}">
                <a16:creationId xmlns:a16="http://schemas.microsoft.com/office/drawing/2014/main" id="{0CA60D09-C147-0990-1A82-AA0A319EC092}"/>
              </a:ext>
            </a:extLst>
          </p:cNvPr>
          <p:cNvSpPr/>
          <p:nvPr userDrawn="1"/>
        </p:nvSpPr>
        <p:spPr>
          <a:xfrm>
            <a:off x="8760223" y="61730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78" name="PHẠM DUYÊN 38 - 9Slide.vn">
            <a:extLst>
              <a:ext uri="{FF2B5EF4-FFF2-40B4-BE49-F238E27FC236}">
                <a16:creationId xmlns:a16="http://schemas.microsoft.com/office/drawing/2014/main" id="{807E9ABB-24A4-AA28-FF66-5F93C749C2CA}"/>
              </a:ext>
            </a:extLst>
          </p:cNvPr>
          <p:cNvSpPr/>
          <p:nvPr userDrawn="1"/>
        </p:nvSpPr>
        <p:spPr>
          <a:xfrm>
            <a:off x="7811434" y="573865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79" name="PHẠM DUYÊN 39 - 9Slide.vn">
            <a:extLst>
              <a:ext uri="{FF2B5EF4-FFF2-40B4-BE49-F238E27FC236}">
                <a16:creationId xmlns:a16="http://schemas.microsoft.com/office/drawing/2014/main" id="{E8449CD8-89D1-D529-0A91-9922FA8600C1}"/>
              </a:ext>
            </a:extLst>
          </p:cNvPr>
          <p:cNvGrpSpPr/>
          <p:nvPr userDrawn="1"/>
        </p:nvGrpSpPr>
        <p:grpSpPr>
          <a:xfrm>
            <a:off x="3890875" y="6319212"/>
            <a:ext cx="153172" cy="153172"/>
            <a:chOff x="6885622" y="2824162"/>
            <a:chExt cx="95250" cy="95250"/>
          </a:xfrm>
          <a:solidFill>
            <a:srgbClr val="E6C293"/>
          </a:solidFill>
        </p:grpSpPr>
        <p:sp>
          <p:nvSpPr>
            <p:cNvPr id="80" name="Freeform: Shape 79">
              <a:extLst>
                <a:ext uri="{FF2B5EF4-FFF2-40B4-BE49-F238E27FC236}">
                  <a16:creationId xmlns:a16="http://schemas.microsoft.com/office/drawing/2014/main" id="{D30B8BC7-E55F-0E8B-5E18-6F00D499723C}"/>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81" name="Freeform: Shape 80">
              <a:extLst>
                <a:ext uri="{FF2B5EF4-FFF2-40B4-BE49-F238E27FC236}">
                  <a16:creationId xmlns:a16="http://schemas.microsoft.com/office/drawing/2014/main" id="{00705CFE-3A89-50D8-3E2E-064B0CE3BF5E}"/>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82" name="PHẠM DUYÊN 40 - 9Slide.vn">
            <a:extLst>
              <a:ext uri="{FF2B5EF4-FFF2-40B4-BE49-F238E27FC236}">
                <a16:creationId xmlns:a16="http://schemas.microsoft.com/office/drawing/2014/main" id="{B003B339-8F57-E2F3-F66B-0CEEAF005E38}"/>
              </a:ext>
            </a:extLst>
          </p:cNvPr>
          <p:cNvSpPr/>
          <p:nvPr userDrawn="1"/>
        </p:nvSpPr>
        <p:spPr>
          <a:xfrm>
            <a:off x="4765540" y="56569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83" name="PHẠM DUYÊN 41 - 9Slide.vn">
            <a:extLst>
              <a:ext uri="{FF2B5EF4-FFF2-40B4-BE49-F238E27FC236}">
                <a16:creationId xmlns:a16="http://schemas.microsoft.com/office/drawing/2014/main" id="{09A8402F-75B4-B9FE-BC76-5158977D6E6F}"/>
              </a:ext>
            </a:extLst>
          </p:cNvPr>
          <p:cNvSpPr/>
          <p:nvPr userDrawn="1"/>
        </p:nvSpPr>
        <p:spPr>
          <a:xfrm>
            <a:off x="4979388" y="61653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84" name="PHẠM DUYÊN 42 - 9Slide.vn">
            <a:extLst>
              <a:ext uri="{FF2B5EF4-FFF2-40B4-BE49-F238E27FC236}">
                <a16:creationId xmlns:a16="http://schemas.microsoft.com/office/drawing/2014/main" id="{E1CF8995-2AA1-B240-F73D-5EC7493D8B1F}"/>
              </a:ext>
            </a:extLst>
          </p:cNvPr>
          <p:cNvSpPr/>
          <p:nvPr userDrawn="1"/>
        </p:nvSpPr>
        <p:spPr>
          <a:xfrm>
            <a:off x="4857650" y="5918456"/>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85" name="PHẠM DUYÊN 43 - 9Slide.vn">
            <a:extLst>
              <a:ext uri="{FF2B5EF4-FFF2-40B4-BE49-F238E27FC236}">
                <a16:creationId xmlns:a16="http://schemas.microsoft.com/office/drawing/2014/main" id="{C0A22677-C107-D9B4-99C1-4E043E36409D}"/>
              </a:ext>
            </a:extLst>
          </p:cNvPr>
          <p:cNvGrpSpPr/>
          <p:nvPr userDrawn="1"/>
        </p:nvGrpSpPr>
        <p:grpSpPr>
          <a:xfrm>
            <a:off x="1961589" y="153211"/>
            <a:ext cx="263457" cy="263457"/>
            <a:chOff x="6532244" y="1945004"/>
            <a:chExt cx="163830" cy="163830"/>
          </a:xfrm>
          <a:solidFill>
            <a:srgbClr val="E6C293"/>
          </a:solidFill>
        </p:grpSpPr>
        <p:sp>
          <p:nvSpPr>
            <p:cNvPr id="86" name="Freeform: Shape 85">
              <a:extLst>
                <a:ext uri="{FF2B5EF4-FFF2-40B4-BE49-F238E27FC236}">
                  <a16:creationId xmlns:a16="http://schemas.microsoft.com/office/drawing/2014/main" id="{CE5AF592-1858-A480-2B21-D803CF9BF1DB}"/>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87" name="Freeform: Shape 86">
              <a:extLst>
                <a:ext uri="{FF2B5EF4-FFF2-40B4-BE49-F238E27FC236}">
                  <a16:creationId xmlns:a16="http://schemas.microsoft.com/office/drawing/2014/main" id="{10CE397F-6542-9C26-3A2E-03798AB8EC39}"/>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88" name="PHẠM DUYÊN 44 - 9Slide.vn">
            <a:extLst>
              <a:ext uri="{FF2B5EF4-FFF2-40B4-BE49-F238E27FC236}">
                <a16:creationId xmlns:a16="http://schemas.microsoft.com/office/drawing/2014/main" id="{E2AA9D8A-C8EB-8809-5EAF-CFD0E60731FD}"/>
              </a:ext>
            </a:extLst>
          </p:cNvPr>
          <p:cNvGrpSpPr/>
          <p:nvPr userDrawn="1"/>
        </p:nvGrpSpPr>
        <p:grpSpPr>
          <a:xfrm>
            <a:off x="2511589" y="1525088"/>
            <a:ext cx="153172" cy="153172"/>
            <a:chOff x="6885622" y="2824162"/>
            <a:chExt cx="95250" cy="95250"/>
          </a:xfrm>
          <a:solidFill>
            <a:srgbClr val="E6C293"/>
          </a:solidFill>
        </p:grpSpPr>
        <p:sp>
          <p:nvSpPr>
            <p:cNvPr id="89" name="Freeform: Shape 88">
              <a:extLst>
                <a:ext uri="{FF2B5EF4-FFF2-40B4-BE49-F238E27FC236}">
                  <a16:creationId xmlns:a16="http://schemas.microsoft.com/office/drawing/2014/main" id="{DB226C5D-DD3E-ACB1-4DFA-A5615ED89A3E}"/>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90" name="Freeform: Shape 89">
              <a:extLst>
                <a:ext uri="{FF2B5EF4-FFF2-40B4-BE49-F238E27FC236}">
                  <a16:creationId xmlns:a16="http://schemas.microsoft.com/office/drawing/2014/main" id="{9BCEF2BF-540B-9FCD-E588-40D2D99AD579}"/>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91" name="PHẠM DUYÊN 45 - 9Slide.vn">
            <a:extLst>
              <a:ext uri="{FF2B5EF4-FFF2-40B4-BE49-F238E27FC236}">
                <a16:creationId xmlns:a16="http://schemas.microsoft.com/office/drawing/2014/main" id="{2224AC01-B23A-E24D-706C-CDFBC3582103}"/>
              </a:ext>
            </a:extLst>
          </p:cNvPr>
          <p:cNvSpPr/>
          <p:nvPr userDrawn="1"/>
        </p:nvSpPr>
        <p:spPr>
          <a:xfrm>
            <a:off x="3386254" y="862802"/>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92" name="PHẠM DUYÊN 46 - 9Slide.vn">
            <a:extLst>
              <a:ext uri="{FF2B5EF4-FFF2-40B4-BE49-F238E27FC236}">
                <a16:creationId xmlns:a16="http://schemas.microsoft.com/office/drawing/2014/main" id="{5DD6AF86-FC3D-9BDB-8C25-C60C09D2DBB1}"/>
              </a:ext>
            </a:extLst>
          </p:cNvPr>
          <p:cNvSpPr/>
          <p:nvPr userDrawn="1"/>
        </p:nvSpPr>
        <p:spPr>
          <a:xfrm>
            <a:off x="3600102" y="1371202"/>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93" name="PHẠM DUYÊN 47 - 9Slide.vn">
            <a:extLst>
              <a:ext uri="{FF2B5EF4-FFF2-40B4-BE49-F238E27FC236}">
                <a16:creationId xmlns:a16="http://schemas.microsoft.com/office/drawing/2014/main" id="{F0461930-4E40-8C97-A914-469EB0E09779}"/>
              </a:ext>
            </a:extLst>
          </p:cNvPr>
          <p:cNvSpPr/>
          <p:nvPr userDrawn="1"/>
        </p:nvSpPr>
        <p:spPr>
          <a:xfrm>
            <a:off x="2651313" y="936834"/>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94" name="PHẠM DUYÊN 48 - 9Slide.vn">
            <a:extLst>
              <a:ext uri="{FF2B5EF4-FFF2-40B4-BE49-F238E27FC236}">
                <a16:creationId xmlns:a16="http://schemas.microsoft.com/office/drawing/2014/main" id="{1675FE9A-E9EC-D726-9FE0-834BB0DFE184}"/>
              </a:ext>
            </a:extLst>
          </p:cNvPr>
          <p:cNvGrpSpPr/>
          <p:nvPr userDrawn="1"/>
        </p:nvGrpSpPr>
        <p:grpSpPr>
          <a:xfrm>
            <a:off x="4824919" y="906322"/>
            <a:ext cx="153172" cy="153172"/>
            <a:chOff x="6885622" y="2824162"/>
            <a:chExt cx="95250" cy="95250"/>
          </a:xfrm>
          <a:solidFill>
            <a:srgbClr val="E6C293"/>
          </a:solidFill>
        </p:grpSpPr>
        <p:sp>
          <p:nvSpPr>
            <p:cNvPr id="95" name="Freeform: Shape 94">
              <a:extLst>
                <a:ext uri="{FF2B5EF4-FFF2-40B4-BE49-F238E27FC236}">
                  <a16:creationId xmlns:a16="http://schemas.microsoft.com/office/drawing/2014/main" id="{8D9E360C-2EEE-5A5A-8432-D25542F49FEC}"/>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96" name="Freeform: Shape 95">
              <a:extLst>
                <a:ext uri="{FF2B5EF4-FFF2-40B4-BE49-F238E27FC236}">
                  <a16:creationId xmlns:a16="http://schemas.microsoft.com/office/drawing/2014/main" id="{EAC5CFD9-3A8D-E857-3390-7D53D82A4EA7}"/>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97" name="PHẠM DUYÊN 49 - 9Slide.vn">
            <a:extLst>
              <a:ext uri="{FF2B5EF4-FFF2-40B4-BE49-F238E27FC236}">
                <a16:creationId xmlns:a16="http://schemas.microsoft.com/office/drawing/2014/main" id="{C9E620AC-919A-04B1-4DC5-ED31344A8DD7}"/>
              </a:ext>
            </a:extLst>
          </p:cNvPr>
          <p:cNvSpPr/>
          <p:nvPr userDrawn="1"/>
        </p:nvSpPr>
        <p:spPr>
          <a:xfrm>
            <a:off x="5699584" y="24403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98" name="PHẠM DUYÊN 50 - 9Slide.vn">
            <a:extLst>
              <a:ext uri="{FF2B5EF4-FFF2-40B4-BE49-F238E27FC236}">
                <a16:creationId xmlns:a16="http://schemas.microsoft.com/office/drawing/2014/main" id="{99EEA80B-770E-B465-DF30-577342F16B74}"/>
              </a:ext>
            </a:extLst>
          </p:cNvPr>
          <p:cNvSpPr/>
          <p:nvPr userDrawn="1"/>
        </p:nvSpPr>
        <p:spPr>
          <a:xfrm>
            <a:off x="5913432" y="75243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99" name="PHẠM DUYÊN 51 - 9Slide.vn">
            <a:extLst>
              <a:ext uri="{FF2B5EF4-FFF2-40B4-BE49-F238E27FC236}">
                <a16:creationId xmlns:a16="http://schemas.microsoft.com/office/drawing/2014/main" id="{38924FD1-1D05-6FCE-5FC0-867F6B23A9F2}"/>
              </a:ext>
            </a:extLst>
          </p:cNvPr>
          <p:cNvSpPr/>
          <p:nvPr userDrawn="1"/>
        </p:nvSpPr>
        <p:spPr>
          <a:xfrm>
            <a:off x="4964643" y="31806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00" name="PHẠM DUYÊN 52 - 9Slide.vn">
            <a:extLst>
              <a:ext uri="{FF2B5EF4-FFF2-40B4-BE49-F238E27FC236}">
                <a16:creationId xmlns:a16="http://schemas.microsoft.com/office/drawing/2014/main" id="{98F164B4-0EFE-F5E2-1ADB-C4C2439AF52F}"/>
              </a:ext>
            </a:extLst>
          </p:cNvPr>
          <p:cNvGrpSpPr/>
          <p:nvPr userDrawn="1"/>
        </p:nvGrpSpPr>
        <p:grpSpPr>
          <a:xfrm>
            <a:off x="10787283" y="1581126"/>
            <a:ext cx="153172" cy="153172"/>
            <a:chOff x="6885622" y="2824162"/>
            <a:chExt cx="95250" cy="95250"/>
          </a:xfrm>
          <a:solidFill>
            <a:srgbClr val="E6C293"/>
          </a:solidFill>
        </p:grpSpPr>
        <p:sp>
          <p:nvSpPr>
            <p:cNvPr id="101" name="Freeform: Shape 100">
              <a:extLst>
                <a:ext uri="{FF2B5EF4-FFF2-40B4-BE49-F238E27FC236}">
                  <a16:creationId xmlns:a16="http://schemas.microsoft.com/office/drawing/2014/main" id="{42CB0987-E9F3-095A-47B7-6D067A650F45}"/>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02" name="Freeform: Shape 101">
              <a:extLst>
                <a:ext uri="{FF2B5EF4-FFF2-40B4-BE49-F238E27FC236}">
                  <a16:creationId xmlns:a16="http://schemas.microsoft.com/office/drawing/2014/main" id="{9CD40379-EC29-C461-3165-9F6E7AB64DC8}"/>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03" name="PHẠM DUYÊN 53 - 9Slide.vn">
            <a:extLst>
              <a:ext uri="{FF2B5EF4-FFF2-40B4-BE49-F238E27FC236}">
                <a16:creationId xmlns:a16="http://schemas.microsoft.com/office/drawing/2014/main" id="{910768B3-6D0E-EBFD-5A8E-9434087DC237}"/>
              </a:ext>
            </a:extLst>
          </p:cNvPr>
          <p:cNvSpPr/>
          <p:nvPr userDrawn="1"/>
        </p:nvSpPr>
        <p:spPr>
          <a:xfrm>
            <a:off x="11661948" y="918840"/>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04" name="PHẠM DUYÊN 54 - 9Slide.vn">
            <a:extLst>
              <a:ext uri="{FF2B5EF4-FFF2-40B4-BE49-F238E27FC236}">
                <a16:creationId xmlns:a16="http://schemas.microsoft.com/office/drawing/2014/main" id="{819163A9-7263-1FD3-1260-F1F2B4B2AA33}"/>
              </a:ext>
            </a:extLst>
          </p:cNvPr>
          <p:cNvSpPr/>
          <p:nvPr userDrawn="1"/>
        </p:nvSpPr>
        <p:spPr>
          <a:xfrm>
            <a:off x="11875796" y="1427240"/>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05" name="PHẠM DUYÊN 55 - 9Slide.vn">
            <a:extLst>
              <a:ext uri="{FF2B5EF4-FFF2-40B4-BE49-F238E27FC236}">
                <a16:creationId xmlns:a16="http://schemas.microsoft.com/office/drawing/2014/main" id="{B987C5EF-D7ED-989A-A8B2-AE2040C4B5B5}"/>
              </a:ext>
            </a:extLst>
          </p:cNvPr>
          <p:cNvSpPr/>
          <p:nvPr userDrawn="1"/>
        </p:nvSpPr>
        <p:spPr>
          <a:xfrm>
            <a:off x="10927007" y="992872"/>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06" name="PHẠM DUYÊN 56 - 9Slide.vn">
            <a:extLst>
              <a:ext uri="{FF2B5EF4-FFF2-40B4-BE49-F238E27FC236}">
                <a16:creationId xmlns:a16="http://schemas.microsoft.com/office/drawing/2014/main" id="{C1FD8134-F95A-F0AD-6677-2B8A24939B19}"/>
              </a:ext>
            </a:extLst>
          </p:cNvPr>
          <p:cNvGrpSpPr/>
          <p:nvPr userDrawn="1"/>
        </p:nvGrpSpPr>
        <p:grpSpPr>
          <a:xfrm>
            <a:off x="6049335" y="6682822"/>
            <a:ext cx="153172" cy="153172"/>
            <a:chOff x="6885622" y="2824162"/>
            <a:chExt cx="95250" cy="95250"/>
          </a:xfrm>
          <a:solidFill>
            <a:srgbClr val="E6C293"/>
          </a:solidFill>
        </p:grpSpPr>
        <p:sp>
          <p:nvSpPr>
            <p:cNvPr id="107" name="Freeform: Shape 106">
              <a:extLst>
                <a:ext uri="{FF2B5EF4-FFF2-40B4-BE49-F238E27FC236}">
                  <a16:creationId xmlns:a16="http://schemas.microsoft.com/office/drawing/2014/main" id="{7BB74FA5-A0F0-BE39-FFE1-E884FA4CB766}"/>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08" name="Freeform: Shape 107">
              <a:extLst>
                <a:ext uri="{FF2B5EF4-FFF2-40B4-BE49-F238E27FC236}">
                  <a16:creationId xmlns:a16="http://schemas.microsoft.com/office/drawing/2014/main" id="{1D1A4282-7C80-A458-DA3C-60488C9F75E5}"/>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09" name="PHẠM DUYÊN 57 - 9Slide.vn">
            <a:extLst>
              <a:ext uri="{FF2B5EF4-FFF2-40B4-BE49-F238E27FC236}">
                <a16:creationId xmlns:a16="http://schemas.microsoft.com/office/drawing/2014/main" id="{BEDF01EA-E9E8-4DE0-7521-912EA0FA7D7E}"/>
              </a:ext>
            </a:extLst>
          </p:cNvPr>
          <p:cNvSpPr/>
          <p:nvPr userDrawn="1"/>
        </p:nvSpPr>
        <p:spPr>
          <a:xfrm>
            <a:off x="6924000" y="602053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10" name="PHẠM DUYÊN 58 - 9Slide.vn">
            <a:extLst>
              <a:ext uri="{FF2B5EF4-FFF2-40B4-BE49-F238E27FC236}">
                <a16:creationId xmlns:a16="http://schemas.microsoft.com/office/drawing/2014/main" id="{6D606CFC-7683-6475-11D9-A36003906F43}"/>
              </a:ext>
            </a:extLst>
          </p:cNvPr>
          <p:cNvSpPr/>
          <p:nvPr userDrawn="1"/>
        </p:nvSpPr>
        <p:spPr>
          <a:xfrm>
            <a:off x="7137848" y="652893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11" name="PHẠM DUYÊN 59 - 9Slide.vn">
            <a:extLst>
              <a:ext uri="{FF2B5EF4-FFF2-40B4-BE49-F238E27FC236}">
                <a16:creationId xmlns:a16="http://schemas.microsoft.com/office/drawing/2014/main" id="{88AFEDA1-9461-21AE-8DE7-918454FF6ADC}"/>
              </a:ext>
            </a:extLst>
          </p:cNvPr>
          <p:cNvSpPr/>
          <p:nvPr userDrawn="1"/>
        </p:nvSpPr>
        <p:spPr>
          <a:xfrm>
            <a:off x="6189059" y="609456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12" name="PHẠM DUYÊN 60 - 9Slide.vn">
            <a:extLst>
              <a:ext uri="{FF2B5EF4-FFF2-40B4-BE49-F238E27FC236}">
                <a16:creationId xmlns:a16="http://schemas.microsoft.com/office/drawing/2014/main" id="{DA2F27B5-28CE-4049-7FED-911BF7714C18}"/>
              </a:ext>
            </a:extLst>
          </p:cNvPr>
          <p:cNvGrpSpPr/>
          <p:nvPr userDrawn="1"/>
        </p:nvGrpSpPr>
        <p:grpSpPr>
          <a:xfrm>
            <a:off x="1006027" y="6718384"/>
            <a:ext cx="153172" cy="153172"/>
            <a:chOff x="6885622" y="2824162"/>
            <a:chExt cx="95250" cy="95250"/>
          </a:xfrm>
          <a:solidFill>
            <a:srgbClr val="E6C293"/>
          </a:solidFill>
        </p:grpSpPr>
        <p:sp>
          <p:nvSpPr>
            <p:cNvPr id="113" name="Freeform: Shape 112">
              <a:extLst>
                <a:ext uri="{FF2B5EF4-FFF2-40B4-BE49-F238E27FC236}">
                  <a16:creationId xmlns:a16="http://schemas.microsoft.com/office/drawing/2014/main" id="{DBA03A84-1885-88B9-C685-280D79E9CEC8}"/>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14" name="Freeform: Shape 113">
              <a:extLst>
                <a:ext uri="{FF2B5EF4-FFF2-40B4-BE49-F238E27FC236}">
                  <a16:creationId xmlns:a16="http://schemas.microsoft.com/office/drawing/2014/main" id="{D25971CE-04FD-8A1F-1092-562D65FF96B4}"/>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15" name="PHẠM DUYÊN 61 - 9Slide.vn">
            <a:extLst>
              <a:ext uri="{FF2B5EF4-FFF2-40B4-BE49-F238E27FC236}">
                <a16:creationId xmlns:a16="http://schemas.microsoft.com/office/drawing/2014/main" id="{9BFD43AC-3B31-69FD-5BF8-B54E6A790780}"/>
              </a:ext>
            </a:extLst>
          </p:cNvPr>
          <p:cNvSpPr/>
          <p:nvPr userDrawn="1"/>
        </p:nvSpPr>
        <p:spPr>
          <a:xfrm>
            <a:off x="1880692" y="6056098"/>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16" name="PHẠM DUYÊN 62 - 9Slide.vn">
            <a:extLst>
              <a:ext uri="{FF2B5EF4-FFF2-40B4-BE49-F238E27FC236}">
                <a16:creationId xmlns:a16="http://schemas.microsoft.com/office/drawing/2014/main" id="{E8793B26-B43B-79A6-EC06-B84C4CD8B6B7}"/>
              </a:ext>
            </a:extLst>
          </p:cNvPr>
          <p:cNvSpPr/>
          <p:nvPr userDrawn="1"/>
        </p:nvSpPr>
        <p:spPr>
          <a:xfrm>
            <a:off x="2094540" y="65644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17" name="PHẠM DUYÊN 63 - 9Slide.vn">
            <a:extLst>
              <a:ext uri="{FF2B5EF4-FFF2-40B4-BE49-F238E27FC236}">
                <a16:creationId xmlns:a16="http://schemas.microsoft.com/office/drawing/2014/main" id="{3E7B99BC-EB9A-4CB9-3FEE-2444C8C4D25A}"/>
              </a:ext>
            </a:extLst>
          </p:cNvPr>
          <p:cNvSpPr/>
          <p:nvPr userDrawn="1"/>
        </p:nvSpPr>
        <p:spPr>
          <a:xfrm>
            <a:off x="1145751" y="6130130"/>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pic>
        <p:nvPicPr>
          <p:cNvPr id="118" name="PHẠM DUYÊN 64 - 9Slide.vn">
            <a:extLst>
              <a:ext uri="{FF2B5EF4-FFF2-40B4-BE49-F238E27FC236}">
                <a16:creationId xmlns:a16="http://schemas.microsoft.com/office/drawing/2014/main" id="{D65B425D-742D-B792-55F8-8F9A0845D456}"/>
              </a:ext>
            </a:extLst>
          </p:cNvPr>
          <p:cNvPicPr>
            <a:picLocks noChangeAspect="1"/>
          </p:cNvPicPr>
          <p:nvPr userDrawn="1"/>
        </p:nvPicPr>
        <p:blipFill rotWithShape="1">
          <a:blip r:embed="rId18"/>
          <a:srcRect b="16707"/>
          <a:stretch/>
        </p:blipFill>
        <p:spPr>
          <a:xfrm>
            <a:off x="4919610" y="7398792"/>
            <a:ext cx="2352780" cy="706456"/>
          </a:xfrm>
          <a:prstGeom prst="roundRect">
            <a:avLst/>
          </a:prstGeom>
          <a:solidFill>
            <a:schemeClr val="bg1"/>
          </a:solidFill>
        </p:spPr>
      </p:pic>
      <p:pic>
        <p:nvPicPr>
          <p:cNvPr id="119" name="PHẠM DUYÊN 65 - 9Slide.vn">
            <a:extLst>
              <a:ext uri="{FF2B5EF4-FFF2-40B4-BE49-F238E27FC236}">
                <a16:creationId xmlns:a16="http://schemas.microsoft.com/office/drawing/2014/main" id="{C1FF5F26-C694-6209-ED19-6A60931B970C}"/>
              </a:ext>
            </a:extLst>
          </p:cNvPr>
          <p:cNvPicPr>
            <a:picLocks noChangeAspect="1"/>
          </p:cNvPicPr>
          <p:nvPr userDrawn="1"/>
        </p:nvPicPr>
        <p:blipFill rotWithShape="1">
          <a:blip r:embed="rId18"/>
          <a:srcRect b="16707"/>
          <a:stretch/>
        </p:blipFill>
        <p:spPr>
          <a:xfrm>
            <a:off x="13106400" y="2760644"/>
            <a:ext cx="2352780" cy="706456"/>
          </a:xfrm>
          <a:prstGeom prst="roundRect">
            <a:avLst/>
          </a:prstGeom>
          <a:solidFill>
            <a:schemeClr val="bg1"/>
          </a:solidFill>
        </p:spPr>
      </p:pic>
      <p:grpSp>
        <p:nvGrpSpPr>
          <p:cNvPr id="120" name="PHẠM DUYÊN 66 - 9Slide.vn">
            <a:extLst>
              <a:ext uri="{FF2B5EF4-FFF2-40B4-BE49-F238E27FC236}">
                <a16:creationId xmlns:a16="http://schemas.microsoft.com/office/drawing/2014/main" id="{2EDBC583-62D9-7F12-BA12-7D1A27226309}"/>
              </a:ext>
            </a:extLst>
          </p:cNvPr>
          <p:cNvGrpSpPr/>
          <p:nvPr userDrawn="1"/>
        </p:nvGrpSpPr>
        <p:grpSpPr>
          <a:xfrm>
            <a:off x="2539849" y="930275"/>
            <a:ext cx="7112303" cy="3819525"/>
            <a:chOff x="-72424" y="128937"/>
            <a:chExt cx="11642490" cy="6087921"/>
          </a:xfrm>
        </p:grpSpPr>
        <p:sp>
          <p:nvSpPr>
            <p:cNvPr id="121" name="Rounded Rectangle 7">
              <a:extLst>
                <a:ext uri="{FF2B5EF4-FFF2-40B4-BE49-F238E27FC236}">
                  <a16:creationId xmlns:a16="http://schemas.microsoft.com/office/drawing/2014/main" id="{F1D90A40-6486-E21B-0514-CE08E05D6716}"/>
                </a:ext>
              </a:extLst>
            </p:cNvPr>
            <p:cNvSpPr/>
            <p:nvPr userDrawn="1"/>
          </p:nvSpPr>
          <p:spPr>
            <a:xfrm>
              <a:off x="276810" y="384088"/>
              <a:ext cx="11293256" cy="5832770"/>
            </a:xfrm>
            <a:prstGeom prst="roundRect">
              <a:avLst>
                <a:gd name="adj" fmla="val 7243"/>
              </a:avLst>
            </a:pr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22" name="Rounded Rectangle 4">
              <a:extLst>
                <a:ext uri="{FF2B5EF4-FFF2-40B4-BE49-F238E27FC236}">
                  <a16:creationId xmlns:a16="http://schemas.microsoft.com/office/drawing/2014/main" id="{E8144DC4-BF43-4CF6-5AC9-FD527DCBD5CE}"/>
                </a:ext>
              </a:extLst>
            </p:cNvPr>
            <p:cNvSpPr/>
            <p:nvPr userDrawn="1"/>
          </p:nvSpPr>
          <p:spPr>
            <a:xfrm>
              <a:off x="-72424" y="128937"/>
              <a:ext cx="11397418" cy="5840461"/>
            </a:xfrm>
            <a:prstGeom prst="roundRect">
              <a:avLst>
                <a:gd name="adj" fmla="val 6267"/>
              </a:avLst>
            </a:prstGeom>
            <a:solidFill>
              <a:schemeClr val="bg1">
                <a:alpha val="92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2551297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grpSp>
        <p:nvGrpSpPr>
          <p:cNvPr id="17" name="PHẠM DUYÊN 1 - 9Slide.vn">
            <a:extLst>
              <a:ext uri="{FF2B5EF4-FFF2-40B4-BE49-F238E27FC236}">
                <a16:creationId xmlns:a16="http://schemas.microsoft.com/office/drawing/2014/main" id="{08DC3127-CE52-4DD4-3ECD-21286860EA9C}"/>
              </a:ext>
            </a:extLst>
          </p:cNvPr>
          <p:cNvGrpSpPr/>
          <p:nvPr userDrawn="1"/>
        </p:nvGrpSpPr>
        <p:grpSpPr>
          <a:xfrm>
            <a:off x="0" y="5178131"/>
            <a:ext cx="3501054" cy="1720252"/>
            <a:chOff x="-39233" y="4481998"/>
            <a:chExt cx="3501054" cy="1720252"/>
          </a:xfrm>
        </p:grpSpPr>
        <p:sp>
          <p:nvSpPr>
            <p:cNvPr id="18" name="Freeform: Shape 17">
              <a:extLst>
                <a:ext uri="{FF2B5EF4-FFF2-40B4-BE49-F238E27FC236}">
                  <a16:creationId xmlns:a16="http://schemas.microsoft.com/office/drawing/2014/main" id="{83C0CBDA-C86E-992C-04A3-40A590BD88B6}"/>
                </a:ext>
              </a:extLst>
            </p:cNvPr>
            <p:cNvSpPr>
              <a:spLocks/>
            </p:cNvSpPr>
            <p:nvPr userDrawn="1"/>
          </p:nvSpPr>
          <p:spPr>
            <a:xfrm flipH="1">
              <a:off x="18825" y="4481998"/>
              <a:ext cx="3442996" cy="1676709"/>
            </a:xfrm>
            <a:custGeom>
              <a:avLst/>
              <a:gdLst>
                <a:gd name="connsiteX0" fmla="*/ 1466961 w 2090867"/>
                <a:gd name="connsiteY0" fmla="*/ 0 h 1019095"/>
                <a:gd name="connsiteX1" fmla="*/ 877492 w 2090867"/>
                <a:gd name="connsiteY1" fmla="*/ 294244 h 1019095"/>
                <a:gd name="connsiteX2" fmla="*/ 875240 w 2090867"/>
                <a:gd name="connsiteY2" fmla="*/ 307925 h 1019095"/>
                <a:gd name="connsiteX3" fmla="*/ 829875 w 2090867"/>
                <a:gd name="connsiteY3" fmla="*/ 301975 h 1019095"/>
                <a:gd name="connsiteX4" fmla="*/ 405151 w 2090867"/>
                <a:gd name="connsiteY4" fmla="*/ 670487 h 1019095"/>
                <a:gd name="connsiteX5" fmla="*/ 415423 w 2090867"/>
                <a:gd name="connsiteY5" fmla="*/ 714638 h 1019095"/>
                <a:gd name="connsiteX6" fmla="*/ 339127 w 2090867"/>
                <a:gd name="connsiteY6" fmla="*/ 719945 h 1019095"/>
                <a:gd name="connsiteX7" fmla="*/ 0 w 2090867"/>
                <a:gd name="connsiteY7" fmla="*/ 1007010 h 1019095"/>
                <a:gd name="connsiteX8" fmla="*/ 1766 w 2090867"/>
                <a:gd name="connsiteY8" fmla="*/ 1019095 h 1019095"/>
                <a:gd name="connsiteX9" fmla="*/ 2090867 w 2090867"/>
                <a:gd name="connsiteY9" fmla="*/ 1019095 h 1019095"/>
                <a:gd name="connsiteX10" fmla="*/ 2090867 w 2090867"/>
                <a:gd name="connsiteY10" fmla="*/ 157646 h 1019095"/>
                <a:gd name="connsiteX11" fmla="*/ 2012928 w 2090867"/>
                <a:gd name="connsiteY11" fmla="*/ 150988 h 1019095"/>
                <a:gd name="connsiteX12" fmla="*/ 1946100 w 2090867"/>
                <a:gd name="connsiteY12" fmla="*/ 156697 h 1019095"/>
                <a:gd name="connsiteX13" fmla="*/ 1892423 w 2090867"/>
                <a:gd name="connsiteY13" fmla="*/ 107934 h 1019095"/>
                <a:gd name="connsiteX14" fmla="*/ 1466961 w 2090867"/>
                <a:gd name="connsiteY14" fmla="*/ 0 h 10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0867" h="1019095">
                  <a:moveTo>
                    <a:pt x="1466961" y="0"/>
                  </a:moveTo>
                  <a:cubicBezTo>
                    <a:pt x="1176194" y="0"/>
                    <a:pt x="933598" y="126319"/>
                    <a:pt x="877492" y="294244"/>
                  </a:cubicBezTo>
                  <a:lnTo>
                    <a:pt x="875240" y="307925"/>
                  </a:lnTo>
                  <a:lnTo>
                    <a:pt x="829875" y="301975"/>
                  </a:lnTo>
                  <a:cubicBezTo>
                    <a:pt x="595307" y="301975"/>
                    <a:pt x="405151" y="466964"/>
                    <a:pt x="405151" y="670487"/>
                  </a:cubicBezTo>
                  <a:lnTo>
                    <a:pt x="415423" y="714638"/>
                  </a:lnTo>
                  <a:lnTo>
                    <a:pt x="339127" y="719945"/>
                  </a:lnTo>
                  <a:cubicBezTo>
                    <a:pt x="145588" y="747267"/>
                    <a:pt x="0" y="865410"/>
                    <a:pt x="0" y="1007010"/>
                  </a:cubicBezTo>
                  <a:lnTo>
                    <a:pt x="1766" y="1019095"/>
                  </a:lnTo>
                  <a:lnTo>
                    <a:pt x="2090867" y="1019095"/>
                  </a:lnTo>
                  <a:lnTo>
                    <a:pt x="2090867" y="157646"/>
                  </a:lnTo>
                  <a:lnTo>
                    <a:pt x="2012928" y="150988"/>
                  </a:lnTo>
                  <a:lnTo>
                    <a:pt x="1946100" y="156697"/>
                  </a:lnTo>
                  <a:lnTo>
                    <a:pt x="1892423" y="107934"/>
                  </a:lnTo>
                  <a:cubicBezTo>
                    <a:pt x="1783536" y="41247"/>
                    <a:pt x="1633114" y="0"/>
                    <a:pt x="1466961"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9" name="Freeform: Shape 18">
              <a:extLst>
                <a:ext uri="{FF2B5EF4-FFF2-40B4-BE49-F238E27FC236}">
                  <a16:creationId xmlns:a16="http://schemas.microsoft.com/office/drawing/2014/main" id="{3EFD6380-D7F7-892E-6F6A-5961BBAA135C}"/>
                </a:ext>
              </a:extLst>
            </p:cNvPr>
            <p:cNvSpPr>
              <a:spLocks/>
            </p:cNvSpPr>
            <p:nvPr/>
          </p:nvSpPr>
          <p:spPr>
            <a:xfrm flipH="1">
              <a:off x="-39233" y="4525541"/>
              <a:ext cx="3442996" cy="1676709"/>
            </a:xfrm>
            <a:custGeom>
              <a:avLst/>
              <a:gdLst>
                <a:gd name="connsiteX0" fmla="*/ 1466961 w 2090867"/>
                <a:gd name="connsiteY0" fmla="*/ 0 h 1019095"/>
                <a:gd name="connsiteX1" fmla="*/ 877492 w 2090867"/>
                <a:gd name="connsiteY1" fmla="*/ 294244 h 1019095"/>
                <a:gd name="connsiteX2" fmla="*/ 875240 w 2090867"/>
                <a:gd name="connsiteY2" fmla="*/ 307925 h 1019095"/>
                <a:gd name="connsiteX3" fmla="*/ 829875 w 2090867"/>
                <a:gd name="connsiteY3" fmla="*/ 301975 h 1019095"/>
                <a:gd name="connsiteX4" fmla="*/ 405151 w 2090867"/>
                <a:gd name="connsiteY4" fmla="*/ 670487 h 1019095"/>
                <a:gd name="connsiteX5" fmla="*/ 415423 w 2090867"/>
                <a:gd name="connsiteY5" fmla="*/ 714638 h 1019095"/>
                <a:gd name="connsiteX6" fmla="*/ 339127 w 2090867"/>
                <a:gd name="connsiteY6" fmla="*/ 719945 h 1019095"/>
                <a:gd name="connsiteX7" fmla="*/ 0 w 2090867"/>
                <a:gd name="connsiteY7" fmla="*/ 1007010 h 1019095"/>
                <a:gd name="connsiteX8" fmla="*/ 1766 w 2090867"/>
                <a:gd name="connsiteY8" fmla="*/ 1019095 h 1019095"/>
                <a:gd name="connsiteX9" fmla="*/ 2090867 w 2090867"/>
                <a:gd name="connsiteY9" fmla="*/ 1019095 h 1019095"/>
                <a:gd name="connsiteX10" fmla="*/ 2090867 w 2090867"/>
                <a:gd name="connsiteY10" fmla="*/ 157646 h 1019095"/>
                <a:gd name="connsiteX11" fmla="*/ 2012928 w 2090867"/>
                <a:gd name="connsiteY11" fmla="*/ 150988 h 1019095"/>
                <a:gd name="connsiteX12" fmla="*/ 1946100 w 2090867"/>
                <a:gd name="connsiteY12" fmla="*/ 156697 h 1019095"/>
                <a:gd name="connsiteX13" fmla="*/ 1892423 w 2090867"/>
                <a:gd name="connsiteY13" fmla="*/ 107934 h 1019095"/>
                <a:gd name="connsiteX14" fmla="*/ 1466961 w 2090867"/>
                <a:gd name="connsiteY14" fmla="*/ 0 h 101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0867" h="1019095">
                  <a:moveTo>
                    <a:pt x="1466961" y="0"/>
                  </a:moveTo>
                  <a:cubicBezTo>
                    <a:pt x="1176194" y="0"/>
                    <a:pt x="933598" y="126319"/>
                    <a:pt x="877492" y="294244"/>
                  </a:cubicBezTo>
                  <a:lnTo>
                    <a:pt x="875240" y="307925"/>
                  </a:lnTo>
                  <a:lnTo>
                    <a:pt x="829875" y="301975"/>
                  </a:lnTo>
                  <a:cubicBezTo>
                    <a:pt x="595307" y="301975"/>
                    <a:pt x="405151" y="466964"/>
                    <a:pt x="405151" y="670487"/>
                  </a:cubicBezTo>
                  <a:lnTo>
                    <a:pt x="415423" y="714638"/>
                  </a:lnTo>
                  <a:lnTo>
                    <a:pt x="339127" y="719945"/>
                  </a:lnTo>
                  <a:cubicBezTo>
                    <a:pt x="145588" y="747267"/>
                    <a:pt x="0" y="865410"/>
                    <a:pt x="0" y="1007010"/>
                  </a:cubicBezTo>
                  <a:lnTo>
                    <a:pt x="1766" y="1019095"/>
                  </a:lnTo>
                  <a:lnTo>
                    <a:pt x="2090867" y="1019095"/>
                  </a:lnTo>
                  <a:lnTo>
                    <a:pt x="2090867" y="157646"/>
                  </a:lnTo>
                  <a:lnTo>
                    <a:pt x="2012928" y="150988"/>
                  </a:lnTo>
                  <a:lnTo>
                    <a:pt x="1946100" y="156697"/>
                  </a:lnTo>
                  <a:lnTo>
                    <a:pt x="1892423" y="107934"/>
                  </a:lnTo>
                  <a:cubicBezTo>
                    <a:pt x="1783536" y="41247"/>
                    <a:pt x="1633114" y="0"/>
                    <a:pt x="14669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20" name="PHẠM DUYÊN 2 - 9Slide.vn">
            <a:extLst>
              <a:ext uri="{FF2B5EF4-FFF2-40B4-BE49-F238E27FC236}">
                <a16:creationId xmlns:a16="http://schemas.microsoft.com/office/drawing/2014/main" id="{48A7CE1F-861A-7151-8397-CE47791B399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227375">
            <a:off x="2607344" y="5085467"/>
            <a:ext cx="696752" cy="716454"/>
          </a:xfrm>
          <a:prstGeom prst="rect">
            <a:avLst/>
          </a:prstGeom>
        </p:spPr>
      </p:pic>
      <p:pic>
        <p:nvPicPr>
          <p:cNvPr id="21" name="PHẠM DUYÊN 3 - 9Slide.vn">
            <a:extLst>
              <a:ext uri="{FF2B5EF4-FFF2-40B4-BE49-F238E27FC236}">
                <a16:creationId xmlns:a16="http://schemas.microsoft.com/office/drawing/2014/main" id="{D693953E-DEC9-7984-DA19-A6611E981DA4}"/>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41849" y="281875"/>
            <a:ext cx="1070189" cy="464926"/>
          </a:xfrm>
          <a:prstGeom prst="rect">
            <a:avLst/>
          </a:prstGeom>
        </p:spPr>
      </p:pic>
      <p:pic>
        <p:nvPicPr>
          <p:cNvPr id="22" name="PHẠM DUYÊN 4 - 9Slide.vn">
            <a:extLst>
              <a:ext uri="{FF2B5EF4-FFF2-40B4-BE49-F238E27FC236}">
                <a16:creationId xmlns:a16="http://schemas.microsoft.com/office/drawing/2014/main" id="{137BF7F5-D1EA-9A83-4DA8-6F776B0746F4}"/>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92603" y="2640427"/>
            <a:ext cx="702830" cy="669445"/>
          </a:xfrm>
          <a:prstGeom prst="rect">
            <a:avLst/>
          </a:prstGeom>
        </p:spPr>
      </p:pic>
      <p:grpSp>
        <p:nvGrpSpPr>
          <p:cNvPr id="23" name="PHẠM DUYÊN 5 - 9Slide.vn">
            <a:extLst>
              <a:ext uri="{FF2B5EF4-FFF2-40B4-BE49-F238E27FC236}">
                <a16:creationId xmlns:a16="http://schemas.microsoft.com/office/drawing/2014/main" id="{4C65386B-13E2-B26F-F94C-ED7DE0920469}"/>
              </a:ext>
            </a:extLst>
          </p:cNvPr>
          <p:cNvGrpSpPr>
            <a:grpSpLocks/>
          </p:cNvGrpSpPr>
          <p:nvPr userDrawn="1"/>
        </p:nvGrpSpPr>
        <p:grpSpPr>
          <a:xfrm>
            <a:off x="2148078" y="5121433"/>
            <a:ext cx="10088922" cy="1761969"/>
            <a:chOff x="2406694" y="4553085"/>
            <a:chExt cx="10088922" cy="1687643"/>
          </a:xfrm>
        </p:grpSpPr>
        <p:sp>
          <p:nvSpPr>
            <p:cNvPr id="24" name="Freeform: Shape 23">
              <a:extLst>
                <a:ext uri="{FF2B5EF4-FFF2-40B4-BE49-F238E27FC236}">
                  <a16:creationId xmlns:a16="http://schemas.microsoft.com/office/drawing/2014/main" id="{D2750CE7-64F3-039D-98FB-06F7D5361D50}"/>
                </a:ext>
              </a:extLst>
            </p:cNvPr>
            <p:cNvSpPr>
              <a:spLocks/>
            </p:cNvSpPr>
            <p:nvPr/>
          </p:nvSpPr>
          <p:spPr>
            <a:xfrm>
              <a:off x="2489343" y="4553085"/>
              <a:ext cx="10006273" cy="1687643"/>
            </a:xfrm>
            <a:custGeom>
              <a:avLst/>
              <a:gdLst>
                <a:gd name="connsiteX0" fmla="*/ 3901393 w 10006273"/>
                <a:gd name="connsiteY0" fmla="*/ 0 h 1687643"/>
                <a:gd name="connsiteX1" fmla="*/ 4597705 w 10006273"/>
                <a:gd name="connsiteY1" fmla="*/ 330359 h 1687643"/>
                <a:gd name="connsiteX2" fmla="*/ 4651088 w 10006273"/>
                <a:gd name="connsiteY2" fmla="*/ 418120 h 1687643"/>
                <a:gd name="connsiteX3" fmla="*/ 4741116 w 10006273"/>
                <a:gd name="connsiteY3" fmla="*/ 410022 h 1687643"/>
                <a:gd name="connsiteX4" fmla="*/ 5418052 w 10006273"/>
                <a:gd name="connsiteY4" fmla="*/ 810408 h 1687643"/>
                <a:gd name="connsiteX5" fmla="*/ 5443558 w 10006273"/>
                <a:gd name="connsiteY5" fmla="*/ 883727 h 1687643"/>
                <a:gd name="connsiteX6" fmla="*/ 5541524 w 10006273"/>
                <a:gd name="connsiteY6" fmla="*/ 892540 h 1687643"/>
                <a:gd name="connsiteX7" fmla="*/ 5740617 w 10006273"/>
                <a:gd name="connsiteY7" fmla="*/ 962288 h 1687643"/>
                <a:gd name="connsiteX8" fmla="*/ 5802167 w 10006273"/>
                <a:gd name="connsiteY8" fmla="*/ 1002333 h 1687643"/>
                <a:gd name="connsiteX9" fmla="*/ 5807662 w 10006273"/>
                <a:gd name="connsiteY9" fmla="*/ 953696 h 1687643"/>
                <a:gd name="connsiteX10" fmla="*/ 6527406 w 10006273"/>
                <a:gd name="connsiteY10" fmla="*/ 430255 h 1687643"/>
                <a:gd name="connsiteX11" fmla="*/ 7247150 w 10006273"/>
                <a:gd name="connsiteY11" fmla="*/ 953696 h 1687643"/>
                <a:gd name="connsiteX12" fmla="*/ 7247251 w 10006273"/>
                <a:gd name="connsiteY12" fmla="*/ 954587 h 1687643"/>
                <a:gd name="connsiteX13" fmla="*/ 7247278 w 10006273"/>
                <a:gd name="connsiteY13" fmla="*/ 954576 h 1687643"/>
                <a:gd name="connsiteX14" fmla="*/ 7533245 w 10006273"/>
                <a:gd name="connsiteY14" fmla="*/ 913180 h 1687643"/>
                <a:gd name="connsiteX15" fmla="*/ 8052735 w 10006273"/>
                <a:gd name="connsiteY15" fmla="*/ 1067469 h 1687643"/>
                <a:gd name="connsiteX16" fmla="*/ 8096289 w 10006273"/>
                <a:gd name="connsiteY16" fmla="*/ 1105319 h 1687643"/>
                <a:gd name="connsiteX17" fmla="*/ 8147222 w 10006273"/>
                <a:gd name="connsiteY17" fmla="*/ 1004873 h 1687643"/>
                <a:gd name="connsiteX18" fmla="*/ 8750032 w 10006273"/>
                <a:gd name="connsiteY18" fmla="*/ 661785 h 1687643"/>
                <a:gd name="connsiteX19" fmla="*/ 9476996 w 10006273"/>
                <a:gd name="connsiteY19" fmla="*/ 1439955 h 1687643"/>
                <a:gd name="connsiteX20" fmla="*/ 9991037 w 10006273"/>
                <a:gd name="connsiteY20" fmla="*/ 1667876 h 1687643"/>
                <a:gd name="connsiteX21" fmla="*/ 10006273 w 10006273"/>
                <a:gd name="connsiteY21" fmla="*/ 1687643 h 1687643"/>
                <a:gd name="connsiteX22" fmla="*/ 0 w 10006273"/>
                <a:gd name="connsiteY22" fmla="*/ 1687643 h 1687643"/>
                <a:gd name="connsiteX23" fmla="*/ 7488 w 10006273"/>
                <a:gd name="connsiteY23" fmla="*/ 1621361 h 1687643"/>
                <a:gd name="connsiteX24" fmla="*/ 622780 w 10006273"/>
                <a:gd name="connsiteY24" fmla="*/ 1173884 h 1687643"/>
                <a:gd name="connsiteX25" fmla="*/ 867246 w 10006273"/>
                <a:gd name="connsiteY25" fmla="*/ 1217925 h 1687643"/>
                <a:gd name="connsiteX26" fmla="*/ 878836 w 10006273"/>
                <a:gd name="connsiteY26" fmla="*/ 1223538 h 1687643"/>
                <a:gd name="connsiteX27" fmla="*/ 879319 w 10006273"/>
                <a:gd name="connsiteY27" fmla="*/ 1218820 h 1687643"/>
                <a:gd name="connsiteX28" fmla="*/ 1625837 w 10006273"/>
                <a:gd name="connsiteY28" fmla="*/ 620529 h 1687643"/>
                <a:gd name="connsiteX29" fmla="*/ 1922442 w 10006273"/>
                <a:gd name="connsiteY29" fmla="*/ 679413 h 1687643"/>
                <a:gd name="connsiteX30" fmla="*/ 1948172 w 10006273"/>
                <a:gd name="connsiteY30" fmla="*/ 693146 h 1687643"/>
                <a:gd name="connsiteX31" fmla="*/ 1988649 w 10006273"/>
                <a:gd name="connsiteY31" fmla="*/ 576793 h 1687643"/>
                <a:gd name="connsiteX32" fmla="*/ 2762382 w 10006273"/>
                <a:gd name="connsiteY32" fmla="*/ 119154 h 1687643"/>
                <a:gd name="connsiteX33" fmla="*/ 3231879 w 10006273"/>
                <a:gd name="connsiteY33" fmla="*/ 247123 h 1687643"/>
                <a:gd name="connsiteX34" fmla="*/ 3261727 w 10006273"/>
                <a:gd name="connsiteY34" fmla="*/ 269097 h 1687643"/>
                <a:gd name="connsiteX35" fmla="*/ 3307619 w 10006273"/>
                <a:gd name="connsiteY35" fmla="*/ 219465 h 1687643"/>
                <a:gd name="connsiteX36" fmla="*/ 3901393 w 10006273"/>
                <a:gd name="connsiteY36" fmla="*/ 0 h 16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6273" h="1687643">
                  <a:moveTo>
                    <a:pt x="3901393" y="0"/>
                  </a:moveTo>
                  <a:cubicBezTo>
                    <a:pt x="4191247" y="0"/>
                    <a:pt x="4446800" y="131044"/>
                    <a:pt x="4597705" y="330359"/>
                  </a:cubicBezTo>
                  <a:lnTo>
                    <a:pt x="4651088" y="418120"/>
                  </a:lnTo>
                  <a:lnTo>
                    <a:pt x="4741116" y="410022"/>
                  </a:lnTo>
                  <a:cubicBezTo>
                    <a:pt x="5045426" y="410022"/>
                    <a:pt x="5306523" y="575118"/>
                    <a:pt x="5418052" y="810408"/>
                  </a:cubicBezTo>
                  <a:lnTo>
                    <a:pt x="5443558" y="883727"/>
                  </a:lnTo>
                  <a:lnTo>
                    <a:pt x="5541524" y="892540"/>
                  </a:lnTo>
                  <a:cubicBezTo>
                    <a:pt x="5613072" y="905604"/>
                    <a:pt x="5680188" y="929524"/>
                    <a:pt x="5740617" y="962288"/>
                  </a:cubicBezTo>
                  <a:lnTo>
                    <a:pt x="5802167" y="1002333"/>
                  </a:lnTo>
                  <a:lnTo>
                    <a:pt x="5807662" y="953696"/>
                  </a:lnTo>
                  <a:cubicBezTo>
                    <a:pt x="5876167" y="654969"/>
                    <a:pt x="6172377" y="430255"/>
                    <a:pt x="6527406" y="430255"/>
                  </a:cubicBezTo>
                  <a:cubicBezTo>
                    <a:pt x="6882435" y="430255"/>
                    <a:pt x="7178645" y="654969"/>
                    <a:pt x="7247150" y="953696"/>
                  </a:cubicBezTo>
                  <a:lnTo>
                    <a:pt x="7247251" y="954587"/>
                  </a:lnTo>
                  <a:lnTo>
                    <a:pt x="7247278" y="954576"/>
                  </a:lnTo>
                  <a:cubicBezTo>
                    <a:pt x="7335173" y="927920"/>
                    <a:pt x="7431808" y="913180"/>
                    <a:pt x="7533245" y="913180"/>
                  </a:cubicBezTo>
                  <a:cubicBezTo>
                    <a:pt x="7736119" y="913180"/>
                    <a:pt x="7919786" y="972141"/>
                    <a:pt x="8052735" y="1067469"/>
                  </a:cubicBezTo>
                  <a:lnTo>
                    <a:pt x="8096289" y="1105319"/>
                  </a:lnTo>
                  <a:lnTo>
                    <a:pt x="8147222" y="1004873"/>
                  </a:lnTo>
                  <a:cubicBezTo>
                    <a:pt x="8277863" y="797878"/>
                    <a:pt x="8499100" y="661785"/>
                    <a:pt x="8750032" y="661785"/>
                  </a:cubicBezTo>
                  <a:cubicBezTo>
                    <a:pt x="9151523" y="661785"/>
                    <a:pt x="9476996" y="1010184"/>
                    <a:pt x="9476996" y="1439955"/>
                  </a:cubicBezTo>
                  <a:cubicBezTo>
                    <a:pt x="9677742" y="1439955"/>
                    <a:pt x="9859482" y="1527055"/>
                    <a:pt x="9991037" y="1667876"/>
                  </a:cubicBezTo>
                  <a:lnTo>
                    <a:pt x="10006273" y="1687643"/>
                  </a:lnTo>
                  <a:lnTo>
                    <a:pt x="0" y="1687643"/>
                  </a:lnTo>
                  <a:lnTo>
                    <a:pt x="7488" y="1621361"/>
                  </a:lnTo>
                  <a:cubicBezTo>
                    <a:pt x="66051" y="1365986"/>
                    <a:pt x="319274" y="1173884"/>
                    <a:pt x="622780" y="1173884"/>
                  </a:cubicBezTo>
                  <a:cubicBezTo>
                    <a:pt x="709496" y="1173884"/>
                    <a:pt x="792107" y="1189566"/>
                    <a:pt x="867246" y="1217925"/>
                  </a:cubicBezTo>
                  <a:lnTo>
                    <a:pt x="878836" y="1223538"/>
                  </a:lnTo>
                  <a:lnTo>
                    <a:pt x="879319" y="1218820"/>
                  </a:lnTo>
                  <a:cubicBezTo>
                    <a:pt x="950373" y="877375"/>
                    <a:pt x="1257602" y="620529"/>
                    <a:pt x="1625837" y="620529"/>
                  </a:cubicBezTo>
                  <a:cubicBezTo>
                    <a:pt x="1731048" y="620529"/>
                    <a:pt x="1831278" y="641496"/>
                    <a:pt x="1922442" y="679413"/>
                  </a:cubicBezTo>
                  <a:lnTo>
                    <a:pt x="1948172" y="693146"/>
                  </a:lnTo>
                  <a:lnTo>
                    <a:pt x="1988649" y="576793"/>
                  </a:lnTo>
                  <a:cubicBezTo>
                    <a:pt x="2116126" y="307857"/>
                    <a:pt x="2414558" y="119154"/>
                    <a:pt x="2762382" y="119154"/>
                  </a:cubicBezTo>
                  <a:cubicBezTo>
                    <a:pt x="2936295" y="119154"/>
                    <a:pt x="3097859" y="166330"/>
                    <a:pt x="3231879" y="247123"/>
                  </a:cubicBezTo>
                  <a:lnTo>
                    <a:pt x="3261727" y="269097"/>
                  </a:lnTo>
                  <a:lnTo>
                    <a:pt x="3307619" y="219465"/>
                  </a:lnTo>
                  <a:cubicBezTo>
                    <a:pt x="3459580" y="83868"/>
                    <a:pt x="3669510" y="0"/>
                    <a:pt x="3901393"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5" name="Freeform: Shape 24">
              <a:extLst>
                <a:ext uri="{FF2B5EF4-FFF2-40B4-BE49-F238E27FC236}">
                  <a16:creationId xmlns:a16="http://schemas.microsoft.com/office/drawing/2014/main" id="{D474073B-D9A2-594F-2F34-2E63627BF1F1}"/>
                </a:ext>
              </a:extLst>
            </p:cNvPr>
            <p:cNvSpPr>
              <a:spLocks/>
            </p:cNvSpPr>
            <p:nvPr/>
          </p:nvSpPr>
          <p:spPr>
            <a:xfrm>
              <a:off x="2406694" y="4614929"/>
              <a:ext cx="10006273" cy="1604613"/>
            </a:xfrm>
            <a:custGeom>
              <a:avLst/>
              <a:gdLst>
                <a:gd name="connsiteX0" fmla="*/ 3901393 w 10006273"/>
                <a:gd name="connsiteY0" fmla="*/ 0 h 1687643"/>
                <a:gd name="connsiteX1" fmla="*/ 4597705 w 10006273"/>
                <a:gd name="connsiteY1" fmla="*/ 330359 h 1687643"/>
                <a:gd name="connsiteX2" fmla="*/ 4651088 w 10006273"/>
                <a:gd name="connsiteY2" fmla="*/ 418120 h 1687643"/>
                <a:gd name="connsiteX3" fmla="*/ 4741116 w 10006273"/>
                <a:gd name="connsiteY3" fmla="*/ 410022 h 1687643"/>
                <a:gd name="connsiteX4" fmla="*/ 5418052 w 10006273"/>
                <a:gd name="connsiteY4" fmla="*/ 810408 h 1687643"/>
                <a:gd name="connsiteX5" fmla="*/ 5443558 w 10006273"/>
                <a:gd name="connsiteY5" fmla="*/ 883727 h 1687643"/>
                <a:gd name="connsiteX6" fmla="*/ 5541524 w 10006273"/>
                <a:gd name="connsiteY6" fmla="*/ 892540 h 1687643"/>
                <a:gd name="connsiteX7" fmla="*/ 5740617 w 10006273"/>
                <a:gd name="connsiteY7" fmla="*/ 962288 h 1687643"/>
                <a:gd name="connsiteX8" fmla="*/ 5802167 w 10006273"/>
                <a:gd name="connsiteY8" fmla="*/ 1002333 h 1687643"/>
                <a:gd name="connsiteX9" fmla="*/ 5807662 w 10006273"/>
                <a:gd name="connsiteY9" fmla="*/ 953696 h 1687643"/>
                <a:gd name="connsiteX10" fmla="*/ 6527406 w 10006273"/>
                <a:gd name="connsiteY10" fmla="*/ 430255 h 1687643"/>
                <a:gd name="connsiteX11" fmla="*/ 7247150 w 10006273"/>
                <a:gd name="connsiteY11" fmla="*/ 953696 h 1687643"/>
                <a:gd name="connsiteX12" fmla="*/ 7247251 w 10006273"/>
                <a:gd name="connsiteY12" fmla="*/ 954587 h 1687643"/>
                <a:gd name="connsiteX13" fmla="*/ 7247278 w 10006273"/>
                <a:gd name="connsiteY13" fmla="*/ 954576 h 1687643"/>
                <a:gd name="connsiteX14" fmla="*/ 7533245 w 10006273"/>
                <a:gd name="connsiteY14" fmla="*/ 913180 h 1687643"/>
                <a:gd name="connsiteX15" fmla="*/ 8052735 w 10006273"/>
                <a:gd name="connsiteY15" fmla="*/ 1067469 h 1687643"/>
                <a:gd name="connsiteX16" fmla="*/ 8096289 w 10006273"/>
                <a:gd name="connsiteY16" fmla="*/ 1105319 h 1687643"/>
                <a:gd name="connsiteX17" fmla="*/ 8147222 w 10006273"/>
                <a:gd name="connsiteY17" fmla="*/ 1004873 h 1687643"/>
                <a:gd name="connsiteX18" fmla="*/ 8750032 w 10006273"/>
                <a:gd name="connsiteY18" fmla="*/ 661785 h 1687643"/>
                <a:gd name="connsiteX19" fmla="*/ 9476996 w 10006273"/>
                <a:gd name="connsiteY19" fmla="*/ 1439955 h 1687643"/>
                <a:gd name="connsiteX20" fmla="*/ 9991037 w 10006273"/>
                <a:gd name="connsiteY20" fmla="*/ 1667876 h 1687643"/>
                <a:gd name="connsiteX21" fmla="*/ 10006273 w 10006273"/>
                <a:gd name="connsiteY21" fmla="*/ 1687643 h 1687643"/>
                <a:gd name="connsiteX22" fmla="*/ 0 w 10006273"/>
                <a:gd name="connsiteY22" fmla="*/ 1687643 h 1687643"/>
                <a:gd name="connsiteX23" fmla="*/ 7488 w 10006273"/>
                <a:gd name="connsiteY23" fmla="*/ 1621361 h 1687643"/>
                <a:gd name="connsiteX24" fmla="*/ 622780 w 10006273"/>
                <a:gd name="connsiteY24" fmla="*/ 1173884 h 1687643"/>
                <a:gd name="connsiteX25" fmla="*/ 867246 w 10006273"/>
                <a:gd name="connsiteY25" fmla="*/ 1217925 h 1687643"/>
                <a:gd name="connsiteX26" fmla="*/ 878836 w 10006273"/>
                <a:gd name="connsiteY26" fmla="*/ 1223538 h 1687643"/>
                <a:gd name="connsiteX27" fmla="*/ 879319 w 10006273"/>
                <a:gd name="connsiteY27" fmla="*/ 1218820 h 1687643"/>
                <a:gd name="connsiteX28" fmla="*/ 1625837 w 10006273"/>
                <a:gd name="connsiteY28" fmla="*/ 620529 h 1687643"/>
                <a:gd name="connsiteX29" fmla="*/ 1922442 w 10006273"/>
                <a:gd name="connsiteY29" fmla="*/ 679413 h 1687643"/>
                <a:gd name="connsiteX30" fmla="*/ 1948172 w 10006273"/>
                <a:gd name="connsiteY30" fmla="*/ 693146 h 1687643"/>
                <a:gd name="connsiteX31" fmla="*/ 1988649 w 10006273"/>
                <a:gd name="connsiteY31" fmla="*/ 576793 h 1687643"/>
                <a:gd name="connsiteX32" fmla="*/ 2762382 w 10006273"/>
                <a:gd name="connsiteY32" fmla="*/ 119154 h 1687643"/>
                <a:gd name="connsiteX33" fmla="*/ 3231879 w 10006273"/>
                <a:gd name="connsiteY33" fmla="*/ 247123 h 1687643"/>
                <a:gd name="connsiteX34" fmla="*/ 3261727 w 10006273"/>
                <a:gd name="connsiteY34" fmla="*/ 269097 h 1687643"/>
                <a:gd name="connsiteX35" fmla="*/ 3307619 w 10006273"/>
                <a:gd name="connsiteY35" fmla="*/ 219465 h 1687643"/>
                <a:gd name="connsiteX36" fmla="*/ 3901393 w 10006273"/>
                <a:gd name="connsiteY36" fmla="*/ 0 h 16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6273" h="1687643">
                  <a:moveTo>
                    <a:pt x="3901393" y="0"/>
                  </a:moveTo>
                  <a:cubicBezTo>
                    <a:pt x="4191247" y="0"/>
                    <a:pt x="4446800" y="131044"/>
                    <a:pt x="4597705" y="330359"/>
                  </a:cubicBezTo>
                  <a:lnTo>
                    <a:pt x="4651088" y="418120"/>
                  </a:lnTo>
                  <a:lnTo>
                    <a:pt x="4741116" y="410022"/>
                  </a:lnTo>
                  <a:cubicBezTo>
                    <a:pt x="5045426" y="410022"/>
                    <a:pt x="5306523" y="575118"/>
                    <a:pt x="5418052" y="810408"/>
                  </a:cubicBezTo>
                  <a:lnTo>
                    <a:pt x="5443558" y="883727"/>
                  </a:lnTo>
                  <a:lnTo>
                    <a:pt x="5541524" y="892540"/>
                  </a:lnTo>
                  <a:cubicBezTo>
                    <a:pt x="5613072" y="905604"/>
                    <a:pt x="5680188" y="929524"/>
                    <a:pt x="5740617" y="962288"/>
                  </a:cubicBezTo>
                  <a:lnTo>
                    <a:pt x="5802167" y="1002333"/>
                  </a:lnTo>
                  <a:lnTo>
                    <a:pt x="5807662" y="953696"/>
                  </a:lnTo>
                  <a:cubicBezTo>
                    <a:pt x="5876167" y="654969"/>
                    <a:pt x="6172377" y="430255"/>
                    <a:pt x="6527406" y="430255"/>
                  </a:cubicBezTo>
                  <a:cubicBezTo>
                    <a:pt x="6882435" y="430255"/>
                    <a:pt x="7178645" y="654969"/>
                    <a:pt x="7247150" y="953696"/>
                  </a:cubicBezTo>
                  <a:lnTo>
                    <a:pt x="7247251" y="954587"/>
                  </a:lnTo>
                  <a:lnTo>
                    <a:pt x="7247278" y="954576"/>
                  </a:lnTo>
                  <a:cubicBezTo>
                    <a:pt x="7335173" y="927920"/>
                    <a:pt x="7431808" y="913180"/>
                    <a:pt x="7533245" y="913180"/>
                  </a:cubicBezTo>
                  <a:cubicBezTo>
                    <a:pt x="7736119" y="913180"/>
                    <a:pt x="7919786" y="972141"/>
                    <a:pt x="8052735" y="1067469"/>
                  </a:cubicBezTo>
                  <a:lnTo>
                    <a:pt x="8096289" y="1105319"/>
                  </a:lnTo>
                  <a:lnTo>
                    <a:pt x="8147222" y="1004873"/>
                  </a:lnTo>
                  <a:cubicBezTo>
                    <a:pt x="8277863" y="797878"/>
                    <a:pt x="8499100" y="661785"/>
                    <a:pt x="8750032" y="661785"/>
                  </a:cubicBezTo>
                  <a:cubicBezTo>
                    <a:pt x="9151523" y="661785"/>
                    <a:pt x="9476996" y="1010184"/>
                    <a:pt x="9476996" y="1439955"/>
                  </a:cubicBezTo>
                  <a:cubicBezTo>
                    <a:pt x="9677742" y="1439955"/>
                    <a:pt x="9859482" y="1527055"/>
                    <a:pt x="9991037" y="1667876"/>
                  </a:cubicBezTo>
                  <a:lnTo>
                    <a:pt x="10006273" y="1687643"/>
                  </a:lnTo>
                  <a:lnTo>
                    <a:pt x="0" y="1687643"/>
                  </a:lnTo>
                  <a:lnTo>
                    <a:pt x="7488" y="1621361"/>
                  </a:lnTo>
                  <a:cubicBezTo>
                    <a:pt x="66051" y="1365986"/>
                    <a:pt x="319274" y="1173884"/>
                    <a:pt x="622780" y="1173884"/>
                  </a:cubicBezTo>
                  <a:cubicBezTo>
                    <a:pt x="709496" y="1173884"/>
                    <a:pt x="792107" y="1189566"/>
                    <a:pt x="867246" y="1217925"/>
                  </a:cubicBezTo>
                  <a:lnTo>
                    <a:pt x="878836" y="1223538"/>
                  </a:lnTo>
                  <a:lnTo>
                    <a:pt x="879319" y="1218820"/>
                  </a:lnTo>
                  <a:cubicBezTo>
                    <a:pt x="950373" y="877375"/>
                    <a:pt x="1257602" y="620529"/>
                    <a:pt x="1625837" y="620529"/>
                  </a:cubicBezTo>
                  <a:cubicBezTo>
                    <a:pt x="1731048" y="620529"/>
                    <a:pt x="1831278" y="641496"/>
                    <a:pt x="1922442" y="679413"/>
                  </a:cubicBezTo>
                  <a:lnTo>
                    <a:pt x="1948172" y="693146"/>
                  </a:lnTo>
                  <a:lnTo>
                    <a:pt x="1988649" y="576793"/>
                  </a:lnTo>
                  <a:cubicBezTo>
                    <a:pt x="2116126" y="307857"/>
                    <a:pt x="2414558" y="119154"/>
                    <a:pt x="2762382" y="119154"/>
                  </a:cubicBezTo>
                  <a:cubicBezTo>
                    <a:pt x="2936295" y="119154"/>
                    <a:pt x="3097859" y="166330"/>
                    <a:pt x="3231879" y="247123"/>
                  </a:cubicBezTo>
                  <a:lnTo>
                    <a:pt x="3261727" y="269097"/>
                  </a:lnTo>
                  <a:lnTo>
                    <a:pt x="3307619" y="219465"/>
                  </a:lnTo>
                  <a:cubicBezTo>
                    <a:pt x="3459580" y="83868"/>
                    <a:pt x="3669510" y="0"/>
                    <a:pt x="39013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26" name="PHẠM DUYÊN 6 - 9Slide.vn">
            <a:extLst>
              <a:ext uri="{FF2B5EF4-FFF2-40B4-BE49-F238E27FC236}">
                <a16:creationId xmlns:a16="http://schemas.microsoft.com/office/drawing/2014/main" id="{5DB22E75-E582-C27B-EF81-40A699A59E6D}"/>
              </a:ext>
            </a:extLst>
          </p:cNvPr>
          <p:cNvGrpSpPr>
            <a:grpSpLocks/>
          </p:cNvGrpSpPr>
          <p:nvPr userDrawn="1"/>
        </p:nvGrpSpPr>
        <p:grpSpPr>
          <a:xfrm>
            <a:off x="0" y="5855253"/>
            <a:ext cx="3442996" cy="1091649"/>
            <a:chOff x="0" y="5779052"/>
            <a:chExt cx="3205332" cy="1091649"/>
          </a:xfrm>
        </p:grpSpPr>
        <p:sp>
          <p:nvSpPr>
            <p:cNvPr id="27" name="Freeform: Shape 26">
              <a:extLst>
                <a:ext uri="{FF2B5EF4-FFF2-40B4-BE49-F238E27FC236}">
                  <a16:creationId xmlns:a16="http://schemas.microsoft.com/office/drawing/2014/main" id="{F24F6C48-DF63-C237-88D0-A79C51C9CA2A}"/>
                </a:ext>
              </a:extLst>
            </p:cNvPr>
            <p:cNvSpPr>
              <a:spLocks/>
            </p:cNvSpPr>
            <p:nvPr/>
          </p:nvSpPr>
          <p:spPr>
            <a:xfrm>
              <a:off x="63500" y="5779052"/>
              <a:ext cx="3141832" cy="1053549"/>
            </a:xfrm>
            <a:custGeom>
              <a:avLst/>
              <a:gdLst>
                <a:gd name="connsiteX0" fmla="*/ 1787761 w 3141832"/>
                <a:gd name="connsiteY0" fmla="*/ 0 h 1053549"/>
                <a:gd name="connsiteX1" fmla="*/ 2362200 w 3141832"/>
                <a:gd name="connsiteY1" fmla="*/ 463137 h 1053549"/>
                <a:gd name="connsiteX2" fmla="*/ 2353215 w 3141832"/>
                <a:gd name="connsiteY2" fmla="*/ 520641 h 1053549"/>
                <a:gd name="connsiteX3" fmla="*/ 2451624 w 3141832"/>
                <a:gd name="connsiteY3" fmla="*/ 496013 h 1053549"/>
                <a:gd name="connsiteX4" fmla="*/ 2567393 w 3141832"/>
                <a:gd name="connsiteY4" fmla="*/ 486603 h 1053549"/>
                <a:gd name="connsiteX5" fmla="*/ 3141832 w 3141832"/>
                <a:gd name="connsiteY5" fmla="*/ 949740 h 1053549"/>
                <a:gd name="connsiteX6" fmla="*/ 3130161 w 3141832"/>
                <a:gd name="connsiteY6" fmla="*/ 1043078 h 1053549"/>
                <a:gd name="connsiteX7" fmla="*/ 3126130 w 3141832"/>
                <a:gd name="connsiteY7" fmla="*/ 1053549 h 1053549"/>
                <a:gd name="connsiteX8" fmla="*/ 0 w 3141832"/>
                <a:gd name="connsiteY8" fmla="*/ 1053549 h 1053549"/>
                <a:gd name="connsiteX9" fmla="*/ 0 w 3141832"/>
                <a:gd name="connsiteY9" fmla="*/ 597209 h 1053549"/>
                <a:gd name="connsiteX10" fmla="*/ 33768 w 3141832"/>
                <a:gd name="connsiteY10" fmla="*/ 571192 h 1053549"/>
                <a:gd name="connsiteX11" fmla="*/ 330326 w 3141832"/>
                <a:gd name="connsiteY11" fmla="*/ 486603 h 1053549"/>
                <a:gd name="connsiteX12" fmla="*/ 401591 w 3141832"/>
                <a:gd name="connsiteY12" fmla="*/ 493312 h 1053549"/>
                <a:gd name="connsiteX13" fmla="*/ 443908 w 3141832"/>
                <a:gd name="connsiteY13" fmla="*/ 420508 h 1053549"/>
                <a:gd name="connsiteX14" fmla="*/ 883734 w 3141832"/>
                <a:gd name="connsiteY14" fmla="*/ 202135 h 1053549"/>
                <a:gd name="connsiteX15" fmla="*/ 1180292 w 3141832"/>
                <a:gd name="connsiteY15" fmla="*/ 286724 h 1053549"/>
                <a:gd name="connsiteX16" fmla="*/ 1239434 w 3141832"/>
                <a:gd name="connsiteY16" fmla="*/ 332290 h 1053549"/>
                <a:gd name="connsiteX17" fmla="*/ 1258464 w 3141832"/>
                <a:gd name="connsiteY17" fmla="*/ 282863 h 1053549"/>
                <a:gd name="connsiteX18" fmla="*/ 1787761 w 3141832"/>
                <a:gd name="connsiteY18" fmla="*/ 0 h 10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1832" h="1053549">
                  <a:moveTo>
                    <a:pt x="1787761" y="0"/>
                  </a:moveTo>
                  <a:cubicBezTo>
                    <a:pt x="2105015" y="0"/>
                    <a:pt x="2362200" y="207353"/>
                    <a:pt x="2362200" y="463137"/>
                  </a:cubicBezTo>
                  <a:lnTo>
                    <a:pt x="2353215" y="520641"/>
                  </a:lnTo>
                  <a:lnTo>
                    <a:pt x="2451624" y="496013"/>
                  </a:lnTo>
                  <a:cubicBezTo>
                    <a:pt x="2489018" y="489843"/>
                    <a:pt x="2527736" y="486603"/>
                    <a:pt x="2567393" y="486603"/>
                  </a:cubicBezTo>
                  <a:cubicBezTo>
                    <a:pt x="2884647" y="486603"/>
                    <a:pt x="3141832" y="693956"/>
                    <a:pt x="3141832" y="949740"/>
                  </a:cubicBezTo>
                  <a:cubicBezTo>
                    <a:pt x="3141832" y="981713"/>
                    <a:pt x="3137814" y="1012930"/>
                    <a:pt x="3130161" y="1043078"/>
                  </a:cubicBezTo>
                  <a:lnTo>
                    <a:pt x="3126130" y="1053549"/>
                  </a:lnTo>
                  <a:lnTo>
                    <a:pt x="0" y="1053549"/>
                  </a:lnTo>
                  <a:lnTo>
                    <a:pt x="0" y="597209"/>
                  </a:lnTo>
                  <a:lnTo>
                    <a:pt x="33768" y="571192"/>
                  </a:lnTo>
                  <a:cubicBezTo>
                    <a:pt x="118422" y="517787"/>
                    <a:pt x="220474" y="486603"/>
                    <a:pt x="330326" y="486603"/>
                  </a:cubicBezTo>
                  <a:lnTo>
                    <a:pt x="401591" y="493312"/>
                  </a:lnTo>
                  <a:lnTo>
                    <a:pt x="443908" y="420508"/>
                  </a:lnTo>
                  <a:cubicBezTo>
                    <a:pt x="539227" y="288757"/>
                    <a:pt x="700648" y="202135"/>
                    <a:pt x="883734" y="202135"/>
                  </a:cubicBezTo>
                  <a:cubicBezTo>
                    <a:pt x="993586" y="202135"/>
                    <a:pt x="1095638" y="233319"/>
                    <a:pt x="1180292" y="286724"/>
                  </a:cubicBezTo>
                  <a:lnTo>
                    <a:pt x="1239434" y="332290"/>
                  </a:lnTo>
                  <a:lnTo>
                    <a:pt x="1258464" y="282863"/>
                  </a:lnTo>
                  <a:cubicBezTo>
                    <a:pt x="1345669" y="116636"/>
                    <a:pt x="1549821" y="0"/>
                    <a:pt x="1787761"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8" name="Freeform: Shape 27">
              <a:extLst>
                <a:ext uri="{FF2B5EF4-FFF2-40B4-BE49-F238E27FC236}">
                  <a16:creationId xmlns:a16="http://schemas.microsoft.com/office/drawing/2014/main" id="{C7D4F828-8D7B-8E6F-9541-10B4D4D023D9}"/>
                </a:ext>
              </a:extLst>
            </p:cNvPr>
            <p:cNvSpPr>
              <a:spLocks/>
            </p:cNvSpPr>
            <p:nvPr/>
          </p:nvSpPr>
          <p:spPr>
            <a:xfrm>
              <a:off x="0" y="5817152"/>
              <a:ext cx="3141832" cy="1053549"/>
            </a:xfrm>
            <a:custGeom>
              <a:avLst/>
              <a:gdLst>
                <a:gd name="connsiteX0" fmla="*/ 1787761 w 3141832"/>
                <a:gd name="connsiteY0" fmla="*/ 0 h 1053549"/>
                <a:gd name="connsiteX1" fmla="*/ 2362200 w 3141832"/>
                <a:gd name="connsiteY1" fmla="*/ 463137 h 1053549"/>
                <a:gd name="connsiteX2" fmla="*/ 2353215 w 3141832"/>
                <a:gd name="connsiteY2" fmla="*/ 520641 h 1053549"/>
                <a:gd name="connsiteX3" fmla="*/ 2451624 w 3141832"/>
                <a:gd name="connsiteY3" fmla="*/ 496013 h 1053549"/>
                <a:gd name="connsiteX4" fmla="*/ 2567393 w 3141832"/>
                <a:gd name="connsiteY4" fmla="*/ 486603 h 1053549"/>
                <a:gd name="connsiteX5" fmla="*/ 3141832 w 3141832"/>
                <a:gd name="connsiteY5" fmla="*/ 949740 h 1053549"/>
                <a:gd name="connsiteX6" fmla="*/ 3130161 w 3141832"/>
                <a:gd name="connsiteY6" fmla="*/ 1043078 h 1053549"/>
                <a:gd name="connsiteX7" fmla="*/ 3126130 w 3141832"/>
                <a:gd name="connsiteY7" fmla="*/ 1053549 h 1053549"/>
                <a:gd name="connsiteX8" fmla="*/ 0 w 3141832"/>
                <a:gd name="connsiteY8" fmla="*/ 1053549 h 1053549"/>
                <a:gd name="connsiteX9" fmla="*/ 0 w 3141832"/>
                <a:gd name="connsiteY9" fmla="*/ 597209 h 1053549"/>
                <a:gd name="connsiteX10" fmla="*/ 33768 w 3141832"/>
                <a:gd name="connsiteY10" fmla="*/ 571192 h 1053549"/>
                <a:gd name="connsiteX11" fmla="*/ 330326 w 3141832"/>
                <a:gd name="connsiteY11" fmla="*/ 486603 h 1053549"/>
                <a:gd name="connsiteX12" fmla="*/ 401591 w 3141832"/>
                <a:gd name="connsiteY12" fmla="*/ 493312 h 1053549"/>
                <a:gd name="connsiteX13" fmla="*/ 443908 w 3141832"/>
                <a:gd name="connsiteY13" fmla="*/ 420508 h 1053549"/>
                <a:gd name="connsiteX14" fmla="*/ 883734 w 3141832"/>
                <a:gd name="connsiteY14" fmla="*/ 202135 h 1053549"/>
                <a:gd name="connsiteX15" fmla="*/ 1180292 w 3141832"/>
                <a:gd name="connsiteY15" fmla="*/ 286724 h 1053549"/>
                <a:gd name="connsiteX16" fmla="*/ 1239434 w 3141832"/>
                <a:gd name="connsiteY16" fmla="*/ 332290 h 1053549"/>
                <a:gd name="connsiteX17" fmla="*/ 1258464 w 3141832"/>
                <a:gd name="connsiteY17" fmla="*/ 282863 h 1053549"/>
                <a:gd name="connsiteX18" fmla="*/ 1787761 w 3141832"/>
                <a:gd name="connsiteY18" fmla="*/ 0 h 105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41832" h="1053549">
                  <a:moveTo>
                    <a:pt x="1787761" y="0"/>
                  </a:moveTo>
                  <a:cubicBezTo>
                    <a:pt x="2105015" y="0"/>
                    <a:pt x="2362200" y="207353"/>
                    <a:pt x="2362200" y="463137"/>
                  </a:cubicBezTo>
                  <a:lnTo>
                    <a:pt x="2353215" y="520641"/>
                  </a:lnTo>
                  <a:lnTo>
                    <a:pt x="2451624" y="496013"/>
                  </a:lnTo>
                  <a:cubicBezTo>
                    <a:pt x="2489018" y="489843"/>
                    <a:pt x="2527736" y="486603"/>
                    <a:pt x="2567393" y="486603"/>
                  </a:cubicBezTo>
                  <a:cubicBezTo>
                    <a:pt x="2884647" y="486603"/>
                    <a:pt x="3141832" y="693956"/>
                    <a:pt x="3141832" y="949740"/>
                  </a:cubicBezTo>
                  <a:cubicBezTo>
                    <a:pt x="3141832" y="981713"/>
                    <a:pt x="3137814" y="1012930"/>
                    <a:pt x="3130161" y="1043078"/>
                  </a:cubicBezTo>
                  <a:lnTo>
                    <a:pt x="3126130" y="1053549"/>
                  </a:lnTo>
                  <a:lnTo>
                    <a:pt x="0" y="1053549"/>
                  </a:lnTo>
                  <a:lnTo>
                    <a:pt x="0" y="597209"/>
                  </a:lnTo>
                  <a:lnTo>
                    <a:pt x="33768" y="571192"/>
                  </a:lnTo>
                  <a:cubicBezTo>
                    <a:pt x="118422" y="517787"/>
                    <a:pt x="220474" y="486603"/>
                    <a:pt x="330326" y="486603"/>
                  </a:cubicBezTo>
                  <a:lnTo>
                    <a:pt x="401591" y="493312"/>
                  </a:lnTo>
                  <a:lnTo>
                    <a:pt x="443908" y="420508"/>
                  </a:lnTo>
                  <a:cubicBezTo>
                    <a:pt x="539227" y="288757"/>
                    <a:pt x="700648" y="202135"/>
                    <a:pt x="883734" y="202135"/>
                  </a:cubicBezTo>
                  <a:cubicBezTo>
                    <a:pt x="993586" y="202135"/>
                    <a:pt x="1095638" y="233319"/>
                    <a:pt x="1180292" y="286724"/>
                  </a:cubicBezTo>
                  <a:lnTo>
                    <a:pt x="1239434" y="332290"/>
                  </a:lnTo>
                  <a:lnTo>
                    <a:pt x="1258464" y="282863"/>
                  </a:lnTo>
                  <a:cubicBezTo>
                    <a:pt x="1345669" y="116636"/>
                    <a:pt x="1549821" y="0"/>
                    <a:pt x="1787761" y="0"/>
                  </a:cubicBezTo>
                  <a:close/>
                </a:path>
              </a:pathLst>
            </a:custGeom>
            <a:solidFill>
              <a:srgbClr val="FA93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grpSp>
        <p:nvGrpSpPr>
          <p:cNvPr id="29" name="PHẠM DUYÊN 7 - 9Slide.vn">
            <a:extLst>
              <a:ext uri="{FF2B5EF4-FFF2-40B4-BE49-F238E27FC236}">
                <a16:creationId xmlns:a16="http://schemas.microsoft.com/office/drawing/2014/main" id="{E1A41911-13E5-4FA6-5DF6-EBD8BD59377C}"/>
              </a:ext>
            </a:extLst>
          </p:cNvPr>
          <p:cNvGrpSpPr>
            <a:grpSpLocks/>
          </p:cNvGrpSpPr>
          <p:nvPr userDrawn="1"/>
        </p:nvGrpSpPr>
        <p:grpSpPr>
          <a:xfrm>
            <a:off x="4853209" y="5867400"/>
            <a:ext cx="4819120" cy="990600"/>
            <a:chOff x="4940748" y="6017019"/>
            <a:chExt cx="4819120" cy="990600"/>
          </a:xfrm>
        </p:grpSpPr>
        <p:sp>
          <p:nvSpPr>
            <p:cNvPr id="30" name="Freeform: Shape 29">
              <a:extLst>
                <a:ext uri="{FF2B5EF4-FFF2-40B4-BE49-F238E27FC236}">
                  <a16:creationId xmlns:a16="http://schemas.microsoft.com/office/drawing/2014/main" id="{64EC60A2-EFD5-61CC-AEAD-AD09F43BF501}"/>
                </a:ext>
              </a:extLst>
            </p:cNvPr>
            <p:cNvSpPr>
              <a:spLocks/>
            </p:cNvSpPr>
            <p:nvPr/>
          </p:nvSpPr>
          <p:spPr>
            <a:xfrm>
              <a:off x="4945189" y="6017019"/>
              <a:ext cx="4814679" cy="990600"/>
            </a:xfrm>
            <a:custGeom>
              <a:avLst/>
              <a:gdLst>
                <a:gd name="connsiteX0" fmla="*/ 2931939 w 4814679"/>
                <a:gd name="connsiteY0" fmla="*/ 0 h 990600"/>
                <a:gd name="connsiteX1" fmla="*/ 3628251 w 4814679"/>
                <a:gd name="connsiteY1" fmla="*/ 330359 h 990600"/>
                <a:gd name="connsiteX2" fmla="*/ 3681634 w 4814679"/>
                <a:gd name="connsiteY2" fmla="*/ 418120 h 990600"/>
                <a:gd name="connsiteX3" fmla="*/ 3771662 w 4814679"/>
                <a:gd name="connsiteY3" fmla="*/ 410022 h 990600"/>
                <a:gd name="connsiteX4" fmla="*/ 4448598 w 4814679"/>
                <a:gd name="connsiteY4" fmla="*/ 810408 h 990600"/>
                <a:gd name="connsiteX5" fmla="*/ 4474104 w 4814679"/>
                <a:gd name="connsiteY5" fmla="*/ 883727 h 990600"/>
                <a:gd name="connsiteX6" fmla="*/ 4572070 w 4814679"/>
                <a:gd name="connsiteY6" fmla="*/ 892540 h 990600"/>
                <a:gd name="connsiteX7" fmla="*/ 4771163 w 4814679"/>
                <a:gd name="connsiteY7" fmla="*/ 962288 h 990600"/>
                <a:gd name="connsiteX8" fmla="*/ 4814679 w 4814679"/>
                <a:gd name="connsiteY8" fmla="*/ 990600 h 990600"/>
                <a:gd name="connsiteX9" fmla="*/ 0 w 4814679"/>
                <a:gd name="connsiteY9" fmla="*/ 990600 h 990600"/>
                <a:gd name="connsiteX10" fmla="*/ 4701 w 4814679"/>
                <a:gd name="connsiteY10" fmla="*/ 981290 h 990600"/>
                <a:gd name="connsiteX11" fmla="*/ 656383 w 4814679"/>
                <a:gd name="connsiteY11" fmla="*/ 620529 h 990600"/>
                <a:gd name="connsiteX12" fmla="*/ 952988 w 4814679"/>
                <a:gd name="connsiteY12" fmla="*/ 679413 h 990600"/>
                <a:gd name="connsiteX13" fmla="*/ 978718 w 4814679"/>
                <a:gd name="connsiteY13" fmla="*/ 693146 h 990600"/>
                <a:gd name="connsiteX14" fmla="*/ 1019195 w 4814679"/>
                <a:gd name="connsiteY14" fmla="*/ 576793 h 990600"/>
                <a:gd name="connsiteX15" fmla="*/ 1792928 w 4814679"/>
                <a:gd name="connsiteY15" fmla="*/ 119154 h 990600"/>
                <a:gd name="connsiteX16" fmla="*/ 2262425 w 4814679"/>
                <a:gd name="connsiteY16" fmla="*/ 247123 h 990600"/>
                <a:gd name="connsiteX17" fmla="*/ 2292273 w 4814679"/>
                <a:gd name="connsiteY17" fmla="*/ 269097 h 990600"/>
                <a:gd name="connsiteX18" fmla="*/ 2338165 w 4814679"/>
                <a:gd name="connsiteY18" fmla="*/ 219465 h 990600"/>
                <a:gd name="connsiteX19" fmla="*/ 2931939 w 4814679"/>
                <a:gd name="connsiteY1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4679" h="990600">
                  <a:moveTo>
                    <a:pt x="2931939" y="0"/>
                  </a:moveTo>
                  <a:cubicBezTo>
                    <a:pt x="3221793" y="0"/>
                    <a:pt x="3477346" y="131044"/>
                    <a:pt x="3628251" y="330359"/>
                  </a:cubicBezTo>
                  <a:lnTo>
                    <a:pt x="3681634" y="418120"/>
                  </a:lnTo>
                  <a:lnTo>
                    <a:pt x="3771662" y="410022"/>
                  </a:lnTo>
                  <a:cubicBezTo>
                    <a:pt x="4075972" y="410022"/>
                    <a:pt x="4337069" y="575118"/>
                    <a:pt x="4448598" y="810408"/>
                  </a:cubicBezTo>
                  <a:lnTo>
                    <a:pt x="4474104" y="883727"/>
                  </a:lnTo>
                  <a:lnTo>
                    <a:pt x="4572070" y="892540"/>
                  </a:lnTo>
                  <a:cubicBezTo>
                    <a:pt x="4643618" y="905604"/>
                    <a:pt x="4710734" y="929524"/>
                    <a:pt x="4771163" y="962288"/>
                  </a:cubicBezTo>
                  <a:lnTo>
                    <a:pt x="4814679" y="990600"/>
                  </a:lnTo>
                  <a:lnTo>
                    <a:pt x="0" y="990600"/>
                  </a:lnTo>
                  <a:lnTo>
                    <a:pt x="4701" y="981290"/>
                  </a:lnTo>
                  <a:cubicBezTo>
                    <a:pt x="138347" y="765005"/>
                    <a:pt x="380207" y="620529"/>
                    <a:pt x="656383" y="620529"/>
                  </a:cubicBezTo>
                  <a:cubicBezTo>
                    <a:pt x="761594" y="620529"/>
                    <a:pt x="861824" y="641496"/>
                    <a:pt x="952988" y="679413"/>
                  </a:cubicBezTo>
                  <a:lnTo>
                    <a:pt x="978718" y="693146"/>
                  </a:lnTo>
                  <a:lnTo>
                    <a:pt x="1019195" y="576793"/>
                  </a:lnTo>
                  <a:cubicBezTo>
                    <a:pt x="1146672" y="307857"/>
                    <a:pt x="1445104" y="119154"/>
                    <a:pt x="1792928" y="119154"/>
                  </a:cubicBezTo>
                  <a:cubicBezTo>
                    <a:pt x="1966841" y="119154"/>
                    <a:pt x="2128405" y="166330"/>
                    <a:pt x="2262425" y="247123"/>
                  </a:cubicBezTo>
                  <a:lnTo>
                    <a:pt x="2292273" y="269097"/>
                  </a:lnTo>
                  <a:lnTo>
                    <a:pt x="2338165" y="219465"/>
                  </a:lnTo>
                  <a:cubicBezTo>
                    <a:pt x="2490126" y="83868"/>
                    <a:pt x="2700056" y="0"/>
                    <a:pt x="2931939" y="0"/>
                  </a:cubicBezTo>
                  <a:close/>
                </a:path>
              </a:pathLst>
            </a:custGeom>
            <a:solidFill>
              <a:srgbClr val="FA93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1" name="Freeform: Shape 30">
              <a:extLst>
                <a:ext uri="{FF2B5EF4-FFF2-40B4-BE49-F238E27FC236}">
                  <a16:creationId xmlns:a16="http://schemas.microsoft.com/office/drawing/2014/main" id="{2E635C71-0B1F-75A7-B4FA-BDE533D07149}"/>
                </a:ext>
              </a:extLst>
            </p:cNvPr>
            <p:cNvSpPr>
              <a:spLocks/>
            </p:cNvSpPr>
            <p:nvPr/>
          </p:nvSpPr>
          <p:spPr>
            <a:xfrm>
              <a:off x="4940748" y="6093219"/>
              <a:ext cx="4736471" cy="914400"/>
            </a:xfrm>
            <a:custGeom>
              <a:avLst/>
              <a:gdLst>
                <a:gd name="connsiteX0" fmla="*/ 2931939 w 4814679"/>
                <a:gd name="connsiteY0" fmla="*/ 0 h 990600"/>
                <a:gd name="connsiteX1" fmla="*/ 3628251 w 4814679"/>
                <a:gd name="connsiteY1" fmla="*/ 330359 h 990600"/>
                <a:gd name="connsiteX2" fmla="*/ 3681634 w 4814679"/>
                <a:gd name="connsiteY2" fmla="*/ 418120 h 990600"/>
                <a:gd name="connsiteX3" fmla="*/ 3771662 w 4814679"/>
                <a:gd name="connsiteY3" fmla="*/ 410022 h 990600"/>
                <a:gd name="connsiteX4" fmla="*/ 4448598 w 4814679"/>
                <a:gd name="connsiteY4" fmla="*/ 810408 h 990600"/>
                <a:gd name="connsiteX5" fmla="*/ 4474104 w 4814679"/>
                <a:gd name="connsiteY5" fmla="*/ 883727 h 990600"/>
                <a:gd name="connsiteX6" fmla="*/ 4572070 w 4814679"/>
                <a:gd name="connsiteY6" fmla="*/ 892540 h 990600"/>
                <a:gd name="connsiteX7" fmla="*/ 4771163 w 4814679"/>
                <a:gd name="connsiteY7" fmla="*/ 962288 h 990600"/>
                <a:gd name="connsiteX8" fmla="*/ 4814679 w 4814679"/>
                <a:gd name="connsiteY8" fmla="*/ 990600 h 990600"/>
                <a:gd name="connsiteX9" fmla="*/ 0 w 4814679"/>
                <a:gd name="connsiteY9" fmla="*/ 990600 h 990600"/>
                <a:gd name="connsiteX10" fmla="*/ 4701 w 4814679"/>
                <a:gd name="connsiteY10" fmla="*/ 981290 h 990600"/>
                <a:gd name="connsiteX11" fmla="*/ 656383 w 4814679"/>
                <a:gd name="connsiteY11" fmla="*/ 620529 h 990600"/>
                <a:gd name="connsiteX12" fmla="*/ 952988 w 4814679"/>
                <a:gd name="connsiteY12" fmla="*/ 679413 h 990600"/>
                <a:gd name="connsiteX13" fmla="*/ 978718 w 4814679"/>
                <a:gd name="connsiteY13" fmla="*/ 693146 h 990600"/>
                <a:gd name="connsiteX14" fmla="*/ 1019195 w 4814679"/>
                <a:gd name="connsiteY14" fmla="*/ 576793 h 990600"/>
                <a:gd name="connsiteX15" fmla="*/ 1792928 w 4814679"/>
                <a:gd name="connsiteY15" fmla="*/ 119154 h 990600"/>
                <a:gd name="connsiteX16" fmla="*/ 2262425 w 4814679"/>
                <a:gd name="connsiteY16" fmla="*/ 247123 h 990600"/>
                <a:gd name="connsiteX17" fmla="*/ 2292273 w 4814679"/>
                <a:gd name="connsiteY17" fmla="*/ 269097 h 990600"/>
                <a:gd name="connsiteX18" fmla="*/ 2338165 w 4814679"/>
                <a:gd name="connsiteY18" fmla="*/ 219465 h 990600"/>
                <a:gd name="connsiteX19" fmla="*/ 2931939 w 4814679"/>
                <a:gd name="connsiteY19"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4679" h="990600">
                  <a:moveTo>
                    <a:pt x="2931939" y="0"/>
                  </a:moveTo>
                  <a:cubicBezTo>
                    <a:pt x="3221793" y="0"/>
                    <a:pt x="3477346" y="131044"/>
                    <a:pt x="3628251" y="330359"/>
                  </a:cubicBezTo>
                  <a:lnTo>
                    <a:pt x="3681634" y="418120"/>
                  </a:lnTo>
                  <a:lnTo>
                    <a:pt x="3771662" y="410022"/>
                  </a:lnTo>
                  <a:cubicBezTo>
                    <a:pt x="4075972" y="410022"/>
                    <a:pt x="4337069" y="575118"/>
                    <a:pt x="4448598" y="810408"/>
                  </a:cubicBezTo>
                  <a:lnTo>
                    <a:pt x="4474104" y="883727"/>
                  </a:lnTo>
                  <a:lnTo>
                    <a:pt x="4572070" y="892540"/>
                  </a:lnTo>
                  <a:cubicBezTo>
                    <a:pt x="4643618" y="905604"/>
                    <a:pt x="4710734" y="929524"/>
                    <a:pt x="4771163" y="962288"/>
                  </a:cubicBezTo>
                  <a:lnTo>
                    <a:pt x="4814679" y="990600"/>
                  </a:lnTo>
                  <a:lnTo>
                    <a:pt x="0" y="990600"/>
                  </a:lnTo>
                  <a:lnTo>
                    <a:pt x="4701" y="981290"/>
                  </a:lnTo>
                  <a:cubicBezTo>
                    <a:pt x="138347" y="765005"/>
                    <a:pt x="380207" y="620529"/>
                    <a:pt x="656383" y="620529"/>
                  </a:cubicBezTo>
                  <a:cubicBezTo>
                    <a:pt x="761594" y="620529"/>
                    <a:pt x="861824" y="641496"/>
                    <a:pt x="952988" y="679413"/>
                  </a:cubicBezTo>
                  <a:lnTo>
                    <a:pt x="978718" y="693146"/>
                  </a:lnTo>
                  <a:lnTo>
                    <a:pt x="1019195" y="576793"/>
                  </a:lnTo>
                  <a:cubicBezTo>
                    <a:pt x="1146672" y="307857"/>
                    <a:pt x="1445104" y="119154"/>
                    <a:pt x="1792928" y="119154"/>
                  </a:cubicBezTo>
                  <a:cubicBezTo>
                    <a:pt x="1966841" y="119154"/>
                    <a:pt x="2128405" y="166330"/>
                    <a:pt x="2262425" y="247123"/>
                  </a:cubicBezTo>
                  <a:lnTo>
                    <a:pt x="2292273" y="269097"/>
                  </a:lnTo>
                  <a:lnTo>
                    <a:pt x="2338165" y="219465"/>
                  </a:lnTo>
                  <a:cubicBezTo>
                    <a:pt x="2490126" y="83868"/>
                    <a:pt x="2700056" y="0"/>
                    <a:pt x="2931939" y="0"/>
                  </a:cubicBezTo>
                  <a:close/>
                </a:path>
              </a:pathLst>
            </a:custGeom>
            <a:solidFill>
              <a:srgbClr val="FFAB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pic>
        <p:nvPicPr>
          <p:cNvPr id="32" name="PHẠM DUYÊN 8 - 9Slide.vn">
            <a:extLst>
              <a:ext uri="{FF2B5EF4-FFF2-40B4-BE49-F238E27FC236}">
                <a16:creationId xmlns:a16="http://schemas.microsoft.com/office/drawing/2014/main" id="{137E5FC1-3D14-3ED0-43AB-1ABFF41C438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95454" y="535680"/>
            <a:ext cx="1300593" cy="591849"/>
          </a:xfrm>
          <a:prstGeom prst="rect">
            <a:avLst/>
          </a:prstGeom>
          <a:effectLst>
            <a:outerShdw blurRad="50800" dist="38100" dir="5400000" algn="t" rotWithShape="0">
              <a:srgbClr val="FFAB57">
                <a:alpha val="40000"/>
              </a:srgbClr>
            </a:outerShdw>
          </a:effectLst>
        </p:spPr>
      </p:pic>
      <p:pic>
        <p:nvPicPr>
          <p:cNvPr id="33" name="PHẠM DUYÊN 9 - 9Slide.vn">
            <a:extLst>
              <a:ext uri="{FF2B5EF4-FFF2-40B4-BE49-F238E27FC236}">
                <a16:creationId xmlns:a16="http://schemas.microsoft.com/office/drawing/2014/main" id="{893907EC-0F41-A9B4-7C4C-B0FC80CCEE45}"/>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743048" y="5688756"/>
            <a:ext cx="174798" cy="166496"/>
          </a:xfrm>
          <a:prstGeom prst="rect">
            <a:avLst/>
          </a:prstGeom>
        </p:spPr>
      </p:pic>
      <p:pic>
        <p:nvPicPr>
          <p:cNvPr id="34" name="PHẠM DUYÊN 10 - 9Slide.vn">
            <a:extLst>
              <a:ext uri="{FF2B5EF4-FFF2-40B4-BE49-F238E27FC236}">
                <a16:creationId xmlns:a16="http://schemas.microsoft.com/office/drawing/2014/main" id="{2A81BA09-7AA9-E03F-0AB6-C9614F937488}"/>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576944" y="5221862"/>
            <a:ext cx="653482" cy="297374"/>
          </a:xfrm>
          <a:prstGeom prst="rect">
            <a:avLst/>
          </a:prstGeom>
          <a:effectLst>
            <a:outerShdw blurRad="50800" dist="38100" dir="5400000" algn="t" rotWithShape="0">
              <a:srgbClr val="FFAB57">
                <a:alpha val="40000"/>
              </a:srgbClr>
            </a:outerShdw>
          </a:effectLst>
        </p:spPr>
      </p:pic>
      <p:pic>
        <p:nvPicPr>
          <p:cNvPr id="35" name="PHẠM DUYÊN 11 - 9Slide.vn">
            <a:extLst>
              <a:ext uri="{FF2B5EF4-FFF2-40B4-BE49-F238E27FC236}">
                <a16:creationId xmlns:a16="http://schemas.microsoft.com/office/drawing/2014/main" id="{7892E6BF-68E8-0161-71D6-A105BC47F80F}"/>
              </a:ext>
            </a:extLst>
          </p:cNvPr>
          <p:cNvPicPr>
            <a:picLocks noChangeAspect="1"/>
          </p:cNvPicPr>
          <p:nvPr userDrawn="1"/>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284690" y="5537158"/>
            <a:ext cx="653482" cy="297374"/>
          </a:xfrm>
          <a:prstGeom prst="rect">
            <a:avLst/>
          </a:prstGeom>
          <a:effectLst>
            <a:outerShdw blurRad="50800" dist="38100" dir="5400000" algn="t" rotWithShape="0">
              <a:srgbClr val="FFAB57">
                <a:alpha val="40000"/>
              </a:srgbClr>
            </a:outerShdw>
          </a:effectLst>
        </p:spPr>
      </p:pic>
      <p:pic>
        <p:nvPicPr>
          <p:cNvPr id="36" name="PHẠM DUYÊN 12 - 9Slide.vn">
            <a:extLst>
              <a:ext uri="{FF2B5EF4-FFF2-40B4-BE49-F238E27FC236}">
                <a16:creationId xmlns:a16="http://schemas.microsoft.com/office/drawing/2014/main" id="{AEBA9F3E-F4ED-1190-9D89-2C4059D03002}"/>
              </a:ext>
            </a:extLst>
          </p:cNvPr>
          <p:cNvPicPr>
            <a:picLocks noChangeAspect="1"/>
          </p:cNvPicPr>
          <p:nvPr userDrawn="1"/>
        </p:nvPicPr>
        <p:blipFill>
          <a:blip r:embed="rId15"/>
          <a:srcRect/>
          <a:stretch>
            <a:fillRect/>
          </a:stretch>
        </p:blipFill>
        <p:spPr>
          <a:xfrm rot="437292">
            <a:off x="10499156" y="2072667"/>
            <a:ext cx="949901" cy="2288918"/>
          </a:xfrm>
          <a:prstGeom prst="rect">
            <a:avLst/>
          </a:prstGeom>
        </p:spPr>
      </p:pic>
      <p:pic>
        <p:nvPicPr>
          <p:cNvPr id="37" name="PHẠM DUYÊN 13 - 9Slide.vn">
            <a:extLst>
              <a:ext uri="{FF2B5EF4-FFF2-40B4-BE49-F238E27FC236}">
                <a16:creationId xmlns:a16="http://schemas.microsoft.com/office/drawing/2014/main" id="{673C779B-FD40-FD03-2DD3-4601294B045B}"/>
              </a:ext>
            </a:extLst>
          </p:cNvPr>
          <p:cNvPicPr>
            <a:picLocks noChangeAspect="1"/>
          </p:cNvPicPr>
          <p:nvPr userDrawn="1"/>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0394432">
            <a:off x="11446477" y="127192"/>
            <a:ext cx="478041" cy="455334"/>
          </a:xfrm>
          <a:prstGeom prst="rect">
            <a:avLst/>
          </a:prstGeom>
        </p:spPr>
      </p:pic>
      <p:grpSp>
        <p:nvGrpSpPr>
          <p:cNvPr id="38" name="PHẠM DUYÊN 14 - 9Slide.vn">
            <a:extLst>
              <a:ext uri="{FF2B5EF4-FFF2-40B4-BE49-F238E27FC236}">
                <a16:creationId xmlns:a16="http://schemas.microsoft.com/office/drawing/2014/main" id="{173304C9-2448-3CD7-537D-A335BFF20D99}"/>
              </a:ext>
            </a:extLst>
          </p:cNvPr>
          <p:cNvGrpSpPr/>
          <p:nvPr userDrawn="1"/>
        </p:nvGrpSpPr>
        <p:grpSpPr>
          <a:xfrm>
            <a:off x="1053510" y="4681147"/>
            <a:ext cx="263455" cy="263455"/>
            <a:chOff x="4812029" y="3408045"/>
            <a:chExt cx="163829" cy="163829"/>
          </a:xfrm>
          <a:solidFill>
            <a:srgbClr val="E6C293"/>
          </a:solidFill>
        </p:grpSpPr>
        <p:sp>
          <p:nvSpPr>
            <p:cNvPr id="39" name="Freeform: Shape 38">
              <a:extLst>
                <a:ext uri="{FF2B5EF4-FFF2-40B4-BE49-F238E27FC236}">
                  <a16:creationId xmlns:a16="http://schemas.microsoft.com/office/drawing/2014/main" id="{1FE7FDFB-E854-D60F-22C1-BC6AA8C5DCEB}"/>
                </a:ext>
              </a:extLst>
            </p:cNvPr>
            <p:cNvSpPr/>
            <p:nvPr/>
          </p:nvSpPr>
          <p:spPr>
            <a:xfrm>
              <a:off x="4877752" y="3408045"/>
              <a:ext cx="34289" cy="163829"/>
            </a:xfrm>
            <a:custGeom>
              <a:avLst/>
              <a:gdLst>
                <a:gd name="connsiteX0" fmla="*/ 17145 w 34289"/>
                <a:gd name="connsiteY0" fmla="*/ 0 h 163829"/>
                <a:gd name="connsiteX1" fmla="*/ 30480 w 34289"/>
                <a:gd name="connsiteY1" fmla="*/ 40958 h 163829"/>
                <a:gd name="connsiteX2" fmla="*/ 34290 w 34289"/>
                <a:gd name="connsiteY2" fmla="*/ 81915 h 163829"/>
                <a:gd name="connsiteX3" fmla="*/ 30480 w 34289"/>
                <a:gd name="connsiteY3" fmla="*/ 122873 h 163829"/>
                <a:gd name="connsiteX4" fmla="*/ 17145 w 34289"/>
                <a:gd name="connsiteY4" fmla="*/ 163830 h 163829"/>
                <a:gd name="connsiteX5" fmla="*/ 3810 w 34289"/>
                <a:gd name="connsiteY5" fmla="*/ 122873 h 163829"/>
                <a:gd name="connsiteX6" fmla="*/ 0 w 34289"/>
                <a:gd name="connsiteY6" fmla="*/ 81915 h 163829"/>
                <a:gd name="connsiteX7" fmla="*/ 3810 w 34289"/>
                <a:gd name="connsiteY7" fmla="*/ 40958 h 163829"/>
                <a:gd name="connsiteX8" fmla="*/ 17145 w 34289"/>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29">
                  <a:moveTo>
                    <a:pt x="17145" y="0"/>
                  </a:moveTo>
                  <a:cubicBezTo>
                    <a:pt x="24765" y="13335"/>
                    <a:pt x="27623" y="26670"/>
                    <a:pt x="30480" y="40958"/>
                  </a:cubicBezTo>
                  <a:cubicBezTo>
                    <a:pt x="33338" y="54292"/>
                    <a:pt x="34290" y="67627"/>
                    <a:pt x="34290" y="81915"/>
                  </a:cubicBezTo>
                  <a:cubicBezTo>
                    <a:pt x="34290" y="95250"/>
                    <a:pt x="33338" y="108585"/>
                    <a:pt x="30480" y="122873"/>
                  </a:cubicBezTo>
                  <a:cubicBezTo>
                    <a:pt x="27623" y="136208"/>
                    <a:pt x="23813" y="149542"/>
                    <a:pt x="17145" y="163830"/>
                  </a:cubicBezTo>
                  <a:cubicBezTo>
                    <a:pt x="9525" y="150495"/>
                    <a:pt x="5715" y="137160"/>
                    <a:pt x="3810" y="122873"/>
                  </a:cubicBezTo>
                  <a:cubicBezTo>
                    <a:pt x="952" y="109537"/>
                    <a:pt x="0" y="96202"/>
                    <a:pt x="0" y="81915"/>
                  </a:cubicBezTo>
                  <a:cubicBezTo>
                    <a:pt x="0" y="68580"/>
                    <a:pt x="952" y="55245"/>
                    <a:pt x="3810" y="40958"/>
                  </a:cubicBezTo>
                  <a:cubicBezTo>
                    <a:pt x="5715" y="27622"/>
                    <a:pt x="9525"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40" name="Freeform: Shape 39">
              <a:extLst>
                <a:ext uri="{FF2B5EF4-FFF2-40B4-BE49-F238E27FC236}">
                  <a16:creationId xmlns:a16="http://schemas.microsoft.com/office/drawing/2014/main" id="{749EC9E9-4713-1CD3-A14F-3136F6C3FFDF}"/>
                </a:ext>
              </a:extLst>
            </p:cNvPr>
            <p:cNvSpPr/>
            <p:nvPr/>
          </p:nvSpPr>
          <p:spPr>
            <a:xfrm>
              <a:off x="4812029" y="3471862"/>
              <a:ext cx="163829" cy="34290"/>
            </a:xfrm>
            <a:custGeom>
              <a:avLst/>
              <a:gdLst>
                <a:gd name="connsiteX0" fmla="*/ 163830 w 163829"/>
                <a:gd name="connsiteY0" fmla="*/ 17145 h 34290"/>
                <a:gd name="connsiteX1" fmla="*/ 122873 w 163829"/>
                <a:gd name="connsiteY1" fmla="*/ 30480 h 34290"/>
                <a:gd name="connsiteX2" fmla="*/ 81915 w 163829"/>
                <a:gd name="connsiteY2" fmla="*/ 34290 h 34290"/>
                <a:gd name="connsiteX3" fmla="*/ 40958 w 163829"/>
                <a:gd name="connsiteY3" fmla="*/ 30480 h 34290"/>
                <a:gd name="connsiteX4" fmla="*/ 0 w 163829"/>
                <a:gd name="connsiteY4" fmla="*/ 17145 h 34290"/>
                <a:gd name="connsiteX5" fmla="*/ 40958 w 163829"/>
                <a:gd name="connsiteY5" fmla="*/ 3810 h 34290"/>
                <a:gd name="connsiteX6" fmla="*/ 81915 w 163829"/>
                <a:gd name="connsiteY6" fmla="*/ 0 h 34290"/>
                <a:gd name="connsiteX7" fmla="*/ 122873 w 163829"/>
                <a:gd name="connsiteY7" fmla="*/ 3810 h 34290"/>
                <a:gd name="connsiteX8" fmla="*/ 163830 w 163829"/>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29" h="34290">
                  <a:moveTo>
                    <a:pt x="163830" y="17145"/>
                  </a:moveTo>
                  <a:cubicBezTo>
                    <a:pt x="150495" y="24765"/>
                    <a:pt x="137160" y="27622"/>
                    <a:pt x="122873" y="30480"/>
                  </a:cubicBezTo>
                  <a:cubicBezTo>
                    <a:pt x="109538" y="33338"/>
                    <a:pt x="96203" y="34290"/>
                    <a:pt x="81915" y="34290"/>
                  </a:cubicBezTo>
                  <a:cubicBezTo>
                    <a:pt x="68580" y="34290"/>
                    <a:pt x="55245" y="33338"/>
                    <a:pt x="40958" y="30480"/>
                  </a:cubicBezTo>
                  <a:cubicBezTo>
                    <a:pt x="27623" y="27622"/>
                    <a:pt x="14288" y="23813"/>
                    <a:pt x="0" y="17145"/>
                  </a:cubicBezTo>
                  <a:cubicBezTo>
                    <a:pt x="13335" y="9525"/>
                    <a:pt x="26670" y="5715"/>
                    <a:pt x="40958" y="3810"/>
                  </a:cubicBezTo>
                  <a:cubicBezTo>
                    <a:pt x="54293" y="953"/>
                    <a:pt x="67628" y="0"/>
                    <a:pt x="81915" y="0"/>
                  </a:cubicBezTo>
                  <a:cubicBezTo>
                    <a:pt x="95250" y="0"/>
                    <a:pt x="108585" y="953"/>
                    <a:pt x="122873" y="3810"/>
                  </a:cubicBezTo>
                  <a:cubicBezTo>
                    <a:pt x="137160" y="6667"/>
                    <a:pt x="150495"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41" name="PHẠM DUYÊN 15 - 9Slide.vn">
            <a:extLst>
              <a:ext uri="{FF2B5EF4-FFF2-40B4-BE49-F238E27FC236}">
                <a16:creationId xmlns:a16="http://schemas.microsoft.com/office/drawing/2014/main" id="{7F61A21D-7C11-8626-4042-F7758997FE90}"/>
              </a:ext>
            </a:extLst>
          </p:cNvPr>
          <p:cNvGrpSpPr/>
          <p:nvPr userDrawn="1"/>
        </p:nvGrpSpPr>
        <p:grpSpPr>
          <a:xfrm>
            <a:off x="312268" y="6093049"/>
            <a:ext cx="153172" cy="153172"/>
            <a:chOff x="4335779" y="4312919"/>
            <a:chExt cx="95250" cy="95250"/>
          </a:xfrm>
          <a:solidFill>
            <a:srgbClr val="E6C293"/>
          </a:solidFill>
        </p:grpSpPr>
        <p:sp>
          <p:nvSpPr>
            <p:cNvPr id="42" name="Freeform: Shape 41">
              <a:extLst>
                <a:ext uri="{FF2B5EF4-FFF2-40B4-BE49-F238E27FC236}">
                  <a16:creationId xmlns:a16="http://schemas.microsoft.com/office/drawing/2014/main" id="{B5C0A161-EE56-3275-696A-5E60F07EEB64}"/>
                </a:ext>
              </a:extLst>
            </p:cNvPr>
            <p:cNvSpPr/>
            <p:nvPr/>
          </p:nvSpPr>
          <p:spPr>
            <a:xfrm>
              <a:off x="4373879" y="4312919"/>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3"/>
                    <a:pt x="17145" y="23813"/>
                  </a:cubicBezTo>
                  <a:cubicBezTo>
                    <a:pt x="19050" y="31433"/>
                    <a:pt x="19050" y="40005"/>
                    <a:pt x="19050" y="47625"/>
                  </a:cubicBezTo>
                  <a:cubicBezTo>
                    <a:pt x="19050" y="55245"/>
                    <a:pt x="18098" y="63818"/>
                    <a:pt x="17145" y="71438"/>
                  </a:cubicBezTo>
                  <a:cubicBezTo>
                    <a:pt x="15240" y="79058"/>
                    <a:pt x="13335" y="87630"/>
                    <a:pt x="9525" y="95250"/>
                  </a:cubicBezTo>
                  <a:cubicBezTo>
                    <a:pt x="5715" y="87630"/>
                    <a:pt x="2858" y="79058"/>
                    <a:pt x="1905" y="71438"/>
                  </a:cubicBezTo>
                  <a:cubicBezTo>
                    <a:pt x="0" y="63818"/>
                    <a:pt x="0" y="55245"/>
                    <a:pt x="0" y="47625"/>
                  </a:cubicBezTo>
                  <a:cubicBezTo>
                    <a:pt x="0" y="40005"/>
                    <a:pt x="953" y="31433"/>
                    <a:pt x="1905" y="23813"/>
                  </a:cubicBezTo>
                  <a:cubicBezTo>
                    <a:pt x="2858" y="16193"/>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43" name="Freeform: Shape 42">
              <a:extLst>
                <a:ext uri="{FF2B5EF4-FFF2-40B4-BE49-F238E27FC236}">
                  <a16:creationId xmlns:a16="http://schemas.microsoft.com/office/drawing/2014/main" id="{57A811CC-B4CB-CFC4-EB81-887274B12E65}"/>
                </a:ext>
              </a:extLst>
            </p:cNvPr>
            <p:cNvSpPr/>
            <p:nvPr/>
          </p:nvSpPr>
          <p:spPr>
            <a:xfrm>
              <a:off x="4335779" y="435101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79058" y="2858"/>
                    <a:pt x="86678" y="4763"/>
                    <a:pt x="95250" y="9525"/>
                  </a:cubicBezTo>
                  <a:close/>
                </a:path>
              </a:pathLst>
            </a:custGeom>
            <a:solidFill>
              <a:srgbClr val="E6C293"/>
            </a:solidFill>
            <a:ln w="9525" cap="flat">
              <a:noFill/>
              <a:prstDash val="solid"/>
              <a:miter/>
            </a:ln>
          </p:spPr>
          <p:txBody>
            <a:bodyPr rtlCol="0" anchor="ctr"/>
            <a:lstStyle/>
            <a:p>
              <a:endParaRPr lang="en-US" sz="1800"/>
            </a:p>
          </p:txBody>
        </p:sp>
      </p:grpSp>
      <p:grpSp>
        <p:nvGrpSpPr>
          <p:cNvPr id="44" name="PHẠM DUYÊN 16 - 9Slide.vn">
            <a:extLst>
              <a:ext uri="{FF2B5EF4-FFF2-40B4-BE49-F238E27FC236}">
                <a16:creationId xmlns:a16="http://schemas.microsoft.com/office/drawing/2014/main" id="{AB3FC56A-DFF6-DF98-71DC-3BB574CE8EE5}"/>
              </a:ext>
            </a:extLst>
          </p:cNvPr>
          <p:cNvGrpSpPr/>
          <p:nvPr userDrawn="1"/>
        </p:nvGrpSpPr>
        <p:grpSpPr>
          <a:xfrm>
            <a:off x="1951896" y="3041314"/>
            <a:ext cx="177678" cy="177680"/>
            <a:chOff x="5389245" y="2352675"/>
            <a:chExt cx="110489" cy="110490"/>
          </a:xfrm>
          <a:solidFill>
            <a:srgbClr val="E6C293"/>
          </a:solidFill>
        </p:grpSpPr>
        <p:sp>
          <p:nvSpPr>
            <p:cNvPr id="45" name="Freeform: Shape 44">
              <a:extLst>
                <a:ext uri="{FF2B5EF4-FFF2-40B4-BE49-F238E27FC236}">
                  <a16:creationId xmlns:a16="http://schemas.microsoft.com/office/drawing/2014/main" id="{ADE8B9DA-EAFA-3B0C-3B81-2DBFBC3CF801}"/>
                </a:ext>
              </a:extLst>
            </p:cNvPr>
            <p:cNvSpPr/>
            <p:nvPr/>
          </p:nvSpPr>
          <p:spPr>
            <a:xfrm>
              <a:off x="5432107" y="2352675"/>
              <a:ext cx="24764" cy="110490"/>
            </a:xfrm>
            <a:custGeom>
              <a:avLst/>
              <a:gdLst>
                <a:gd name="connsiteX0" fmla="*/ 12383 w 24764"/>
                <a:gd name="connsiteY0" fmla="*/ 0 h 110490"/>
                <a:gd name="connsiteX1" fmla="*/ 21908 w 24764"/>
                <a:gd name="connsiteY1" fmla="*/ 27622 h 110490"/>
                <a:gd name="connsiteX2" fmla="*/ 24765 w 24764"/>
                <a:gd name="connsiteY2" fmla="*/ 55245 h 110490"/>
                <a:gd name="connsiteX3" fmla="*/ 21908 w 24764"/>
                <a:gd name="connsiteY3" fmla="*/ 82867 h 110490"/>
                <a:gd name="connsiteX4" fmla="*/ 12383 w 24764"/>
                <a:gd name="connsiteY4" fmla="*/ 110490 h 110490"/>
                <a:gd name="connsiteX5" fmla="*/ 2858 w 24764"/>
                <a:gd name="connsiteY5" fmla="*/ 82867 h 110490"/>
                <a:gd name="connsiteX6" fmla="*/ 0 w 24764"/>
                <a:gd name="connsiteY6" fmla="*/ 55245 h 110490"/>
                <a:gd name="connsiteX7" fmla="*/ 2858 w 24764"/>
                <a:gd name="connsiteY7" fmla="*/ 27622 h 110490"/>
                <a:gd name="connsiteX8" fmla="*/ 12383 w 24764"/>
                <a:gd name="connsiteY8" fmla="*/ 0 h 11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64" h="110490">
                  <a:moveTo>
                    <a:pt x="12383" y="0"/>
                  </a:moveTo>
                  <a:cubicBezTo>
                    <a:pt x="17145" y="9525"/>
                    <a:pt x="20002" y="18097"/>
                    <a:pt x="21908" y="27622"/>
                  </a:cubicBezTo>
                  <a:cubicBezTo>
                    <a:pt x="23813" y="37147"/>
                    <a:pt x="24765" y="45720"/>
                    <a:pt x="24765" y="55245"/>
                  </a:cubicBezTo>
                  <a:cubicBezTo>
                    <a:pt x="24765" y="64770"/>
                    <a:pt x="23813" y="73342"/>
                    <a:pt x="21908" y="82867"/>
                  </a:cubicBezTo>
                  <a:cubicBezTo>
                    <a:pt x="20002" y="92392"/>
                    <a:pt x="17145" y="100965"/>
                    <a:pt x="12383" y="110490"/>
                  </a:cubicBezTo>
                  <a:cubicBezTo>
                    <a:pt x="7620" y="100965"/>
                    <a:pt x="4763" y="92392"/>
                    <a:pt x="2858" y="82867"/>
                  </a:cubicBezTo>
                  <a:cubicBezTo>
                    <a:pt x="952" y="73342"/>
                    <a:pt x="0" y="64770"/>
                    <a:pt x="0" y="55245"/>
                  </a:cubicBezTo>
                  <a:cubicBezTo>
                    <a:pt x="0" y="45720"/>
                    <a:pt x="952" y="37147"/>
                    <a:pt x="2858" y="27622"/>
                  </a:cubicBezTo>
                  <a:cubicBezTo>
                    <a:pt x="4763" y="18097"/>
                    <a:pt x="7620" y="9525"/>
                    <a:pt x="12383" y="0"/>
                  </a:cubicBezTo>
                  <a:close/>
                </a:path>
              </a:pathLst>
            </a:custGeom>
            <a:solidFill>
              <a:srgbClr val="E6C293"/>
            </a:solidFill>
            <a:ln w="9525" cap="flat">
              <a:noFill/>
              <a:prstDash val="solid"/>
              <a:miter/>
            </a:ln>
          </p:spPr>
          <p:txBody>
            <a:bodyPr rtlCol="0" anchor="ctr"/>
            <a:lstStyle/>
            <a:p>
              <a:endParaRPr lang="en-US" sz="1800"/>
            </a:p>
          </p:txBody>
        </p:sp>
        <p:sp>
          <p:nvSpPr>
            <p:cNvPr id="46" name="Freeform: Shape 45">
              <a:extLst>
                <a:ext uri="{FF2B5EF4-FFF2-40B4-BE49-F238E27FC236}">
                  <a16:creationId xmlns:a16="http://schemas.microsoft.com/office/drawing/2014/main" id="{AE12559D-609F-B985-E67B-E1D95DF90DF6}"/>
                </a:ext>
              </a:extLst>
            </p:cNvPr>
            <p:cNvSpPr/>
            <p:nvPr/>
          </p:nvSpPr>
          <p:spPr>
            <a:xfrm>
              <a:off x="5389245" y="2395537"/>
              <a:ext cx="110489" cy="24765"/>
            </a:xfrm>
            <a:custGeom>
              <a:avLst/>
              <a:gdLst>
                <a:gd name="connsiteX0" fmla="*/ 110490 w 110489"/>
                <a:gd name="connsiteY0" fmla="*/ 12383 h 24765"/>
                <a:gd name="connsiteX1" fmla="*/ 82867 w 110489"/>
                <a:gd name="connsiteY1" fmla="*/ 21908 h 24765"/>
                <a:gd name="connsiteX2" fmla="*/ 55245 w 110489"/>
                <a:gd name="connsiteY2" fmla="*/ 24765 h 24765"/>
                <a:gd name="connsiteX3" fmla="*/ 27622 w 110489"/>
                <a:gd name="connsiteY3" fmla="*/ 21908 h 24765"/>
                <a:gd name="connsiteX4" fmla="*/ 0 w 110489"/>
                <a:gd name="connsiteY4" fmla="*/ 12383 h 24765"/>
                <a:gd name="connsiteX5" fmla="*/ 27622 w 110489"/>
                <a:gd name="connsiteY5" fmla="*/ 2858 h 24765"/>
                <a:gd name="connsiteX6" fmla="*/ 55245 w 110489"/>
                <a:gd name="connsiteY6" fmla="*/ 0 h 24765"/>
                <a:gd name="connsiteX7" fmla="*/ 82867 w 110489"/>
                <a:gd name="connsiteY7" fmla="*/ 2858 h 24765"/>
                <a:gd name="connsiteX8" fmla="*/ 110490 w 110489"/>
                <a:gd name="connsiteY8" fmla="*/ 12383 h 2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489" h="24765">
                  <a:moveTo>
                    <a:pt x="110490" y="12383"/>
                  </a:moveTo>
                  <a:cubicBezTo>
                    <a:pt x="100965" y="17145"/>
                    <a:pt x="92392" y="20003"/>
                    <a:pt x="82867" y="21908"/>
                  </a:cubicBezTo>
                  <a:cubicBezTo>
                    <a:pt x="73342" y="23813"/>
                    <a:pt x="64770" y="24765"/>
                    <a:pt x="55245" y="24765"/>
                  </a:cubicBezTo>
                  <a:cubicBezTo>
                    <a:pt x="45720" y="24765"/>
                    <a:pt x="37147" y="23813"/>
                    <a:pt x="27622" y="21908"/>
                  </a:cubicBezTo>
                  <a:cubicBezTo>
                    <a:pt x="18097" y="20003"/>
                    <a:pt x="9525" y="17145"/>
                    <a:pt x="0" y="12383"/>
                  </a:cubicBezTo>
                  <a:cubicBezTo>
                    <a:pt x="9525" y="7620"/>
                    <a:pt x="18097" y="4763"/>
                    <a:pt x="27622" y="2858"/>
                  </a:cubicBezTo>
                  <a:cubicBezTo>
                    <a:pt x="37147" y="953"/>
                    <a:pt x="45720" y="0"/>
                    <a:pt x="55245" y="0"/>
                  </a:cubicBezTo>
                  <a:cubicBezTo>
                    <a:pt x="64770" y="0"/>
                    <a:pt x="73342" y="953"/>
                    <a:pt x="82867" y="2858"/>
                  </a:cubicBezTo>
                  <a:cubicBezTo>
                    <a:pt x="92392" y="4763"/>
                    <a:pt x="100965" y="7620"/>
                    <a:pt x="110490" y="12383"/>
                  </a:cubicBezTo>
                  <a:close/>
                </a:path>
              </a:pathLst>
            </a:custGeom>
            <a:solidFill>
              <a:srgbClr val="E6C293"/>
            </a:solidFill>
            <a:ln w="9525" cap="flat">
              <a:noFill/>
              <a:prstDash val="solid"/>
              <a:miter/>
            </a:ln>
          </p:spPr>
          <p:txBody>
            <a:bodyPr rtlCol="0" anchor="ctr"/>
            <a:lstStyle/>
            <a:p>
              <a:endParaRPr lang="en-US" sz="1800"/>
            </a:p>
          </p:txBody>
        </p:sp>
      </p:grpSp>
      <p:sp>
        <p:nvSpPr>
          <p:cNvPr id="47" name="PHẠM DUYÊN 17 - 9Slide.vn">
            <a:extLst>
              <a:ext uri="{FF2B5EF4-FFF2-40B4-BE49-F238E27FC236}">
                <a16:creationId xmlns:a16="http://schemas.microsoft.com/office/drawing/2014/main" id="{C0FB80C6-FDFE-9B56-007E-EB3034D96803}"/>
              </a:ext>
            </a:extLst>
          </p:cNvPr>
          <p:cNvSpPr/>
          <p:nvPr userDrawn="1"/>
        </p:nvSpPr>
        <p:spPr>
          <a:xfrm>
            <a:off x="392322" y="4181032"/>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E6C293"/>
          </a:solidFill>
          <a:ln w="9525" cap="flat">
            <a:noFill/>
            <a:prstDash val="solid"/>
            <a:miter/>
          </a:ln>
        </p:spPr>
        <p:txBody>
          <a:bodyPr rtlCol="0" anchor="ctr"/>
          <a:lstStyle/>
          <a:p>
            <a:endParaRPr lang="en-US" sz="1800"/>
          </a:p>
        </p:txBody>
      </p:sp>
      <p:sp>
        <p:nvSpPr>
          <p:cNvPr id="48" name="PHẠM DUYÊN 18 - 9Slide.vn">
            <a:extLst>
              <a:ext uri="{FF2B5EF4-FFF2-40B4-BE49-F238E27FC236}">
                <a16:creationId xmlns:a16="http://schemas.microsoft.com/office/drawing/2014/main" id="{1AF866F9-2D56-D025-B0D0-7C3FA2DB9E46}"/>
              </a:ext>
            </a:extLst>
          </p:cNvPr>
          <p:cNvSpPr/>
          <p:nvPr userDrawn="1"/>
        </p:nvSpPr>
        <p:spPr>
          <a:xfrm>
            <a:off x="1560518" y="27682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E6C293"/>
          </a:solidFill>
          <a:ln w="9525" cap="flat">
            <a:noFill/>
            <a:prstDash val="solid"/>
            <a:miter/>
          </a:ln>
        </p:spPr>
        <p:txBody>
          <a:bodyPr rtlCol="0" anchor="ctr"/>
          <a:lstStyle/>
          <a:p>
            <a:endParaRPr lang="en-US" sz="1800"/>
          </a:p>
        </p:txBody>
      </p:sp>
      <p:sp>
        <p:nvSpPr>
          <p:cNvPr id="49" name="PHẠM DUYÊN 19 - 9Slide.vn">
            <a:extLst>
              <a:ext uri="{FF2B5EF4-FFF2-40B4-BE49-F238E27FC236}">
                <a16:creationId xmlns:a16="http://schemas.microsoft.com/office/drawing/2014/main" id="{1C1DC4E6-231B-B9D3-62AE-E351BF1CE36D}"/>
              </a:ext>
            </a:extLst>
          </p:cNvPr>
          <p:cNvSpPr/>
          <p:nvPr userDrawn="1"/>
        </p:nvSpPr>
        <p:spPr>
          <a:xfrm>
            <a:off x="1614260" y="3909644"/>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50" name="PHẠM DUYÊN 20 - 9Slide.vn">
            <a:extLst>
              <a:ext uri="{FF2B5EF4-FFF2-40B4-BE49-F238E27FC236}">
                <a16:creationId xmlns:a16="http://schemas.microsoft.com/office/drawing/2014/main" id="{F82BD08F-34B5-800E-8A82-AF955F63D6CF}"/>
              </a:ext>
            </a:extLst>
          </p:cNvPr>
          <p:cNvSpPr/>
          <p:nvPr userDrawn="1"/>
        </p:nvSpPr>
        <p:spPr>
          <a:xfrm>
            <a:off x="2357907" y="2311527"/>
            <a:ext cx="94776" cy="98031"/>
          </a:xfrm>
          <a:custGeom>
            <a:avLst/>
            <a:gdLst>
              <a:gd name="connsiteX0" fmla="*/ 29648 w 58936"/>
              <a:gd name="connsiteY0" fmla="*/ 60960 h 60960"/>
              <a:gd name="connsiteX1" fmla="*/ 29648 w 58936"/>
              <a:gd name="connsiteY1" fmla="*/ 0 h 60960"/>
              <a:gd name="connsiteX2" fmla="*/ 29648 w 58936"/>
              <a:gd name="connsiteY2" fmla="*/ 60960 h 60960"/>
              <a:gd name="connsiteX3" fmla="*/ 29648 w 58936"/>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936" h="60960">
                <a:moveTo>
                  <a:pt x="29648" y="60960"/>
                </a:moveTo>
                <a:cubicBezTo>
                  <a:pt x="68700" y="60960"/>
                  <a:pt x="68700" y="0"/>
                  <a:pt x="29648" y="0"/>
                </a:cubicBezTo>
                <a:cubicBezTo>
                  <a:pt x="-9405" y="0"/>
                  <a:pt x="-10357" y="60960"/>
                  <a:pt x="29648" y="60960"/>
                </a:cubicBezTo>
                <a:lnTo>
                  <a:pt x="29648" y="60960"/>
                </a:lnTo>
                <a:close/>
              </a:path>
            </a:pathLst>
          </a:custGeom>
          <a:solidFill>
            <a:srgbClr val="FFFFFF"/>
          </a:solidFill>
          <a:ln w="9525" cap="flat">
            <a:noFill/>
            <a:prstDash val="solid"/>
            <a:miter/>
          </a:ln>
        </p:spPr>
        <p:txBody>
          <a:bodyPr rtlCol="0" anchor="ctr"/>
          <a:lstStyle/>
          <a:p>
            <a:endParaRPr lang="en-US" sz="1800"/>
          </a:p>
        </p:txBody>
      </p:sp>
      <p:sp>
        <p:nvSpPr>
          <p:cNvPr id="51" name="PHẠM DUYÊN 21 - 9Slide.vn">
            <a:extLst>
              <a:ext uri="{FF2B5EF4-FFF2-40B4-BE49-F238E27FC236}">
                <a16:creationId xmlns:a16="http://schemas.microsoft.com/office/drawing/2014/main" id="{A37FA342-6A6D-3F7E-F145-F85F8A91ED31}"/>
              </a:ext>
            </a:extLst>
          </p:cNvPr>
          <p:cNvSpPr/>
          <p:nvPr userDrawn="1"/>
        </p:nvSpPr>
        <p:spPr>
          <a:xfrm>
            <a:off x="1043503" y="3478242"/>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52" name="PHẠM DUYÊN 22 - 9Slide.vn">
            <a:extLst>
              <a:ext uri="{FF2B5EF4-FFF2-40B4-BE49-F238E27FC236}">
                <a16:creationId xmlns:a16="http://schemas.microsoft.com/office/drawing/2014/main" id="{506D98C0-030E-834B-110F-9C9DE6EE6740}"/>
              </a:ext>
            </a:extLst>
          </p:cNvPr>
          <p:cNvSpPr/>
          <p:nvPr userDrawn="1"/>
        </p:nvSpPr>
        <p:spPr>
          <a:xfrm>
            <a:off x="601723" y="53861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53" name="PHẠM DUYÊN 23 - 9Slide.vn">
            <a:extLst>
              <a:ext uri="{FF2B5EF4-FFF2-40B4-BE49-F238E27FC236}">
                <a16:creationId xmlns:a16="http://schemas.microsoft.com/office/drawing/2014/main" id="{13FFA073-D3DE-D4B1-2ECB-D631CE877CF3}"/>
              </a:ext>
            </a:extLst>
          </p:cNvPr>
          <p:cNvGrpSpPr/>
          <p:nvPr userDrawn="1"/>
        </p:nvGrpSpPr>
        <p:grpSpPr>
          <a:xfrm>
            <a:off x="7656966" y="179249"/>
            <a:ext cx="263457" cy="263457"/>
            <a:chOff x="6532244" y="1945004"/>
            <a:chExt cx="163830" cy="163830"/>
          </a:xfrm>
          <a:solidFill>
            <a:srgbClr val="E6C293"/>
          </a:solidFill>
        </p:grpSpPr>
        <p:sp>
          <p:nvSpPr>
            <p:cNvPr id="54" name="Freeform: Shape 53">
              <a:extLst>
                <a:ext uri="{FF2B5EF4-FFF2-40B4-BE49-F238E27FC236}">
                  <a16:creationId xmlns:a16="http://schemas.microsoft.com/office/drawing/2014/main" id="{CCA60DEB-5C29-7558-2C28-1EA43420CB77}"/>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55" name="Freeform: Shape 54">
              <a:extLst>
                <a:ext uri="{FF2B5EF4-FFF2-40B4-BE49-F238E27FC236}">
                  <a16:creationId xmlns:a16="http://schemas.microsoft.com/office/drawing/2014/main" id="{0062DE33-7E6D-49F0-A8F3-375B31BB0312}"/>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56" name="PHẠM DUYÊN 24 - 9Slide.vn">
            <a:extLst>
              <a:ext uri="{FF2B5EF4-FFF2-40B4-BE49-F238E27FC236}">
                <a16:creationId xmlns:a16="http://schemas.microsoft.com/office/drawing/2014/main" id="{E2D30EF3-9410-1B66-EDE2-3CECFA8C9989}"/>
              </a:ext>
            </a:extLst>
          </p:cNvPr>
          <p:cNvGrpSpPr/>
          <p:nvPr userDrawn="1"/>
        </p:nvGrpSpPr>
        <p:grpSpPr>
          <a:xfrm>
            <a:off x="9786994" y="1951554"/>
            <a:ext cx="263457" cy="263455"/>
            <a:chOff x="7239000" y="3792855"/>
            <a:chExt cx="163830" cy="163829"/>
          </a:xfrm>
          <a:solidFill>
            <a:srgbClr val="E6C293"/>
          </a:solidFill>
        </p:grpSpPr>
        <p:sp>
          <p:nvSpPr>
            <p:cNvPr id="57" name="Freeform: Shape 56">
              <a:extLst>
                <a:ext uri="{FF2B5EF4-FFF2-40B4-BE49-F238E27FC236}">
                  <a16:creationId xmlns:a16="http://schemas.microsoft.com/office/drawing/2014/main" id="{92984540-B5D0-3068-EB49-A08CA96B51AD}"/>
                </a:ext>
              </a:extLst>
            </p:cNvPr>
            <p:cNvSpPr/>
            <p:nvPr/>
          </p:nvSpPr>
          <p:spPr>
            <a:xfrm>
              <a:off x="7303769" y="3792855"/>
              <a:ext cx="34290" cy="163829"/>
            </a:xfrm>
            <a:custGeom>
              <a:avLst/>
              <a:gdLst>
                <a:gd name="connsiteX0" fmla="*/ 17145 w 34290"/>
                <a:gd name="connsiteY0" fmla="*/ 0 h 163829"/>
                <a:gd name="connsiteX1" fmla="*/ 30480 w 34290"/>
                <a:gd name="connsiteY1" fmla="*/ 40957 h 163829"/>
                <a:gd name="connsiteX2" fmla="*/ 34290 w 34290"/>
                <a:gd name="connsiteY2" fmla="*/ 81915 h 163829"/>
                <a:gd name="connsiteX3" fmla="*/ 30480 w 34290"/>
                <a:gd name="connsiteY3" fmla="*/ 122872 h 163829"/>
                <a:gd name="connsiteX4" fmla="*/ 17145 w 34290"/>
                <a:gd name="connsiteY4" fmla="*/ 163830 h 163829"/>
                <a:gd name="connsiteX5" fmla="*/ 3810 w 34290"/>
                <a:gd name="connsiteY5" fmla="*/ 122872 h 163829"/>
                <a:gd name="connsiteX6" fmla="*/ 0 w 34290"/>
                <a:gd name="connsiteY6" fmla="*/ 81915 h 163829"/>
                <a:gd name="connsiteX7" fmla="*/ 3810 w 34290"/>
                <a:gd name="connsiteY7" fmla="*/ 40957 h 163829"/>
                <a:gd name="connsiteX8" fmla="*/ 17145 w 34290"/>
                <a:gd name="connsiteY8" fmla="*/ 0 h 16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90" h="163829">
                  <a:moveTo>
                    <a:pt x="17145" y="0"/>
                  </a:moveTo>
                  <a:cubicBezTo>
                    <a:pt x="24765" y="13335"/>
                    <a:pt x="27623" y="26670"/>
                    <a:pt x="30480" y="40957"/>
                  </a:cubicBezTo>
                  <a:cubicBezTo>
                    <a:pt x="33338" y="54292"/>
                    <a:pt x="34290" y="67627"/>
                    <a:pt x="34290" y="81915"/>
                  </a:cubicBezTo>
                  <a:cubicBezTo>
                    <a:pt x="34290" y="95250"/>
                    <a:pt x="33338" y="108585"/>
                    <a:pt x="30480" y="122872"/>
                  </a:cubicBezTo>
                  <a:cubicBezTo>
                    <a:pt x="27623" y="136207"/>
                    <a:pt x="23813" y="149542"/>
                    <a:pt x="17145" y="163830"/>
                  </a:cubicBezTo>
                  <a:cubicBezTo>
                    <a:pt x="9525" y="150495"/>
                    <a:pt x="5715" y="137160"/>
                    <a:pt x="3810" y="122872"/>
                  </a:cubicBezTo>
                  <a:cubicBezTo>
                    <a:pt x="953" y="109538"/>
                    <a:pt x="0" y="96202"/>
                    <a:pt x="0" y="81915"/>
                  </a:cubicBezTo>
                  <a:cubicBezTo>
                    <a:pt x="0" y="68580"/>
                    <a:pt x="953" y="55245"/>
                    <a:pt x="3810" y="40957"/>
                  </a:cubicBezTo>
                  <a:cubicBezTo>
                    <a:pt x="6668" y="27622"/>
                    <a:pt x="10478"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58" name="Freeform: Shape 57">
              <a:extLst>
                <a:ext uri="{FF2B5EF4-FFF2-40B4-BE49-F238E27FC236}">
                  <a16:creationId xmlns:a16="http://schemas.microsoft.com/office/drawing/2014/main" id="{360E0729-6339-CFD9-60F0-2347BDB5F73A}"/>
                </a:ext>
              </a:extLst>
            </p:cNvPr>
            <p:cNvSpPr/>
            <p:nvPr/>
          </p:nvSpPr>
          <p:spPr>
            <a:xfrm>
              <a:off x="7239000" y="3856672"/>
              <a:ext cx="163830" cy="34290"/>
            </a:xfrm>
            <a:custGeom>
              <a:avLst/>
              <a:gdLst>
                <a:gd name="connsiteX0" fmla="*/ 163830 w 163830"/>
                <a:gd name="connsiteY0" fmla="*/ 17145 h 34290"/>
                <a:gd name="connsiteX1" fmla="*/ 122872 w 163830"/>
                <a:gd name="connsiteY1" fmla="*/ 30480 h 34290"/>
                <a:gd name="connsiteX2" fmla="*/ 81915 w 163830"/>
                <a:gd name="connsiteY2" fmla="*/ 34290 h 34290"/>
                <a:gd name="connsiteX3" fmla="*/ 40957 w 163830"/>
                <a:gd name="connsiteY3" fmla="*/ 30480 h 34290"/>
                <a:gd name="connsiteX4" fmla="*/ 0 w 163830"/>
                <a:gd name="connsiteY4" fmla="*/ 17145 h 34290"/>
                <a:gd name="connsiteX5" fmla="*/ 40957 w 163830"/>
                <a:gd name="connsiteY5" fmla="*/ 3810 h 34290"/>
                <a:gd name="connsiteX6" fmla="*/ 81915 w 163830"/>
                <a:gd name="connsiteY6" fmla="*/ 0 h 34290"/>
                <a:gd name="connsiteX7" fmla="*/ 122872 w 163830"/>
                <a:gd name="connsiteY7" fmla="*/ 3810 h 34290"/>
                <a:gd name="connsiteX8" fmla="*/ 163830 w 163830"/>
                <a:gd name="connsiteY8" fmla="*/ 17145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90">
                  <a:moveTo>
                    <a:pt x="163830" y="17145"/>
                  </a:moveTo>
                  <a:cubicBezTo>
                    <a:pt x="150495" y="24765"/>
                    <a:pt x="137160" y="27622"/>
                    <a:pt x="122872" y="30480"/>
                  </a:cubicBezTo>
                  <a:cubicBezTo>
                    <a:pt x="109538" y="33338"/>
                    <a:pt x="96203" y="34290"/>
                    <a:pt x="81915" y="34290"/>
                  </a:cubicBezTo>
                  <a:cubicBezTo>
                    <a:pt x="68580" y="34290"/>
                    <a:pt x="55245" y="33338"/>
                    <a:pt x="40957" y="30480"/>
                  </a:cubicBezTo>
                  <a:cubicBezTo>
                    <a:pt x="27622" y="27622"/>
                    <a:pt x="14288" y="23813"/>
                    <a:pt x="0" y="17145"/>
                  </a:cubicBezTo>
                  <a:cubicBezTo>
                    <a:pt x="13335" y="9525"/>
                    <a:pt x="26670" y="5715"/>
                    <a:pt x="40957" y="3810"/>
                  </a:cubicBezTo>
                  <a:cubicBezTo>
                    <a:pt x="54293" y="953"/>
                    <a:pt x="67628" y="0"/>
                    <a:pt x="81915" y="0"/>
                  </a:cubicBezTo>
                  <a:cubicBezTo>
                    <a:pt x="95250" y="0"/>
                    <a:pt x="108585" y="953"/>
                    <a:pt x="122872" y="3810"/>
                  </a:cubicBezTo>
                  <a:cubicBezTo>
                    <a:pt x="136207" y="6668"/>
                    <a:pt x="149543" y="10478"/>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59" name="PHẠM DUYÊN 25 - 9Slide.vn">
            <a:extLst>
              <a:ext uri="{FF2B5EF4-FFF2-40B4-BE49-F238E27FC236}">
                <a16:creationId xmlns:a16="http://schemas.microsoft.com/office/drawing/2014/main" id="{29DEDC3F-F72D-08F5-E550-F58B1240E489}"/>
              </a:ext>
            </a:extLst>
          </p:cNvPr>
          <p:cNvGrpSpPr/>
          <p:nvPr userDrawn="1"/>
        </p:nvGrpSpPr>
        <p:grpSpPr>
          <a:xfrm>
            <a:off x="8321930" y="1027899"/>
            <a:ext cx="153172" cy="153172"/>
            <a:chOff x="6885622" y="2824162"/>
            <a:chExt cx="95250" cy="95250"/>
          </a:xfrm>
          <a:solidFill>
            <a:srgbClr val="E6C293"/>
          </a:solidFill>
        </p:grpSpPr>
        <p:sp>
          <p:nvSpPr>
            <p:cNvPr id="60" name="Freeform: Shape 59">
              <a:extLst>
                <a:ext uri="{FF2B5EF4-FFF2-40B4-BE49-F238E27FC236}">
                  <a16:creationId xmlns:a16="http://schemas.microsoft.com/office/drawing/2014/main" id="{6E5050C0-2499-8AEF-9B3E-051ABBFC50AF}"/>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61" name="Freeform: Shape 60">
              <a:extLst>
                <a:ext uri="{FF2B5EF4-FFF2-40B4-BE49-F238E27FC236}">
                  <a16:creationId xmlns:a16="http://schemas.microsoft.com/office/drawing/2014/main" id="{C24D813A-8EED-CE58-C6A3-42D122B11161}"/>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62" name="PHẠM DUYÊN 26 - 9Slide.vn">
            <a:extLst>
              <a:ext uri="{FF2B5EF4-FFF2-40B4-BE49-F238E27FC236}">
                <a16:creationId xmlns:a16="http://schemas.microsoft.com/office/drawing/2014/main" id="{6F4E1C38-603C-3710-6728-4909D3BFADEC}"/>
              </a:ext>
            </a:extLst>
          </p:cNvPr>
          <p:cNvSpPr/>
          <p:nvPr userDrawn="1"/>
        </p:nvSpPr>
        <p:spPr>
          <a:xfrm>
            <a:off x="8672167" y="1944456"/>
            <a:ext cx="48248" cy="49014"/>
          </a:xfrm>
          <a:custGeom>
            <a:avLst/>
            <a:gdLst>
              <a:gd name="connsiteX0" fmla="*/ 15002 w 30003"/>
              <a:gd name="connsiteY0" fmla="*/ 30480 h 30479"/>
              <a:gd name="connsiteX1" fmla="*/ 15002 w 30003"/>
              <a:gd name="connsiteY1" fmla="*/ 0 h 30479"/>
              <a:gd name="connsiteX2" fmla="*/ 15002 w 30003"/>
              <a:gd name="connsiteY2" fmla="*/ 30480 h 30479"/>
              <a:gd name="connsiteX3" fmla="*/ 15002 w 30003"/>
              <a:gd name="connsiteY3" fmla="*/ 30480 h 30479"/>
            </a:gdLst>
            <a:ahLst/>
            <a:cxnLst>
              <a:cxn ang="0">
                <a:pos x="connsiteX0" y="connsiteY0"/>
              </a:cxn>
              <a:cxn ang="0">
                <a:pos x="connsiteX1" y="connsiteY1"/>
              </a:cxn>
              <a:cxn ang="0">
                <a:pos x="connsiteX2" y="connsiteY2"/>
              </a:cxn>
              <a:cxn ang="0">
                <a:pos x="connsiteX3" y="connsiteY3"/>
              </a:cxn>
            </a:cxnLst>
            <a:rect l="l" t="t" r="r" b="b"/>
            <a:pathLst>
              <a:path w="30003" h="30479">
                <a:moveTo>
                  <a:pt x="15002" y="30480"/>
                </a:moveTo>
                <a:cubicBezTo>
                  <a:pt x="35004" y="30480"/>
                  <a:pt x="35004" y="0"/>
                  <a:pt x="15002" y="0"/>
                </a:cubicBezTo>
                <a:cubicBezTo>
                  <a:pt x="-5001" y="0"/>
                  <a:pt x="-5001" y="30480"/>
                  <a:pt x="15002" y="30480"/>
                </a:cubicBezTo>
                <a:lnTo>
                  <a:pt x="15002" y="30480"/>
                </a:lnTo>
                <a:close/>
              </a:path>
            </a:pathLst>
          </a:custGeom>
          <a:solidFill>
            <a:srgbClr val="FFFFFF"/>
          </a:solidFill>
          <a:ln w="9525" cap="flat">
            <a:noFill/>
            <a:prstDash val="solid"/>
            <a:miter/>
          </a:ln>
        </p:spPr>
        <p:txBody>
          <a:bodyPr rtlCol="0" anchor="ctr"/>
          <a:lstStyle/>
          <a:p>
            <a:endParaRPr lang="en-US" sz="1800"/>
          </a:p>
        </p:txBody>
      </p:sp>
      <p:sp>
        <p:nvSpPr>
          <p:cNvPr id="63" name="PHẠM DUYÊN 27 - 9Slide.vn">
            <a:extLst>
              <a:ext uri="{FF2B5EF4-FFF2-40B4-BE49-F238E27FC236}">
                <a16:creationId xmlns:a16="http://schemas.microsoft.com/office/drawing/2014/main" id="{126CA3FB-CAE5-50A0-1367-B7D6D4B4CA3A}"/>
              </a:ext>
            </a:extLst>
          </p:cNvPr>
          <p:cNvSpPr/>
          <p:nvPr userDrawn="1"/>
        </p:nvSpPr>
        <p:spPr>
          <a:xfrm>
            <a:off x="9720283" y="1966694"/>
            <a:ext cx="48248" cy="49014"/>
          </a:xfrm>
          <a:custGeom>
            <a:avLst/>
            <a:gdLst>
              <a:gd name="connsiteX0" fmla="*/ 15002 w 30003"/>
              <a:gd name="connsiteY0" fmla="*/ 30480 h 30479"/>
              <a:gd name="connsiteX1" fmla="*/ 15002 w 30003"/>
              <a:gd name="connsiteY1" fmla="*/ 0 h 30479"/>
              <a:gd name="connsiteX2" fmla="*/ 15002 w 30003"/>
              <a:gd name="connsiteY2" fmla="*/ 30480 h 30479"/>
              <a:gd name="connsiteX3" fmla="*/ 15002 w 30003"/>
              <a:gd name="connsiteY3" fmla="*/ 30480 h 30479"/>
            </a:gdLst>
            <a:ahLst/>
            <a:cxnLst>
              <a:cxn ang="0">
                <a:pos x="connsiteX0" y="connsiteY0"/>
              </a:cxn>
              <a:cxn ang="0">
                <a:pos x="connsiteX1" y="connsiteY1"/>
              </a:cxn>
              <a:cxn ang="0">
                <a:pos x="connsiteX2" y="connsiteY2"/>
              </a:cxn>
              <a:cxn ang="0">
                <a:pos x="connsiteX3" y="connsiteY3"/>
              </a:cxn>
            </a:cxnLst>
            <a:rect l="l" t="t" r="r" b="b"/>
            <a:pathLst>
              <a:path w="30003" h="30479">
                <a:moveTo>
                  <a:pt x="15002" y="30480"/>
                </a:moveTo>
                <a:cubicBezTo>
                  <a:pt x="35004" y="30480"/>
                  <a:pt x="35004" y="0"/>
                  <a:pt x="15002" y="0"/>
                </a:cubicBezTo>
                <a:cubicBezTo>
                  <a:pt x="-5001" y="0"/>
                  <a:pt x="-5001" y="30480"/>
                  <a:pt x="15002" y="30480"/>
                </a:cubicBezTo>
                <a:lnTo>
                  <a:pt x="15002" y="30480"/>
                </a:lnTo>
                <a:close/>
              </a:path>
            </a:pathLst>
          </a:custGeom>
          <a:solidFill>
            <a:srgbClr val="FFFFFF"/>
          </a:solidFill>
          <a:ln w="9525" cap="flat">
            <a:noFill/>
            <a:prstDash val="solid"/>
            <a:miter/>
          </a:ln>
        </p:spPr>
        <p:txBody>
          <a:bodyPr rtlCol="0" anchor="ctr"/>
          <a:lstStyle/>
          <a:p>
            <a:endParaRPr lang="en-US" sz="1800"/>
          </a:p>
        </p:txBody>
      </p:sp>
      <p:sp>
        <p:nvSpPr>
          <p:cNvPr id="64" name="PHẠM DUYÊN 28 - 9Slide.vn">
            <a:extLst>
              <a:ext uri="{FF2B5EF4-FFF2-40B4-BE49-F238E27FC236}">
                <a16:creationId xmlns:a16="http://schemas.microsoft.com/office/drawing/2014/main" id="{F1496483-2093-35F1-1812-9286A0FF0453}"/>
              </a:ext>
            </a:extLst>
          </p:cNvPr>
          <p:cNvSpPr/>
          <p:nvPr userDrawn="1"/>
        </p:nvSpPr>
        <p:spPr>
          <a:xfrm>
            <a:off x="9196595" y="365614"/>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65" name="PHẠM DUYÊN 29 - 9Slide.vn">
            <a:extLst>
              <a:ext uri="{FF2B5EF4-FFF2-40B4-BE49-F238E27FC236}">
                <a16:creationId xmlns:a16="http://schemas.microsoft.com/office/drawing/2014/main" id="{4A966F7E-D0AC-D31B-1F3C-29851D586A51}"/>
              </a:ext>
            </a:extLst>
          </p:cNvPr>
          <p:cNvSpPr/>
          <p:nvPr userDrawn="1"/>
        </p:nvSpPr>
        <p:spPr>
          <a:xfrm>
            <a:off x="9217720" y="340312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66" name="PHẠM DUYÊN 30 - 9Slide.vn">
            <a:extLst>
              <a:ext uri="{FF2B5EF4-FFF2-40B4-BE49-F238E27FC236}">
                <a16:creationId xmlns:a16="http://schemas.microsoft.com/office/drawing/2014/main" id="{C437234A-8AA2-6639-FC31-795C50B92121}"/>
              </a:ext>
            </a:extLst>
          </p:cNvPr>
          <p:cNvSpPr/>
          <p:nvPr userDrawn="1"/>
        </p:nvSpPr>
        <p:spPr>
          <a:xfrm>
            <a:off x="9109500" y="1496655"/>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E6C293"/>
          </a:solidFill>
          <a:ln w="9525" cap="flat">
            <a:noFill/>
            <a:prstDash val="solid"/>
            <a:miter/>
          </a:ln>
        </p:spPr>
        <p:txBody>
          <a:bodyPr rtlCol="0" anchor="ctr"/>
          <a:lstStyle/>
          <a:p>
            <a:endParaRPr lang="en-US" sz="1800"/>
          </a:p>
        </p:txBody>
      </p:sp>
      <p:sp>
        <p:nvSpPr>
          <p:cNvPr id="67" name="PHẠM DUYÊN 31 - 9Slide.vn">
            <a:extLst>
              <a:ext uri="{FF2B5EF4-FFF2-40B4-BE49-F238E27FC236}">
                <a16:creationId xmlns:a16="http://schemas.microsoft.com/office/drawing/2014/main" id="{12CB277F-ABFD-1C23-F86C-5ADCC66021A9}"/>
              </a:ext>
            </a:extLst>
          </p:cNvPr>
          <p:cNvSpPr/>
          <p:nvPr userDrawn="1"/>
        </p:nvSpPr>
        <p:spPr>
          <a:xfrm>
            <a:off x="9410443" y="874013"/>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68" name="PHẠM DUYÊN 32 - 9Slide.vn">
            <a:extLst>
              <a:ext uri="{FF2B5EF4-FFF2-40B4-BE49-F238E27FC236}">
                <a16:creationId xmlns:a16="http://schemas.microsoft.com/office/drawing/2014/main" id="{F52C971D-4CCB-7556-D1DD-4E1B91E21291}"/>
              </a:ext>
            </a:extLst>
          </p:cNvPr>
          <p:cNvSpPr/>
          <p:nvPr userDrawn="1"/>
        </p:nvSpPr>
        <p:spPr>
          <a:xfrm>
            <a:off x="9786993" y="2860539"/>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69" name="PHẠM DUYÊN 33 - 9Slide.vn">
            <a:extLst>
              <a:ext uri="{FF2B5EF4-FFF2-40B4-BE49-F238E27FC236}">
                <a16:creationId xmlns:a16="http://schemas.microsoft.com/office/drawing/2014/main" id="{5D31B552-B437-CB72-EAB2-4A3AEA661367}"/>
              </a:ext>
            </a:extLst>
          </p:cNvPr>
          <p:cNvSpPr/>
          <p:nvPr userDrawn="1"/>
        </p:nvSpPr>
        <p:spPr>
          <a:xfrm>
            <a:off x="8461654" y="439646"/>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70" name="PHẠM DUYÊN 34 - 9Slide.vn">
            <a:extLst>
              <a:ext uri="{FF2B5EF4-FFF2-40B4-BE49-F238E27FC236}">
                <a16:creationId xmlns:a16="http://schemas.microsoft.com/office/drawing/2014/main" id="{A6D373BD-D5F6-5AD3-0952-6A75CC6F6E43}"/>
              </a:ext>
            </a:extLst>
          </p:cNvPr>
          <p:cNvGrpSpPr/>
          <p:nvPr userDrawn="1"/>
        </p:nvGrpSpPr>
        <p:grpSpPr>
          <a:xfrm>
            <a:off x="5699585" y="5522800"/>
            <a:ext cx="263457" cy="263457"/>
            <a:chOff x="6532244" y="1945004"/>
            <a:chExt cx="163830" cy="163830"/>
          </a:xfrm>
          <a:solidFill>
            <a:srgbClr val="E6C293"/>
          </a:solidFill>
        </p:grpSpPr>
        <p:sp>
          <p:nvSpPr>
            <p:cNvPr id="71" name="Freeform: Shape 70">
              <a:extLst>
                <a:ext uri="{FF2B5EF4-FFF2-40B4-BE49-F238E27FC236}">
                  <a16:creationId xmlns:a16="http://schemas.microsoft.com/office/drawing/2014/main" id="{DB699253-A5E6-C7E0-A185-076018168A51}"/>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72" name="Freeform: Shape 71">
              <a:extLst>
                <a:ext uri="{FF2B5EF4-FFF2-40B4-BE49-F238E27FC236}">
                  <a16:creationId xmlns:a16="http://schemas.microsoft.com/office/drawing/2014/main" id="{1047CEB3-A0EF-F1BD-5486-16F0AAA4E142}"/>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73" name="PHẠM DUYÊN 35 - 9Slide.vn">
            <a:extLst>
              <a:ext uri="{FF2B5EF4-FFF2-40B4-BE49-F238E27FC236}">
                <a16:creationId xmlns:a16="http://schemas.microsoft.com/office/drawing/2014/main" id="{8247FAE8-0F98-35CD-20BF-6C3FE9A9BD36}"/>
              </a:ext>
            </a:extLst>
          </p:cNvPr>
          <p:cNvGrpSpPr/>
          <p:nvPr userDrawn="1"/>
        </p:nvGrpSpPr>
        <p:grpSpPr>
          <a:xfrm>
            <a:off x="7671710" y="6326912"/>
            <a:ext cx="153172" cy="153172"/>
            <a:chOff x="6885622" y="2824162"/>
            <a:chExt cx="95250" cy="95250"/>
          </a:xfrm>
          <a:solidFill>
            <a:srgbClr val="E6C293"/>
          </a:solidFill>
        </p:grpSpPr>
        <p:sp>
          <p:nvSpPr>
            <p:cNvPr id="74" name="Freeform: Shape 73">
              <a:extLst>
                <a:ext uri="{FF2B5EF4-FFF2-40B4-BE49-F238E27FC236}">
                  <a16:creationId xmlns:a16="http://schemas.microsoft.com/office/drawing/2014/main" id="{747BF387-BE89-DF38-1FEE-D737B7C1AB5D}"/>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75" name="Freeform: Shape 74">
              <a:extLst>
                <a:ext uri="{FF2B5EF4-FFF2-40B4-BE49-F238E27FC236}">
                  <a16:creationId xmlns:a16="http://schemas.microsoft.com/office/drawing/2014/main" id="{D878432A-D7A7-E4E4-54A6-8AE8993D41C0}"/>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76" name="PHẠM DUYÊN 36 - 9Slide.vn">
            <a:extLst>
              <a:ext uri="{FF2B5EF4-FFF2-40B4-BE49-F238E27FC236}">
                <a16:creationId xmlns:a16="http://schemas.microsoft.com/office/drawing/2014/main" id="{EADE383B-F31A-7C88-2B18-2A35027CB28B}"/>
              </a:ext>
            </a:extLst>
          </p:cNvPr>
          <p:cNvSpPr/>
          <p:nvPr userDrawn="1"/>
        </p:nvSpPr>
        <p:spPr>
          <a:xfrm>
            <a:off x="8546375" y="56646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77" name="PHẠM DUYÊN 37 - 9Slide.vn">
            <a:extLst>
              <a:ext uri="{FF2B5EF4-FFF2-40B4-BE49-F238E27FC236}">
                <a16:creationId xmlns:a16="http://schemas.microsoft.com/office/drawing/2014/main" id="{0CA60D09-C147-0990-1A82-AA0A319EC092}"/>
              </a:ext>
            </a:extLst>
          </p:cNvPr>
          <p:cNvSpPr/>
          <p:nvPr userDrawn="1"/>
        </p:nvSpPr>
        <p:spPr>
          <a:xfrm>
            <a:off x="8760223" y="61730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78" name="PHẠM DUYÊN 38 - 9Slide.vn">
            <a:extLst>
              <a:ext uri="{FF2B5EF4-FFF2-40B4-BE49-F238E27FC236}">
                <a16:creationId xmlns:a16="http://schemas.microsoft.com/office/drawing/2014/main" id="{807E9ABB-24A4-AA28-FF66-5F93C749C2CA}"/>
              </a:ext>
            </a:extLst>
          </p:cNvPr>
          <p:cNvSpPr/>
          <p:nvPr userDrawn="1"/>
        </p:nvSpPr>
        <p:spPr>
          <a:xfrm>
            <a:off x="7811434" y="573865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79" name="PHẠM DUYÊN 39 - 9Slide.vn">
            <a:extLst>
              <a:ext uri="{FF2B5EF4-FFF2-40B4-BE49-F238E27FC236}">
                <a16:creationId xmlns:a16="http://schemas.microsoft.com/office/drawing/2014/main" id="{E8449CD8-89D1-D529-0A91-9922FA8600C1}"/>
              </a:ext>
            </a:extLst>
          </p:cNvPr>
          <p:cNvGrpSpPr/>
          <p:nvPr userDrawn="1"/>
        </p:nvGrpSpPr>
        <p:grpSpPr>
          <a:xfrm>
            <a:off x="3890875" y="6319212"/>
            <a:ext cx="153172" cy="153172"/>
            <a:chOff x="6885622" y="2824162"/>
            <a:chExt cx="95250" cy="95250"/>
          </a:xfrm>
          <a:solidFill>
            <a:srgbClr val="E6C293"/>
          </a:solidFill>
        </p:grpSpPr>
        <p:sp>
          <p:nvSpPr>
            <p:cNvPr id="80" name="Freeform: Shape 79">
              <a:extLst>
                <a:ext uri="{FF2B5EF4-FFF2-40B4-BE49-F238E27FC236}">
                  <a16:creationId xmlns:a16="http://schemas.microsoft.com/office/drawing/2014/main" id="{D30B8BC7-E55F-0E8B-5E18-6F00D499723C}"/>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81" name="Freeform: Shape 80">
              <a:extLst>
                <a:ext uri="{FF2B5EF4-FFF2-40B4-BE49-F238E27FC236}">
                  <a16:creationId xmlns:a16="http://schemas.microsoft.com/office/drawing/2014/main" id="{00705CFE-3A89-50D8-3E2E-064B0CE3BF5E}"/>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82" name="PHẠM DUYÊN 40 - 9Slide.vn">
            <a:extLst>
              <a:ext uri="{FF2B5EF4-FFF2-40B4-BE49-F238E27FC236}">
                <a16:creationId xmlns:a16="http://schemas.microsoft.com/office/drawing/2014/main" id="{B003B339-8F57-E2F3-F66B-0CEEAF005E38}"/>
              </a:ext>
            </a:extLst>
          </p:cNvPr>
          <p:cNvSpPr/>
          <p:nvPr userDrawn="1"/>
        </p:nvSpPr>
        <p:spPr>
          <a:xfrm>
            <a:off x="4765540" y="565692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83" name="PHẠM DUYÊN 41 - 9Slide.vn">
            <a:extLst>
              <a:ext uri="{FF2B5EF4-FFF2-40B4-BE49-F238E27FC236}">
                <a16:creationId xmlns:a16="http://schemas.microsoft.com/office/drawing/2014/main" id="{09A8402F-75B4-B9FE-BC76-5158977D6E6F}"/>
              </a:ext>
            </a:extLst>
          </p:cNvPr>
          <p:cNvSpPr/>
          <p:nvPr userDrawn="1"/>
        </p:nvSpPr>
        <p:spPr>
          <a:xfrm>
            <a:off x="4979388" y="616532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84" name="PHẠM DUYÊN 42 - 9Slide.vn">
            <a:extLst>
              <a:ext uri="{FF2B5EF4-FFF2-40B4-BE49-F238E27FC236}">
                <a16:creationId xmlns:a16="http://schemas.microsoft.com/office/drawing/2014/main" id="{E1CF8995-2AA1-B240-F73D-5EC7493D8B1F}"/>
              </a:ext>
            </a:extLst>
          </p:cNvPr>
          <p:cNvSpPr/>
          <p:nvPr userDrawn="1"/>
        </p:nvSpPr>
        <p:spPr>
          <a:xfrm>
            <a:off x="4857650" y="5918456"/>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85" name="PHẠM DUYÊN 43 - 9Slide.vn">
            <a:extLst>
              <a:ext uri="{FF2B5EF4-FFF2-40B4-BE49-F238E27FC236}">
                <a16:creationId xmlns:a16="http://schemas.microsoft.com/office/drawing/2014/main" id="{C0A22677-C107-D9B4-99C1-4E043E36409D}"/>
              </a:ext>
            </a:extLst>
          </p:cNvPr>
          <p:cNvGrpSpPr/>
          <p:nvPr userDrawn="1"/>
        </p:nvGrpSpPr>
        <p:grpSpPr>
          <a:xfrm>
            <a:off x="1961589" y="153211"/>
            <a:ext cx="263457" cy="263457"/>
            <a:chOff x="6532244" y="1945004"/>
            <a:chExt cx="163830" cy="163830"/>
          </a:xfrm>
          <a:solidFill>
            <a:srgbClr val="E6C293"/>
          </a:solidFill>
        </p:grpSpPr>
        <p:sp>
          <p:nvSpPr>
            <p:cNvPr id="86" name="Freeform: Shape 85">
              <a:extLst>
                <a:ext uri="{FF2B5EF4-FFF2-40B4-BE49-F238E27FC236}">
                  <a16:creationId xmlns:a16="http://schemas.microsoft.com/office/drawing/2014/main" id="{CE5AF592-1858-A480-2B21-D803CF9BF1DB}"/>
                </a:ext>
              </a:extLst>
            </p:cNvPr>
            <p:cNvSpPr/>
            <p:nvPr/>
          </p:nvSpPr>
          <p:spPr>
            <a:xfrm>
              <a:off x="6597967" y="1945004"/>
              <a:ext cx="34289" cy="163830"/>
            </a:xfrm>
            <a:custGeom>
              <a:avLst/>
              <a:gdLst>
                <a:gd name="connsiteX0" fmla="*/ 17145 w 34289"/>
                <a:gd name="connsiteY0" fmla="*/ 0 h 163830"/>
                <a:gd name="connsiteX1" fmla="*/ 30480 w 34289"/>
                <a:gd name="connsiteY1" fmla="*/ 40958 h 163830"/>
                <a:gd name="connsiteX2" fmla="*/ 34290 w 34289"/>
                <a:gd name="connsiteY2" fmla="*/ 81915 h 163830"/>
                <a:gd name="connsiteX3" fmla="*/ 30480 w 34289"/>
                <a:gd name="connsiteY3" fmla="*/ 122873 h 163830"/>
                <a:gd name="connsiteX4" fmla="*/ 17145 w 34289"/>
                <a:gd name="connsiteY4" fmla="*/ 163830 h 163830"/>
                <a:gd name="connsiteX5" fmla="*/ 3810 w 34289"/>
                <a:gd name="connsiteY5" fmla="*/ 122873 h 163830"/>
                <a:gd name="connsiteX6" fmla="*/ 0 w 34289"/>
                <a:gd name="connsiteY6" fmla="*/ 81915 h 163830"/>
                <a:gd name="connsiteX7" fmla="*/ 3810 w 34289"/>
                <a:gd name="connsiteY7" fmla="*/ 40958 h 163830"/>
                <a:gd name="connsiteX8" fmla="*/ 17145 w 34289"/>
                <a:gd name="connsiteY8" fmla="*/ 0 h 16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163830">
                  <a:moveTo>
                    <a:pt x="17145" y="0"/>
                  </a:moveTo>
                  <a:cubicBezTo>
                    <a:pt x="24765" y="13335"/>
                    <a:pt x="27622" y="26670"/>
                    <a:pt x="30480" y="40958"/>
                  </a:cubicBezTo>
                  <a:cubicBezTo>
                    <a:pt x="33338" y="54293"/>
                    <a:pt x="34290" y="67628"/>
                    <a:pt x="34290" y="81915"/>
                  </a:cubicBezTo>
                  <a:cubicBezTo>
                    <a:pt x="34290" y="95250"/>
                    <a:pt x="33338" y="108585"/>
                    <a:pt x="30480" y="122873"/>
                  </a:cubicBezTo>
                  <a:cubicBezTo>
                    <a:pt x="27622" y="136208"/>
                    <a:pt x="23813" y="149543"/>
                    <a:pt x="17145" y="163830"/>
                  </a:cubicBezTo>
                  <a:cubicBezTo>
                    <a:pt x="9525" y="150495"/>
                    <a:pt x="5715" y="137160"/>
                    <a:pt x="3810" y="122873"/>
                  </a:cubicBezTo>
                  <a:cubicBezTo>
                    <a:pt x="952" y="109538"/>
                    <a:pt x="0" y="96203"/>
                    <a:pt x="0" y="81915"/>
                  </a:cubicBezTo>
                  <a:cubicBezTo>
                    <a:pt x="0" y="68580"/>
                    <a:pt x="952" y="55245"/>
                    <a:pt x="3810" y="40958"/>
                  </a:cubicBezTo>
                  <a:cubicBezTo>
                    <a:pt x="6667" y="26670"/>
                    <a:pt x="10477" y="13335"/>
                    <a:pt x="17145" y="0"/>
                  </a:cubicBezTo>
                  <a:close/>
                </a:path>
              </a:pathLst>
            </a:custGeom>
            <a:solidFill>
              <a:srgbClr val="E6C293"/>
            </a:solidFill>
            <a:ln w="9525" cap="flat">
              <a:noFill/>
              <a:prstDash val="solid"/>
              <a:miter/>
            </a:ln>
          </p:spPr>
          <p:txBody>
            <a:bodyPr rtlCol="0" anchor="ctr"/>
            <a:lstStyle/>
            <a:p>
              <a:endParaRPr lang="en-US" sz="1800"/>
            </a:p>
          </p:txBody>
        </p:sp>
        <p:sp>
          <p:nvSpPr>
            <p:cNvPr id="87" name="Freeform: Shape 86">
              <a:extLst>
                <a:ext uri="{FF2B5EF4-FFF2-40B4-BE49-F238E27FC236}">
                  <a16:creationId xmlns:a16="http://schemas.microsoft.com/office/drawing/2014/main" id="{10CE397F-6542-9C26-3A2E-03798AB8EC39}"/>
                </a:ext>
              </a:extLst>
            </p:cNvPr>
            <p:cNvSpPr/>
            <p:nvPr/>
          </p:nvSpPr>
          <p:spPr>
            <a:xfrm>
              <a:off x="6532244" y="2008822"/>
              <a:ext cx="163830" cy="34289"/>
            </a:xfrm>
            <a:custGeom>
              <a:avLst/>
              <a:gdLst>
                <a:gd name="connsiteX0" fmla="*/ 163830 w 163830"/>
                <a:gd name="connsiteY0" fmla="*/ 17145 h 34289"/>
                <a:gd name="connsiteX1" fmla="*/ 122873 w 163830"/>
                <a:gd name="connsiteY1" fmla="*/ 30480 h 34289"/>
                <a:gd name="connsiteX2" fmla="*/ 81915 w 163830"/>
                <a:gd name="connsiteY2" fmla="*/ 34290 h 34289"/>
                <a:gd name="connsiteX3" fmla="*/ 40958 w 163830"/>
                <a:gd name="connsiteY3" fmla="*/ 30480 h 34289"/>
                <a:gd name="connsiteX4" fmla="*/ 0 w 163830"/>
                <a:gd name="connsiteY4" fmla="*/ 17145 h 34289"/>
                <a:gd name="connsiteX5" fmla="*/ 40958 w 163830"/>
                <a:gd name="connsiteY5" fmla="*/ 3810 h 34289"/>
                <a:gd name="connsiteX6" fmla="*/ 81915 w 163830"/>
                <a:gd name="connsiteY6" fmla="*/ 0 h 34289"/>
                <a:gd name="connsiteX7" fmla="*/ 122873 w 163830"/>
                <a:gd name="connsiteY7" fmla="*/ 3810 h 34289"/>
                <a:gd name="connsiteX8" fmla="*/ 163830 w 163830"/>
                <a:gd name="connsiteY8"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34289">
                  <a:moveTo>
                    <a:pt x="163830" y="17145"/>
                  </a:moveTo>
                  <a:cubicBezTo>
                    <a:pt x="150495" y="24765"/>
                    <a:pt x="137160" y="27623"/>
                    <a:pt x="122873" y="30480"/>
                  </a:cubicBezTo>
                  <a:cubicBezTo>
                    <a:pt x="109538" y="33338"/>
                    <a:pt x="96203" y="34290"/>
                    <a:pt x="81915" y="34290"/>
                  </a:cubicBezTo>
                  <a:cubicBezTo>
                    <a:pt x="68580" y="34290"/>
                    <a:pt x="55245" y="33338"/>
                    <a:pt x="40958" y="30480"/>
                  </a:cubicBezTo>
                  <a:cubicBezTo>
                    <a:pt x="27623" y="27623"/>
                    <a:pt x="14288" y="23813"/>
                    <a:pt x="0" y="17145"/>
                  </a:cubicBezTo>
                  <a:cubicBezTo>
                    <a:pt x="13335" y="9525"/>
                    <a:pt x="26670" y="5715"/>
                    <a:pt x="40958" y="3810"/>
                  </a:cubicBezTo>
                  <a:cubicBezTo>
                    <a:pt x="54293" y="952"/>
                    <a:pt x="67628" y="0"/>
                    <a:pt x="81915" y="0"/>
                  </a:cubicBezTo>
                  <a:cubicBezTo>
                    <a:pt x="95250" y="0"/>
                    <a:pt x="108585" y="952"/>
                    <a:pt x="122873" y="3810"/>
                  </a:cubicBezTo>
                  <a:cubicBezTo>
                    <a:pt x="137160" y="6667"/>
                    <a:pt x="150495" y="10477"/>
                    <a:pt x="163830" y="17145"/>
                  </a:cubicBezTo>
                  <a:close/>
                </a:path>
              </a:pathLst>
            </a:custGeom>
            <a:solidFill>
              <a:srgbClr val="E6C293"/>
            </a:solidFill>
            <a:ln w="9525" cap="flat">
              <a:noFill/>
              <a:prstDash val="solid"/>
              <a:miter/>
            </a:ln>
          </p:spPr>
          <p:txBody>
            <a:bodyPr rtlCol="0" anchor="ctr"/>
            <a:lstStyle/>
            <a:p>
              <a:endParaRPr lang="en-US" sz="1800"/>
            </a:p>
          </p:txBody>
        </p:sp>
      </p:grpSp>
      <p:grpSp>
        <p:nvGrpSpPr>
          <p:cNvPr id="88" name="PHẠM DUYÊN 44 - 9Slide.vn">
            <a:extLst>
              <a:ext uri="{FF2B5EF4-FFF2-40B4-BE49-F238E27FC236}">
                <a16:creationId xmlns:a16="http://schemas.microsoft.com/office/drawing/2014/main" id="{E2AA9D8A-C8EB-8809-5EAF-CFD0E60731FD}"/>
              </a:ext>
            </a:extLst>
          </p:cNvPr>
          <p:cNvGrpSpPr/>
          <p:nvPr userDrawn="1"/>
        </p:nvGrpSpPr>
        <p:grpSpPr>
          <a:xfrm>
            <a:off x="2511589" y="1525088"/>
            <a:ext cx="153172" cy="153172"/>
            <a:chOff x="6885622" y="2824162"/>
            <a:chExt cx="95250" cy="95250"/>
          </a:xfrm>
          <a:solidFill>
            <a:srgbClr val="E6C293"/>
          </a:solidFill>
        </p:grpSpPr>
        <p:sp>
          <p:nvSpPr>
            <p:cNvPr id="89" name="Freeform: Shape 88">
              <a:extLst>
                <a:ext uri="{FF2B5EF4-FFF2-40B4-BE49-F238E27FC236}">
                  <a16:creationId xmlns:a16="http://schemas.microsoft.com/office/drawing/2014/main" id="{DB226C5D-DD3E-ACB1-4DFA-A5615ED89A3E}"/>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90" name="Freeform: Shape 89">
              <a:extLst>
                <a:ext uri="{FF2B5EF4-FFF2-40B4-BE49-F238E27FC236}">
                  <a16:creationId xmlns:a16="http://schemas.microsoft.com/office/drawing/2014/main" id="{9BCEF2BF-540B-9FCD-E588-40D2D99AD579}"/>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91" name="PHẠM DUYÊN 45 - 9Slide.vn">
            <a:extLst>
              <a:ext uri="{FF2B5EF4-FFF2-40B4-BE49-F238E27FC236}">
                <a16:creationId xmlns:a16="http://schemas.microsoft.com/office/drawing/2014/main" id="{2224AC01-B23A-E24D-706C-CDFBC3582103}"/>
              </a:ext>
            </a:extLst>
          </p:cNvPr>
          <p:cNvSpPr/>
          <p:nvPr userDrawn="1"/>
        </p:nvSpPr>
        <p:spPr>
          <a:xfrm>
            <a:off x="3386254" y="862802"/>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92" name="PHẠM DUYÊN 46 - 9Slide.vn">
            <a:extLst>
              <a:ext uri="{FF2B5EF4-FFF2-40B4-BE49-F238E27FC236}">
                <a16:creationId xmlns:a16="http://schemas.microsoft.com/office/drawing/2014/main" id="{5DD6AF86-FC3D-9BDB-8C25-C60C09D2DBB1}"/>
              </a:ext>
            </a:extLst>
          </p:cNvPr>
          <p:cNvSpPr/>
          <p:nvPr userDrawn="1"/>
        </p:nvSpPr>
        <p:spPr>
          <a:xfrm>
            <a:off x="3600102" y="1371202"/>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93" name="PHẠM DUYÊN 47 - 9Slide.vn">
            <a:extLst>
              <a:ext uri="{FF2B5EF4-FFF2-40B4-BE49-F238E27FC236}">
                <a16:creationId xmlns:a16="http://schemas.microsoft.com/office/drawing/2014/main" id="{F0461930-4E40-8C97-A914-469EB0E09779}"/>
              </a:ext>
            </a:extLst>
          </p:cNvPr>
          <p:cNvSpPr/>
          <p:nvPr userDrawn="1"/>
        </p:nvSpPr>
        <p:spPr>
          <a:xfrm>
            <a:off x="2651313" y="936834"/>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94" name="PHẠM DUYÊN 48 - 9Slide.vn">
            <a:extLst>
              <a:ext uri="{FF2B5EF4-FFF2-40B4-BE49-F238E27FC236}">
                <a16:creationId xmlns:a16="http://schemas.microsoft.com/office/drawing/2014/main" id="{1675FE9A-E9EC-D726-9FE0-834BB0DFE184}"/>
              </a:ext>
            </a:extLst>
          </p:cNvPr>
          <p:cNvGrpSpPr/>
          <p:nvPr userDrawn="1"/>
        </p:nvGrpSpPr>
        <p:grpSpPr>
          <a:xfrm>
            <a:off x="4824919" y="906322"/>
            <a:ext cx="153172" cy="153172"/>
            <a:chOff x="6885622" y="2824162"/>
            <a:chExt cx="95250" cy="95250"/>
          </a:xfrm>
          <a:solidFill>
            <a:srgbClr val="E6C293"/>
          </a:solidFill>
        </p:grpSpPr>
        <p:sp>
          <p:nvSpPr>
            <p:cNvPr id="95" name="Freeform: Shape 94">
              <a:extLst>
                <a:ext uri="{FF2B5EF4-FFF2-40B4-BE49-F238E27FC236}">
                  <a16:creationId xmlns:a16="http://schemas.microsoft.com/office/drawing/2014/main" id="{8D9E360C-2EEE-5A5A-8432-D25542F49FEC}"/>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96" name="Freeform: Shape 95">
              <a:extLst>
                <a:ext uri="{FF2B5EF4-FFF2-40B4-BE49-F238E27FC236}">
                  <a16:creationId xmlns:a16="http://schemas.microsoft.com/office/drawing/2014/main" id="{EAC5CFD9-3A8D-E857-3390-7D53D82A4EA7}"/>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97" name="PHẠM DUYÊN 49 - 9Slide.vn">
            <a:extLst>
              <a:ext uri="{FF2B5EF4-FFF2-40B4-BE49-F238E27FC236}">
                <a16:creationId xmlns:a16="http://schemas.microsoft.com/office/drawing/2014/main" id="{C9E620AC-919A-04B1-4DC5-ED31344A8DD7}"/>
              </a:ext>
            </a:extLst>
          </p:cNvPr>
          <p:cNvSpPr/>
          <p:nvPr userDrawn="1"/>
        </p:nvSpPr>
        <p:spPr>
          <a:xfrm>
            <a:off x="5699584" y="24403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98" name="PHẠM DUYÊN 50 - 9Slide.vn">
            <a:extLst>
              <a:ext uri="{FF2B5EF4-FFF2-40B4-BE49-F238E27FC236}">
                <a16:creationId xmlns:a16="http://schemas.microsoft.com/office/drawing/2014/main" id="{99EEA80B-770E-B465-DF30-577342F16B74}"/>
              </a:ext>
            </a:extLst>
          </p:cNvPr>
          <p:cNvSpPr/>
          <p:nvPr userDrawn="1"/>
        </p:nvSpPr>
        <p:spPr>
          <a:xfrm>
            <a:off x="5913432" y="75243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99" name="PHẠM DUYÊN 51 - 9Slide.vn">
            <a:extLst>
              <a:ext uri="{FF2B5EF4-FFF2-40B4-BE49-F238E27FC236}">
                <a16:creationId xmlns:a16="http://schemas.microsoft.com/office/drawing/2014/main" id="{38924FD1-1D05-6FCE-5FC0-867F6B23A9F2}"/>
              </a:ext>
            </a:extLst>
          </p:cNvPr>
          <p:cNvSpPr/>
          <p:nvPr userDrawn="1"/>
        </p:nvSpPr>
        <p:spPr>
          <a:xfrm>
            <a:off x="4964643" y="31806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00" name="PHẠM DUYÊN 52 - 9Slide.vn">
            <a:extLst>
              <a:ext uri="{FF2B5EF4-FFF2-40B4-BE49-F238E27FC236}">
                <a16:creationId xmlns:a16="http://schemas.microsoft.com/office/drawing/2014/main" id="{98F164B4-0EFE-F5E2-1ADB-C4C2439AF52F}"/>
              </a:ext>
            </a:extLst>
          </p:cNvPr>
          <p:cNvGrpSpPr/>
          <p:nvPr userDrawn="1"/>
        </p:nvGrpSpPr>
        <p:grpSpPr>
          <a:xfrm>
            <a:off x="10787283" y="1581126"/>
            <a:ext cx="153172" cy="153172"/>
            <a:chOff x="6885622" y="2824162"/>
            <a:chExt cx="95250" cy="95250"/>
          </a:xfrm>
          <a:solidFill>
            <a:srgbClr val="E6C293"/>
          </a:solidFill>
        </p:grpSpPr>
        <p:sp>
          <p:nvSpPr>
            <p:cNvPr id="101" name="Freeform: Shape 100">
              <a:extLst>
                <a:ext uri="{FF2B5EF4-FFF2-40B4-BE49-F238E27FC236}">
                  <a16:creationId xmlns:a16="http://schemas.microsoft.com/office/drawing/2014/main" id="{42CB0987-E9F3-095A-47B7-6D067A650F45}"/>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02" name="Freeform: Shape 101">
              <a:extLst>
                <a:ext uri="{FF2B5EF4-FFF2-40B4-BE49-F238E27FC236}">
                  <a16:creationId xmlns:a16="http://schemas.microsoft.com/office/drawing/2014/main" id="{9CD40379-EC29-C461-3165-9F6E7AB64DC8}"/>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03" name="PHẠM DUYÊN 53 - 9Slide.vn">
            <a:extLst>
              <a:ext uri="{FF2B5EF4-FFF2-40B4-BE49-F238E27FC236}">
                <a16:creationId xmlns:a16="http://schemas.microsoft.com/office/drawing/2014/main" id="{910768B3-6D0E-EBFD-5A8E-9434087DC237}"/>
              </a:ext>
            </a:extLst>
          </p:cNvPr>
          <p:cNvSpPr/>
          <p:nvPr userDrawn="1"/>
        </p:nvSpPr>
        <p:spPr>
          <a:xfrm>
            <a:off x="11661948" y="918840"/>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04" name="PHẠM DUYÊN 54 - 9Slide.vn">
            <a:extLst>
              <a:ext uri="{FF2B5EF4-FFF2-40B4-BE49-F238E27FC236}">
                <a16:creationId xmlns:a16="http://schemas.microsoft.com/office/drawing/2014/main" id="{819163A9-7263-1FD3-1260-F1F2B4B2AA33}"/>
              </a:ext>
            </a:extLst>
          </p:cNvPr>
          <p:cNvSpPr/>
          <p:nvPr userDrawn="1"/>
        </p:nvSpPr>
        <p:spPr>
          <a:xfrm>
            <a:off x="11875796" y="1427240"/>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05" name="PHẠM DUYÊN 55 - 9Slide.vn">
            <a:extLst>
              <a:ext uri="{FF2B5EF4-FFF2-40B4-BE49-F238E27FC236}">
                <a16:creationId xmlns:a16="http://schemas.microsoft.com/office/drawing/2014/main" id="{B987C5EF-D7ED-989A-A8B2-AE2040C4B5B5}"/>
              </a:ext>
            </a:extLst>
          </p:cNvPr>
          <p:cNvSpPr/>
          <p:nvPr userDrawn="1"/>
        </p:nvSpPr>
        <p:spPr>
          <a:xfrm>
            <a:off x="10927007" y="992872"/>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06" name="PHẠM DUYÊN 56 - 9Slide.vn">
            <a:extLst>
              <a:ext uri="{FF2B5EF4-FFF2-40B4-BE49-F238E27FC236}">
                <a16:creationId xmlns:a16="http://schemas.microsoft.com/office/drawing/2014/main" id="{C1FD8134-F95A-F0AD-6677-2B8A24939B19}"/>
              </a:ext>
            </a:extLst>
          </p:cNvPr>
          <p:cNvGrpSpPr/>
          <p:nvPr userDrawn="1"/>
        </p:nvGrpSpPr>
        <p:grpSpPr>
          <a:xfrm>
            <a:off x="6049335" y="6682822"/>
            <a:ext cx="153172" cy="153172"/>
            <a:chOff x="6885622" y="2824162"/>
            <a:chExt cx="95250" cy="95250"/>
          </a:xfrm>
          <a:solidFill>
            <a:srgbClr val="E6C293"/>
          </a:solidFill>
        </p:grpSpPr>
        <p:sp>
          <p:nvSpPr>
            <p:cNvPr id="107" name="Freeform: Shape 106">
              <a:extLst>
                <a:ext uri="{FF2B5EF4-FFF2-40B4-BE49-F238E27FC236}">
                  <a16:creationId xmlns:a16="http://schemas.microsoft.com/office/drawing/2014/main" id="{7BB74FA5-A0F0-BE39-FFE1-E884FA4CB766}"/>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08" name="Freeform: Shape 107">
              <a:extLst>
                <a:ext uri="{FF2B5EF4-FFF2-40B4-BE49-F238E27FC236}">
                  <a16:creationId xmlns:a16="http://schemas.microsoft.com/office/drawing/2014/main" id="{1D1A4282-7C80-A458-DA3C-60488C9F75E5}"/>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09" name="PHẠM DUYÊN 57 - 9Slide.vn">
            <a:extLst>
              <a:ext uri="{FF2B5EF4-FFF2-40B4-BE49-F238E27FC236}">
                <a16:creationId xmlns:a16="http://schemas.microsoft.com/office/drawing/2014/main" id="{BEDF01EA-E9E8-4DE0-7521-912EA0FA7D7E}"/>
              </a:ext>
            </a:extLst>
          </p:cNvPr>
          <p:cNvSpPr/>
          <p:nvPr userDrawn="1"/>
        </p:nvSpPr>
        <p:spPr>
          <a:xfrm>
            <a:off x="6924000" y="6020536"/>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10" name="PHẠM DUYÊN 58 - 9Slide.vn">
            <a:extLst>
              <a:ext uri="{FF2B5EF4-FFF2-40B4-BE49-F238E27FC236}">
                <a16:creationId xmlns:a16="http://schemas.microsoft.com/office/drawing/2014/main" id="{6D606CFC-7683-6475-11D9-A36003906F43}"/>
              </a:ext>
            </a:extLst>
          </p:cNvPr>
          <p:cNvSpPr/>
          <p:nvPr userDrawn="1"/>
        </p:nvSpPr>
        <p:spPr>
          <a:xfrm>
            <a:off x="7137848" y="6528936"/>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11" name="PHẠM DUYÊN 59 - 9Slide.vn">
            <a:extLst>
              <a:ext uri="{FF2B5EF4-FFF2-40B4-BE49-F238E27FC236}">
                <a16:creationId xmlns:a16="http://schemas.microsoft.com/office/drawing/2014/main" id="{88AFEDA1-9461-21AE-8DE7-918454FF6ADC}"/>
              </a:ext>
            </a:extLst>
          </p:cNvPr>
          <p:cNvSpPr/>
          <p:nvPr userDrawn="1"/>
        </p:nvSpPr>
        <p:spPr>
          <a:xfrm>
            <a:off x="6189059" y="6094568"/>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grpSp>
        <p:nvGrpSpPr>
          <p:cNvPr id="112" name="PHẠM DUYÊN 60 - 9Slide.vn">
            <a:extLst>
              <a:ext uri="{FF2B5EF4-FFF2-40B4-BE49-F238E27FC236}">
                <a16:creationId xmlns:a16="http://schemas.microsoft.com/office/drawing/2014/main" id="{DA2F27B5-28CE-4049-7FED-911BF7714C18}"/>
              </a:ext>
            </a:extLst>
          </p:cNvPr>
          <p:cNvGrpSpPr/>
          <p:nvPr userDrawn="1"/>
        </p:nvGrpSpPr>
        <p:grpSpPr>
          <a:xfrm>
            <a:off x="1006027" y="6718384"/>
            <a:ext cx="153172" cy="153172"/>
            <a:chOff x="6885622" y="2824162"/>
            <a:chExt cx="95250" cy="95250"/>
          </a:xfrm>
          <a:solidFill>
            <a:srgbClr val="E6C293"/>
          </a:solidFill>
        </p:grpSpPr>
        <p:sp>
          <p:nvSpPr>
            <p:cNvPr id="113" name="Freeform: Shape 112">
              <a:extLst>
                <a:ext uri="{FF2B5EF4-FFF2-40B4-BE49-F238E27FC236}">
                  <a16:creationId xmlns:a16="http://schemas.microsoft.com/office/drawing/2014/main" id="{DBA03A84-1885-88B9-C685-280D79E9CEC8}"/>
                </a:ext>
              </a:extLst>
            </p:cNvPr>
            <p:cNvSpPr/>
            <p:nvPr/>
          </p:nvSpPr>
          <p:spPr>
            <a:xfrm>
              <a:off x="6924675" y="2824162"/>
              <a:ext cx="19050" cy="95250"/>
            </a:xfrm>
            <a:custGeom>
              <a:avLst/>
              <a:gdLst>
                <a:gd name="connsiteX0" fmla="*/ 9525 w 19050"/>
                <a:gd name="connsiteY0" fmla="*/ 0 h 95250"/>
                <a:gd name="connsiteX1" fmla="*/ 17145 w 19050"/>
                <a:gd name="connsiteY1" fmla="*/ 23813 h 95250"/>
                <a:gd name="connsiteX2" fmla="*/ 19050 w 19050"/>
                <a:gd name="connsiteY2" fmla="*/ 47625 h 95250"/>
                <a:gd name="connsiteX3" fmla="*/ 17145 w 19050"/>
                <a:gd name="connsiteY3" fmla="*/ 71438 h 95250"/>
                <a:gd name="connsiteX4" fmla="*/ 9525 w 19050"/>
                <a:gd name="connsiteY4" fmla="*/ 95250 h 95250"/>
                <a:gd name="connsiteX5" fmla="*/ 1905 w 19050"/>
                <a:gd name="connsiteY5" fmla="*/ 71438 h 95250"/>
                <a:gd name="connsiteX6" fmla="*/ 0 w 19050"/>
                <a:gd name="connsiteY6" fmla="*/ 47625 h 95250"/>
                <a:gd name="connsiteX7" fmla="*/ 1905 w 19050"/>
                <a:gd name="connsiteY7" fmla="*/ 23813 h 95250"/>
                <a:gd name="connsiteX8" fmla="*/ 9525 w 19050"/>
                <a:gd name="connsiteY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95250">
                  <a:moveTo>
                    <a:pt x="9525" y="0"/>
                  </a:moveTo>
                  <a:cubicBezTo>
                    <a:pt x="13335" y="7620"/>
                    <a:pt x="16193" y="16192"/>
                    <a:pt x="17145" y="23813"/>
                  </a:cubicBezTo>
                  <a:cubicBezTo>
                    <a:pt x="19050" y="31433"/>
                    <a:pt x="19050" y="40005"/>
                    <a:pt x="19050" y="47625"/>
                  </a:cubicBezTo>
                  <a:cubicBezTo>
                    <a:pt x="19050" y="55245"/>
                    <a:pt x="18097" y="63817"/>
                    <a:pt x="17145" y="71438"/>
                  </a:cubicBezTo>
                  <a:cubicBezTo>
                    <a:pt x="15240" y="79058"/>
                    <a:pt x="13335" y="87630"/>
                    <a:pt x="9525" y="95250"/>
                  </a:cubicBezTo>
                  <a:cubicBezTo>
                    <a:pt x="5715" y="87630"/>
                    <a:pt x="2857" y="79058"/>
                    <a:pt x="1905" y="71438"/>
                  </a:cubicBezTo>
                  <a:cubicBezTo>
                    <a:pt x="0" y="63817"/>
                    <a:pt x="0" y="55245"/>
                    <a:pt x="0" y="47625"/>
                  </a:cubicBezTo>
                  <a:cubicBezTo>
                    <a:pt x="0" y="40005"/>
                    <a:pt x="953" y="31433"/>
                    <a:pt x="1905" y="23813"/>
                  </a:cubicBezTo>
                  <a:cubicBezTo>
                    <a:pt x="2857" y="15240"/>
                    <a:pt x="4763" y="7620"/>
                    <a:pt x="9525" y="0"/>
                  </a:cubicBezTo>
                  <a:close/>
                </a:path>
              </a:pathLst>
            </a:custGeom>
            <a:solidFill>
              <a:srgbClr val="E6C293"/>
            </a:solidFill>
            <a:ln w="9525" cap="flat">
              <a:noFill/>
              <a:prstDash val="solid"/>
              <a:miter/>
            </a:ln>
          </p:spPr>
          <p:txBody>
            <a:bodyPr rtlCol="0" anchor="ctr"/>
            <a:lstStyle/>
            <a:p>
              <a:endParaRPr lang="en-US" sz="1800"/>
            </a:p>
          </p:txBody>
        </p:sp>
        <p:sp>
          <p:nvSpPr>
            <p:cNvPr id="114" name="Freeform: Shape 113">
              <a:extLst>
                <a:ext uri="{FF2B5EF4-FFF2-40B4-BE49-F238E27FC236}">
                  <a16:creationId xmlns:a16="http://schemas.microsoft.com/office/drawing/2014/main" id="{D25971CE-04FD-8A1F-1092-562D65FF96B4}"/>
                </a:ext>
              </a:extLst>
            </p:cNvPr>
            <p:cNvSpPr/>
            <p:nvPr/>
          </p:nvSpPr>
          <p:spPr>
            <a:xfrm>
              <a:off x="6885622" y="2861309"/>
              <a:ext cx="95250" cy="19050"/>
            </a:xfrm>
            <a:custGeom>
              <a:avLst/>
              <a:gdLst>
                <a:gd name="connsiteX0" fmla="*/ 95250 w 95250"/>
                <a:gd name="connsiteY0" fmla="*/ 9525 h 19050"/>
                <a:gd name="connsiteX1" fmla="*/ 71438 w 95250"/>
                <a:gd name="connsiteY1" fmla="*/ 17145 h 19050"/>
                <a:gd name="connsiteX2" fmla="*/ 47625 w 95250"/>
                <a:gd name="connsiteY2" fmla="*/ 19050 h 19050"/>
                <a:gd name="connsiteX3" fmla="*/ 23813 w 95250"/>
                <a:gd name="connsiteY3" fmla="*/ 17145 h 19050"/>
                <a:gd name="connsiteX4" fmla="*/ 0 w 95250"/>
                <a:gd name="connsiteY4" fmla="*/ 9525 h 19050"/>
                <a:gd name="connsiteX5" fmla="*/ 23813 w 95250"/>
                <a:gd name="connsiteY5" fmla="*/ 1905 h 19050"/>
                <a:gd name="connsiteX6" fmla="*/ 47625 w 95250"/>
                <a:gd name="connsiteY6" fmla="*/ 0 h 19050"/>
                <a:gd name="connsiteX7" fmla="*/ 71438 w 95250"/>
                <a:gd name="connsiteY7" fmla="*/ 1905 h 19050"/>
                <a:gd name="connsiteX8" fmla="*/ 95250 w 95250"/>
                <a:gd name="connsiteY8"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9050">
                  <a:moveTo>
                    <a:pt x="95250" y="9525"/>
                  </a:moveTo>
                  <a:cubicBezTo>
                    <a:pt x="87630" y="13335"/>
                    <a:pt x="79058" y="16193"/>
                    <a:pt x="71438" y="17145"/>
                  </a:cubicBezTo>
                  <a:cubicBezTo>
                    <a:pt x="63818" y="19050"/>
                    <a:pt x="55245" y="19050"/>
                    <a:pt x="47625" y="19050"/>
                  </a:cubicBezTo>
                  <a:cubicBezTo>
                    <a:pt x="40005" y="19050"/>
                    <a:pt x="31433" y="18098"/>
                    <a:pt x="23813" y="17145"/>
                  </a:cubicBezTo>
                  <a:cubicBezTo>
                    <a:pt x="16193" y="15240"/>
                    <a:pt x="7620" y="13335"/>
                    <a:pt x="0" y="9525"/>
                  </a:cubicBezTo>
                  <a:cubicBezTo>
                    <a:pt x="7620" y="5715"/>
                    <a:pt x="16193" y="2858"/>
                    <a:pt x="23813" y="1905"/>
                  </a:cubicBezTo>
                  <a:cubicBezTo>
                    <a:pt x="31433" y="0"/>
                    <a:pt x="40005" y="0"/>
                    <a:pt x="47625" y="0"/>
                  </a:cubicBezTo>
                  <a:cubicBezTo>
                    <a:pt x="55245" y="0"/>
                    <a:pt x="63818" y="953"/>
                    <a:pt x="71438" y="1905"/>
                  </a:cubicBezTo>
                  <a:cubicBezTo>
                    <a:pt x="80010" y="3810"/>
                    <a:pt x="87630" y="5715"/>
                    <a:pt x="95250" y="9525"/>
                  </a:cubicBezTo>
                  <a:close/>
                </a:path>
              </a:pathLst>
            </a:custGeom>
            <a:solidFill>
              <a:srgbClr val="E6C293"/>
            </a:solidFill>
            <a:ln w="9525" cap="flat">
              <a:noFill/>
              <a:prstDash val="solid"/>
              <a:miter/>
            </a:ln>
          </p:spPr>
          <p:txBody>
            <a:bodyPr rtlCol="0" anchor="ctr"/>
            <a:lstStyle/>
            <a:p>
              <a:endParaRPr lang="en-US" sz="1800"/>
            </a:p>
          </p:txBody>
        </p:sp>
      </p:grpSp>
      <p:sp>
        <p:nvSpPr>
          <p:cNvPr id="115" name="PHẠM DUYÊN 61 - 9Slide.vn">
            <a:extLst>
              <a:ext uri="{FF2B5EF4-FFF2-40B4-BE49-F238E27FC236}">
                <a16:creationId xmlns:a16="http://schemas.microsoft.com/office/drawing/2014/main" id="{9BFD43AC-3B31-69FD-5BF8-B54E6A790780}"/>
              </a:ext>
            </a:extLst>
          </p:cNvPr>
          <p:cNvSpPr/>
          <p:nvPr userDrawn="1"/>
        </p:nvSpPr>
        <p:spPr>
          <a:xfrm>
            <a:off x="1880692" y="6056098"/>
            <a:ext cx="47100" cy="49014"/>
          </a:xfrm>
          <a:custGeom>
            <a:avLst/>
            <a:gdLst>
              <a:gd name="connsiteX0" fmla="*/ 14288 w 29289"/>
              <a:gd name="connsiteY0" fmla="*/ 30480 h 30479"/>
              <a:gd name="connsiteX1" fmla="*/ 14288 w 29289"/>
              <a:gd name="connsiteY1" fmla="*/ 0 h 30479"/>
              <a:gd name="connsiteX2" fmla="*/ 14288 w 29289"/>
              <a:gd name="connsiteY2" fmla="*/ 30480 h 30479"/>
              <a:gd name="connsiteX3" fmla="*/ 14288 w 29289"/>
              <a:gd name="connsiteY3" fmla="*/ 30480 h 30479"/>
            </a:gdLst>
            <a:ahLst/>
            <a:cxnLst>
              <a:cxn ang="0">
                <a:pos x="connsiteX0" y="connsiteY0"/>
              </a:cxn>
              <a:cxn ang="0">
                <a:pos x="connsiteX1" y="connsiteY1"/>
              </a:cxn>
              <a:cxn ang="0">
                <a:pos x="connsiteX2" y="connsiteY2"/>
              </a:cxn>
              <a:cxn ang="0">
                <a:pos x="connsiteX3" y="connsiteY3"/>
              </a:cxn>
            </a:cxnLst>
            <a:rect l="l" t="t" r="r" b="b"/>
            <a:pathLst>
              <a:path w="29289" h="30479">
                <a:moveTo>
                  <a:pt x="14288" y="30480"/>
                </a:moveTo>
                <a:cubicBezTo>
                  <a:pt x="34290" y="30480"/>
                  <a:pt x="34290" y="0"/>
                  <a:pt x="14288" y="0"/>
                </a:cubicBezTo>
                <a:cubicBezTo>
                  <a:pt x="-4763" y="0"/>
                  <a:pt x="-4763" y="30480"/>
                  <a:pt x="14288" y="30480"/>
                </a:cubicBezTo>
                <a:lnTo>
                  <a:pt x="14288" y="30480"/>
                </a:lnTo>
                <a:close/>
              </a:path>
            </a:pathLst>
          </a:custGeom>
          <a:solidFill>
            <a:srgbClr val="FFFFFF"/>
          </a:solidFill>
          <a:ln w="9525" cap="flat">
            <a:noFill/>
            <a:prstDash val="solid"/>
            <a:miter/>
          </a:ln>
        </p:spPr>
        <p:txBody>
          <a:bodyPr rtlCol="0" anchor="ctr"/>
          <a:lstStyle/>
          <a:p>
            <a:endParaRPr lang="en-US" sz="1800"/>
          </a:p>
        </p:txBody>
      </p:sp>
      <p:sp>
        <p:nvSpPr>
          <p:cNvPr id="116" name="PHẠM DUYÊN 62 - 9Slide.vn">
            <a:extLst>
              <a:ext uri="{FF2B5EF4-FFF2-40B4-BE49-F238E27FC236}">
                <a16:creationId xmlns:a16="http://schemas.microsoft.com/office/drawing/2014/main" id="{E8793B26-B43B-79A6-EC06-B84C4CD8B6B7}"/>
              </a:ext>
            </a:extLst>
          </p:cNvPr>
          <p:cNvSpPr/>
          <p:nvPr userDrawn="1"/>
        </p:nvSpPr>
        <p:spPr>
          <a:xfrm>
            <a:off x="2094540" y="6564498"/>
            <a:ext cx="94200" cy="98028"/>
          </a:xfrm>
          <a:custGeom>
            <a:avLst/>
            <a:gdLst>
              <a:gd name="connsiteX0" fmla="*/ 29289 w 58578"/>
              <a:gd name="connsiteY0" fmla="*/ 60960 h 60959"/>
              <a:gd name="connsiteX1" fmla="*/ 29289 w 58578"/>
              <a:gd name="connsiteY1" fmla="*/ 0 h 60959"/>
              <a:gd name="connsiteX2" fmla="*/ 29289 w 58578"/>
              <a:gd name="connsiteY2" fmla="*/ 60960 h 60959"/>
              <a:gd name="connsiteX3" fmla="*/ 29289 w 58578"/>
              <a:gd name="connsiteY3" fmla="*/ 60960 h 60959"/>
            </a:gdLst>
            <a:ahLst/>
            <a:cxnLst>
              <a:cxn ang="0">
                <a:pos x="connsiteX0" y="connsiteY0"/>
              </a:cxn>
              <a:cxn ang="0">
                <a:pos x="connsiteX1" y="connsiteY1"/>
              </a:cxn>
              <a:cxn ang="0">
                <a:pos x="connsiteX2" y="connsiteY2"/>
              </a:cxn>
              <a:cxn ang="0">
                <a:pos x="connsiteX3" y="connsiteY3"/>
              </a:cxn>
            </a:cxnLst>
            <a:rect l="l" t="t" r="r" b="b"/>
            <a:pathLst>
              <a:path w="58578" h="60959">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sp>
        <p:nvSpPr>
          <p:cNvPr id="117" name="PHẠM DUYÊN 63 - 9Slide.vn">
            <a:extLst>
              <a:ext uri="{FF2B5EF4-FFF2-40B4-BE49-F238E27FC236}">
                <a16:creationId xmlns:a16="http://schemas.microsoft.com/office/drawing/2014/main" id="{3E7B99BC-EB9A-4CB9-3FEE-2444C8C4D25A}"/>
              </a:ext>
            </a:extLst>
          </p:cNvPr>
          <p:cNvSpPr/>
          <p:nvPr userDrawn="1"/>
        </p:nvSpPr>
        <p:spPr>
          <a:xfrm>
            <a:off x="1145751" y="6130130"/>
            <a:ext cx="94200" cy="98030"/>
          </a:xfrm>
          <a:custGeom>
            <a:avLst/>
            <a:gdLst>
              <a:gd name="connsiteX0" fmla="*/ 29289 w 58578"/>
              <a:gd name="connsiteY0" fmla="*/ 60960 h 60960"/>
              <a:gd name="connsiteX1" fmla="*/ 29289 w 58578"/>
              <a:gd name="connsiteY1" fmla="*/ 0 h 60960"/>
              <a:gd name="connsiteX2" fmla="*/ 29289 w 58578"/>
              <a:gd name="connsiteY2" fmla="*/ 60960 h 60960"/>
              <a:gd name="connsiteX3" fmla="*/ 29289 w 58578"/>
              <a:gd name="connsiteY3" fmla="*/ 60960 h 60960"/>
            </a:gdLst>
            <a:ahLst/>
            <a:cxnLst>
              <a:cxn ang="0">
                <a:pos x="connsiteX0" y="connsiteY0"/>
              </a:cxn>
              <a:cxn ang="0">
                <a:pos x="connsiteX1" y="connsiteY1"/>
              </a:cxn>
              <a:cxn ang="0">
                <a:pos x="connsiteX2" y="connsiteY2"/>
              </a:cxn>
              <a:cxn ang="0">
                <a:pos x="connsiteX3" y="connsiteY3"/>
              </a:cxn>
            </a:cxnLst>
            <a:rect l="l" t="t" r="r" b="b"/>
            <a:pathLst>
              <a:path w="58578" h="60960">
                <a:moveTo>
                  <a:pt x="29289" y="60960"/>
                </a:moveTo>
                <a:cubicBezTo>
                  <a:pt x="68342" y="60960"/>
                  <a:pt x="68342" y="0"/>
                  <a:pt x="29289" y="0"/>
                </a:cubicBezTo>
                <a:cubicBezTo>
                  <a:pt x="-9763" y="0"/>
                  <a:pt x="-9763" y="60960"/>
                  <a:pt x="29289" y="60960"/>
                </a:cubicBezTo>
                <a:lnTo>
                  <a:pt x="29289" y="60960"/>
                </a:lnTo>
                <a:close/>
              </a:path>
            </a:pathLst>
          </a:custGeom>
          <a:solidFill>
            <a:srgbClr val="FFFFFF"/>
          </a:solidFill>
          <a:ln w="9525" cap="flat">
            <a:noFill/>
            <a:prstDash val="solid"/>
            <a:miter/>
          </a:ln>
        </p:spPr>
        <p:txBody>
          <a:bodyPr rtlCol="0" anchor="ctr"/>
          <a:lstStyle/>
          <a:p>
            <a:endParaRPr lang="en-US" sz="1800"/>
          </a:p>
        </p:txBody>
      </p:sp>
      <p:pic>
        <p:nvPicPr>
          <p:cNvPr id="118" name="PHẠM DUYÊN 64 - 9Slide.vn">
            <a:extLst>
              <a:ext uri="{FF2B5EF4-FFF2-40B4-BE49-F238E27FC236}">
                <a16:creationId xmlns:a16="http://schemas.microsoft.com/office/drawing/2014/main" id="{D65B425D-742D-B792-55F8-8F9A0845D456}"/>
              </a:ext>
            </a:extLst>
          </p:cNvPr>
          <p:cNvPicPr>
            <a:picLocks noChangeAspect="1"/>
          </p:cNvPicPr>
          <p:nvPr userDrawn="1"/>
        </p:nvPicPr>
        <p:blipFill rotWithShape="1">
          <a:blip r:embed="rId18"/>
          <a:srcRect b="16707"/>
          <a:stretch/>
        </p:blipFill>
        <p:spPr>
          <a:xfrm>
            <a:off x="4919610" y="7398792"/>
            <a:ext cx="2352780" cy="706456"/>
          </a:xfrm>
          <a:prstGeom prst="roundRect">
            <a:avLst/>
          </a:prstGeom>
          <a:solidFill>
            <a:schemeClr val="bg1"/>
          </a:solidFill>
        </p:spPr>
      </p:pic>
      <p:pic>
        <p:nvPicPr>
          <p:cNvPr id="119" name="PHẠM DUYÊN 65 - 9Slide.vn">
            <a:extLst>
              <a:ext uri="{FF2B5EF4-FFF2-40B4-BE49-F238E27FC236}">
                <a16:creationId xmlns:a16="http://schemas.microsoft.com/office/drawing/2014/main" id="{C1FF5F26-C694-6209-ED19-6A60931B970C}"/>
              </a:ext>
            </a:extLst>
          </p:cNvPr>
          <p:cNvPicPr>
            <a:picLocks noChangeAspect="1"/>
          </p:cNvPicPr>
          <p:nvPr userDrawn="1"/>
        </p:nvPicPr>
        <p:blipFill rotWithShape="1">
          <a:blip r:embed="rId18"/>
          <a:srcRect b="16707"/>
          <a:stretch/>
        </p:blipFill>
        <p:spPr>
          <a:xfrm>
            <a:off x="13106400" y="2760644"/>
            <a:ext cx="2352780" cy="706456"/>
          </a:xfrm>
          <a:prstGeom prst="roundRect">
            <a:avLst/>
          </a:prstGeom>
          <a:solidFill>
            <a:schemeClr val="bg1"/>
          </a:solidFill>
        </p:spPr>
      </p:pic>
      <p:grpSp>
        <p:nvGrpSpPr>
          <p:cNvPr id="120" name="PHẠM DUYÊN 66 - 9Slide.vn">
            <a:extLst>
              <a:ext uri="{FF2B5EF4-FFF2-40B4-BE49-F238E27FC236}">
                <a16:creationId xmlns:a16="http://schemas.microsoft.com/office/drawing/2014/main" id="{2EDBC583-62D9-7F12-BA12-7D1A27226309}"/>
              </a:ext>
            </a:extLst>
          </p:cNvPr>
          <p:cNvGrpSpPr/>
          <p:nvPr userDrawn="1"/>
        </p:nvGrpSpPr>
        <p:grpSpPr>
          <a:xfrm>
            <a:off x="2539849" y="930275"/>
            <a:ext cx="7112303" cy="3819525"/>
            <a:chOff x="-72424" y="128937"/>
            <a:chExt cx="11642490" cy="6087921"/>
          </a:xfrm>
        </p:grpSpPr>
        <p:sp>
          <p:nvSpPr>
            <p:cNvPr id="121" name="Rounded Rectangle 7">
              <a:extLst>
                <a:ext uri="{FF2B5EF4-FFF2-40B4-BE49-F238E27FC236}">
                  <a16:creationId xmlns:a16="http://schemas.microsoft.com/office/drawing/2014/main" id="{F1D90A40-6486-E21B-0514-CE08E05D6716}"/>
                </a:ext>
              </a:extLst>
            </p:cNvPr>
            <p:cNvSpPr/>
            <p:nvPr userDrawn="1"/>
          </p:nvSpPr>
          <p:spPr>
            <a:xfrm>
              <a:off x="276810" y="384088"/>
              <a:ext cx="11293256" cy="5832770"/>
            </a:xfrm>
            <a:prstGeom prst="roundRect">
              <a:avLst>
                <a:gd name="adj" fmla="val 7243"/>
              </a:avLst>
            </a:prstGeom>
            <a:solidFill>
              <a:srgbClr val="FCB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sp>
          <p:nvSpPr>
            <p:cNvPr id="122" name="Rounded Rectangle 4">
              <a:extLst>
                <a:ext uri="{FF2B5EF4-FFF2-40B4-BE49-F238E27FC236}">
                  <a16:creationId xmlns:a16="http://schemas.microsoft.com/office/drawing/2014/main" id="{E8144DC4-BF43-4CF6-5AC9-FD527DCBD5CE}"/>
                </a:ext>
              </a:extLst>
            </p:cNvPr>
            <p:cNvSpPr/>
            <p:nvPr userDrawn="1"/>
          </p:nvSpPr>
          <p:spPr>
            <a:xfrm>
              <a:off x="-72424" y="128937"/>
              <a:ext cx="11397418" cy="5840461"/>
            </a:xfrm>
            <a:prstGeom prst="roundRect">
              <a:avLst>
                <a:gd name="adj" fmla="val 6267"/>
              </a:avLst>
            </a:prstGeom>
            <a:solidFill>
              <a:schemeClr val="bg1">
                <a:alpha val="92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1 Noi dung ngan" panose="00000600000000000000" pitchFamily="2" charset="0"/>
                <a:ea typeface="思源黑体" panose="020B0500000000000000" pitchFamily="34" charset="-122"/>
                <a:sym typeface="思源黑体" panose="020B0500000000000000" pitchFamily="34" charset="-122"/>
              </a:endParaRPr>
            </a:p>
          </p:txBody>
        </p:sp>
      </p:grpSp>
    </p:spTree>
    <p:extLst>
      <p:ext uri="{BB962C8B-B14F-4D97-AF65-F5344CB8AC3E}">
        <p14:creationId xmlns:p14="http://schemas.microsoft.com/office/powerpoint/2010/main" val="2911144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26" presetClass="emph" presetSubtype="0" repeatCount="indefinite" fill="hold" nodeType="withEffect">
                                  <p:stCondLst>
                                    <p:cond delay="600"/>
                                  </p:stCondLst>
                                  <p:childTnLst>
                                    <p:animEffect transition="out" filter="fade">
                                      <p:cBhvr>
                                        <p:cTn id="33" dur="500" tmFilter="0, 0; .2, .5; .8, .5; 1, 0"/>
                                        <p:tgtEl>
                                          <p:spTgt spid="38"/>
                                        </p:tgtEl>
                                      </p:cBhvr>
                                    </p:animEffect>
                                    <p:animScale>
                                      <p:cBhvr>
                                        <p:cTn id="34" dur="250" autoRev="1" fill="hold"/>
                                        <p:tgtEl>
                                          <p:spTgt spid="38"/>
                                        </p:tgtEl>
                                      </p:cBhvr>
                                      <p:by x="105000" y="105000"/>
                                    </p:animScale>
                                  </p:childTnLst>
                                </p:cTn>
                              </p:par>
                              <p:par>
                                <p:cTn id="35" presetID="26" presetClass="emph" presetSubtype="0" repeatCount="indefinite" fill="hold" nodeType="withEffect">
                                  <p:stCondLst>
                                    <p:cond delay="0"/>
                                  </p:stCondLst>
                                  <p:childTnLst>
                                    <p:animEffect transition="out" filter="fade">
                                      <p:cBhvr>
                                        <p:cTn id="36" dur="500" tmFilter="0, 0; .2, .5; .8, .5; 1, 0"/>
                                        <p:tgtEl>
                                          <p:spTgt spid="41"/>
                                        </p:tgtEl>
                                      </p:cBhvr>
                                    </p:animEffect>
                                    <p:animScale>
                                      <p:cBhvr>
                                        <p:cTn id="37" dur="250" autoRev="1" fill="hold"/>
                                        <p:tgtEl>
                                          <p:spTgt spid="41"/>
                                        </p:tgtEl>
                                      </p:cBhvr>
                                      <p:by x="105000" y="105000"/>
                                    </p:animScale>
                                  </p:childTnLst>
                                </p:cTn>
                              </p:par>
                              <p:par>
                                <p:cTn id="38" presetID="26" presetClass="emph" presetSubtype="0" repeatCount="indefinite" fill="hold" nodeType="withEffect">
                                  <p:stCondLst>
                                    <p:cond delay="700"/>
                                  </p:stCondLst>
                                  <p:childTnLst>
                                    <p:animEffect transition="out" filter="fade">
                                      <p:cBhvr>
                                        <p:cTn id="39" dur="500" tmFilter="0, 0; .2, .5; .8, .5; 1, 0"/>
                                        <p:tgtEl>
                                          <p:spTgt spid="44"/>
                                        </p:tgtEl>
                                      </p:cBhvr>
                                    </p:animEffect>
                                    <p:animScale>
                                      <p:cBhvr>
                                        <p:cTn id="40" dur="250" autoRev="1" fill="hold"/>
                                        <p:tgtEl>
                                          <p:spTgt spid="44"/>
                                        </p:tgtEl>
                                      </p:cBhvr>
                                      <p:by x="105000" y="105000"/>
                                    </p:animScale>
                                  </p:childTnLst>
                                </p:cTn>
                              </p:par>
                              <p:par>
                                <p:cTn id="41" presetID="26" presetClass="emph" presetSubtype="0" repeatCount="indefinite" fill="hold" grpId="1" nodeType="withEffect">
                                  <p:stCondLst>
                                    <p:cond delay="1000"/>
                                  </p:stCondLst>
                                  <p:childTnLst>
                                    <p:animEffect transition="out" filter="fade">
                                      <p:cBhvr>
                                        <p:cTn id="42" dur="500" tmFilter="0, 0; .2, .5; .8, .5; 1, 0"/>
                                        <p:tgtEl>
                                          <p:spTgt spid="47"/>
                                        </p:tgtEl>
                                      </p:cBhvr>
                                    </p:animEffect>
                                    <p:animScale>
                                      <p:cBhvr>
                                        <p:cTn id="43" dur="250" autoRev="1" fill="hold"/>
                                        <p:tgtEl>
                                          <p:spTgt spid="47"/>
                                        </p:tgtEl>
                                      </p:cBhvr>
                                      <p:by x="105000" y="105000"/>
                                    </p:animScale>
                                  </p:childTnLst>
                                </p:cTn>
                              </p:par>
                              <p:par>
                                <p:cTn id="44" presetID="26" presetClass="emph" presetSubtype="0" repeatCount="indefinite" fill="hold" grpId="1" nodeType="withEffect">
                                  <p:stCondLst>
                                    <p:cond delay="0"/>
                                  </p:stCondLst>
                                  <p:childTnLst>
                                    <p:animEffect transition="out" filter="fade">
                                      <p:cBhvr>
                                        <p:cTn id="45" dur="500" tmFilter="0, 0; .2, .5; .8, .5; 1, 0"/>
                                        <p:tgtEl>
                                          <p:spTgt spid="48"/>
                                        </p:tgtEl>
                                      </p:cBhvr>
                                    </p:animEffect>
                                    <p:animScale>
                                      <p:cBhvr>
                                        <p:cTn id="46" dur="250" autoRev="1" fill="hold"/>
                                        <p:tgtEl>
                                          <p:spTgt spid="48"/>
                                        </p:tgtEl>
                                      </p:cBhvr>
                                      <p:by x="105000" y="105000"/>
                                    </p:animScale>
                                  </p:childTnLst>
                                </p:cTn>
                              </p:par>
                              <p:par>
                                <p:cTn id="47" presetID="26" presetClass="emph" presetSubtype="0" repeatCount="indefinite" fill="hold" grpId="1" nodeType="withEffect">
                                  <p:stCondLst>
                                    <p:cond delay="300"/>
                                  </p:stCondLst>
                                  <p:childTnLst>
                                    <p:animEffect transition="out" filter="fade">
                                      <p:cBhvr>
                                        <p:cTn id="48" dur="500" tmFilter="0, 0; .2, .5; .8, .5; 1, 0"/>
                                        <p:tgtEl>
                                          <p:spTgt spid="49"/>
                                        </p:tgtEl>
                                      </p:cBhvr>
                                    </p:animEffect>
                                    <p:animScale>
                                      <p:cBhvr>
                                        <p:cTn id="49" dur="250" autoRev="1" fill="hold"/>
                                        <p:tgtEl>
                                          <p:spTgt spid="49"/>
                                        </p:tgtEl>
                                      </p:cBhvr>
                                      <p:by x="105000" y="105000"/>
                                    </p:animScale>
                                  </p:childTnLst>
                                </p:cTn>
                              </p:par>
                              <p:par>
                                <p:cTn id="50" presetID="26" presetClass="emph" presetSubtype="0" repeatCount="indefinite" fill="hold" grpId="1" nodeType="withEffect">
                                  <p:stCondLst>
                                    <p:cond delay="100"/>
                                  </p:stCondLst>
                                  <p:childTnLst>
                                    <p:animEffect transition="out" filter="fade">
                                      <p:cBhvr>
                                        <p:cTn id="51" dur="500" tmFilter="0, 0; .2, .5; .8, .5; 1, 0"/>
                                        <p:tgtEl>
                                          <p:spTgt spid="50"/>
                                        </p:tgtEl>
                                      </p:cBhvr>
                                    </p:animEffect>
                                    <p:animScale>
                                      <p:cBhvr>
                                        <p:cTn id="52" dur="250" autoRev="1" fill="hold"/>
                                        <p:tgtEl>
                                          <p:spTgt spid="50"/>
                                        </p:tgtEl>
                                      </p:cBhvr>
                                      <p:by x="105000" y="105000"/>
                                    </p:animScale>
                                  </p:childTnLst>
                                </p:cTn>
                              </p:par>
                              <p:par>
                                <p:cTn id="53" presetID="26" presetClass="emph" presetSubtype="0" repeatCount="indefinite" fill="hold" grpId="1" nodeType="withEffect">
                                  <p:stCondLst>
                                    <p:cond delay="500"/>
                                  </p:stCondLst>
                                  <p:childTnLst>
                                    <p:animEffect transition="out" filter="fade">
                                      <p:cBhvr>
                                        <p:cTn id="54" dur="500" tmFilter="0, 0; .2, .5; .8, .5; 1, 0"/>
                                        <p:tgtEl>
                                          <p:spTgt spid="51"/>
                                        </p:tgtEl>
                                      </p:cBhvr>
                                    </p:animEffect>
                                    <p:animScale>
                                      <p:cBhvr>
                                        <p:cTn id="55" dur="250" autoRev="1" fill="hold"/>
                                        <p:tgtEl>
                                          <p:spTgt spid="51"/>
                                        </p:tgtEl>
                                      </p:cBhvr>
                                      <p:by x="105000" y="105000"/>
                                    </p:animScale>
                                  </p:childTnLst>
                                </p:cTn>
                              </p:par>
                              <p:par>
                                <p:cTn id="56" presetID="26" presetClass="emph" presetSubtype="0" repeatCount="indefinite" fill="hold" grpId="1" nodeType="withEffect">
                                  <p:stCondLst>
                                    <p:cond delay="120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par>
                                <p:cTn id="59" presetID="10"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fade">
                                      <p:cBhvr>
                                        <p:cTn id="61" dur="500"/>
                                        <p:tgtEl>
                                          <p:spTgt spid="53"/>
                                        </p:tgtEl>
                                      </p:cBhvr>
                                    </p:animEffect>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500"/>
                                        <p:tgtEl>
                                          <p:spTgt spid="56"/>
                                        </p:tgtEl>
                                      </p:cBhvr>
                                    </p:animEffect>
                                  </p:childTnLst>
                                </p:cTn>
                              </p:par>
                              <p:par>
                                <p:cTn id="65" presetID="10" presetClass="entr" presetSubtype="0" fill="hold" nodeType="withEffect">
                                  <p:stCondLst>
                                    <p:cond delay="0"/>
                                  </p:stCondLst>
                                  <p:childTnLst>
                                    <p:set>
                                      <p:cBhvr>
                                        <p:cTn id="66" dur="1" fill="hold">
                                          <p:stCondLst>
                                            <p:cond delay="0"/>
                                          </p:stCondLst>
                                        </p:cTn>
                                        <p:tgtEl>
                                          <p:spTgt spid="59"/>
                                        </p:tgtEl>
                                        <p:attrNameLst>
                                          <p:attrName>style.visibility</p:attrName>
                                        </p:attrNameLst>
                                      </p:cBhvr>
                                      <p:to>
                                        <p:strVal val="visible"/>
                                      </p:to>
                                    </p:set>
                                    <p:animEffect transition="in" filter="fade">
                                      <p:cBhvr>
                                        <p:cTn id="67" dur="500"/>
                                        <p:tgtEl>
                                          <p:spTgt spid="5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26" presetClass="emph" presetSubtype="0" repeatCount="indefinite" fill="hold" nodeType="withEffect">
                                  <p:stCondLst>
                                    <p:cond delay="0"/>
                                  </p:stCondLst>
                                  <p:childTnLst>
                                    <p:animEffect transition="out" filter="fade">
                                      <p:cBhvr>
                                        <p:cTn id="93" dur="500" tmFilter="0, 0; .2, .5; .8, .5; 1, 0"/>
                                        <p:tgtEl>
                                          <p:spTgt spid="53"/>
                                        </p:tgtEl>
                                      </p:cBhvr>
                                    </p:animEffect>
                                    <p:animScale>
                                      <p:cBhvr>
                                        <p:cTn id="94" dur="250" autoRev="1" fill="hold"/>
                                        <p:tgtEl>
                                          <p:spTgt spid="53"/>
                                        </p:tgtEl>
                                      </p:cBhvr>
                                      <p:by x="105000" y="105000"/>
                                    </p:animScale>
                                  </p:childTnLst>
                                </p:cTn>
                              </p:par>
                              <p:par>
                                <p:cTn id="95" presetID="26" presetClass="emph" presetSubtype="0" repeatCount="indefinite" fill="hold" nodeType="withEffect">
                                  <p:stCondLst>
                                    <p:cond delay="300"/>
                                  </p:stCondLst>
                                  <p:childTnLst>
                                    <p:animEffect transition="out" filter="fade">
                                      <p:cBhvr>
                                        <p:cTn id="96" dur="500" tmFilter="0, 0; .2, .5; .8, .5; 1, 0"/>
                                        <p:tgtEl>
                                          <p:spTgt spid="56"/>
                                        </p:tgtEl>
                                      </p:cBhvr>
                                    </p:animEffect>
                                    <p:animScale>
                                      <p:cBhvr>
                                        <p:cTn id="97" dur="250" autoRev="1" fill="hold"/>
                                        <p:tgtEl>
                                          <p:spTgt spid="56"/>
                                        </p:tgtEl>
                                      </p:cBhvr>
                                      <p:by x="105000" y="105000"/>
                                    </p:animScale>
                                  </p:childTnLst>
                                </p:cTn>
                              </p:par>
                              <p:par>
                                <p:cTn id="98" presetID="26" presetClass="emph" presetSubtype="0" repeatCount="indefinite" fill="hold" nodeType="withEffect">
                                  <p:stCondLst>
                                    <p:cond delay="1000"/>
                                  </p:stCondLst>
                                  <p:childTnLst>
                                    <p:animEffect transition="out" filter="fade">
                                      <p:cBhvr>
                                        <p:cTn id="99" dur="500" tmFilter="0, 0; .2, .5; .8, .5; 1, 0"/>
                                        <p:tgtEl>
                                          <p:spTgt spid="59"/>
                                        </p:tgtEl>
                                      </p:cBhvr>
                                    </p:animEffect>
                                    <p:animScale>
                                      <p:cBhvr>
                                        <p:cTn id="100" dur="250" autoRev="1" fill="hold"/>
                                        <p:tgtEl>
                                          <p:spTgt spid="59"/>
                                        </p:tgtEl>
                                      </p:cBhvr>
                                      <p:by x="105000" y="105000"/>
                                    </p:animScale>
                                  </p:childTnLst>
                                </p:cTn>
                              </p:par>
                              <p:par>
                                <p:cTn id="101" presetID="26" presetClass="emph" presetSubtype="0" repeatCount="indefinite" fill="hold" grpId="1" nodeType="withEffect">
                                  <p:stCondLst>
                                    <p:cond delay="1200"/>
                                  </p:stCondLst>
                                  <p:childTnLst>
                                    <p:animEffect transition="out" filter="fade">
                                      <p:cBhvr>
                                        <p:cTn id="102" dur="500" tmFilter="0, 0; .2, .5; .8, .5; 1, 0"/>
                                        <p:tgtEl>
                                          <p:spTgt spid="62"/>
                                        </p:tgtEl>
                                      </p:cBhvr>
                                    </p:animEffect>
                                    <p:animScale>
                                      <p:cBhvr>
                                        <p:cTn id="103" dur="250" autoRev="1" fill="hold"/>
                                        <p:tgtEl>
                                          <p:spTgt spid="62"/>
                                        </p:tgtEl>
                                      </p:cBhvr>
                                      <p:by x="105000" y="105000"/>
                                    </p:animScale>
                                  </p:childTnLst>
                                </p:cTn>
                              </p:par>
                              <p:par>
                                <p:cTn id="104" presetID="26" presetClass="emph" presetSubtype="0" repeatCount="indefinite" fill="hold" grpId="1" nodeType="withEffect">
                                  <p:stCondLst>
                                    <p:cond delay="200"/>
                                  </p:stCondLst>
                                  <p:childTnLst>
                                    <p:animEffect transition="out" filter="fade">
                                      <p:cBhvr>
                                        <p:cTn id="105" dur="500" tmFilter="0, 0; .2, .5; .8, .5; 1, 0"/>
                                        <p:tgtEl>
                                          <p:spTgt spid="63"/>
                                        </p:tgtEl>
                                      </p:cBhvr>
                                    </p:animEffect>
                                    <p:animScale>
                                      <p:cBhvr>
                                        <p:cTn id="106" dur="250" autoRev="1" fill="hold"/>
                                        <p:tgtEl>
                                          <p:spTgt spid="63"/>
                                        </p:tgtEl>
                                      </p:cBhvr>
                                      <p:by x="105000" y="105000"/>
                                    </p:animScale>
                                  </p:childTnLst>
                                </p:cTn>
                              </p:par>
                              <p:par>
                                <p:cTn id="107" presetID="26" presetClass="emph" presetSubtype="0" repeatCount="indefinite" fill="hold" grpId="1" nodeType="withEffect">
                                  <p:stCondLst>
                                    <p:cond delay="500"/>
                                  </p:stCondLst>
                                  <p:childTnLst>
                                    <p:animEffect transition="out" filter="fade">
                                      <p:cBhvr>
                                        <p:cTn id="108" dur="500" tmFilter="0, 0; .2, .5; .8, .5; 1, 0"/>
                                        <p:tgtEl>
                                          <p:spTgt spid="64"/>
                                        </p:tgtEl>
                                      </p:cBhvr>
                                    </p:animEffect>
                                    <p:animScale>
                                      <p:cBhvr>
                                        <p:cTn id="109" dur="250" autoRev="1" fill="hold"/>
                                        <p:tgtEl>
                                          <p:spTgt spid="64"/>
                                        </p:tgtEl>
                                      </p:cBhvr>
                                      <p:by x="105000" y="105000"/>
                                    </p:animScale>
                                  </p:childTnLst>
                                </p:cTn>
                              </p:par>
                              <p:par>
                                <p:cTn id="110" presetID="26" presetClass="emph" presetSubtype="0" repeatCount="indefinite" fill="hold" grpId="1" nodeType="withEffect">
                                  <p:stCondLst>
                                    <p:cond delay="400"/>
                                  </p:stCondLst>
                                  <p:childTnLst>
                                    <p:animEffect transition="out" filter="fade">
                                      <p:cBhvr>
                                        <p:cTn id="111" dur="500" tmFilter="0, 0; .2, .5; .8, .5; 1, 0"/>
                                        <p:tgtEl>
                                          <p:spTgt spid="65"/>
                                        </p:tgtEl>
                                      </p:cBhvr>
                                    </p:animEffect>
                                    <p:animScale>
                                      <p:cBhvr>
                                        <p:cTn id="112" dur="250" autoRev="1" fill="hold"/>
                                        <p:tgtEl>
                                          <p:spTgt spid="65"/>
                                        </p:tgtEl>
                                      </p:cBhvr>
                                      <p:by x="105000" y="105000"/>
                                    </p:animScale>
                                  </p:childTnLst>
                                </p:cTn>
                              </p:par>
                              <p:par>
                                <p:cTn id="113" presetID="26" presetClass="emph" presetSubtype="0" repeatCount="indefinite" fill="hold" grpId="1" nodeType="withEffect">
                                  <p:stCondLst>
                                    <p:cond delay="1800"/>
                                  </p:stCondLst>
                                  <p:childTnLst>
                                    <p:animEffect transition="out" filter="fade">
                                      <p:cBhvr>
                                        <p:cTn id="114" dur="500" tmFilter="0, 0; .2, .5; .8, .5; 1, 0"/>
                                        <p:tgtEl>
                                          <p:spTgt spid="66"/>
                                        </p:tgtEl>
                                      </p:cBhvr>
                                    </p:animEffect>
                                    <p:animScale>
                                      <p:cBhvr>
                                        <p:cTn id="115" dur="250" autoRev="1" fill="hold"/>
                                        <p:tgtEl>
                                          <p:spTgt spid="66"/>
                                        </p:tgtEl>
                                      </p:cBhvr>
                                      <p:by x="105000" y="105000"/>
                                    </p:animScale>
                                  </p:childTnLst>
                                </p:cTn>
                              </p:par>
                              <p:par>
                                <p:cTn id="116" presetID="26" presetClass="emph" presetSubtype="0" repeatCount="indefinite" fill="hold" grpId="1" nodeType="withEffect">
                                  <p:stCondLst>
                                    <p:cond delay="500"/>
                                  </p:stCondLst>
                                  <p:childTnLst>
                                    <p:animEffect transition="out" filter="fade">
                                      <p:cBhvr>
                                        <p:cTn id="117" dur="500" tmFilter="0, 0; .2, .5; .8, .5; 1, 0"/>
                                        <p:tgtEl>
                                          <p:spTgt spid="67"/>
                                        </p:tgtEl>
                                      </p:cBhvr>
                                    </p:animEffect>
                                    <p:animScale>
                                      <p:cBhvr>
                                        <p:cTn id="118" dur="250" autoRev="1" fill="hold"/>
                                        <p:tgtEl>
                                          <p:spTgt spid="67"/>
                                        </p:tgtEl>
                                      </p:cBhvr>
                                      <p:by x="105000" y="105000"/>
                                    </p:animScale>
                                  </p:childTnLst>
                                </p:cTn>
                              </p:par>
                              <p:par>
                                <p:cTn id="119" presetID="26" presetClass="emph" presetSubtype="0" repeatCount="indefinite" fill="hold" grpId="1" nodeType="withEffect">
                                  <p:stCondLst>
                                    <p:cond delay="700"/>
                                  </p:stCondLst>
                                  <p:childTnLst>
                                    <p:animEffect transition="out" filter="fade">
                                      <p:cBhvr>
                                        <p:cTn id="120" dur="500" tmFilter="0, 0; .2, .5; .8, .5; 1, 0"/>
                                        <p:tgtEl>
                                          <p:spTgt spid="68"/>
                                        </p:tgtEl>
                                      </p:cBhvr>
                                    </p:animEffect>
                                    <p:animScale>
                                      <p:cBhvr>
                                        <p:cTn id="121" dur="250" autoRev="1" fill="hold"/>
                                        <p:tgtEl>
                                          <p:spTgt spid="68"/>
                                        </p:tgtEl>
                                      </p:cBhvr>
                                      <p:by x="105000" y="105000"/>
                                    </p:animScale>
                                  </p:childTnLst>
                                </p:cTn>
                              </p:par>
                              <p:par>
                                <p:cTn id="122" presetID="26" presetClass="emph" presetSubtype="0" repeatCount="indefinite" fill="hold" grpId="1" nodeType="withEffect">
                                  <p:stCondLst>
                                    <p:cond delay="1600"/>
                                  </p:stCondLst>
                                  <p:childTnLst>
                                    <p:animEffect transition="out" filter="fade">
                                      <p:cBhvr>
                                        <p:cTn id="123" dur="500" tmFilter="0, 0; .2, .5; .8, .5; 1, 0"/>
                                        <p:tgtEl>
                                          <p:spTgt spid="69"/>
                                        </p:tgtEl>
                                      </p:cBhvr>
                                    </p:animEffect>
                                    <p:animScale>
                                      <p:cBhvr>
                                        <p:cTn id="124" dur="250" autoRev="1" fill="hold"/>
                                        <p:tgtEl>
                                          <p:spTgt spid="69"/>
                                        </p:tgtEl>
                                      </p:cBhvr>
                                      <p:by x="105000" y="105000"/>
                                    </p:animScale>
                                  </p:childTnLst>
                                </p:cTn>
                              </p:par>
                              <p:par>
                                <p:cTn id="125" presetID="10" presetClass="entr" presetSubtype="0" fill="hold" nodeType="withEffect">
                                  <p:stCondLst>
                                    <p:cond delay="0"/>
                                  </p:stCondLst>
                                  <p:childTnLst>
                                    <p:set>
                                      <p:cBhvr>
                                        <p:cTn id="126" dur="1" fill="hold">
                                          <p:stCondLst>
                                            <p:cond delay="0"/>
                                          </p:stCondLst>
                                        </p:cTn>
                                        <p:tgtEl>
                                          <p:spTgt spid="70"/>
                                        </p:tgtEl>
                                        <p:attrNameLst>
                                          <p:attrName>style.visibility</p:attrName>
                                        </p:attrNameLst>
                                      </p:cBhvr>
                                      <p:to>
                                        <p:strVal val="visible"/>
                                      </p:to>
                                    </p:set>
                                    <p:animEffect transition="in" filter="fade">
                                      <p:cBhvr>
                                        <p:cTn id="127" dur="500"/>
                                        <p:tgtEl>
                                          <p:spTgt spid="70"/>
                                        </p:tgtEl>
                                      </p:cBhvr>
                                    </p:animEffect>
                                  </p:childTnLst>
                                </p:cTn>
                              </p:par>
                              <p:par>
                                <p:cTn id="128" presetID="10" presetClass="entr" presetSubtype="0" fill="hold" nodeType="withEffect">
                                  <p:stCondLst>
                                    <p:cond delay="0"/>
                                  </p:stCondLst>
                                  <p:childTnLst>
                                    <p:set>
                                      <p:cBhvr>
                                        <p:cTn id="129" dur="1" fill="hold">
                                          <p:stCondLst>
                                            <p:cond delay="0"/>
                                          </p:stCondLst>
                                        </p:cTn>
                                        <p:tgtEl>
                                          <p:spTgt spid="73"/>
                                        </p:tgtEl>
                                        <p:attrNameLst>
                                          <p:attrName>style.visibility</p:attrName>
                                        </p:attrNameLst>
                                      </p:cBhvr>
                                      <p:to>
                                        <p:strVal val="visible"/>
                                      </p:to>
                                    </p:set>
                                    <p:animEffect transition="in" filter="fade">
                                      <p:cBhvr>
                                        <p:cTn id="130" dur="500"/>
                                        <p:tgtEl>
                                          <p:spTgt spid="73"/>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76"/>
                                        </p:tgtEl>
                                        <p:attrNameLst>
                                          <p:attrName>style.visibility</p:attrName>
                                        </p:attrNameLst>
                                      </p:cBhvr>
                                      <p:to>
                                        <p:strVal val="visible"/>
                                      </p:to>
                                    </p:set>
                                    <p:animEffect transition="in" filter="fade">
                                      <p:cBhvr>
                                        <p:cTn id="133" dur="500"/>
                                        <p:tgtEl>
                                          <p:spTgt spid="7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500"/>
                                        <p:tgtEl>
                                          <p:spTgt spid="7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78"/>
                                        </p:tgtEl>
                                        <p:attrNameLst>
                                          <p:attrName>style.visibility</p:attrName>
                                        </p:attrNameLst>
                                      </p:cBhvr>
                                      <p:to>
                                        <p:strVal val="visible"/>
                                      </p:to>
                                    </p:set>
                                    <p:animEffect transition="in" filter="fade">
                                      <p:cBhvr>
                                        <p:cTn id="139" dur="500"/>
                                        <p:tgtEl>
                                          <p:spTgt spid="78"/>
                                        </p:tgtEl>
                                      </p:cBhvr>
                                    </p:animEffect>
                                  </p:childTnLst>
                                </p:cTn>
                              </p:par>
                              <p:par>
                                <p:cTn id="140" presetID="26" presetClass="emph" presetSubtype="0" repeatCount="indefinite" fill="hold" nodeType="withEffect">
                                  <p:stCondLst>
                                    <p:cond delay="0"/>
                                  </p:stCondLst>
                                  <p:childTnLst>
                                    <p:animEffect transition="out" filter="fade">
                                      <p:cBhvr>
                                        <p:cTn id="141" dur="500" tmFilter="0, 0; .2, .5; .8, .5; 1, 0"/>
                                        <p:tgtEl>
                                          <p:spTgt spid="70"/>
                                        </p:tgtEl>
                                      </p:cBhvr>
                                    </p:animEffect>
                                    <p:animScale>
                                      <p:cBhvr>
                                        <p:cTn id="142" dur="250" autoRev="1" fill="hold"/>
                                        <p:tgtEl>
                                          <p:spTgt spid="70"/>
                                        </p:tgtEl>
                                      </p:cBhvr>
                                      <p:by x="105000" y="105000"/>
                                    </p:animScale>
                                  </p:childTnLst>
                                </p:cTn>
                              </p:par>
                              <p:par>
                                <p:cTn id="143" presetID="26" presetClass="emph" presetSubtype="0" repeatCount="indefinite" fill="hold" nodeType="withEffect">
                                  <p:stCondLst>
                                    <p:cond delay="1000"/>
                                  </p:stCondLst>
                                  <p:childTnLst>
                                    <p:animEffect transition="out" filter="fade">
                                      <p:cBhvr>
                                        <p:cTn id="144" dur="500" tmFilter="0, 0; .2, .5; .8, .5; 1, 0"/>
                                        <p:tgtEl>
                                          <p:spTgt spid="73"/>
                                        </p:tgtEl>
                                      </p:cBhvr>
                                    </p:animEffect>
                                    <p:animScale>
                                      <p:cBhvr>
                                        <p:cTn id="145" dur="250" autoRev="1" fill="hold"/>
                                        <p:tgtEl>
                                          <p:spTgt spid="73"/>
                                        </p:tgtEl>
                                      </p:cBhvr>
                                      <p:by x="105000" y="105000"/>
                                    </p:animScale>
                                  </p:childTnLst>
                                </p:cTn>
                              </p:par>
                              <p:par>
                                <p:cTn id="146" presetID="26" presetClass="emph" presetSubtype="0" repeatCount="indefinite" fill="hold" grpId="1" nodeType="withEffect">
                                  <p:stCondLst>
                                    <p:cond delay="500"/>
                                  </p:stCondLst>
                                  <p:childTnLst>
                                    <p:animEffect transition="out" filter="fade">
                                      <p:cBhvr>
                                        <p:cTn id="147" dur="500" tmFilter="0, 0; .2, .5; .8, .5; 1, 0"/>
                                        <p:tgtEl>
                                          <p:spTgt spid="76"/>
                                        </p:tgtEl>
                                      </p:cBhvr>
                                    </p:animEffect>
                                    <p:animScale>
                                      <p:cBhvr>
                                        <p:cTn id="148" dur="250" autoRev="1" fill="hold"/>
                                        <p:tgtEl>
                                          <p:spTgt spid="76"/>
                                        </p:tgtEl>
                                      </p:cBhvr>
                                      <p:by x="105000" y="105000"/>
                                    </p:animScale>
                                  </p:childTnLst>
                                </p:cTn>
                              </p:par>
                              <p:par>
                                <p:cTn id="149" presetID="26" presetClass="emph" presetSubtype="0" repeatCount="indefinite" fill="hold" grpId="1" nodeType="withEffect">
                                  <p:stCondLst>
                                    <p:cond delay="500"/>
                                  </p:stCondLst>
                                  <p:childTnLst>
                                    <p:animEffect transition="out" filter="fade">
                                      <p:cBhvr>
                                        <p:cTn id="150" dur="500" tmFilter="0, 0; .2, .5; .8, .5; 1, 0"/>
                                        <p:tgtEl>
                                          <p:spTgt spid="77"/>
                                        </p:tgtEl>
                                      </p:cBhvr>
                                    </p:animEffect>
                                    <p:animScale>
                                      <p:cBhvr>
                                        <p:cTn id="151" dur="250" autoRev="1" fill="hold"/>
                                        <p:tgtEl>
                                          <p:spTgt spid="77"/>
                                        </p:tgtEl>
                                      </p:cBhvr>
                                      <p:by x="105000" y="105000"/>
                                    </p:animScale>
                                  </p:childTnLst>
                                </p:cTn>
                              </p:par>
                              <p:par>
                                <p:cTn id="152" presetID="26" presetClass="emph" presetSubtype="0" repeatCount="indefinite" fill="hold" grpId="1" nodeType="withEffect">
                                  <p:stCondLst>
                                    <p:cond delay="1600"/>
                                  </p:stCondLst>
                                  <p:childTnLst>
                                    <p:animEffect transition="out" filter="fade">
                                      <p:cBhvr>
                                        <p:cTn id="153" dur="500" tmFilter="0, 0; .2, .5; .8, .5; 1, 0"/>
                                        <p:tgtEl>
                                          <p:spTgt spid="78"/>
                                        </p:tgtEl>
                                      </p:cBhvr>
                                    </p:animEffect>
                                    <p:animScale>
                                      <p:cBhvr>
                                        <p:cTn id="154" dur="250" autoRev="1" fill="hold"/>
                                        <p:tgtEl>
                                          <p:spTgt spid="78"/>
                                        </p:tgtEl>
                                      </p:cBhvr>
                                      <p:by x="105000" y="105000"/>
                                    </p:animScale>
                                  </p:childTnLst>
                                </p:cTn>
                              </p:par>
                              <p:par>
                                <p:cTn id="155" presetID="10" presetClass="entr" presetSubtype="0" fill="hold" nodeType="withEffect">
                                  <p:stCondLst>
                                    <p:cond delay="0"/>
                                  </p:stCondLst>
                                  <p:childTnLst>
                                    <p:set>
                                      <p:cBhvr>
                                        <p:cTn id="156" dur="1" fill="hold">
                                          <p:stCondLst>
                                            <p:cond delay="0"/>
                                          </p:stCondLst>
                                        </p:cTn>
                                        <p:tgtEl>
                                          <p:spTgt spid="79"/>
                                        </p:tgtEl>
                                        <p:attrNameLst>
                                          <p:attrName>style.visibility</p:attrName>
                                        </p:attrNameLst>
                                      </p:cBhvr>
                                      <p:to>
                                        <p:strVal val="visible"/>
                                      </p:to>
                                    </p:set>
                                    <p:animEffect transition="in" filter="fade">
                                      <p:cBhvr>
                                        <p:cTn id="157" dur="500"/>
                                        <p:tgtEl>
                                          <p:spTgt spid="79"/>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83"/>
                                        </p:tgtEl>
                                        <p:attrNameLst>
                                          <p:attrName>style.visibility</p:attrName>
                                        </p:attrNameLst>
                                      </p:cBhvr>
                                      <p:to>
                                        <p:strVal val="visible"/>
                                      </p:to>
                                    </p:set>
                                    <p:animEffect transition="in" filter="fade">
                                      <p:cBhvr>
                                        <p:cTn id="163" dur="500"/>
                                        <p:tgtEl>
                                          <p:spTgt spid="83"/>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84"/>
                                        </p:tgtEl>
                                        <p:attrNameLst>
                                          <p:attrName>style.visibility</p:attrName>
                                        </p:attrNameLst>
                                      </p:cBhvr>
                                      <p:to>
                                        <p:strVal val="visible"/>
                                      </p:to>
                                    </p:set>
                                    <p:animEffect transition="in" filter="fade">
                                      <p:cBhvr>
                                        <p:cTn id="166" dur="500"/>
                                        <p:tgtEl>
                                          <p:spTgt spid="84"/>
                                        </p:tgtEl>
                                      </p:cBhvr>
                                    </p:animEffect>
                                  </p:childTnLst>
                                </p:cTn>
                              </p:par>
                              <p:par>
                                <p:cTn id="167" presetID="26" presetClass="emph" presetSubtype="0" repeatCount="indefinite" fill="hold" nodeType="withEffect">
                                  <p:stCondLst>
                                    <p:cond delay="1000"/>
                                  </p:stCondLst>
                                  <p:childTnLst>
                                    <p:animEffect transition="out" filter="fade">
                                      <p:cBhvr>
                                        <p:cTn id="168" dur="500" tmFilter="0, 0; .2, .5; .8, .5; 1, 0"/>
                                        <p:tgtEl>
                                          <p:spTgt spid="79"/>
                                        </p:tgtEl>
                                      </p:cBhvr>
                                    </p:animEffect>
                                    <p:animScale>
                                      <p:cBhvr>
                                        <p:cTn id="169" dur="250" autoRev="1" fill="hold"/>
                                        <p:tgtEl>
                                          <p:spTgt spid="79"/>
                                        </p:tgtEl>
                                      </p:cBhvr>
                                      <p:by x="105000" y="105000"/>
                                    </p:animScale>
                                  </p:childTnLst>
                                </p:cTn>
                              </p:par>
                              <p:par>
                                <p:cTn id="170" presetID="26" presetClass="emph" presetSubtype="0" repeatCount="indefinite" fill="hold" grpId="1" nodeType="withEffect">
                                  <p:stCondLst>
                                    <p:cond delay="500"/>
                                  </p:stCondLst>
                                  <p:childTnLst>
                                    <p:animEffect transition="out" filter="fade">
                                      <p:cBhvr>
                                        <p:cTn id="171" dur="500" tmFilter="0, 0; .2, .5; .8, .5; 1, 0"/>
                                        <p:tgtEl>
                                          <p:spTgt spid="82"/>
                                        </p:tgtEl>
                                      </p:cBhvr>
                                    </p:animEffect>
                                    <p:animScale>
                                      <p:cBhvr>
                                        <p:cTn id="172" dur="250" autoRev="1" fill="hold"/>
                                        <p:tgtEl>
                                          <p:spTgt spid="82"/>
                                        </p:tgtEl>
                                      </p:cBhvr>
                                      <p:by x="105000" y="105000"/>
                                    </p:animScale>
                                  </p:childTnLst>
                                </p:cTn>
                              </p:par>
                              <p:par>
                                <p:cTn id="173" presetID="26" presetClass="emph" presetSubtype="0" repeatCount="indefinite" fill="hold" grpId="1" nodeType="withEffect">
                                  <p:stCondLst>
                                    <p:cond delay="500"/>
                                  </p:stCondLst>
                                  <p:childTnLst>
                                    <p:animEffect transition="out" filter="fade">
                                      <p:cBhvr>
                                        <p:cTn id="174" dur="500" tmFilter="0, 0; .2, .5; .8, .5; 1, 0"/>
                                        <p:tgtEl>
                                          <p:spTgt spid="83"/>
                                        </p:tgtEl>
                                      </p:cBhvr>
                                    </p:animEffect>
                                    <p:animScale>
                                      <p:cBhvr>
                                        <p:cTn id="175" dur="250" autoRev="1" fill="hold"/>
                                        <p:tgtEl>
                                          <p:spTgt spid="83"/>
                                        </p:tgtEl>
                                      </p:cBhvr>
                                      <p:by x="105000" y="105000"/>
                                    </p:animScale>
                                  </p:childTnLst>
                                </p:cTn>
                              </p:par>
                              <p:par>
                                <p:cTn id="176" presetID="26" presetClass="emph" presetSubtype="0" repeatCount="indefinite" fill="hold" grpId="1" nodeType="withEffect">
                                  <p:stCondLst>
                                    <p:cond delay="1600"/>
                                  </p:stCondLst>
                                  <p:childTnLst>
                                    <p:animEffect transition="out" filter="fade">
                                      <p:cBhvr>
                                        <p:cTn id="177" dur="500" tmFilter="0, 0; .2, .5; .8, .5; 1, 0"/>
                                        <p:tgtEl>
                                          <p:spTgt spid="84"/>
                                        </p:tgtEl>
                                      </p:cBhvr>
                                    </p:animEffect>
                                    <p:animScale>
                                      <p:cBhvr>
                                        <p:cTn id="178" dur="250" autoRev="1" fill="hold"/>
                                        <p:tgtEl>
                                          <p:spTgt spid="84"/>
                                        </p:tgtEl>
                                      </p:cBhvr>
                                      <p:by x="105000" y="105000"/>
                                    </p:animScale>
                                  </p:childTnLst>
                                </p:cTn>
                              </p:par>
                              <p:par>
                                <p:cTn id="179" presetID="10" presetClass="entr" presetSubtype="0" fill="hold" nodeType="withEffect">
                                  <p:stCondLst>
                                    <p:cond delay="0"/>
                                  </p:stCondLst>
                                  <p:childTnLst>
                                    <p:set>
                                      <p:cBhvr>
                                        <p:cTn id="180" dur="1" fill="hold">
                                          <p:stCondLst>
                                            <p:cond delay="0"/>
                                          </p:stCondLst>
                                        </p:cTn>
                                        <p:tgtEl>
                                          <p:spTgt spid="85"/>
                                        </p:tgtEl>
                                        <p:attrNameLst>
                                          <p:attrName>style.visibility</p:attrName>
                                        </p:attrNameLst>
                                      </p:cBhvr>
                                      <p:to>
                                        <p:strVal val="visible"/>
                                      </p:to>
                                    </p:set>
                                    <p:animEffect transition="in" filter="fade">
                                      <p:cBhvr>
                                        <p:cTn id="181" dur="500"/>
                                        <p:tgtEl>
                                          <p:spTgt spid="85"/>
                                        </p:tgtEl>
                                      </p:cBhvr>
                                    </p:animEffect>
                                  </p:childTnLst>
                                </p:cTn>
                              </p:par>
                              <p:par>
                                <p:cTn id="182" presetID="10" presetClass="entr" presetSubtype="0" fill="hold" nodeType="withEffect">
                                  <p:stCondLst>
                                    <p:cond delay="0"/>
                                  </p:stCondLst>
                                  <p:childTnLst>
                                    <p:set>
                                      <p:cBhvr>
                                        <p:cTn id="183" dur="1" fill="hold">
                                          <p:stCondLst>
                                            <p:cond delay="0"/>
                                          </p:stCondLst>
                                        </p:cTn>
                                        <p:tgtEl>
                                          <p:spTgt spid="88"/>
                                        </p:tgtEl>
                                        <p:attrNameLst>
                                          <p:attrName>style.visibility</p:attrName>
                                        </p:attrNameLst>
                                      </p:cBhvr>
                                      <p:to>
                                        <p:strVal val="visible"/>
                                      </p:to>
                                    </p:set>
                                    <p:animEffect transition="in" filter="fade">
                                      <p:cBhvr>
                                        <p:cTn id="184" dur="500"/>
                                        <p:tgtEl>
                                          <p:spTgt spid="88"/>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91"/>
                                        </p:tgtEl>
                                        <p:attrNameLst>
                                          <p:attrName>style.visibility</p:attrName>
                                        </p:attrNameLst>
                                      </p:cBhvr>
                                      <p:to>
                                        <p:strVal val="visible"/>
                                      </p:to>
                                    </p:set>
                                    <p:animEffect transition="in" filter="fade">
                                      <p:cBhvr>
                                        <p:cTn id="187" dur="500"/>
                                        <p:tgtEl>
                                          <p:spTgt spid="9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92"/>
                                        </p:tgtEl>
                                        <p:attrNameLst>
                                          <p:attrName>style.visibility</p:attrName>
                                        </p:attrNameLst>
                                      </p:cBhvr>
                                      <p:to>
                                        <p:strVal val="visible"/>
                                      </p:to>
                                    </p:set>
                                    <p:animEffect transition="in" filter="fade">
                                      <p:cBhvr>
                                        <p:cTn id="190" dur="500"/>
                                        <p:tgtEl>
                                          <p:spTgt spid="92"/>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93"/>
                                        </p:tgtEl>
                                        <p:attrNameLst>
                                          <p:attrName>style.visibility</p:attrName>
                                        </p:attrNameLst>
                                      </p:cBhvr>
                                      <p:to>
                                        <p:strVal val="visible"/>
                                      </p:to>
                                    </p:set>
                                    <p:animEffect transition="in" filter="fade">
                                      <p:cBhvr>
                                        <p:cTn id="193" dur="500"/>
                                        <p:tgtEl>
                                          <p:spTgt spid="93"/>
                                        </p:tgtEl>
                                      </p:cBhvr>
                                    </p:animEffect>
                                  </p:childTnLst>
                                </p:cTn>
                              </p:par>
                              <p:par>
                                <p:cTn id="194" presetID="26" presetClass="emph" presetSubtype="0" repeatCount="indefinite" fill="hold" nodeType="withEffect">
                                  <p:stCondLst>
                                    <p:cond delay="0"/>
                                  </p:stCondLst>
                                  <p:childTnLst>
                                    <p:animEffect transition="out" filter="fade">
                                      <p:cBhvr>
                                        <p:cTn id="195" dur="500" tmFilter="0, 0; .2, .5; .8, .5; 1, 0"/>
                                        <p:tgtEl>
                                          <p:spTgt spid="85"/>
                                        </p:tgtEl>
                                      </p:cBhvr>
                                    </p:animEffect>
                                    <p:animScale>
                                      <p:cBhvr>
                                        <p:cTn id="196" dur="250" autoRev="1" fill="hold"/>
                                        <p:tgtEl>
                                          <p:spTgt spid="85"/>
                                        </p:tgtEl>
                                      </p:cBhvr>
                                      <p:by x="105000" y="105000"/>
                                    </p:animScale>
                                  </p:childTnLst>
                                </p:cTn>
                              </p:par>
                              <p:par>
                                <p:cTn id="197" presetID="26" presetClass="emph" presetSubtype="0" repeatCount="indefinite" fill="hold" nodeType="withEffect">
                                  <p:stCondLst>
                                    <p:cond delay="1000"/>
                                  </p:stCondLst>
                                  <p:childTnLst>
                                    <p:animEffect transition="out" filter="fade">
                                      <p:cBhvr>
                                        <p:cTn id="198" dur="500" tmFilter="0, 0; .2, .5; .8, .5; 1, 0"/>
                                        <p:tgtEl>
                                          <p:spTgt spid="88"/>
                                        </p:tgtEl>
                                      </p:cBhvr>
                                    </p:animEffect>
                                    <p:animScale>
                                      <p:cBhvr>
                                        <p:cTn id="199" dur="250" autoRev="1" fill="hold"/>
                                        <p:tgtEl>
                                          <p:spTgt spid="88"/>
                                        </p:tgtEl>
                                      </p:cBhvr>
                                      <p:by x="105000" y="105000"/>
                                    </p:animScale>
                                  </p:childTnLst>
                                </p:cTn>
                              </p:par>
                              <p:par>
                                <p:cTn id="200" presetID="26" presetClass="emph" presetSubtype="0" repeatCount="indefinite" fill="hold" grpId="1" nodeType="withEffect">
                                  <p:stCondLst>
                                    <p:cond delay="500"/>
                                  </p:stCondLst>
                                  <p:childTnLst>
                                    <p:animEffect transition="out" filter="fade">
                                      <p:cBhvr>
                                        <p:cTn id="201" dur="500" tmFilter="0, 0; .2, .5; .8, .5; 1, 0"/>
                                        <p:tgtEl>
                                          <p:spTgt spid="91"/>
                                        </p:tgtEl>
                                      </p:cBhvr>
                                    </p:animEffect>
                                    <p:animScale>
                                      <p:cBhvr>
                                        <p:cTn id="202" dur="250" autoRev="1" fill="hold"/>
                                        <p:tgtEl>
                                          <p:spTgt spid="91"/>
                                        </p:tgtEl>
                                      </p:cBhvr>
                                      <p:by x="105000" y="105000"/>
                                    </p:animScale>
                                  </p:childTnLst>
                                </p:cTn>
                              </p:par>
                              <p:par>
                                <p:cTn id="203" presetID="26" presetClass="emph" presetSubtype="0" repeatCount="indefinite" fill="hold" grpId="1" nodeType="withEffect">
                                  <p:stCondLst>
                                    <p:cond delay="500"/>
                                  </p:stCondLst>
                                  <p:childTnLst>
                                    <p:animEffect transition="out" filter="fade">
                                      <p:cBhvr>
                                        <p:cTn id="204" dur="500" tmFilter="0, 0; .2, .5; .8, .5; 1, 0"/>
                                        <p:tgtEl>
                                          <p:spTgt spid="92"/>
                                        </p:tgtEl>
                                      </p:cBhvr>
                                    </p:animEffect>
                                    <p:animScale>
                                      <p:cBhvr>
                                        <p:cTn id="205" dur="250" autoRev="1" fill="hold"/>
                                        <p:tgtEl>
                                          <p:spTgt spid="92"/>
                                        </p:tgtEl>
                                      </p:cBhvr>
                                      <p:by x="105000" y="105000"/>
                                    </p:animScale>
                                  </p:childTnLst>
                                </p:cTn>
                              </p:par>
                              <p:par>
                                <p:cTn id="206" presetID="26" presetClass="emph" presetSubtype="0" repeatCount="indefinite" fill="hold" grpId="1" nodeType="withEffect">
                                  <p:stCondLst>
                                    <p:cond delay="1600"/>
                                  </p:stCondLst>
                                  <p:childTnLst>
                                    <p:animEffect transition="out" filter="fade">
                                      <p:cBhvr>
                                        <p:cTn id="207" dur="500" tmFilter="0, 0; .2, .5; .8, .5; 1, 0"/>
                                        <p:tgtEl>
                                          <p:spTgt spid="93"/>
                                        </p:tgtEl>
                                      </p:cBhvr>
                                    </p:animEffect>
                                    <p:animScale>
                                      <p:cBhvr>
                                        <p:cTn id="208" dur="250" autoRev="1" fill="hold"/>
                                        <p:tgtEl>
                                          <p:spTgt spid="93"/>
                                        </p:tgtEl>
                                      </p:cBhvr>
                                      <p:by x="105000" y="105000"/>
                                    </p:animScale>
                                  </p:childTnLst>
                                </p:cTn>
                              </p:par>
                              <p:par>
                                <p:cTn id="209" presetID="10" presetClass="entr" presetSubtype="0" fill="hold" nodeType="withEffect">
                                  <p:stCondLst>
                                    <p:cond delay="0"/>
                                  </p:stCondLst>
                                  <p:childTnLst>
                                    <p:set>
                                      <p:cBhvr>
                                        <p:cTn id="210" dur="1" fill="hold">
                                          <p:stCondLst>
                                            <p:cond delay="0"/>
                                          </p:stCondLst>
                                        </p:cTn>
                                        <p:tgtEl>
                                          <p:spTgt spid="94"/>
                                        </p:tgtEl>
                                        <p:attrNameLst>
                                          <p:attrName>style.visibility</p:attrName>
                                        </p:attrNameLst>
                                      </p:cBhvr>
                                      <p:to>
                                        <p:strVal val="visible"/>
                                      </p:to>
                                    </p:set>
                                    <p:animEffect transition="in" filter="fade">
                                      <p:cBhvr>
                                        <p:cTn id="211" dur="500"/>
                                        <p:tgtEl>
                                          <p:spTgt spid="94"/>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97"/>
                                        </p:tgtEl>
                                        <p:attrNameLst>
                                          <p:attrName>style.visibility</p:attrName>
                                        </p:attrNameLst>
                                      </p:cBhvr>
                                      <p:to>
                                        <p:strVal val="visible"/>
                                      </p:to>
                                    </p:set>
                                    <p:animEffect transition="in" filter="fade">
                                      <p:cBhvr>
                                        <p:cTn id="214" dur="500"/>
                                        <p:tgtEl>
                                          <p:spTgt spid="97"/>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98"/>
                                        </p:tgtEl>
                                        <p:attrNameLst>
                                          <p:attrName>style.visibility</p:attrName>
                                        </p:attrNameLst>
                                      </p:cBhvr>
                                      <p:to>
                                        <p:strVal val="visible"/>
                                      </p:to>
                                    </p:set>
                                    <p:animEffect transition="in" filter="fade">
                                      <p:cBhvr>
                                        <p:cTn id="217" dur="500"/>
                                        <p:tgtEl>
                                          <p:spTgt spid="98"/>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99"/>
                                        </p:tgtEl>
                                        <p:attrNameLst>
                                          <p:attrName>style.visibility</p:attrName>
                                        </p:attrNameLst>
                                      </p:cBhvr>
                                      <p:to>
                                        <p:strVal val="visible"/>
                                      </p:to>
                                    </p:set>
                                    <p:animEffect transition="in" filter="fade">
                                      <p:cBhvr>
                                        <p:cTn id="220" dur="500"/>
                                        <p:tgtEl>
                                          <p:spTgt spid="99"/>
                                        </p:tgtEl>
                                      </p:cBhvr>
                                    </p:animEffect>
                                  </p:childTnLst>
                                </p:cTn>
                              </p:par>
                              <p:par>
                                <p:cTn id="221" presetID="26" presetClass="emph" presetSubtype="0" repeatCount="indefinite" fill="hold" nodeType="withEffect">
                                  <p:stCondLst>
                                    <p:cond delay="1000"/>
                                  </p:stCondLst>
                                  <p:childTnLst>
                                    <p:animEffect transition="out" filter="fade">
                                      <p:cBhvr>
                                        <p:cTn id="222" dur="500" tmFilter="0, 0; .2, .5; .8, .5; 1, 0"/>
                                        <p:tgtEl>
                                          <p:spTgt spid="94"/>
                                        </p:tgtEl>
                                      </p:cBhvr>
                                    </p:animEffect>
                                    <p:animScale>
                                      <p:cBhvr>
                                        <p:cTn id="223" dur="250" autoRev="1" fill="hold"/>
                                        <p:tgtEl>
                                          <p:spTgt spid="94"/>
                                        </p:tgtEl>
                                      </p:cBhvr>
                                      <p:by x="105000" y="105000"/>
                                    </p:animScale>
                                  </p:childTnLst>
                                </p:cTn>
                              </p:par>
                              <p:par>
                                <p:cTn id="224" presetID="26" presetClass="emph" presetSubtype="0" repeatCount="indefinite" fill="hold" grpId="1" nodeType="withEffect">
                                  <p:stCondLst>
                                    <p:cond delay="500"/>
                                  </p:stCondLst>
                                  <p:childTnLst>
                                    <p:animEffect transition="out" filter="fade">
                                      <p:cBhvr>
                                        <p:cTn id="225" dur="500" tmFilter="0, 0; .2, .5; .8, .5; 1, 0"/>
                                        <p:tgtEl>
                                          <p:spTgt spid="97"/>
                                        </p:tgtEl>
                                      </p:cBhvr>
                                    </p:animEffect>
                                    <p:animScale>
                                      <p:cBhvr>
                                        <p:cTn id="226" dur="250" autoRev="1" fill="hold"/>
                                        <p:tgtEl>
                                          <p:spTgt spid="97"/>
                                        </p:tgtEl>
                                      </p:cBhvr>
                                      <p:by x="105000" y="105000"/>
                                    </p:animScale>
                                  </p:childTnLst>
                                </p:cTn>
                              </p:par>
                              <p:par>
                                <p:cTn id="227" presetID="26" presetClass="emph" presetSubtype="0" repeatCount="indefinite" fill="hold" grpId="1" nodeType="withEffect">
                                  <p:stCondLst>
                                    <p:cond delay="500"/>
                                  </p:stCondLst>
                                  <p:childTnLst>
                                    <p:animEffect transition="out" filter="fade">
                                      <p:cBhvr>
                                        <p:cTn id="228" dur="500" tmFilter="0, 0; .2, .5; .8, .5; 1, 0"/>
                                        <p:tgtEl>
                                          <p:spTgt spid="98"/>
                                        </p:tgtEl>
                                      </p:cBhvr>
                                    </p:animEffect>
                                    <p:animScale>
                                      <p:cBhvr>
                                        <p:cTn id="229" dur="250" autoRev="1" fill="hold"/>
                                        <p:tgtEl>
                                          <p:spTgt spid="98"/>
                                        </p:tgtEl>
                                      </p:cBhvr>
                                      <p:by x="105000" y="105000"/>
                                    </p:animScale>
                                  </p:childTnLst>
                                </p:cTn>
                              </p:par>
                              <p:par>
                                <p:cTn id="230" presetID="26" presetClass="emph" presetSubtype="0" repeatCount="indefinite" fill="hold" grpId="1" nodeType="withEffect">
                                  <p:stCondLst>
                                    <p:cond delay="1600"/>
                                  </p:stCondLst>
                                  <p:childTnLst>
                                    <p:animEffect transition="out" filter="fade">
                                      <p:cBhvr>
                                        <p:cTn id="231" dur="500" tmFilter="0, 0; .2, .5; .8, .5; 1, 0"/>
                                        <p:tgtEl>
                                          <p:spTgt spid="99"/>
                                        </p:tgtEl>
                                      </p:cBhvr>
                                    </p:animEffect>
                                    <p:animScale>
                                      <p:cBhvr>
                                        <p:cTn id="232" dur="250" autoRev="1" fill="hold"/>
                                        <p:tgtEl>
                                          <p:spTgt spid="99"/>
                                        </p:tgtEl>
                                      </p:cBhvr>
                                      <p:by x="105000" y="105000"/>
                                    </p:animScale>
                                  </p:childTnLst>
                                </p:cTn>
                              </p:par>
                              <p:par>
                                <p:cTn id="233" presetID="10" presetClass="entr" presetSubtype="0" fill="hold" nodeType="withEffect">
                                  <p:stCondLst>
                                    <p:cond delay="0"/>
                                  </p:stCondLst>
                                  <p:childTnLst>
                                    <p:set>
                                      <p:cBhvr>
                                        <p:cTn id="234" dur="1" fill="hold">
                                          <p:stCondLst>
                                            <p:cond delay="0"/>
                                          </p:stCondLst>
                                        </p:cTn>
                                        <p:tgtEl>
                                          <p:spTgt spid="100"/>
                                        </p:tgtEl>
                                        <p:attrNameLst>
                                          <p:attrName>style.visibility</p:attrName>
                                        </p:attrNameLst>
                                      </p:cBhvr>
                                      <p:to>
                                        <p:strVal val="visible"/>
                                      </p:to>
                                    </p:set>
                                    <p:animEffect transition="in" filter="fade">
                                      <p:cBhvr>
                                        <p:cTn id="235" dur="500"/>
                                        <p:tgtEl>
                                          <p:spTgt spid="100"/>
                                        </p:tgtEl>
                                      </p:cBhvr>
                                    </p:animEffect>
                                  </p:childTnLst>
                                </p:cTn>
                              </p:par>
                              <p:par>
                                <p:cTn id="236" presetID="10" presetClass="entr" presetSubtype="0" fill="hold" grpId="0" nodeType="withEffect">
                                  <p:stCondLst>
                                    <p:cond delay="0"/>
                                  </p:stCondLst>
                                  <p:childTnLst>
                                    <p:set>
                                      <p:cBhvr>
                                        <p:cTn id="237" dur="1" fill="hold">
                                          <p:stCondLst>
                                            <p:cond delay="0"/>
                                          </p:stCondLst>
                                        </p:cTn>
                                        <p:tgtEl>
                                          <p:spTgt spid="103"/>
                                        </p:tgtEl>
                                        <p:attrNameLst>
                                          <p:attrName>style.visibility</p:attrName>
                                        </p:attrNameLst>
                                      </p:cBhvr>
                                      <p:to>
                                        <p:strVal val="visible"/>
                                      </p:to>
                                    </p:set>
                                    <p:animEffect transition="in" filter="fade">
                                      <p:cBhvr>
                                        <p:cTn id="238" dur="500"/>
                                        <p:tgtEl>
                                          <p:spTgt spid="103"/>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104"/>
                                        </p:tgtEl>
                                        <p:attrNameLst>
                                          <p:attrName>style.visibility</p:attrName>
                                        </p:attrNameLst>
                                      </p:cBhvr>
                                      <p:to>
                                        <p:strVal val="visible"/>
                                      </p:to>
                                    </p:set>
                                    <p:animEffect transition="in" filter="fade">
                                      <p:cBhvr>
                                        <p:cTn id="241" dur="500"/>
                                        <p:tgtEl>
                                          <p:spTgt spid="104"/>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105"/>
                                        </p:tgtEl>
                                        <p:attrNameLst>
                                          <p:attrName>style.visibility</p:attrName>
                                        </p:attrNameLst>
                                      </p:cBhvr>
                                      <p:to>
                                        <p:strVal val="visible"/>
                                      </p:to>
                                    </p:set>
                                    <p:animEffect transition="in" filter="fade">
                                      <p:cBhvr>
                                        <p:cTn id="244" dur="500"/>
                                        <p:tgtEl>
                                          <p:spTgt spid="105"/>
                                        </p:tgtEl>
                                      </p:cBhvr>
                                    </p:animEffect>
                                  </p:childTnLst>
                                </p:cTn>
                              </p:par>
                              <p:par>
                                <p:cTn id="245" presetID="26" presetClass="emph" presetSubtype="0" repeatCount="indefinite" fill="hold" nodeType="withEffect">
                                  <p:stCondLst>
                                    <p:cond delay="1000"/>
                                  </p:stCondLst>
                                  <p:childTnLst>
                                    <p:animEffect transition="out" filter="fade">
                                      <p:cBhvr>
                                        <p:cTn id="246" dur="500" tmFilter="0, 0; .2, .5; .8, .5; 1, 0"/>
                                        <p:tgtEl>
                                          <p:spTgt spid="100"/>
                                        </p:tgtEl>
                                      </p:cBhvr>
                                    </p:animEffect>
                                    <p:animScale>
                                      <p:cBhvr>
                                        <p:cTn id="247" dur="250" autoRev="1" fill="hold"/>
                                        <p:tgtEl>
                                          <p:spTgt spid="100"/>
                                        </p:tgtEl>
                                      </p:cBhvr>
                                      <p:by x="105000" y="105000"/>
                                    </p:animScale>
                                  </p:childTnLst>
                                </p:cTn>
                              </p:par>
                              <p:par>
                                <p:cTn id="248" presetID="26" presetClass="emph" presetSubtype="0" repeatCount="indefinite" fill="hold" grpId="1" nodeType="withEffect">
                                  <p:stCondLst>
                                    <p:cond delay="500"/>
                                  </p:stCondLst>
                                  <p:childTnLst>
                                    <p:animEffect transition="out" filter="fade">
                                      <p:cBhvr>
                                        <p:cTn id="249" dur="500" tmFilter="0, 0; .2, .5; .8, .5; 1, 0"/>
                                        <p:tgtEl>
                                          <p:spTgt spid="103"/>
                                        </p:tgtEl>
                                      </p:cBhvr>
                                    </p:animEffect>
                                    <p:animScale>
                                      <p:cBhvr>
                                        <p:cTn id="250" dur="250" autoRev="1" fill="hold"/>
                                        <p:tgtEl>
                                          <p:spTgt spid="103"/>
                                        </p:tgtEl>
                                      </p:cBhvr>
                                      <p:by x="105000" y="105000"/>
                                    </p:animScale>
                                  </p:childTnLst>
                                </p:cTn>
                              </p:par>
                              <p:par>
                                <p:cTn id="251" presetID="26" presetClass="emph" presetSubtype="0" repeatCount="indefinite" fill="hold" grpId="1" nodeType="withEffect">
                                  <p:stCondLst>
                                    <p:cond delay="500"/>
                                  </p:stCondLst>
                                  <p:childTnLst>
                                    <p:animEffect transition="out" filter="fade">
                                      <p:cBhvr>
                                        <p:cTn id="252" dur="500" tmFilter="0, 0; .2, .5; .8, .5; 1, 0"/>
                                        <p:tgtEl>
                                          <p:spTgt spid="104"/>
                                        </p:tgtEl>
                                      </p:cBhvr>
                                    </p:animEffect>
                                    <p:animScale>
                                      <p:cBhvr>
                                        <p:cTn id="253" dur="250" autoRev="1" fill="hold"/>
                                        <p:tgtEl>
                                          <p:spTgt spid="104"/>
                                        </p:tgtEl>
                                      </p:cBhvr>
                                      <p:by x="105000" y="105000"/>
                                    </p:animScale>
                                  </p:childTnLst>
                                </p:cTn>
                              </p:par>
                              <p:par>
                                <p:cTn id="254" presetID="26" presetClass="emph" presetSubtype="0" repeatCount="indefinite" fill="hold" grpId="1" nodeType="withEffect">
                                  <p:stCondLst>
                                    <p:cond delay="1600"/>
                                  </p:stCondLst>
                                  <p:childTnLst>
                                    <p:animEffect transition="out" filter="fade">
                                      <p:cBhvr>
                                        <p:cTn id="255" dur="500" tmFilter="0, 0; .2, .5; .8, .5; 1, 0"/>
                                        <p:tgtEl>
                                          <p:spTgt spid="105"/>
                                        </p:tgtEl>
                                      </p:cBhvr>
                                    </p:animEffect>
                                    <p:animScale>
                                      <p:cBhvr>
                                        <p:cTn id="256" dur="250" autoRev="1" fill="hold"/>
                                        <p:tgtEl>
                                          <p:spTgt spid="105"/>
                                        </p:tgtEl>
                                      </p:cBhvr>
                                      <p:by x="105000" y="105000"/>
                                    </p:animScale>
                                  </p:childTnLst>
                                </p:cTn>
                              </p:par>
                              <p:par>
                                <p:cTn id="257" presetID="10" presetClass="entr" presetSubtype="0" fill="hold" nodeType="withEffect">
                                  <p:stCondLst>
                                    <p:cond delay="0"/>
                                  </p:stCondLst>
                                  <p:childTnLst>
                                    <p:set>
                                      <p:cBhvr>
                                        <p:cTn id="258" dur="1" fill="hold">
                                          <p:stCondLst>
                                            <p:cond delay="0"/>
                                          </p:stCondLst>
                                        </p:cTn>
                                        <p:tgtEl>
                                          <p:spTgt spid="106"/>
                                        </p:tgtEl>
                                        <p:attrNameLst>
                                          <p:attrName>style.visibility</p:attrName>
                                        </p:attrNameLst>
                                      </p:cBhvr>
                                      <p:to>
                                        <p:strVal val="visible"/>
                                      </p:to>
                                    </p:set>
                                    <p:animEffect transition="in" filter="fade">
                                      <p:cBhvr>
                                        <p:cTn id="259" dur="500"/>
                                        <p:tgtEl>
                                          <p:spTgt spid="106"/>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09"/>
                                        </p:tgtEl>
                                        <p:attrNameLst>
                                          <p:attrName>style.visibility</p:attrName>
                                        </p:attrNameLst>
                                      </p:cBhvr>
                                      <p:to>
                                        <p:strVal val="visible"/>
                                      </p:to>
                                    </p:set>
                                    <p:animEffect transition="in" filter="fade">
                                      <p:cBhvr>
                                        <p:cTn id="262" dur="500"/>
                                        <p:tgtEl>
                                          <p:spTgt spid="109"/>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10"/>
                                        </p:tgtEl>
                                        <p:attrNameLst>
                                          <p:attrName>style.visibility</p:attrName>
                                        </p:attrNameLst>
                                      </p:cBhvr>
                                      <p:to>
                                        <p:strVal val="visible"/>
                                      </p:to>
                                    </p:set>
                                    <p:animEffect transition="in" filter="fade">
                                      <p:cBhvr>
                                        <p:cTn id="265" dur="500"/>
                                        <p:tgtEl>
                                          <p:spTgt spid="110"/>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11"/>
                                        </p:tgtEl>
                                        <p:attrNameLst>
                                          <p:attrName>style.visibility</p:attrName>
                                        </p:attrNameLst>
                                      </p:cBhvr>
                                      <p:to>
                                        <p:strVal val="visible"/>
                                      </p:to>
                                    </p:set>
                                    <p:animEffect transition="in" filter="fade">
                                      <p:cBhvr>
                                        <p:cTn id="268" dur="500"/>
                                        <p:tgtEl>
                                          <p:spTgt spid="111"/>
                                        </p:tgtEl>
                                      </p:cBhvr>
                                    </p:animEffect>
                                  </p:childTnLst>
                                </p:cTn>
                              </p:par>
                              <p:par>
                                <p:cTn id="269" presetID="26" presetClass="emph" presetSubtype="0" repeatCount="indefinite" fill="hold" nodeType="withEffect">
                                  <p:stCondLst>
                                    <p:cond delay="1000"/>
                                  </p:stCondLst>
                                  <p:childTnLst>
                                    <p:animEffect transition="out" filter="fade">
                                      <p:cBhvr>
                                        <p:cTn id="270" dur="500" tmFilter="0, 0; .2, .5; .8, .5; 1, 0"/>
                                        <p:tgtEl>
                                          <p:spTgt spid="106"/>
                                        </p:tgtEl>
                                      </p:cBhvr>
                                    </p:animEffect>
                                    <p:animScale>
                                      <p:cBhvr>
                                        <p:cTn id="271" dur="250" autoRev="1" fill="hold"/>
                                        <p:tgtEl>
                                          <p:spTgt spid="106"/>
                                        </p:tgtEl>
                                      </p:cBhvr>
                                      <p:by x="105000" y="105000"/>
                                    </p:animScale>
                                  </p:childTnLst>
                                </p:cTn>
                              </p:par>
                              <p:par>
                                <p:cTn id="272" presetID="26" presetClass="emph" presetSubtype="0" repeatCount="indefinite" fill="hold" grpId="1" nodeType="withEffect">
                                  <p:stCondLst>
                                    <p:cond delay="500"/>
                                  </p:stCondLst>
                                  <p:childTnLst>
                                    <p:animEffect transition="out" filter="fade">
                                      <p:cBhvr>
                                        <p:cTn id="273" dur="500" tmFilter="0, 0; .2, .5; .8, .5; 1, 0"/>
                                        <p:tgtEl>
                                          <p:spTgt spid="109"/>
                                        </p:tgtEl>
                                      </p:cBhvr>
                                    </p:animEffect>
                                    <p:animScale>
                                      <p:cBhvr>
                                        <p:cTn id="274" dur="250" autoRev="1" fill="hold"/>
                                        <p:tgtEl>
                                          <p:spTgt spid="109"/>
                                        </p:tgtEl>
                                      </p:cBhvr>
                                      <p:by x="105000" y="105000"/>
                                    </p:animScale>
                                  </p:childTnLst>
                                </p:cTn>
                              </p:par>
                              <p:par>
                                <p:cTn id="275" presetID="26" presetClass="emph" presetSubtype="0" repeatCount="indefinite" fill="hold" grpId="1" nodeType="withEffect">
                                  <p:stCondLst>
                                    <p:cond delay="500"/>
                                  </p:stCondLst>
                                  <p:childTnLst>
                                    <p:animEffect transition="out" filter="fade">
                                      <p:cBhvr>
                                        <p:cTn id="276" dur="500" tmFilter="0, 0; .2, .5; .8, .5; 1, 0"/>
                                        <p:tgtEl>
                                          <p:spTgt spid="110"/>
                                        </p:tgtEl>
                                      </p:cBhvr>
                                    </p:animEffect>
                                    <p:animScale>
                                      <p:cBhvr>
                                        <p:cTn id="277" dur="250" autoRev="1" fill="hold"/>
                                        <p:tgtEl>
                                          <p:spTgt spid="110"/>
                                        </p:tgtEl>
                                      </p:cBhvr>
                                      <p:by x="105000" y="105000"/>
                                    </p:animScale>
                                  </p:childTnLst>
                                </p:cTn>
                              </p:par>
                              <p:par>
                                <p:cTn id="278" presetID="26" presetClass="emph" presetSubtype="0" repeatCount="indefinite" fill="hold" grpId="1" nodeType="withEffect">
                                  <p:stCondLst>
                                    <p:cond delay="1600"/>
                                  </p:stCondLst>
                                  <p:childTnLst>
                                    <p:animEffect transition="out" filter="fade">
                                      <p:cBhvr>
                                        <p:cTn id="279" dur="500" tmFilter="0, 0; .2, .5; .8, .5; 1, 0"/>
                                        <p:tgtEl>
                                          <p:spTgt spid="111"/>
                                        </p:tgtEl>
                                      </p:cBhvr>
                                    </p:animEffect>
                                    <p:animScale>
                                      <p:cBhvr>
                                        <p:cTn id="280" dur="250" autoRev="1" fill="hold"/>
                                        <p:tgtEl>
                                          <p:spTgt spid="111"/>
                                        </p:tgtEl>
                                      </p:cBhvr>
                                      <p:by x="105000" y="105000"/>
                                    </p:animScale>
                                  </p:childTnLst>
                                </p:cTn>
                              </p:par>
                              <p:par>
                                <p:cTn id="281" presetID="10" presetClass="entr" presetSubtype="0" fill="hold" nodeType="withEffect">
                                  <p:stCondLst>
                                    <p:cond delay="0"/>
                                  </p:stCondLst>
                                  <p:childTnLst>
                                    <p:set>
                                      <p:cBhvr>
                                        <p:cTn id="282" dur="1" fill="hold">
                                          <p:stCondLst>
                                            <p:cond delay="0"/>
                                          </p:stCondLst>
                                        </p:cTn>
                                        <p:tgtEl>
                                          <p:spTgt spid="112"/>
                                        </p:tgtEl>
                                        <p:attrNameLst>
                                          <p:attrName>style.visibility</p:attrName>
                                        </p:attrNameLst>
                                      </p:cBhvr>
                                      <p:to>
                                        <p:strVal val="visible"/>
                                      </p:to>
                                    </p:set>
                                    <p:animEffect transition="in" filter="fade">
                                      <p:cBhvr>
                                        <p:cTn id="283" dur="500"/>
                                        <p:tgtEl>
                                          <p:spTgt spid="112"/>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115"/>
                                        </p:tgtEl>
                                        <p:attrNameLst>
                                          <p:attrName>style.visibility</p:attrName>
                                        </p:attrNameLst>
                                      </p:cBhvr>
                                      <p:to>
                                        <p:strVal val="visible"/>
                                      </p:to>
                                    </p:set>
                                    <p:animEffect transition="in" filter="fade">
                                      <p:cBhvr>
                                        <p:cTn id="286" dur="500"/>
                                        <p:tgtEl>
                                          <p:spTgt spid="115"/>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116"/>
                                        </p:tgtEl>
                                        <p:attrNameLst>
                                          <p:attrName>style.visibility</p:attrName>
                                        </p:attrNameLst>
                                      </p:cBhvr>
                                      <p:to>
                                        <p:strVal val="visible"/>
                                      </p:to>
                                    </p:set>
                                    <p:animEffect transition="in" filter="fade">
                                      <p:cBhvr>
                                        <p:cTn id="289" dur="500"/>
                                        <p:tgtEl>
                                          <p:spTgt spid="116"/>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117"/>
                                        </p:tgtEl>
                                        <p:attrNameLst>
                                          <p:attrName>style.visibility</p:attrName>
                                        </p:attrNameLst>
                                      </p:cBhvr>
                                      <p:to>
                                        <p:strVal val="visible"/>
                                      </p:to>
                                    </p:set>
                                    <p:animEffect transition="in" filter="fade">
                                      <p:cBhvr>
                                        <p:cTn id="292" dur="500"/>
                                        <p:tgtEl>
                                          <p:spTgt spid="117"/>
                                        </p:tgtEl>
                                      </p:cBhvr>
                                    </p:animEffect>
                                  </p:childTnLst>
                                </p:cTn>
                              </p:par>
                              <p:par>
                                <p:cTn id="293" presetID="26" presetClass="emph" presetSubtype="0" repeatCount="indefinite" fill="hold" nodeType="withEffect">
                                  <p:stCondLst>
                                    <p:cond delay="1000"/>
                                  </p:stCondLst>
                                  <p:childTnLst>
                                    <p:animEffect transition="out" filter="fade">
                                      <p:cBhvr>
                                        <p:cTn id="294" dur="500" tmFilter="0, 0; .2, .5; .8, .5; 1, 0"/>
                                        <p:tgtEl>
                                          <p:spTgt spid="112"/>
                                        </p:tgtEl>
                                      </p:cBhvr>
                                    </p:animEffect>
                                    <p:animScale>
                                      <p:cBhvr>
                                        <p:cTn id="295" dur="250" autoRev="1" fill="hold"/>
                                        <p:tgtEl>
                                          <p:spTgt spid="112"/>
                                        </p:tgtEl>
                                      </p:cBhvr>
                                      <p:by x="105000" y="105000"/>
                                    </p:animScale>
                                  </p:childTnLst>
                                </p:cTn>
                              </p:par>
                              <p:par>
                                <p:cTn id="296" presetID="26" presetClass="emph" presetSubtype="0" repeatCount="indefinite" fill="hold" grpId="1" nodeType="withEffect">
                                  <p:stCondLst>
                                    <p:cond delay="500"/>
                                  </p:stCondLst>
                                  <p:childTnLst>
                                    <p:animEffect transition="out" filter="fade">
                                      <p:cBhvr>
                                        <p:cTn id="297" dur="500" tmFilter="0, 0; .2, .5; .8, .5; 1, 0"/>
                                        <p:tgtEl>
                                          <p:spTgt spid="115"/>
                                        </p:tgtEl>
                                      </p:cBhvr>
                                    </p:animEffect>
                                    <p:animScale>
                                      <p:cBhvr>
                                        <p:cTn id="298" dur="250" autoRev="1" fill="hold"/>
                                        <p:tgtEl>
                                          <p:spTgt spid="115"/>
                                        </p:tgtEl>
                                      </p:cBhvr>
                                      <p:by x="105000" y="105000"/>
                                    </p:animScale>
                                  </p:childTnLst>
                                </p:cTn>
                              </p:par>
                              <p:par>
                                <p:cTn id="299" presetID="26" presetClass="emph" presetSubtype="0" repeatCount="indefinite" fill="hold" grpId="1" nodeType="withEffect">
                                  <p:stCondLst>
                                    <p:cond delay="500"/>
                                  </p:stCondLst>
                                  <p:childTnLst>
                                    <p:animEffect transition="out" filter="fade">
                                      <p:cBhvr>
                                        <p:cTn id="300" dur="500" tmFilter="0, 0; .2, .5; .8, .5; 1, 0"/>
                                        <p:tgtEl>
                                          <p:spTgt spid="116"/>
                                        </p:tgtEl>
                                      </p:cBhvr>
                                    </p:animEffect>
                                    <p:animScale>
                                      <p:cBhvr>
                                        <p:cTn id="301" dur="250" autoRev="1" fill="hold"/>
                                        <p:tgtEl>
                                          <p:spTgt spid="116"/>
                                        </p:tgtEl>
                                      </p:cBhvr>
                                      <p:by x="105000" y="105000"/>
                                    </p:animScale>
                                  </p:childTnLst>
                                </p:cTn>
                              </p:par>
                              <p:par>
                                <p:cTn id="302" presetID="26" presetClass="emph" presetSubtype="0" repeatCount="indefinite" fill="hold" grpId="1" nodeType="withEffect">
                                  <p:stCondLst>
                                    <p:cond delay="1600"/>
                                  </p:stCondLst>
                                  <p:childTnLst>
                                    <p:animEffect transition="out" filter="fade">
                                      <p:cBhvr>
                                        <p:cTn id="303" dur="500" tmFilter="0, 0; .2, .5; .8, .5; 1, 0"/>
                                        <p:tgtEl>
                                          <p:spTgt spid="117"/>
                                        </p:tgtEl>
                                      </p:cBhvr>
                                    </p:animEffect>
                                    <p:animScale>
                                      <p:cBhvr>
                                        <p:cTn id="304" dur="250" autoRev="1" fill="hold"/>
                                        <p:tgtEl>
                                          <p:spTgt spid="1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6" grpId="0" animBg="1"/>
      <p:bldP spid="76" grpId="1" animBg="1"/>
      <p:bldP spid="77" grpId="0" animBg="1"/>
      <p:bldP spid="77" grpId="1" animBg="1"/>
      <p:bldP spid="78" grpId="0" animBg="1"/>
      <p:bldP spid="78" grpId="1" animBg="1"/>
      <p:bldP spid="82" grpId="0" animBg="1"/>
      <p:bldP spid="82" grpId="1" animBg="1"/>
      <p:bldP spid="83" grpId="0" animBg="1"/>
      <p:bldP spid="83" grpId="1" animBg="1"/>
      <p:bldP spid="84" grpId="0" animBg="1"/>
      <p:bldP spid="84" grpId="1" animBg="1"/>
      <p:bldP spid="91" grpId="0" animBg="1"/>
      <p:bldP spid="91" grpId="1" animBg="1"/>
      <p:bldP spid="92" grpId="0" animBg="1"/>
      <p:bldP spid="92" grpId="1" animBg="1"/>
      <p:bldP spid="93" grpId="0" animBg="1"/>
      <p:bldP spid="93" grpId="1" animBg="1"/>
      <p:bldP spid="97" grpId="0" animBg="1"/>
      <p:bldP spid="97" grpId="1" animBg="1"/>
      <p:bldP spid="98" grpId="0" animBg="1"/>
      <p:bldP spid="98" grpId="1" animBg="1"/>
      <p:bldP spid="99" grpId="0" animBg="1"/>
      <p:bldP spid="99" grpId="1" animBg="1"/>
      <p:bldP spid="103" grpId="0" animBg="1"/>
      <p:bldP spid="103" grpId="1" animBg="1"/>
      <p:bldP spid="104" grpId="0" animBg="1"/>
      <p:bldP spid="104" grpId="1" animBg="1"/>
      <p:bldP spid="105" grpId="0" animBg="1"/>
      <p:bldP spid="105" grpId="1" animBg="1"/>
      <p:bldP spid="109" grpId="0" animBg="1"/>
      <p:bldP spid="109" grpId="1" animBg="1"/>
      <p:bldP spid="110" grpId="0" animBg="1"/>
      <p:bldP spid="110" grpId="1" animBg="1"/>
      <p:bldP spid="111" grpId="0" animBg="1"/>
      <p:bldP spid="111" grpId="1" animBg="1"/>
      <p:bldP spid="115" grpId="0" animBg="1"/>
      <p:bldP spid="115" grpId="1" animBg="1"/>
      <p:bldP spid="116" grpId="0" animBg="1"/>
      <p:bldP spid="116" grpId="1" animBg="1"/>
      <p:bldP spid="117" grpId="0" animBg="1"/>
      <p:bldP spid="117"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5000">
              <a:schemeClr val="bg1"/>
            </a:gs>
            <a:gs pos="78000">
              <a:srgbClr val="FFF4D1"/>
            </a:gs>
            <a:gs pos="22000">
              <a:srgbClr val="FFF3CB"/>
            </a:gs>
          </a:gsLst>
          <a:lin ang="5400000" scaled="1"/>
          <a:tileRect/>
        </a:gra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4FEF164-A562-6331-90F1-9E7591DF74E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HẠM DUYÊN 6 - 9Slide.vn">
            <a:extLst>
              <a:ext uri="{FF2B5EF4-FFF2-40B4-BE49-F238E27FC236}">
                <a16:creationId xmlns:a16="http://schemas.microsoft.com/office/drawing/2014/main" id="{426F536A-FE8E-47C3-5BF8-5A78C94D86D3}"/>
              </a:ext>
            </a:extLst>
          </p:cNvPr>
          <p:cNvPicPr>
            <a:picLocks noChangeAspect="1"/>
          </p:cNvPicPr>
          <p:nvPr userDrawn="1"/>
        </p:nvPicPr>
        <p:blipFill>
          <a:blip r:embed="rId7"/>
          <a:stretch>
            <a:fillRect/>
          </a:stretch>
        </p:blipFill>
        <p:spPr>
          <a:xfrm>
            <a:off x="-1893396" y="-15875"/>
            <a:ext cx="1488308" cy="1717486"/>
          </a:xfrm>
          <a:prstGeom prst="rect">
            <a:avLst/>
          </a:prstGeom>
        </p:spPr>
      </p:pic>
      <p:pic>
        <p:nvPicPr>
          <p:cNvPr id="16" name="PHẠM DUYÊN 7 - 9Slide.vn">
            <a:extLst>
              <a:ext uri="{FF2B5EF4-FFF2-40B4-BE49-F238E27FC236}">
                <a16:creationId xmlns:a16="http://schemas.microsoft.com/office/drawing/2014/main" id="{CB64415A-A202-7BEE-582A-1A4A8DA4FB8C}"/>
              </a:ext>
            </a:extLst>
          </p:cNvPr>
          <p:cNvPicPr>
            <a:picLocks noChangeAspect="1"/>
          </p:cNvPicPr>
          <p:nvPr userDrawn="1"/>
        </p:nvPicPr>
        <p:blipFill rotWithShape="1">
          <a:blip r:embed="rId8"/>
          <a:srcRect b="16707"/>
          <a:stretch/>
        </p:blipFill>
        <p:spPr>
          <a:xfrm>
            <a:off x="4919610" y="7398792"/>
            <a:ext cx="2352780" cy="706456"/>
          </a:xfrm>
          <a:prstGeom prst="roundRect">
            <a:avLst/>
          </a:prstGeom>
          <a:solidFill>
            <a:schemeClr val="bg1"/>
          </a:solidFill>
        </p:spPr>
      </p:pic>
      <p:pic>
        <p:nvPicPr>
          <p:cNvPr id="17" name="PHẠM DUYÊN 8 - 9Slide.vn">
            <a:extLst>
              <a:ext uri="{FF2B5EF4-FFF2-40B4-BE49-F238E27FC236}">
                <a16:creationId xmlns:a16="http://schemas.microsoft.com/office/drawing/2014/main" id="{838EE732-6CC2-231C-C2B2-BEEA106EAF59}"/>
              </a:ext>
            </a:extLst>
          </p:cNvPr>
          <p:cNvPicPr>
            <a:picLocks noChangeAspect="1"/>
          </p:cNvPicPr>
          <p:nvPr userDrawn="1"/>
        </p:nvPicPr>
        <p:blipFill rotWithShape="1">
          <a:blip r:embed="rId8"/>
          <a:srcRect b="16707"/>
          <a:stretch/>
        </p:blipFill>
        <p:spPr>
          <a:xfrm>
            <a:off x="4919610" y="-1676400"/>
            <a:ext cx="2352780" cy="706456"/>
          </a:xfrm>
          <a:prstGeom prst="roundRect">
            <a:avLst/>
          </a:prstGeom>
          <a:solidFill>
            <a:schemeClr val="bg1"/>
          </a:solidFill>
        </p:spPr>
      </p:pic>
      <p:pic>
        <p:nvPicPr>
          <p:cNvPr id="18" name="PHẠM DUYÊN 9 - 9Slide.vn">
            <a:extLst>
              <a:ext uri="{FF2B5EF4-FFF2-40B4-BE49-F238E27FC236}">
                <a16:creationId xmlns:a16="http://schemas.microsoft.com/office/drawing/2014/main" id="{245022D5-7B1E-0309-2FCD-D893A03C975A}"/>
              </a:ext>
            </a:extLst>
          </p:cNvPr>
          <p:cNvPicPr>
            <a:picLocks noChangeAspect="1"/>
          </p:cNvPicPr>
          <p:nvPr userDrawn="1"/>
        </p:nvPicPr>
        <p:blipFill rotWithShape="1">
          <a:blip r:embed="rId8"/>
          <a:srcRect b="16707"/>
          <a:stretch/>
        </p:blipFill>
        <p:spPr>
          <a:xfrm>
            <a:off x="13106400" y="2760644"/>
            <a:ext cx="2352780" cy="706456"/>
          </a:xfrm>
          <a:prstGeom prst="roundRect">
            <a:avLst/>
          </a:prstGeom>
          <a:solidFill>
            <a:schemeClr val="bg1"/>
          </a:solidFill>
        </p:spPr>
      </p:pic>
      <p:pic>
        <p:nvPicPr>
          <p:cNvPr id="19" name="PHẠM DUYÊN 10 - 9Slide.vn">
            <a:extLst>
              <a:ext uri="{FF2B5EF4-FFF2-40B4-BE49-F238E27FC236}">
                <a16:creationId xmlns:a16="http://schemas.microsoft.com/office/drawing/2014/main" id="{C5FF0994-621D-5C64-6857-B0074C7C1EA4}"/>
              </a:ext>
            </a:extLst>
          </p:cNvPr>
          <p:cNvPicPr>
            <a:picLocks noChangeAspect="1"/>
          </p:cNvPicPr>
          <p:nvPr userDrawn="1"/>
        </p:nvPicPr>
        <p:blipFill rotWithShape="1">
          <a:blip r:embed="rId8"/>
          <a:srcRect b="16707"/>
          <a:stretch/>
        </p:blipFill>
        <p:spPr>
          <a:xfrm>
            <a:off x="-1952520" y="1721606"/>
            <a:ext cx="1533420" cy="460432"/>
          </a:xfrm>
          <a:prstGeom prst="roundRect">
            <a:avLst/>
          </a:prstGeom>
          <a:noFill/>
        </p:spPr>
      </p:pic>
    </p:spTree>
    <p:extLst>
      <p:ext uri="{BB962C8B-B14F-4D97-AF65-F5344CB8AC3E}">
        <p14:creationId xmlns:p14="http://schemas.microsoft.com/office/powerpoint/2010/main" val="270327926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5" r:id="rId3"/>
    <p:sldLayoutId id="2147483659" r:id="rId4"/>
    <p:sldLayoutId id="2147483662"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38.sv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1.sv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HẠM DUYÊN 2 - 9Slide.vn">
            <a:extLst>
              <a:ext uri="{FF2B5EF4-FFF2-40B4-BE49-F238E27FC236}">
                <a16:creationId xmlns:a16="http://schemas.microsoft.com/office/drawing/2014/main" id="{A103E7C4-1C46-560D-FD31-4D4425D0ADDD}"/>
              </a:ext>
            </a:extLst>
          </p:cNvPr>
          <p:cNvSpPr txBox="1"/>
          <p:nvPr/>
        </p:nvSpPr>
        <p:spPr>
          <a:xfrm>
            <a:off x="2438400" y="152400"/>
            <a:ext cx="7178440" cy="707886"/>
          </a:xfrm>
          <a:prstGeom prst="rect">
            <a:avLst/>
          </a:prstGeom>
          <a:noFill/>
        </p:spPr>
        <p:txBody>
          <a:bodyPr wrap="none" rtlCol="0">
            <a:spAutoFit/>
          </a:bodyPr>
          <a:lstStyle/>
          <a:p>
            <a:r>
              <a:rPr lang="en-US" sz="4000" spc="280">
                <a:solidFill>
                  <a:schemeClr val="bg1"/>
                </a:solidFill>
                <a:effectLst>
                  <a:outerShdw blurRad="38100" dist="38100" dir="2700000" algn="tl">
                    <a:srgbClr val="000000">
                      <a:alpha val="43137"/>
                    </a:srgbClr>
                  </a:outerShdw>
                </a:effectLst>
                <a:latin typeface="iCiel Panton Black" panose="00000A00000000000000" pitchFamily="50" charset="0"/>
              </a:rPr>
              <a:t>TRƯỜNG TIỂU HỌC PHÚC LỢI</a:t>
            </a:r>
          </a:p>
        </p:txBody>
      </p:sp>
      <p:sp>
        <p:nvSpPr>
          <p:cNvPr id="6" name="PHẠM DUYÊN 3 - 9Slide.vn">
            <a:extLst>
              <a:ext uri="{FF2B5EF4-FFF2-40B4-BE49-F238E27FC236}">
                <a16:creationId xmlns:a16="http://schemas.microsoft.com/office/drawing/2014/main" id="{A96E102A-2170-C534-7779-D97C1E76327C}"/>
              </a:ext>
            </a:extLst>
          </p:cNvPr>
          <p:cNvSpPr/>
          <p:nvPr/>
        </p:nvSpPr>
        <p:spPr>
          <a:xfrm>
            <a:off x="1380618" y="2362201"/>
            <a:ext cx="1722934" cy="1722935"/>
          </a:xfrm>
          <a:prstGeom prst="ellipse">
            <a:avLst/>
          </a:prstGeom>
          <a:solidFill>
            <a:srgbClr val="FFCB68"/>
          </a:solidFill>
          <a:ln w="76200">
            <a:solidFill>
              <a:srgbClr val="F6801F"/>
            </a:solidFill>
          </a:ln>
          <a:effectLst>
            <a:outerShdw blurRad="177800" dist="114300" dir="4800000" sx="97000" sy="97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HẠM DUYÊN 1 - 9Slide.vn">
            <a:extLst>
              <a:ext uri="{FF2B5EF4-FFF2-40B4-BE49-F238E27FC236}">
                <a16:creationId xmlns:a16="http://schemas.microsoft.com/office/drawing/2014/main" id="{33ACB5B7-1D91-6725-142E-4AC7965D7D9E}"/>
              </a:ext>
            </a:extLst>
          </p:cNvPr>
          <p:cNvSpPr/>
          <p:nvPr/>
        </p:nvSpPr>
        <p:spPr>
          <a:xfrm>
            <a:off x="3417232" y="2469443"/>
            <a:ext cx="7403168" cy="1558568"/>
          </a:xfrm>
          <a:custGeom>
            <a:avLst/>
            <a:gdLst>
              <a:gd name="connsiteX0" fmla="*/ 266139 w 4223129"/>
              <a:gd name="connsiteY0" fmla="*/ 2071 h 2262698"/>
              <a:gd name="connsiteX1" fmla="*/ 3015555 w 4223129"/>
              <a:gd name="connsiteY1" fmla="*/ 0 h 2262698"/>
              <a:gd name="connsiteX2" fmla="*/ 3368682 w 4223129"/>
              <a:gd name="connsiteY2" fmla="*/ 134623 h 2262698"/>
              <a:gd name="connsiteX3" fmla="*/ 4119464 w 4223129"/>
              <a:gd name="connsiteY3" fmla="*/ 950644 h 2262698"/>
              <a:gd name="connsiteX4" fmla="*/ 4129819 w 4223129"/>
              <a:gd name="connsiteY4" fmla="*/ 1301699 h 2262698"/>
              <a:gd name="connsiteX5" fmla="*/ 3398713 w 4223129"/>
              <a:gd name="connsiteY5" fmla="*/ 2095973 h 2262698"/>
              <a:gd name="connsiteX6" fmla="*/ 3014520 w 4223129"/>
              <a:gd name="connsiteY6" fmla="*/ 2262698 h 2262698"/>
              <a:gd name="connsiteX7" fmla="*/ 259926 w 4223129"/>
              <a:gd name="connsiteY7" fmla="*/ 2249236 h 2262698"/>
              <a:gd name="connsiteX8" fmla="*/ 0 w 4223129"/>
              <a:gd name="connsiteY8" fmla="*/ 2214027 h 2262698"/>
              <a:gd name="connsiteX9" fmla="*/ 0 w 4223129"/>
              <a:gd name="connsiteY9" fmla="*/ 49707 h 2262698"/>
              <a:gd name="connsiteX10" fmla="*/ 266139 w 4223129"/>
              <a:gd name="connsiteY10" fmla="*/ 2071 h 2262698"/>
              <a:gd name="connsiteX11" fmla="*/ 266139 w 4223129"/>
              <a:gd name="connsiteY11" fmla="*/ 2071 h 226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3129" h="2262698">
                <a:moveTo>
                  <a:pt x="266139" y="2071"/>
                </a:moveTo>
                <a:cubicBezTo>
                  <a:pt x="1182611" y="2071"/>
                  <a:pt x="2099084" y="0"/>
                  <a:pt x="3015555" y="0"/>
                </a:cubicBezTo>
                <a:cubicBezTo>
                  <a:pt x="3185387" y="0"/>
                  <a:pt x="3260984" y="17605"/>
                  <a:pt x="3368682" y="134623"/>
                </a:cubicBezTo>
                <a:cubicBezTo>
                  <a:pt x="3619288" y="405939"/>
                  <a:pt x="3868858" y="678292"/>
                  <a:pt x="4119464" y="950644"/>
                </a:cubicBezTo>
                <a:cubicBezTo>
                  <a:pt x="4247874" y="1090445"/>
                  <a:pt x="4263407" y="1156720"/>
                  <a:pt x="4129819" y="1301699"/>
                </a:cubicBezTo>
                <a:cubicBezTo>
                  <a:pt x="3886462" y="1566802"/>
                  <a:pt x="3643106" y="1830870"/>
                  <a:pt x="3398713" y="2095973"/>
                </a:cubicBezTo>
                <a:cubicBezTo>
                  <a:pt x="3267197" y="2238881"/>
                  <a:pt x="3194708" y="2262698"/>
                  <a:pt x="3014520" y="2262698"/>
                </a:cubicBezTo>
                <a:cubicBezTo>
                  <a:pt x="2095977" y="2262698"/>
                  <a:pt x="1179505" y="2249236"/>
                  <a:pt x="259926" y="2249236"/>
                </a:cubicBezTo>
                <a:cubicBezTo>
                  <a:pt x="131516" y="2249236"/>
                  <a:pt x="64205" y="2249236"/>
                  <a:pt x="0" y="2214027"/>
                </a:cubicBezTo>
                <a:lnTo>
                  <a:pt x="0" y="49707"/>
                </a:lnTo>
                <a:cubicBezTo>
                  <a:pt x="66276" y="12427"/>
                  <a:pt x="139801" y="2071"/>
                  <a:pt x="266139" y="2071"/>
                </a:cubicBezTo>
                <a:lnTo>
                  <a:pt x="266139" y="2071"/>
                </a:lnTo>
                <a:close/>
              </a:path>
            </a:pathLst>
          </a:custGeom>
          <a:solidFill>
            <a:srgbClr val="FFE2A7"/>
          </a:solidFill>
          <a:ln w="76200">
            <a:solidFill>
              <a:srgbClr val="F6801F"/>
            </a:solidFill>
          </a:ln>
          <a:effectLst>
            <a:outerShdw blurRad="177800" dist="114300" dir="4800000" sx="97000" sy="97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8" name="PHẠM DUYÊN 2 - 9Slide.vn">
            <a:extLst>
              <a:ext uri="{FF2B5EF4-FFF2-40B4-BE49-F238E27FC236}">
                <a16:creationId xmlns:a16="http://schemas.microsoft.com/office/drawing/2014/main" id="{B3115D15-F259-3800-A469-C65947538A67}"/>
              </a:ext>
            </a:extLst>
          </p:cNvPr>
          <p:cNvSpPr txBox="1"/>
          <p:nvPr/>
        </p:nvSpPr>
        <p:spPr>
          <a:xfrm>
            <a:off x="3417232" y="2787062"/>
            <a:ext cx="6721648" cy="923330"/>
          </a:xfrm>
          <a:prstGeom prst="rect">
            <a:avLst/>
          </a:prstGeom>
          <a:noFill/>
        </p:spPr>
        <p:txBody>
          <a:bodyPr wrap="none" rtlCol="0">
            <a:spAutoFit/>
          </a:bodyPr>
          <a:lstStyle/>
          <a:p>
            <a:r>
              <a:rPr lang="en-US" sz="5400" spc="280">
                <a:solidFill>
                  <a:srgbClr val="FF0000"/>
                </a:solidFill>
                <a:effectLst>
                  <a:outerShdw blurRad="38100" dist="38100" dir="2700000" algn="tl">
                    <a:srgbClr val="000000">
                      <a:alpha val="43137"/>
                    </a:srgbClr>
                  </a:outerShdw>
                </a:effectLst>
                <a:latin typeface="iCiel Panton Black" panose="00000A00000000000000" pitchFamily="50" charset="0"/>
              </a:rPr>
              <a:t>TỰ NHIÊN VÀ XÃ HỘI</a:t>
            </a:r>
          </a:p>
        </p:txBody>
      </p:sp>
    </p:spTree>
    <p:extLst>
      <p:ext uri="{BB962C8B-B14F-4D97-AF65-F5344CB8AC3E}">
        <p14:creationId xmlns:p14="http://schemas.microsoft.com/office/powerpoint/2010/main" val="1370402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ppt_x"/>
                                          </p:val>
                                        </p:tav>
                                        <p:tav tm="100000">
                                          <p:val>
                                            <p:strVal val="#ppt_x"/>
                                          </p:val>
                                        </p:tav>
                                      </p:tavLst>
                                    </p:anim>
                                    <p:anim calcmode="lin" valueType="num">
                                      <p:cBhvr additive="base">
                                        <p:cTn id="14"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3FD0FC4F-4B2E-FE40-988D-13084DF5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pic>
        <p:nvPicPr>
          <p:cNvPr id="6" name="PHẠM DUYÊN 2 - 9Slide.vn">
            <a:extLst>
              <a:ext uri="{FF2B5EF4-FFF2-40B4-BE49-F238E27FC236}">
                <a16:creationId xmlns:a16="http://schemas.microsoft.com/office/drawing/2014/main" id="{98036B19-B0BC-F1AC-3BAF-3712342B0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3800" y="7010400"/>
            <a:ext cx="3261071" cy="2693798"/>
          </a:xfrm>
          <a:prstGeom prst="rect">
            <a:avLst/>
          </a:prstGeom>
        </p:spPr>
      </p:pic>
      <p:sp>
        <p:nvSpPr>
          <p:cNvPr id="9" name="PHẠM DUYÊN 3 - 9Slide.vn">
            <a:extLst>
              <a:ext uri="{FF2B5EF4-FFF2-40B4-BE49-F238E27FC236}">
                <a16:creationId xmlns:a16="http://schemas.microsoft.com/office/drawing/2014/main" id="{65D7ADFA-FC07-34E7-5F09-BFE627E98DC3}"/>
              </a:ext>
            </a:extLst>
          </p:cNvPr>
          <p:cNvSpPr txBox="1"/>
          <p:nvPr/>
        </p:nvSpPr>
        <p:spPr>
          <a:xfrm>
            <a:off x="1447800" y="457200"/>
            <a:ext cx="10058400" cy="1323439"/>
          </a:xfrm>
          <a:prstGeom prst="rect">
            <a:avLst/>
          </a:prstGeom>
          <a:noFill/>
        </p:spPr>
        <p:txBody>
          <a:bodyPr wrap="square" numCol="1" rtlCol="0">
            <a:spAutoFit/>
          </a:bodyPr>
          <a:lstStyle/>
          <a:p>
            <a:pPr algn="just"/>
            <a:r>
              <a:rPr lang="en-US" sz="4000" b="1" spc="40">
                <a:solidFill>
                  <a:schemeClr val="accent6"/>
                </a:solidFill>
                <a:latin typeface="+mj-lt"/>
                <a:cs typeface="Lato" pitchFamily="34" charset="0"/>
              </a:rPr>
              <a:t>2. </a:t>
            </a:r>
            <a:r>
              <a:rPr lang="en-US" sz="4000" b="1"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Lúc nghỉ ngơi, mọi người trong gia đình Hoa thường làm gì?</a:t>
            </a:r>
          </a:p>
        </p:txBody>
      </p:sp>
      <p:pic>
        <p:nvPicPr>
          <p:cNvPr id="2" name="PHẠM DUYÊN 4 - 9Slide.vn">
            <a:extLst>
              <a:ext uri="{FF2B5EF4-FFF2-40B4-BE49-F238E27FC236}">
                <a16:creationId xmlns:a16="http://schemas.microsoft.com/office/drawing/2014/main" id="{8428A966-1CAF-9FAE-1AC3-8D0D8FCD2A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3454400"/>
            <a:ext cx="3597186" cy="2693798"/>
          </a:xfrm>
          <a:prstGeom prst="rect">
            <a:avLst/>
          </a:prstGeom>
        </p:spPr>
      </p:pic>
      <p:pic>
        <p:nvPicPr>
          <p:cNvPr id="4" name="PHẠM DUYÊN 5 - 9Slide.vn">
            <a:extLst>
              <a:ext uri="{FF2B5EF4-FFF2-40B4-BE49-F238E27FC236}">
                <a16:creationId xmlns:a16="http://schemas.microsoft.com/office/drawing/2014/main" id="{C0DE7F5C-E2CF-E711-0BC9-D8FBFE3024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0622" y="1950942"/>
            <a:ext cx="5930756" cy="4297458"/>
          </a:xfrm>
          <a:prstGeom prst="rect">
            <a:avLst/>
          </a:prstGeom>
        </p:spPr>
      </p:pic>
    </p:spTree>
    <p:extLst>
      <p:ext uri="{BB962C8B-B14F-4D97-AF65-F5344CB8AC3E}">
        <p14:creationId xmlns:p14="http://schemas.microsoft.com/office/powerpoint/2010/main" val="3676938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3FD0FC4F-4B2E-FE40-988D-13084DF5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sp>
        <p:nvSpPr>
          <p:cNvPr id="9" name="PHẠM DUYÊN 2 - 9Slide.vn">
            <a:extLst>
              <a:ext uri="{FF2B5EF4-FFF2-40B4-BE49-F238E27FC236}">
                <a16:creationId xmlns:a16="http://schemas.microsoft.com/office/drawing/2014/main" id="{65D7ADFA-FC07-34E7-5F09-BFE627E98DC3}"/>
              </a:ext>
            </a:extLst>
          </p:cNvPr>
          <p:cNvSpPr txBox="1"/>
          <p:nvPr/>
        </p:nvSpPr>
        <p:spPr>
          <a:xfrm>
            <a:off x="1447800" y="457200"/>
            <a:ext cx="10058400" cy="1323439"/>
          </a:xfrm>
          <a:prstGeom prst="rect">
            <a:avLst/>
          </a:prstGeom>
          <a:noFill/>
        </p:spPr>
        <p:txBody>
          <a:bodyPr wrap="square" numCol="1" rtlCol="0">
            <a:spAutoFit/>
          </a:bodyPr>
          <a:lstStyle/>
          <a:p>
            <a:pPr algn="just"/>
            <a:r>
              <a:rPr lang="en-US" sz="4000" b="1" spc="40">
                <a:solidFill>
                  <a:schemeClr val="accent6"/>
                </a:solidFill>
                <a:latin typeface="+mj-lt"/>
                <a:cs typeface="Lato" pitchFamily="34" charset="0"/>
              </a:rPr>
              <a:t>2. </a:t>
            </a:r>
            <a:r>
              <a:rPr lang="en-US" sz="4000" b="1"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Lúc nghỉ ngơi, mọi người trong gia đình Hoa thường làm gì?</a:t>
            </a:r>
          </a:p>
        </p:txBody>
      </p:sp>
      <p:pic>
        <p:nvPicPr>
          <p:cNvPr id="2" name="PHẠM DUYÊN 3 - 9Slide.vn">
            <a:extLst>
              <a:ext uri="{FF2B5EF4-FFF2-40B4-BE49-F238E27FC236}">
                <a16:creationId xmlns:a16="http://schemas.microsoft.com/office/drawing/2014/main" id="{8428A966-1CAF-9FAE-1AC3-8D0D8FCD2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4800" y="3409950"/>
            <a:ext cx="3597186" cy="2693798"/>
          </a:xfrm>
          <a:prstGeom prst="rect">
            <a:avLst/>
          </a:prstGeom>
        </p:spPr>
      </p:pic>
      <p:pic>
        <p:nvPicPr>
          <p:cNvPr id="5" name="PHẠM DUYÊN 4 - 9Slide.vn">
            <a:extLst>
              <a:ext uri="{FF2B5EF4-FFF2-40B4-BE49-F238E27FC236}">
                <a16:creationId xmlns:a16="http://schemas.microsoft.com/office/drawing/2014/main" id="{EAB65BD3-BC7C-8567-65FE-1EC61D47D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7467600"/>
            <a:ext cx="3457250" cy="2693798"/>
          </a:xfrm>
          <a:prstGeom prst="rect">
            <a:avLst/>
          </a:prstGeom>
        </p:spPr>
      </p:pic>
      <p:pic>
        <p:nvPicPr>
          <p:cNvPr id="7" name="PHẠM DUYÊN 5 - 9Slide.vn">
            <a:extLst>
              <a:ext uri="{FF2B5EF4-FFF2-40B4-BE49-F238E27FC236}">
                <a16:creationId xmlns:a16="http://schemas.microsoft.com/office/drawing/2014/main" id="{DE01ECA2-8DD6-1713-C3D6-5E7E65B321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8552" y="1752600"/>
            <a:ext cx="6434896" cy="4564156"/>
          </a:xfrm>
          <a:prstGeom prst="rect">
            <a:avLst/>
          </a:prstGeom>
        </p:spPr>
      </p:pic>
    </p:spTree>
    <p:extLst>
      <p:ext uri="{BB962C8B-B14F-4D97-AF65-F5344CB8AC3E}">
        <p14:creationId xmlns:p14="http://schemas.microsoft.com/office/powerpoint/2010/main" val="4208520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740EB7C6-008A-BABC-1AEF-B61437CD3F38}"/>
              </a:ext>
            </a:extLst>
          </p:cNvPr>
          <p:cNvSpPr txBox="1"/>
          <p:nvPr/>
        </p:nvSpPr>
        <p:spPr>
          <a:xfrm>
            <a:off x="487407" y="5257800"/>
            <a:ext cx="11217186" cy="707886"/>
          </a:xfrm>
          <a:prstGeom prst="rect">
            <a:avLst/>
          </a:prstGeom>
          <a:noFill/>
        </p:spPr>
        <p:txBody>
          <a:bodyPr wrap="square" numCol="1" rtlCol="0">
            <a:spAutoFit/>
          </a:bodyPr>
          <a:lstStyle/>
          <a:p>
            <a:pPr algn="ctr"/>
            <a:r>
              <a:rPr lang="en-US" sz="4000"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Mọi người trong gia đình Hoa có vui vẻ không?</a:t>
            </a:r>
          </a:p>
        </p:txBody>
      </p:sp>
      <p:pic>
        <p:nvPicPr>
          <p:cNvPr id="3" name="PHẠM DUYÊN 2 - 9Slide.vn">
            <a:extLst>
              <a:ext uri="{FF2B5EF4-FFF2-40B4-BE49-F238E27FC236}">
                <a16:creationId xmlns:a16="http://schemas.microsoft.com/office/drawing/2014/main" id="{3FD0FC4F-4B2E-FE40-988D-13084DF5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pic>
        <p:nvPicPr>
          <p:cNvPr id="4" name="PHẠM DUYÊN 3 - 9Slide.vn">
            <a:extLst>
              <a:ext uri="{FF2B5EF4-FFF2-40B4-BE49-F238E27FC236}">
                <a16:creationId xmlns:a16="http://schemas.microsoft.com/office/drawing/2014/main" id="{3E565AC6-F44C-1855-98EF-C889F944A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14" y="1676400"/>
            <a:ext cx="3597186" cy="2693798"/>
          </a:xfrm>
          <a:prstGeom prst="rect">
            <a:avLst/>
          </a:prstGeom>
        </p:spPr>
      </p:pic>
      <p:pic>
        <p:nvPicPr>
          <p:cNvPr id="5" name="PHẠM DUYÊN 4 - 9Slide.vn">
            <a:extLst>
              <a:ext uri="{FF2B5EF4-FFF2-40B4-BE49-F238E27FC236}">
                <a16:creationId xmlns:a16="http://schemas.microsoft.com/office/drawing/2014/main" id="{8041CD0C-6AD1-69E7-79BE-C25ABA065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856" y="1676400"/>
            <a:ext cx="3457250" cy="2693798"/>
          </a:xfrm>
          <a:prstGeom prst="rect">
            <a:avLst/>
          </a:prstGeom>
        </p:spPr>
      </p:pic>
      <p:pic>
        <p:nvPicPr>
          <p:cNvPr id="6" name="PHẠM DUYÊN 5 - 9Slide.vn">
            <a:extLst>
              <a:ext uri="{FF2B5EF4-FFF2-40B4-BE49-F238E27FC236}">
                <a16:creationId xmlns:a16="http://schemas.microsoft.com/office/drawing/2014/main" id="{98036B19-B0BC-F1AC-3BAF-3712342B06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162" y="1676400"/>
            <a:ext cx="3261071" cy="2693798"/>
          </a:xfrm>
          <a:prstGeom prst="rect">
            <a:avLst/>
          </a:prstGeom>
        </p:spPr>
      </p:pic>
      <p:pic>
        <p:nvPicPr>
          <p:cNvPr id="7" name="PHẠM DUYÊN 6 - 9Slide.vn">
            <a:extLst>
              <a:ext uri="{FF2B5EF4-FFF2-40B4-BE49-F238E27FC236}">
                <a16:creationId xmlns:a16="http://schemas.microsoft.com/office/drawing/2014/main" id="{B44D180D-D201-7E3A-32C6-AC2A63C042D3}"/>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83833" y="4687122"/>
            <a:ext cx="727896" cy="940232"/>
          </a:xfrm>
          <a:prstGeom prst="rect">
            <a:avLst/>
          </a:prstGeom>
          <a:effectLst>
            <a:outerShdw blurRad="50800" dist="38100" dir="16200000" rotWithShape="0">
              <a:prstClr val="black">
                <a:alpha val="40000"/>
              </a:prstClr>
            </a:outerShdw>
          </a:effectLst>
        </p:spPr>
      </p:pic>
      <p:pic>
        <p:nvPicPr>
          <p:cNvPr id="10" name="PHẠM DUYÊN 7 - 9Slide.vn">
            <a:extLst>
              <a:ext uri="{FF2B5EF4-FFF2-40B4-BE49-F238E27FC236}">
                <a16:creationId xmlns:a16="http://schemas.microsoft.com/office/drawing/2014/main" id="{4E1FE2D3-FDD6-3157-EDA3-492DA60A9D7F}"/>
              </a:ext>
            </a:extLst>
          </p:cNvPr>
          <p:cNvPicPr>
            <a:picLocks noChangeAspect="1"/>
          </p:cNvPicPr>
          <p:nvPr/>
        </p:nvPicPr>
        <p:blipFill>
          <a:blip r:embed="rId8">
            <a:alphaModFix amt="34000"/>
            <a:extLst>
              <a:ext uri="{28A0092B-C50C-407E-A947-70E740481C1C}">
                <a14:useLocalDpi xmlns:a14="http://schemas.microsoft.com/office/drawing/2010/main" val="0"/>
              </a:ext>
            </a:extLst>
          </a:blip>
          <a:stretch>
            <a:fillRect/>
          </a:stretch>
        </p:blipFill>
        <p:spPr>
          <a:xfrm>
            <a:off x="5308143" y="3802146"/>
            <a:ext cx="1575713" cy="1769952"/>
          </a:xfrm>
          <a:prstGeom prst="rect">
            <a:avLst/>
          </a:prstGeom>
        </p:spPr>
      </p:pic>
    </p:spTree>
    <p:extLst>
      <p:ext uri="{BB962C8B-B14F-4D97-AF65-F5344CB8AC3E}">
        <p14:creationId xmlns:p14="http://schemas.microsoft.com/office/powerpoint/2010/main" val="177682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EEFFF7C4-880C-7440-5731-D512CE21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050" y="1295400"/>
            <a:ext cx="1485900" cy="1371600"/>
          </a:xfrm>
          <a:prstGeom prst="rect">
            <a:avLst/>
          </a:prstGeom>
        </p:spPr>
      </p:pic>
      <p:sp>
        <p:nvSpPr>
          <p:cNvPr id="4" name="PHẠM DUYÊN 2 - 9Slide.vn">
            <a:extLst>
              <a:ext uri="{FF2B5EF4-FFF2-40B4-BE49-F238E27FC236}">
                <a16:creationId xmlns:a16="http://schemas.microsoft.com/office/drawing/2014/main" id="{1AA45688-80CF-098B-FF69-118B4232166C}"/>
              </a:ext>
            </a:extLst>
          </p:cNvPr>
          <p:cNvSpPr txBox="1"/>
          <p:nvPr/>
        </p:nvSpPr>
        <p:spPr>
          <a:xfrm>
            <a:off x="3312225" y="3143918"/>
            <a:ext cx="5567551" cy="1047082"/>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86000"/>
              </a:lnSpc>
            </a:pPr>
            <a:r>
              <a:rPr lang="en-US" sz="7200">
                <a:solidFill>
                  <a:srgbClr val="EA5B27"/>
                </a:solidFill>
                <a:latin typeface="+mj-lt"/>
              </a:rPr>
              <a:t>THỰC HÀNH</a:t>
            </a:r>
          </a:p>
        </p:txBody>
      </p:sp>
    </p:spTree>
    <p:extLst>
      <p:ext uri="{BB962C8B-B14F-4D97-AF65-F5344CB8AC3E}">
        <p14:creationId xmlns:p14="http://schemas.microsoft.com/office/powerpoint/2010/main" val="4210546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0783F251-BDF5-36A8-9959-CE9374322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58936"/>
            <a:ext cx="742950" cy="685800"/>
          </a:xfrm>
          <a:prstGeom prst="rect">
            <a:avLst/>
          </a:prstGeom>
        </p:spPr>
      </p:pic>
      <p:sp>
        <p:nvSpPr>
          <p:cNvPr id="7" name="PHẠM DUYÊN 2 - 9Slide.vn">
            <a:extLst>
              <a:ext uri="{FF2B5EF4-FFF2-40B4-BE49-F238E27FC236}">
                <a16:creationId xmlns:a16="http://schemas.microsoft.com/office/drawing/2014/main" id="{473F7F98-328A-3F05-1D16-5D4DC7E250DA}"/>
              </a:ext>
            </a:extLst>
          </p:cNvPr>
          <p:cNvSpPr txBox="1"/>
          <p:nvPr/>
        </p:nvSpPr>
        <p:spPr>
          <a:xfrm>
            <a:off x="1524000" y="558936"/>
            <a:ext cx="10058400" cy="1446550"/>
          </a:xfrm>
          <a:prstGeom prst="rect">
            <a:avLst/>
          </a:prstGeom>
          <a:noFill/>
        </p:spPr>
        <p:txBody>
          <a:bodyPr wrap="square" numCol="1" rtlCol="0">
            <a:spAutoFit/>
          </a:bodyPr>
          <a:lstStyle/>
          <a:p>
            <a:pPr algn="just"/>
            <a:r>
              <a:rPr lang="en-US" sz="4400" b="1"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Giới thiệu với bạn về các thành viên trong gia đình em.</a:t>
            </a:r>
          </a:p>
        </p:txBody>
      </p:sp>
      <p:pic>
        <p:nvPicPr>
          <p:cNvPr id="8" name="PHẠM DUYÊN 3 - 9Slide.vn">
            <a:extLst>
              <a:ext uri="{FF2B5EF4-FFF2-40B4-BE49-F238E27FC236}">
                <a16:creationId xmlns:a16="http://schemas.microsoft.com/office/drawing/2014/main" id="{E01B265E-9CF9-890C-4B54-F57A6F780B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17800" y="2083240"/>
            <a:ext cx="6680200" cy="4408930"/>
          </a:xfrm>
          <a:prstGeom prst="rect">
            <a:avLst/>
          </a:prstGeom>
        </p:spPr>
      </p:pic>
    </p:spTree>
    <p:extLst>
      <p:ext uri="{BB962C8B-B14F-4D97-AF65-F5344CB8AC3E}">
        <p14:creationId xmlns:p14="http://schemas.microsoft.com/office/powerpoint/2010/main" val="3072126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0783F251-BDF5-36A8-9959-CE9374322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58936"/>
            <a:ext cx="742950" cy="685800"/>
          </a:xfrm>
          <a:prstGeom prst="rect">
            <a:avLst/>
          </a:prstGeom>
        </p:spPr>
      </p:pic>
      <p:sp>
        <p:nvSpPr>
          <p:cNvPr id="7" name="PHẠM DUYÊN 2 - 9Slide.vn">
            <a:extLst>
              <a:ext uri="{FF2B5EF4-FFF2-40B4-BE49-F238E27FC236}">
                <a16:creationId xmlns:a16="http://schemas.microsoft.com/office/drawing/2014/main" id="{473F7F98-328A-3F05-1D16-5D4DC7E250DA}"/>
              </a:ext>
            </a:extLst>
          </p:cNvPr>
          <p:cNvSpPr txBox="1"/>
          <p:nvPr/>
        </p:nvSpPr>
        <p:spPr>
          <a:xfrm>
            <a:off x="1524000" y="558936"/>
            <a:ext cx="10058400" cy="1446550"/>
          </a:xfrm>
          <a:prstGeom prst="rect">
            <a:avLst/>
          </a:prstGeom>
          <a:noFill/>
        </p:spPr>
        <p:txBody>
          <a:bodyPr wrap="square" numCol="1" rtlCol="0">
            <a:spAutoFit/>
          </a:bodyPr>
          <a:lstStyle/>
          <a:p>
            <a:pPr algn="just"/>
            <a:r>
              <a:rPr lang="en-US" sz="4400" b="1"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Giới thiệu với bạn về các thành viên trong gia đình em.</a:t>
            </a:r>
          </a:p>
        </p:txBody>
      </p:sp>
      <p:pic>
        <p:nvPicPr>
          <p:cNvPr id="8" name="PHẠM DUYÊN 3 - 9Slide.vn">
            <a:extLst>
              <a:ext uri="{FF2B5EF4-FFF2-40B4-BE49-F238E27FC236}">
                <a16:creationId xmlns:a16="http://schemas.microsoft.com/office/drawing/2014/main" id="{E01B265E-9CF9-890C-4B54-F57A6F780B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4200" y="3186615"/>
            <a:ext cx="4953000" cy="3268980"/>
          </a:xfrm>
          <a:prstGeom prst="rect">
            <a:avLst/>
          </a:prstGeom>
        </p:spPr>
      </p:pic>
      <p:grpSp>
        <p:nvGrpSpPr>
          <p:cNvPr id="4" name="PHẠM DUYÊN 4 - 9Slide.vn">
            <a:extLst>
              <a:ext uri="{FF2B5EF4-FFF2-40B4-BE49-F238E27FC236}">
                <a16:creationId xmlns:a16="http://schemas.microsoft.com/office/drawing/2014/main" id="{3DBF7226-CF2E-6C16-D4F7-7DEE38ED0CDA}"/>
              </a:ext>
            </a:extLst>
          </p:cNvPr>
          <p:cNvGrpSpPr/>
          <p:nvPr/>
        </p:nvGrpSpPr>
        <p:grpSpPr>
          <a:xfrm>
            <a:off x="5791200" y="3526010"/>
            <a:ext cx="5689601" cy="1045990"/>
            <a:chOff x="708943" y="6143386"/>
            <a:chExt cx="5303522" cy="574732"/>
          </a:xfrm>
        </p:grpSpPr>
        <p:sp>
          <p:nvSpPr>
            <p:cNvPr id="5" name="TextBox 4">
              <a:extLst>
                <a:ext uri="{FF2B5EF4-FFF2-40B4-BE49-F238E27FC236}">
                  <a16:creationId xmlns:a16="http://schemas.microsoft.com/office/drawing/2014/main" id="{5E9D09B3-9499-2C1D-D9A7-8CCAA3825F2B}"/>
                </a:ext>
              </a:extLst>
            </p:cNvPr>
            <p:cNvSpPr txBox="1"/>
            <p:nvPr/>
          </p:nvSpPr>
          <p:spPr>
            <a:xfrm>
              <a:off x="708943" y="6143386"/>
              <a:ext cx="5303522" cy="564312"/>
            </a:xfrm>
            <a:prstGeom prst="roundRect">
              <a:avLst>
                <a:gd name="adj" fmla="val 31571"/>
              </a:avLst>
            </a:prstGeom>
            <a:solidFill>
              <a:schemeClr val="accent6"/>
            </a:solidFill>
            <a:ln>
              <a:solidFill>
                <a:srgbClr val="EEC582"/>
              </a:solidFill>
            </a:ln>
            <a:effectLst>
              <a:outerShdw blurRad="50800" dist="38100" dir="2700000" algn="tl" rotWithShape="0">
                <a:prstClr val="black">
                  <a:alpha val="40000"/>
                </a:prstClr>
              </a:outerShdw>
            </a:effectLst>
          </p:spPr>
          <p:txBody>
            <a:bodyPr wrap="square" lIns="91403" tIns="45702" rIns="91403" bIns="45702" rtlCol="0">
              <a:spAutoFit/>
            </a:bodyPr>
            <a:lstStyle/>
            <a:p>
              <a:endParaRPr lang="en-US" sz="2400" dirty="0">
                <a:solidFill>
                  <a:schemeClr val="bg1"/>
                </a:solidFill>
                <a:ea typeface="Arial-Rounded" pitchFamily="34" charset="0"/>
                <a:cs typeface="Arial-Rounded" pitchFamily="34" charset="0"/>
              </a:endParaRPr>
            </a:p>
          </p:txBody>
        </p:sp>
        <p:sp>
          <p:nvSpPr>
            <p:cNvPr id="9" name="TextBox 8">
              <a:extLst>
                <a:ext uri="{FF2B5EF4-FFF2-40B4-BE49-F238E27FC236}">
                  <a16:creationId xmlns:a16="http://schemas.microsoft.com/office/drawing/2014/main" id="{A5B782AD-3A0B-153C-E491-80F7AA4B021B}"/>
                </a:ext>
              </a:extLst>
            </p:cNvPr>
            <p:cNvSpPr txBox="1"/>
            <p:nvPr/>
          </p:nvSpPr>
          <p:spPr>
            <a:xfrm>
              <a:off x="922030" y="6160050"/>
              <a:ext cx="4891617" cy="558068"/>
            </a:xfrm>
            <a:prstGeom prst="rect">
              <a:avLst/>
            </a:prstGeom>
            <a:noFill/>
          </p:spPr>
          <p:txBody>
            <a:bodyPr wrap="square">
              <a:spAutoFit/>
            </a:bodyPr>
            <a:lstStyle/>
            <a:p>
              <a:pPr algn="just"/>
              <a:r>
                <a:rPr lang="en-US" sz="3000" b="1">
                  <a:solidFill>
                    <a:schemeClr val="bg1"/>
                  </a:solidFill>
                  <a:cs typeface="Lato" pitchFamily="34" charset="0"/>
                </a:rPr>
                <a:t>1. Gia đình các bạn có những thành viên nào?</a:t>
              </a:r>
              <a:endParaRPr lang="en-US" sz="3000" b="1" dirty="0">
                <a:solidFill>
                  <a:schemeClr val="bg1"/>
                </a:solidFill>
                <a:cs typeface="Lato" pitchFamily="34" charset="0"/>
              </a:endParaRPr>
            </a:p>
          </p:txBody>
        </p:sp>
      </p:grpSp>
      <p:grpSp>
        <p:nvGrpSpPr>
          <p:cNvPr id="10" name="PHẠM DUYÊN 5 - 9Slide.vn">
            <a:extLst>
              <a:ext uri="{FF2B5EF4-FFF2-40B4-BE49-F238E27FC236}">
                <a16:creationId xmlns:a16="http://schemas.microsoft.com/office/drawing/2014/main" id="{9DC613A9-8D2C-057F-A376-77D86DC2A3A3}"/>
              </a:ext>
            </a:extLst>
          </p:cNvPr>
          <p:cNvGrpSpPr/>
          <p:nvPr/>
        </p:nvGrpSpPr>
        <p:grpSpPr>
          <a:xfrm>
            <a:off x="5791200" y="4916565"/>
            <a:ext cx="5689601" cy="1027036"/>
            <a:chOff x="708943" y="6143386"/>
            <a:chExt cx="5303522" cy="564318"/>
          </a:xfrm>
        </p:grpSpPr>
        <p:sp>
          <p:nvSpPr>
            <p:cNvPr id="11" name="TextBox 10">
              <a:extLst>
                <a:ext uri="{FF2B5EF4-FFF2-40B4-BE49-F238E27FC236}">
                  <a16:creationId xmlns:a16="http://schemas.microsoft.com/office/drawing/2014/main" id="{F38F5B9B-5EF5-C1BA-56F6-E4DB53A899DB}"/>
                </a:ext>
              </a:extLst>
            </p:cNvPr>
            <p:cNvSpPr txBox="1"/>
            <p:nvPr/>
          </p:nvSpPr>
          <p:spPr>
            <a:xfrm>
              <a:off x="708943" y="6143386"/>
              <a:ext cx="5303522" cy="564312"/>
            </a:xfrm>
            <a:prstGeom prst="roundRect">
              <a:avLst>
                <a:gd name="adj" fmla="val 31571"/>
              </a:avLst>
            </a:prstGeom>
            <a:solidFill>
              <a:schemeClr val="accent6"/>
            </a:solidFill>
            <a:ln>
              <a:solidFill>
                <a:srgbClr val="EEC582"/>
              </a:solidFill>
            </a:ln>
            <a:effectLst>
              <a:outerShdw blurRad="50800" dist="38100" dir="2700000" algn="tl" rotWithShape="0">
                <a:prstClr val="black">
                  <a:alpha val="40000"/>
                </a:prstClr>
              </a:outerShdw>
            </a:effectLst>
          </p:spPr>
          <p:txBody>
            <a:bodyPr wrap="square" lIns="91403" tIns="45702" rIns="91403" bIns="45702" rtlCol="0">
              <a:spAutoFit/>
            </a:bodyPr>
            <a:lstStyle/>
            <a:p>
              <a:endParaRPr lang="en-US" sz="2400" spc="-80" dirty="0">
                <a:solidFill>
                  <a:schemeClr val="bg1"/>
                </a:solidFill>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768B8FD9-2B2A-3383-191B-5CBEB5582739}"/>
                </a:ext>
              </a:extLst>
            </p:cNvPr>
            <p:cNvSpPr txBox="1"/>
            <p:nvPr/>
          </p:nvSpPr>
          <p:spPr>
            <a:xfrm>
              <a:off x="922031" y="6149636"/>
              <a:ext cx="4891617" cy="558068"/>
            </a:xfrm>
            <a:prstGeom prst="rect">
              <a:avLst/>
            </a:prstGeom>
            <a:noFill/>
          </p:spPr>
          <p:txBody>
            <a:bodyPr wrap="square">
              <a:spAutoFit/>
            </a:bodyPr>
            <a:lstStyle/>
            <a:p>
              <a:pPr algn="just"/>
              <a:r>
                <a:rPr lang="en-US" sz="3000" b="1">
                  <a:solidFill>
                    <a:schemeClr val="bg1"/>
                  </a:solidFill>
                  <a:cs typeface="Lato" pitchFamily="34" charset="0"/>
                </a:rPr>
                <a:t>2. Lúc nghỉ ngơi, mọi người trong gia đình thường làm gì?</a:t>
              </a:r>
              <a:endParaRPr lang="en-US" sz="3000" b="1" dirty="0">
                <a:solidFill>
                  <a:schemeClr val="bg1"/>
                </a:solidFill>
                <a:cs typeface="Lato" pitchFamily="34" charset="0"/>
              </a:endParaRPr>
            </a:p>
          </p:txBody>
        </p:sp>
      </p:grpSp>
      <p:pic>
        <p:nvPicPr>
          <p:cNvPr id="14" name="PHẠM DUYÊN 6 - 9Slide.vn">
            <a:extLst>
              <a:ext uri="{FF2B5EF4-FFF2-40B4-BE49-F238E27FC236}">
                <a16:creationId xmlns:a16="http://schemas.microsoft.com/office/drawing/2014/main" id="{0CB2B604-DADC-CCCA-8634-0EB9DCCED474}"/>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6208" y="2220393"/>
            <a:ext cx="909984" cy="1175438"/>
          </a:xfrm>
          <a:prstGeom prst="rect">
            <a:avLst/>
          </a:prstGeom>
          <a:effectLst>
            <a:outerShdw blurRad="50800" dist="38100" dir="16200000" rotWithShape="0">
              <a:prstClr val="black">
                <a:alpha val="40000"/>
              </a:prstClr>
            </a:outerShdw>
          </a:effectLst>
        </p:spPr>
      </p:pic>
      <p:pic>
        <p:nvPicPr>
          <p:cNvPr id="15" name="PHẠM DUYÊN 7 - 9Slide.vn">
            <a:extLst>
              <a:ext uri="{FF2B5EF4-FFF2-40B4-BE49-F238E27FC236}">
                <a16:creationId xmlns:a16="http://schemas.microsoft.com/office/drawing/2014/main" id="{206D9343-E0C5-8DF6-70E9-BDB2C1A4BBF0}"/>
              </a:ext>
            </a:extLst>
          </p:cNvPr>
          <p:cNvPicPr>
            <a:picLocks noChangeAspect="1"/>
          </p:cNvPicPr>
          <p:nvPr/>
        </p:nvPicPr>
        <p:blipFill>
          <a:blip r:embed="rId7">
            <a:alphaModFix amt="34000"/>
            <a:extLst>
              <a:ext uri="{28A0092B-C50C-407E-A947-70E740481C1C}">
                <a14:useLocalDpi xmlns:a14="http://schemas.microsoft.com/office/drawing/2010/main" val="0"/>
              </a:ext>
            </a:extLst>
          </a:blip>
          <a:stretch>
            <a:fillRect/>
          </a:stretch>
        </p:blipFill>
        <p:spPr>
          <a:xfrm>
            <a:off x="10479653" y="305470"/>
            <a:ext cx="1575713" cy="1769952"/>
          </a:xfrm>
          <a:prstGeom prst="rect">
            <a:avLst/>
          </a:prstGeom>
        </p:spPr>
      </p:pic>
    </p:spTree>
    <p:extLst>
      <p:ext uri="{BB962C8B-B14F-4D97-AF65-F5344CB8AC3E}">
        <p14:creationId xmlns:p14="http://schemas.microsoft.com/office/powerpoint/2010/main" val="206661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HẠM DUYÊN 1 - 9Slide.vn">
            <a:extLst>
              <a:ext uri="{FF2B5EF4-FFF2-40B4-BE49-F238E27FC236}">
                <a16:creationId xmlns:a16="http://schemas.microsoft.com/office/drawing/2014/main" id="{333BE862-6F73-CA03-91DD-DDBF95C1F8C7}"/>
              </a:ext>
            </a:extLst>
          </p:cNvPr>
          <p:cNvSpPr txBox="1"/>
          <p:nvPr/>
        </p:nvSpPr>
        <p:spPr>
          <a:xfrm>
            <a:off x="6394574" y="2248581"/>
            <a:ext cx="4924740" cy="3202257"/>
          </a:xfrm>
          <a:prstGeom prst="rect">
            <a:avLst/>
          </a:prstGeom>
          <a:solidFill>
            <a:srgbClr val="FFFFE7"/>
          </a:solidFill>
          <a:ln w="28575">
            <a:noFill/>
            <a:prstDash val="lgDash"/>
          </a:ln>
          <a:effectLst>
            <a:outerShdw blurRad="50800" dist="38100" dir="5400000" algn="t" rotWithShape="0">
              <a:srgbClr val="FFABB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3600">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457200" algn="just">
              <a:lnSpc>
                <a:spcPct val="117000"/>
              </a:lnSpc>
            </a:pPr>
            <a:r>
              <a:rPr lang="en-US" sz="3000">
                <a:latin typeface="+mn-lt"/>
              </a:rPr>
              <a:t>Ai sinh ra cũng có một gia đình. Ông bà, bố mẹ và anh chị em là những người thân yêu nhất. Mọi người trong gia đình phải thương yêu, quan tâm, chăm sóc lẫn nhau.</a:t>
            </a:r>
          </a:p>
        </p:txBody>
      </p:sp>
      <p:pic>
        <p:nvPicPr>
          <p:cNvPr id="5" name="PHẠM DUYÊN 2 - 9Slide.vn">
            <a:extLst>
              <a:ext uri="{FF2B5EF4-FFF2-40B4-BE49-F238E27FC236}">
                <a16:creationId xmlns:a16="http://schemas.microsoft.com/office/drawing/2014/main" id="{FD46F119-2450-9DF6-9BAE-CC8CB194EB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977"/>
          <a:stretch/>
        </p:blipFill>
        <p:spPr>
          <a:xfrm>
            <a:off x="914400" y="2207944"/>
            <a:ext cx="4924740" cy="3242894"/>
          </a:xfrm>
          <a:prstGeom prst="rect">
            <a:avLst/>
          </a:prstGeom>
          <a:solidFill>
            <a:srgbClr val="FFFFE7"/>
          </a:solidFill>
          <a:ln w="28575">
            <a:noFill/>
            <a:prstDash val="lgDash"/>
          </a:ln>
          <a:effectLst>
            <a:outerShdw blurRad="50800" dist="38100" dir="5400000" algn="t" rotWithShape="0">
              <a:srgbClr val="FFABB5"/>
            </a:outerShdw>
          </a:effectLst>
        </p:spPr>
      </p:pic>
      <p:sp>
        <p:nvSpPr>
          <p:cNvPr id="6" name="PHẠM DUYÊN 3 - 9Slide.vn">
            <a:extLst>
              <a:ext uri="{FF2B5EF4-FFF2-40B4-BE49-F238E27FC236}">
                <a16:creationId xmlns:a16="http://schemas.microsoft.com/office/drawing/2014/main" id="{A0554A5B-8BF8-EEC2-307C-7DDC99111549}"/>
              </a:ext>
            </a:extLst>
          </p:cNvPr>
          <p:cNvSpPr txBox="1"/>
          <p:nvPr/>
        </p:nvSpPr>
        <p:spPr>
          <a:xfrm>
            <a:off x="4730532" y="838200"/>
            <a:ext cx="2730935" cy="830997"/>
          </a:xfrm>
          <a:prstGeom prst="rect">
            <a:avLst/>
          </a:prstGeom>
          <a:noFill/>
        </p:spPr>
        <p:txBody>
          <a:bodyPr wrap="square">
            <a:spAutoFit/>
          </a:bodyPr>
          <a:lstStyle/>
          <a:p>
            <a:pPr algn="ctr"/>
            <a:r>
              <a:rPr lang="vi-VN" sz="4800" b="1">
                <a:solidFill>
                  <a:srgbClr val="EA5B27"/>
                </a:solidFill>
                <a:effectLst/>
                <a:latin typeface="+mj-lt"/>
                <a:ea typeface="Times New Roman" panose="02020603050405020304" pitchFamily="18" charset="0"/>
              </a:rPr>
              <a:t>Kết </a:t>
            </a:r>
            <a:r>
              <a:rPr lang="en-US" sz="4800" b="1">
                <a:solidFill>
                  <a:srgbClr val="EA5B27"/>
                </a:solidFill>
                <a:effectLst/>
                <a:latin typeface="+mj-lt"/>
                <a:ea typeface="Times New Roman" panose="02020603050405020304" pitchFamily="18" charset="0"/>
              </a:rPr>
              <a:t>luận:</a:t>
            </a:r>
            <a:r>
              <a:rPr lang="en-US" sz="4800" b="1">
                <a:effectLst/>
                <a:ea typeface="Times New Roman" panose="02020603050405020304" pitchFamily="18" charset="0"/>
              </a:rPr>
              <a:t> </a:t>
            </a:r>
            <a:endParaRPr lang="en-US" sz="4800"/>
          </a:p>
        </p:txBody>
      </p:sp>
    </p:spTree>
    <p:extLst>
      <p:ext uri="{BB962C8B-B14F-4D97-AF65-F5344CB8AC3E}">
        <p14:creationId xmlns:p14="http://schemas.microsoft.com/office/powerpoint/2010/main" val="3606026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1 - 9Slide.vn">
            <a:extLst>
              <a:ext uri="{FF2B5EF4-FFF2-40B4-BE49-F238E27FC236}">
                <a16:creationId xmlns:a16="http://schemas.microsoft.com/office/drawing/2014/main" id="{87113171-63A1-26CC-742E-44613EBDB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8600" y="1295400"/>
            <a:ext cx="1574800" cy="1574800"/>
          </a:xfrm>
          <a:prstGeom prst="rect">
            <a:avLst/>
          </a:prstGeom>
        </p:spPr>
      </p:pic>
      <p:sp>
        <p:nvSpPr>
          <p:cNvPr id="4" name="PHẠM DUYÊN 2 - 9Slide.vn">
            <a:extLst>
              <a:ext uri="{FF2B5EF4-FFF2-40B4-BE49-F238E27FC236}">
                <a16:creationId xmlns:a16="http://schemas.microsoft.com/office/drawing/2014/main" id="{288C5539-B973-2C59-0183-8FB73846C097}"/>
              </a:ext>
            </a:extLst>
          </p:cNvPr>
          <p:cNvSpPr txBox="1"/>
          <p:nvPr/>
        </p:nvSpPr>
        <p:spPr>
          <a:xfrm>
            <a:off x="3626415" y="3143918"/>
            <a:ext cx="4939173" cy="1047082"/>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86000"/>
              </a:lnSpc>
            </a:pPr>
            <a:r>
              <a:rPr lang="en-US" sz="7200">
                <a:solidFill>
                  <a:srgbClr val="EA5B27"/>
                </a:solidFill>
                <a:latin typeface="+mj-lt"/>
              </a:rPr>
              <a:t>VẬN DỤNG</a:t>
            </a:r>
          </a:p>
        </p:txBody>
      </p:sp>
    </p:spTree>
    <p:extLst>
      <p:ext uri="{BB962C8B-B14F-4D97-AF65-F5344CB8AC3E}">
        <p14:creationId xmlns:p14="http://schemas.microsoft.com/office/powerpoint/2010/main" val="4255979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ED785836-1940-2214-1C85-D06C008091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8499" y="2514600"/>
            <a:ext cx="4953000" cy="3268980"/>
          </a:xfrm>
          <a:prstGeom prst="rect">
            <a:avLst/>
          </a:prstGeom>
        </p:spPr>
      </p:pic>
      <p:grpSp>
        <p:nvGrpSpPr>
          <p:cNvPr id="5" name="PHẠM DUYÊN 2 - 9Slide.vn">
            <a:extLst>
              <a:ext uri="{FF2B5EF4-FFF2-40B4-BE49-F238E27FC236}">
                <a16:creationId xmlns:a16="http://schemas.microsoft.com/office/drawing/2014/main" id="{25905852-1D83-0CE0-496A-2D1140B4FA13}"/>
              </a:ext>
            </a:extLst>
          </p:cNvPr>
          <p:cNvGrpSpPr/>
          <p:nvPr/>
        </p:nvGrpSpPr>
        <p:grpSpPr>
          <a:xfrm>
            <a:off x="5791200" y="2823210"/>
            <a:ext cx="5689601" cy="2651760"/>
            <a:chOff x="708943" y="6143374"/>
            <a:chExt cx="5303522" cy="1457041"/>
          </a:xfrm>
        </p:grpSpPr>
        <p:sp>
          <p:nvSpPr>
            <p:cNvPr id="6" name="TextBox 5">
              <a:extLst>
                <a:ext uri="{FF2B5EF4-FFF2-40B4-BE49-F238E27FC236}">
                  <a16:creationId xmlns:a16="http://schemas.microsoft.com/office/drawing/2014/main" id="{57089BC1-7B36-1945-19EC-AE1B19E0F1C8}"/>
                </a:ext>
              </a:extLst>
            </p:cNvPr>
            <p:cNvSpPr txBox="1"/>
            <p:nvPr/>
          </p:nvSpPr>
          <p:spPr>
            <a:xfrm>
              <a:off x="708943" y="6143374"/>
              <a:ext cx="5303522" cy="1457041"/>
            </a:xfrm>
            <a:prstGeom prst="roundRect">
              <a:avLst/>
            </a:prstGeom>
            <a:gradFill>
              <a:gsLst>
                <a:gs pos="78000">
                  <a:srgbClr val="F04122"/>
                </a:gs>
                <a:gs pos="59000">
                  <a:schemeClr val="accent6"/>
                </a:gs>
                <a:gs pos="22000">
                  <a:srgbClr val="E96E09"/>
                </a:gs>
              </a:gsLst>
              <a:lin ang="5400000" scaled="1"/>
            </a:gradFill>
            <a:ln>
              <a:solidFill>
                <a:srgbClr val="EEC582"/>
              </a:solidFill>
            </a:ln>
            <a:effectLst>
              <a:outerShdw blurRad="50800" dist="38100" dir="2700000" algn="tl" rotWithShape="0">
                <a:prstClr val="black">
                  <a:alpha val="40000"/>
                </a:prstClr>
              </a:outerShdw>
            </a:effectLst>
          </p:spPr>
          <p:txBody>
            <a:bodyPr wrap="square" lIns="91403" tIns="45702" rIns="91403" bIns="45702" rtlCol="0">
              <a:spAutoFit/>
            </a:bodyPr>
            <a:lstStyle/>
            <a:p>
              <a:endParaRPr lang="en-US" sz="2400" dirty="0">
                <a:solidFill>
                  <a:schemeClr val="bg1"/>
                </a:solidFill>
                <a:ea typeface="Arial-Rounded" pitchFamily="34" charset="0"/>
                <a:cs typeface="Arial-Rounded" pitchFamily="34" charset="0"/>
              </a:endParaRPr>
            </a:p>
          </p:txBody>
        </p:sp>
        <p:sp>
          <p:nvSpPr>
            <p:cNvPr id="7" name="TextBox 6">
              <a:extLst>
                <a:ext uri="{FF2B5EF4-FFF2-40B4-BE49-F238E27FC236}">
                  <a16:creationId xmlns:a16="http://schemas.microsoft.com/office/drawing/2014/main" id="{8FEFDF60-A720-C13E-F4C2-B5B50C67B444}"/>
                </a:ext>
              </a:extLst>
            </p:cNvPr>
            <p:cNvSpPr txBox="1"/>
            <p:nvPr/>
          </p:nvSpPr>
          <p:spPr>
            <a:xfrm>
              <a:off x="914895" y="6212360"/>
              <a:ext cx="4891617" cy="1319069"/>
            </a:xfrm>
            <a:prstGeom prst="rect">
              <a:avLst/>
            </a:prstGeom>
            <a:noFill/>
          </p:spPr>
          <p:txBody>
            <a:bodyPr wrap="square">
              <a:spAutoFit/>
            </a:bodyPr>
            <a:lstStyle/>
            <a:p>
              <a:pPr algn="just"/>
              <a:r>
                <a:rPr lang="en-US" sz="3000">
                  <a:solidFill>
                    <a:schemeClr val="bg1"/>
                  </a:solidFill>
                  <a:effectLst>
                    <a:outerShdw blurRad="38100" dist="38100" dir="2700000" algn="tl">
                      <a:srgbClr val="000000">
                        <a:alpha val="43137"/>
                      </a:srgbClr>
                    </a:outerShdw>
                  </a:effectLst>
                  <a:cs typeface="Lato" pitchFamily="34" charset="0"/>
                </a:rPr>
                <a:t>Gia đình là tổ ấm hạnh phúc. Ông bà, bố mẹ và người thân luôn yêu thương, chăm sóc em.  Em cần làm gì để bố mẹ, ông bà, người thân vui lòng?</a:t>
              </a:r>
            </a:p>
          </p:txBody>
        </p:sp>
      </p:grpSp>
      <p:pic>
        <p:nvPicPr>
          <p:cNvPr id="8" name="PHẠM DUYÊN 3 - 9Slide.vn">
            <a:extLst>
              <a:ext uri="{FF2B5EF4-FFF2-40B4-BE49-F238E27FC236}">
                <a16:creationId xmlns:a16="http://schemas.microsoft.com/office/drawing/2014/main" id="{8A95798D-A376-692A-75D8-7D5B94CBF15F}"/>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61000" y="874124"/>
            <a:ext cx="1270000" cy="1640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44030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6 - 9Slide.vn">
            <a:extLst>
              <a:ext uri="{FF2B5EF4-FFF2-40B4-BE49-F238E27FC236}">
                <a16:creationId xmlns:a16="http://schemas.microsoft.com/office/drawing/2014/main" id="{70DBBE39-64D8-B780-012B-2A237D16844F}"/>
              </a:ext>
            </a:extLst>
          </p:cNvPr>
          <p:cNvSpPr txBox="1"/>
          <p:nvPr/>
        </p:nvSpPr>
        <p:spPr>
          <a:xfrm>
            <a:off x="3781103" y="1447800"/>
            <a:ext cx="4629794" cy="2659190"/>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120000"/>
              </a:lnSpc>
            </a:pPr>
            <a:r>
              <a:rPr lang="en-US" sz="7200">
                <a:solidFill>
                  <a:srgbClr val="EA5B27"/>
                </a:solidFill>
                <a:latin typeface="+mj-lt"/>
              </a:rPr>
              <a:t>TIẾT HỌC</a:t>
            </a:r>
            <a:br>
              <a:rPr lang="en-US" sz="7200">
                <a:solidFill>
                  <a:srgbClr val="EA5B27"/>
                </a:solidFill>
                <a:latin typeface="+mj-lt"/>
              </a:rPr>
            </a:br>
            <a:r>
              <a:rPr lang="en-US" sz="7200">
                <a:solidFill>
                  <a:srgbClr val="EA5B27"/>
                </a:solidFill>
                <a:latin typeface="+mj-lt"/>
              </a:rPr>
              <a:t>KẾT THÚC</a:t>
            </a:r>
          </a:p>
        </p:txBody>
      </p:sp>
    </p:spTree>
    <p:extLst>
      <p:ext uri="{BB962C8B-B14F-4D97-AF65-F5344CB8AC3E}">
        <p14:creationId xmlns:p14="http://schemas.microsoft.com/office/powerpoint/2010/main" val="3806626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p:tgtEl>
                                          <p:spTgt spid="2"/>
                                        </p:tgtEl>
                                        <p:attrNameLst>
                                          <p:attrName>ppt_y</p:attrName>
                                        </p:attrNameLst>
                                      </p:cBhvr>
                                      <p:tavLst>
                                        <p:tav tm="0">
                                          <p:val>
                                            <p:strVal val="#ppt_y+#ppt_h*1.125000"/>
                                          </p:val>
                                        </p:tav>
                                        <p:tav tm="100000">
                                          <p:val>
                                            <p:strVal val="#ppt_y"/>
                                          </p:val>
                                        </p:tav>
                                      </p:tavLst>
                                    </p:anim>
                                    <p:animEffect transition="in" filter="wipe(up)">
                                      <p:cBhvr>
                                        <p:cTn id="8"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HẠM DUYÊN 1 - 9Slide.vn">
            <a:extLst>
              <a:ext uri="{FF2B5EF4-FFF2-40B4-BE49-F238E27FC236}">
                <a16:creationId xmlns:a16="http://schemas.microsoft.com/office/drawing/2014/main" id="{36A76017-9B33-A257-7279-5316AE059235}"/>
              </a:ext>
            </a:extLst>
          </p:cNvPr>
          <p:cNvSpPr txBox="1"/>
          <p:nvPr/>
        </p:nvSpPr>
        <p:spPr>
          <a:xfrm>
            <a:off x="209938" y="172616"/>
            <a:ext cx="1688283" cy="1249381"/>
          </a:xfrm>
          <a:prstGeom prst="rect">
            <a:avLst/>
          </a:prstGeom>
          <a:noFill/>
        </p:spPr>
        <p:txBody>
          <a:bodyPr wrap="none" rtlCol="0">
            <a:spAutoFit/>
          </a:bodyPr>
          <a:lstStyle/>
          <a:p>
            <a:pPr algn="ctr">
              <a:lnSpc>
                <a:spcPct val="101000"/>
              </a:lnSpc>
            </a:pPr>
            <a:r>
              <a:rPr lang="en-US" sz="3200">
                <a:solidFill>
                  <a:schemeClr val="bg1"/>
                </a:solidFill>
                <a:effectLst>
                  <a:outerShdw blurRad="38100" dist="38100" dir="2700000" algn="tl">
                    <a:srgbClr val="000000">
                      <a:alpha val="43137"/>
                    </a:srgbClr>
                  </a:outerShdw>
                </a:effectLst>
                <a:latin typeface="+mj-lt"/>
              </a:rPr>
              <a:t>CHỦ ĐỀ</a:t>
            </a:r>
            <a:br>
              <a:rPr lang="en-US" sz="3200">
                <a:solidFill>
                  <a:schemeClr val="bg1"/>
                </a:solidFill>
                <a:effectLst>
                  <a:outerShdw blurRad="38100" dist="38100" dir="2700000" algn="tl">
                    <a:srgbClr val="000000">
                      <a:alpha val="43137"/>
                    </a:srgbClr>
                  </a:outerShdw>
                </a:effectLst>
                <a:latin typeface="+mj-lt"/>
              </a:rPr>
            </a:br>
            <a:r>
              <a:rPr lang="en-US" sz="4400">
                <a:solidFill>
                  <a:schemeClr val="bg1"/>
                </a:solidFill>
                <a:effectLst>
                  <a:outerShdw blurRad="38100" dist="38100" dir="2700000" algn="tl">
                    <a:srgbClr val="000000">
                      <a:alpha val="43137"/>
                    </a:srgbClr>
                  </a:outerShdw>
                </a:effectLst>
                <a:latin typeface="+mj-lt"/>
              </a:rPr>
              <a:t>1</a:t>
            </a:r>
            <a:endParaRPr lang="en-US" sz="3200">
              <a:solidFill>
                <a:schemeClr val="bg1"/>
              </a:solidFill>
              <a:effectLst>
                <a:outerShdw blurRad="38100" dist="38100" dir="2700000" algn="tl">
                  <a:srgbClr val="000000">
                    <a:alpha val="43137"/>
                  </a:srgbClr>
                </a:outerShdw>
              </a:effectLst>
              <a:latin typeface="+mj-lt"/>
            </a:endParaRPr>
          </a:p>
        </p:txBody>
      </p:sp>
      <p:sp>
        <p:nvSpPr>
          <p:cNvPr id="5" name="PHẠM DUYÊN 2 - 9Slide.vn">
            <a:extLst>
              <a:ext uri="{FF2B5EF4-FFF2-40B4-BE49-F238E27FC236}">
                <a16:creationId xmlns:a16="http://schemas.microsoft.com/office/drawing/2014/main" id="{A103E7C4-1C46-560D-FD31-4D4425D0ADDD}"/>
              </a:ext>
            </a:extLst>
          </p:cNvPr>
          <p:cNvSpPr txBox="1"/>
          <p:nvPr/>
        </p:nvSpPr>
        <p:spPr>
          <a:xfrm>
            <a:off x="2924589" y="172616"/>
            <a:ext cx="3759362" cy="1107996"/>
          </a:xfrm>
          <a:prstGeom prst="rect">
            <a:avLst/>
          </a:prstGeom>
          <a:noFill/>
        </p:spPr>
        <p:txBody>
          <a:bodyPr wrap="none" rtlCol="0">
            <a:spAutoFit/>
          </a:bodyPr>
          <a:lstStyle/>
          <a:p>
            <a:r>
              <a:rPr lang="en-US" sz="6600" spc="280">
                <a:solidFill>
                  <a:schemeClr val="bg1"/>
                </a:solidFill>
                <a:effectLst>
                  <a:outerShdw blurRad="38100" dist="38100" dir="2700000" algn="tl">
                    <a:srgbClr val="000000">
                      <a:alpha val="43137"/>
                    </a:srgbClr>
                  </a:outerShdw>
                </a:effectLst>
                <a:latin typeface="iCiel Panton Black" panose="00000A00000000000000" pitchFamily="50" charset="0"/>
              </a:rPr>
              <a:t>Gia đình</a:t>
            </a:r>
            <a:endParaRPr lang="en-US" sz="4000" spc="280">
              <a:solidFill>
                <a:schemeClr val="bg1"/>
              </a:solidFill>
              <a:effectLst>
                <a:outerShdw blurRad="38100" dist="38100" dir="2700000" algn="tl">
                  <a:srgbClr val="000000">
                    <a:alpha val="43137"/>
                  </a:srgbClr>
                </a:outerShdw>
              </a:effectLst>
              <a:latin typeface="iCiel Panton Black" panose="00000A00000000000000" pitchFamily="50" charset="0"/>
            </a:endParaRPr>
          </a:p>
        </p:txBody>
      </p:sp>
      <p:grpSp>
        <p:nvGrpSpPr>
          <p:cNvPr id="10" name="PHẠM DUYÊN 3 - 9Slide.vn">
            <a:extLst>
              <a:ext uri="{FF2B5EF4-FFF2-40B4-BE49-F238E27FC236}">
                <a16:creationId xmlns:a16="http://schemas.microsoft.com/office/drawing/2014/main" id="{BB70322C-BDD2-5BD6-6306-B856D864A2EA}"/>
              </a:ext>
            </a:extLst>
          </p:cNvPr>
          <p:cNvGrpSpPr/>
          <p:nvPr/>
        </p:nvGrpSpPr>
        <p:grpSpPr>
          <a:xfrm>
            <a:off x="1380618" y="2362200"/>
            <a:ext cx="1722934" cy="1773054"/>
            <a:chOff x="1593122" y="2732422"/>
            <a:chExt cx="1518378" cy="1562547"/>
          </a:xfrm>
        </p:grpSpPr>
        <p:sp>
          <p:nvSpPr>
            <p:cNvPr id="6" name="PHẠM DUYÊN 3 - 9Slide.vn">
              <a:extLst>
                <a:ext uri="{FF2B5EF4-FFF2-40B4-BE49-F238E27FC236}">
                  <a16:creationId xmlns:a16="http://schemas.microsoft.com/office/drawing/2014/main" id="{A96E102A-2170-C534-7779-D97C1E76327C}"/>
                </a:ext>
              </a:extLst>
            </p:cNvPr>
            <p:cNvSpPr/>
            <p:nvPr/>
          </p:nvSpPr>
          <p:spPr>
            <a:xfrm>
              <a:off x="1593122" y="2732422"/>
              <a:ext cx="1518378" cy="1518378"/>
            </a:xfrm>
            <a:prstGeom prst="ellipse">
              <a:avLst/>
            </a:prstGeom>
            <a:solidFill>
              <a:srgbClr val="FFCB68"/>
            </a:solidFill>
            <a:ln w="76200">
              <a:solidFill>
                <a:srgbClr val="F6801F"/>
              </a:solidFill>
            </a:ln>
            <a:effectLst>
              <a:outerShdw blurRad="177800" dist="114300" dir="4800000" sx="97000" sy="97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HẠM DUYÊN 4 - 9Slide.vn">
              <a:extLst>
                <a:ext uri="{FF2B5EF4-FFF2-40B4-BE49-F238E27FC236}">
                  <a16:creationId xmlns:a16="http://schemas.microsoft.com/office/drawing/2014/main" id="{00516FC4-FE19-8CB7-8AA7-98C352753276}"/>
                </a:ext>
              </a:extLst>
            </p:cNvPr>
            <p:cNvSpPr txBox="1"/>
            <p:nvPr/>
          </p:nvSpPr>
          <p:spPr>
            <a:xfrm>
              <a:off x="1828882" y="2952635"/>
              <a:ext cx="1046856" cy="1342334"/>
            </a:xfrm>
            <a:prstGeom prst="rect">
              <a:avLst/>
            </a:prstGeom>
            <a:noFill/>
          </p:spPr>
          <p:txBody>
            <a:bodyPr wrap="none" rtlCol="0">
              <a:spAutoFit/>
            </a:bodyPr>
            <a:lstStyle/>
            <a:p>
              <a:pPr algn="ctr">
                <a:lnSpc>
                  <a:spcPct val="86000"/>
                </a:lnSpc>
              </a:pPr>
              <a:r>
                <a:rPr lang="en-US" sz="4800">
                  <a:solidFill>
                    <a:srgbClr val="F04122"/>
                  </a:solidFill>
                  <a:effectLst>
                    <a:outerShdw blurRad="38100" dist="38100" dir="2700000" algn="tl">
                      <a:srgbClr val="000000">
                        <a:alpha val="43137"/>
                      </a:srgbClr>
                    </a:outerShdw>
                  </a:effectLst>
                  <a:latin typeface="+mj-lt"/>
                </a:rPr>
                <a:t>BÀI</a:t>
              </a:r>
              <a:br>
                <a:rPr lang="en-US" sz="4800">
                  <a:solidFill>
                    <a:srgbClr val="F04122"/>
                  </a:solidFill>
                  <a:effectLst>
                    <a:outerShdw blurRad="38100" dist="38100" dir="2700000" algn="tl">
                      <a:srgbClr val="000000">
                        <a:alpha val="43137"/>
                      </a:srgbClr>
                    </a:outerShdw>
                  </a:effectLst>
                  <a:latin typeface="+mj-lt"/>
                </a:rPr>
              </a:br>
              <a:r>
                <a:rPr lang="en-US" sz="6000">
                  <a:solidFill>
                    <a:srgbClr val="F04122"/>
                  </a:solidFill>
                  <a:effectLst>
                    <a:outerShdw blurRad="38100" dist="38100" dir="2700000" algn="tl">
                      <a:srgbClr val="000000">
                        <a:alpha val="43137"/>
                      </a:srgbClr>
                    </a:outerShdw>
                  </a:effectLst>
                  <a:latin typeface="+mj-lt"/>
                </a:rPr>
                <a:t>1</a:t>
              </a:r>
              <a:endParaRPr lang="en-US" sz="4800">
                <a:solidFill>
                  <a:srgbClr val="F04122"/>
                </a:solidFill>
                <a:effectLst>
                  <a:outerShdw blurRad="38100" dist="38100" dir="2700000" algn="tl">
                    <a:srgbClr val="000000">
                      <a:alpha val="43137"/>
                    </a:srgbClr>
                  </a:outerShdw>
                </a:effectLst>
                <a:latin typeface="+mj-lt"/>
              </a:endParaRPr>
            </a:p>
          </p:txBody>
        </p:sp>
      </p:grpSp>
      <p:grpSp>
        <p:nvGrpSpPr>
          <p:cNvPr id="4" name="PHẠM DUYÊN 4 - 9Slide.vn">
            <a:extLst>
              <a:ext uri="{FF2B5EF4-FFF2-40B4-BE49-F238E27FC236}">
                <a16:creationId xmlns:a16="http://schemas.microsoft.com/office/drawing/2014/main" id="{E3B918D9-E3A3-79D8-540B-21526CD90290}"/>
              </a:ext>
            </a:extLst>
          </p:cNvPr>
          <p:cNvGrpSpPr/>
          <p:nvPr/>
        </p:nvGrpSpPr>
        <p:grpSpPr>
          <a:xfrm>
            <a:off x="3417232" y="2469443"/>
            <a:ext cx="7403168" cy="1558568"/>
            <a:chOff x="3417232" y="2469443"/>
            <a:chExt cx="7403168" cy="1558568"/>
          </a:xfrm>
        </p:grpSpPr>
        <p:sp>
          <p:nvSpPr>
            <p:cNvPr id="15" name="PHẠM DUYÊN 1 - 9Slide.vn">
              <a:extLst>
                <a:ext uri="{FF2B5EF4-FFF2-40B4-BE49-F238E27FC236}">
                  <a16:creationId xmlns:a16="http://schemas.microsoft.com/office/drawing/2014/main" id="{33ACB5B7-1D91-6725-142E-4AC7965D7D9E}"/>
                </a:ext>
              </a:extLst>
            </p:cNvPr>
            <p:cNvSpPr/>
            <p:nvPr/>
          </p:nvSpPr>
          <p:spPr>
            <a:xfrm>
              <a:off x="3417232" y="2469443"/>
              <a:ext cx="7403168" cy="1558568"/>
            </a:xfrm>
            <a:custGeom>
              <a:avLst/>
              <a:gdLst>
                <a:gd name="connsiteX0" fmla="*/ 266139 w 4223129"/>
                <a:gd name="connsiteY0" fmla="*/ 2071 h 2262698"/>
                <a:gd name="connsiteX1" fmla="*/ 3015555 w 4223129"/>
                <a:gd name="connsiteY1" fmla="*/ 0 h 2262698"/>
                <a:gd name="connsiteX2" fmla="*/ 3368682 w 4223129"/>
                <a:gd name="connsiteY2" fmla="*/ 134623 h 2262698"/>
                <a:gd name="connsiteX3" fmla="*/ 4119464 w 4223129"/>
                <a:gd name="connsiteY3" fmla="*/ 950644 h 2262698"/>
                <a:gd name="connsiteX4" fmla="*/ 4129819 w 4223129"/>
                <a:gd name="connsiteY4" fmla="*/ 1301699 h 2262698"/>
                <a:gd name="connsiteX5" fmla="*/ 3398713 w 4223129"/>
                <a:gd name="connsiteY5" fmla="*/ 2095973 h 2262698"/>
                <a:gd name="connsiteX6" fmla="*/ 3014520 w 4223129"/>
                <a:gd name="connsiteY6" fmla="*/ 2262698 h 2262698"/>
                <a:gd name="connsiteX7" fmla="*/ 259926 w 4223129"/>
                <a:gd name="connsiteY7" fmla="*/ 2249236 h 2262698"/>
                <a:gd name="connsiteX8" fmla="*/ 0 w 4223129"/>
                <a:gd name="connsiteY8" fmla="*/ 2214027 h 2262698"/>
                <a:gd name="connsiteX9" fmla="*/ 0 w 4223129"/>
                <a:gd name="connsiteY9" fmla="*/ 49707 h 2262698"/>
                <a:gd name="connsiteX10" fmla="*/ 266139 w 4223129"/>
                <a:gd name="connsiteY10" fmla="*/ 2071 h 2262698"/>
                <a:gd name="connsiteX11" fmla="*/ 266139 w 4223129"/>
                <a:gd name="connsiteY11" fmla="*/ 2071 h 226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3129" h="2262698">
                  <a:moveTo>
                    <a:pt x="266139" y="2071"/>
                  </a:moveTo>
                  <a:cubicBezTo>
                    <a:pt x="1182611" y="2071"/>
                    <a:pt x="2099084" y="0"/>
                    <a:pt x="3015555" y="0"/>
                  </a:cubicBezTo>
                  <a:cubicBezTo>
                    <a:pt x="3185387" y="0"/>
                    <a:pt x="3260984" y="17605"/>
                    <a:pt x="3368682" y="134623"/>
                  </a:cubicBezTo>
                  <a:cubicBezTo>
                    <a:pt x="3619288" y="405939"/>
                    <a:pt x="3868858" y="678292"/>
                    <a:pt x="4119464" y="950644"/>
                  </a:cubicBezTo>
                  <a:cubicBezTo>
                    <a:pt x="4247874" y="1090445"/>
                    <a:pt x="4263407" y="1156720"/>
                    <a:pt x="4129819" y="1301699"/>
                  </a:cubicBezTo>
                  <a:cubicBezTo>
                    <a:pt x="3886462" y="1566802"/>
                    <a:pt x="3643106" y="1830870"/>
                    <a:pt x="3398713" y="2095973"/>
                  </a:cubicBezTo>
                  <a:cubicBezTo>
                    <a:pt x="3267197" y="2238881"/>
                    <a:pt x="3194708" y="2262698"/>
                    <a:pt x="3014520" y="2262698"/>
                  </a:cubicBezTo>
                  <a:cubicBezTo>
                    <a:pt x="2095977" y="2262698"/>
                    <a:pt x="1179505" y="2249236"/>
                    <a:pt x="259926" y="2249236"/>
                  </a:cubicBezTo>
                  <a:cubicBezTo>
                    <a:pt x="131516" y="2249236"/>
                    <a:pt x="64205" y="2249236"/>
                    <a:pt x="0" y="2214027"/>
                  </a:cubicBezTo>
                  <a:lnTo>
                    <a:pt x="0" y="49707"/>
                  </a:lnTo>
                  <a:cubicBezTo>
                    <a:pt x="66276" y="12427"/>
                    <a:pt x="139801" y="2071"/>
                    <a:pt x="266139" y="2071"/>
                  </a:cubicBezTo>
                  <a:lnTo>
                    <a:pt x="266139" y="2071"/>
                  </a:lnTo>
                  <a:close/>
                </a:path>
              </a:pathLst>
            </a:custGeom>
            <a:solidFill>
              <a:srgbClr val="FFE2A7"/>
            </a:solidFill>
            <a:ln w="76200">
              <a:solidFill>
                <a:srgbClr val="F6801F"/>
              </a:solidFill>
            </a:ln>
            <a:effectLst>
              <a:outerShdw blurRad="177800" dist="114300" dir="4800000" sx="97000" sy="97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 name="PHẠM DUYÊN 5 - 9Slide.vn">
              <a:extLst>
                <a:ext uri="{FF2B5EF4-FFF2-40B4-BE49-F238E27FC236}">
                  <a16:creationId xmlns:a16="http://schemas.microsoft.com/office/drawing/2014/main" id="{06CA90A7-4BF0-B6B9-12C9-A25069DBBCD8}"/>
                </a:ext>
              </a:extLst>
            </p:cNvPr>
            <p:cNvSpPr txBox="1"/>
            <p:nvPr/>
          </p:nvSpPr>
          <p:spPr>
            <a:xfrm>
              <a:off x="4134752" y="2819007"/>
              <a:ext cx="4968027" cy="970907"/>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86000"/>
                </a:lnSpc>
              </a:pPr>
              <a:r>
                <a:rPr lang="en-US" sz="6600">
                  <a:solidFill>
                    <a:srgbClr val="FF0000"/>
                  </a:solidFill>
                  <a:latin typeface="+mj-lt"/>
                </a:rPr>
                <a:t>Kể về gia đình</a:t>
              </a:r>
            </a:p>
          </p:txBody>
        </p:sp>
      </p:grpSp>
      <p:sp>
        <p:nvSpPr>
          <p:cNvPr id="2" name="PHẠM DUYÊN 5 - 9Slide.vn">
            <a:extLst>
              <a:ext uri="{FF2B5EF4-FFF2-40B4-BE49-F238E27FC236}">
                <a16:creationId xmlns:a16="http://schemas.microsoft.com/office/drawing/2014/main" id="{628D60E2-A310-8FDB-8E45-3F0D0B5D7FDB}"/>
              </a:ext>
            </a:extLst>
          </p:cNvPr>
          <p:cNvSpPr txBox="1"/>
          <p:nvPr/>
        </p:nvSpPr>
        <p:spPr>
          <a:xfrm>
            <a:off x="5181600" y="4558360"/>
            <a:ext cx="1828800" cy="707886"/>
          </a:xfrm>
          <a:prstGeom prst="rect">
            <a:avLst/>
          </a:prstGeom>
          <a:noFill/>
        </p:spPr>
        <p:txBody>
          <a:bodyPr wrap="square" numCol="1" rtlCol="0">
            <a:spAutoFit/>
          </a:bodyPr>
          <a:lstStyle/>
          <a:p>
            <a:pPr algn="ctr"/>
            <a:r>
              <a:rPr lang="en-US" sz="4000" b="1">
                <a:cs typeface="Lato" pitchFamily="34" charset="0"/>
              </a:rPr>
              <a:t>Tiết 1</a:t>
            </a:r>
            <a:endParaRPr lang="en-US" sz="4000" b="1" dirty="0">
              <a:cs typeface="Lato" pitchFamily="34" charset="0"/>
            </a:endParaRPr>
          </a:p>
        </p:txBody>
      </p:sp>
    </p:spTree>
    <p:extLst>
      <p:ext uri="{BB962C8B-B14F-4D97-AF65-F5344CB8AC3E}">
        <p14:creationId xmlns:p14="http://schemas.microsoft.com/office/powerpoint/2010/main" val="969281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1000"/>
                                        <p:tgtEl>
                                          <p:spTgt spid="4"/>
                                        </p:tgtEl>
                                        <p:attrNameLst>
                                          <p:attrName>ppt_x</p:attrName>
                                        </p:attrNameLst>
                                      </p:cBhvr>
                                      <p:tavLst>
                                        <p:tav tm="0">
                                          <p:val>
                                            <p:strVal val="#ppt_x-#ppt_w*1.125000"/>
                                          </p:val>
                                        </p:tav>
                                        <p:tav tm="100000">
                                          <p:val>
                                            <p:strVal val="#ppt_x"/>
                                          </p:val>
                                        </p:tav>
                                      </p:tavLst>
                                    </p:anim>
                                    <p:animEffect transition="in" filter="wipe(right)">
                                      <p:cBhvr>
                                        <p:cTn id="28" dur="10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A5625DD0-B70E-F32D-1757-F71DB2DCF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676" y="1198998"/>
            <a:ext cx="1540648" cy="2001402"/>
          </a:xfrm>
          <a:prstGeom prst="rect">
            <a:avLst/>
          </a:prstGeom>
        </p:spPr>
      </p:pic>
      <p:sp>
        <p:nvSpPr>
          <p:cNvPr id="5" name="PHẠM DUYÊN 2 - 9Slide.vn">
            <a:extLst>
              <a:ext uri="{FF2B5EF4-FFF2-40B4-BE49-F238E27FC236}">
                <a16:creationId xmlns:a16="http://schemas.microsoft.com/office/drawing/2014/main" id="{33B352D9-98EA-42A0-D408-DA6936D09C08}"/>
              </a:ext>
            </a:extLst>
          </p:cNvPr>
          <p:cNvSpPr txBox="1"/>
          <p:nvPr/>
        </p:nvSpPr>
        <p:spPr>
          <a:xfrm>
            <a:off x="3596758" y="3448718"/>
            <a:ext cx="4998484" cy="1047082"/>
          </a:xfrm>
          <a:prstGeom prst="rect">
            <a:avLst/>
          </a:prstGeom>
          <a:noFill/>
          <a:effectLst>
            <a:outerShdw blurRad="50800" dist="38100" dir="2700000" algn="tl" rotWithShape="0">
              <a:prstClr val="black">
                <a:alpha val="40000"/>
              </a:prstClr>
            </a:outerShdw>
          </a:effectLst>
        </p:spPr>
        <p:txBody>
          <a:bodyPr wrap="none" rtlCol="0">
            <a:spAutoFit/>
          </a:bodyPr>
          <a:lstStyle/>
          <a:p>
            <a:pPr algn="ctr">
              <a:lnSpc>
                <a:spcPct val="86000"/>
              </a:lnSpc>
            </a:pPr>
            <a:r>
              <a:rPr lang="en-US" sz="7200">
                <a:solidFill>
                  <a:srgbClr val="EA5B27"/>
                </a:solidFill>
                <a:latin typeface="+mj-lt"/>
              </a:rPr>
              <a:t>KHÁM PHÁ</a:t>
            </a:r>
          </a:p>
        </p:txBody>
      </p:sp>
      <p:pic>
        <p:nvPicPr>
          <p:cNvPr id="2" name="PHẠM DUYÊN 3 - 9Slide.vn">
            <a:extLst>
              <a:ext uri="{FF2B5EF4-FFF2-40B4-BE49-F238E27FC236}">
                <a16:creationId xmlns:a16="http://schemas.microsoft.com/office/drawing/2014/main" id="{A5CBB46B-7228-47CA-6922-07A5AA0FBF16}"/>
              </a:ext>
            </a:extLst>
          </p:cNvPr>
          <p:cNvPicPr>
            <a:picLocks noChangeAspect="1"/>
          </p:cNvPicPr>
          <p:nvPr/>
        </p:nvPicPr>
        <p:blipFill>
          <a:blip r:embed="rId3">
            <a:alphaModFix amt="34000"/>
            <a:extLst>
              <a:ext uri="{28A0092B-C50C-407E-A947-70E740481C1C}">
                <a14:useLocalDpi xmlns:a14="http://schemas.microsoft.com/office/drawing/2010/main" val="0"/>
              </a:ext>
            </a:extLst>
          </a:blip>
          <a:stretch>
            <a:fillRect/>
          </a:stretch>
        </p:blipFill>
        <p:spPr>
          <a:xfrm>
            <a:off x="1524000" y="3200400"/>
            <a:ext cx="1575713" cy="1769952"/>
          </a:xfrm>
          <a:prstGeom prst="rect">
            <a:avLst/>
          </a:prstGeom>
        </p:spPr>
      </p:pic>
    </p:spTree>
    <p:extLst>
      <p:ext uri="{BB962C8B-B14F-4D97-AF65-F5344CB8AC3E}">
        <p14:creationId xmlns:p14="http://schemas.microsoft.com/office/powerpoint/2010/main" val="3364740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53" presetClass="entr" presetSubtype="16" fill="hold" grpId="0" nodeType="withEffect">
                                  <p:stCondLst>
                                    <p:cond delay="25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HẠM DUYÊN 1 - 9Slide.vn">
            <a:extLst>
              <a:ext uri="{FF2B5EF4-FFF2-40B4-BE49-F238E27FC236}">
                <a16:creationId xmlns:a16="http://schemas.microsoft.com/office/drawing/2014/main" id="{FC42E3FD-7A7F-51E0-CDC8-163F504E5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600" y="1676400"/>
            <a:ext cx="8178800" cy="4603430"/>
          </a:xfrm>
          <a:prstGeom prst="roundRect">
            <a:avLst>
              <a:gd name="adj" fmla="val 4684"/>
            </a:avLst>
          </a:prstGeom>
          <a:effectLst>
            <a:softEdge rad="31750"/>
          </a:effectLst>
        </p:spPr>
      </p:pic>
      <p:sp>
        <p:nvSpPr>
          <p:cNvPr id="8" name="PHẠM DUYÊN 2 - 9Slide.vn">
            <a:extLst>
              <a:ext uri="{FF2B5EF4-FFF2-40B4-BE49-F238E27FC236}">
                <a16:creationId xmlns:a16="http://schemas.microsoft.com/office/drawing/2014/main" id="{85C20B03-79DC-9C1D-E27C-C3BC168D94CE}"/>
              </a:ext>
            </a:extLst>
          </p:cNvPr>
          <p:cNvSpPr txBox="1"/>
          <p:nvPr/>
        </p:nvSpPr>
        <p:spPr>
          <a:xfrm>
            <a:off x="1447800" y="457200"/>
            <a:ext cx="10058400" cy="1323439"/>
          </a:xfrm>
          <a:prstGeom prst="rect">
            <a:avLst/>
          </a:prstGeom>
          <a:noFill/>
        </p:spPr>
        <p:txBody>
          <a:bodyPr wrap="square" numCol="1" rtlCol="0">
            <a:spAutoFit/>
          </a:bodyPr>
          <a:lstStyle/>
          <a:p>
            <a:pPr algn="just"/>
            <a:r>
              <a:rPr lang="en-US" sz="3600" b="1">
                <a:solidFill>
                  <a:schemeClr val="accent6"/>
                </a:solidFill>
                <a:latin typeface="+mj-lt"/>
                <a:cs typeface="Lato" pitchFamily="34" charset="0"/>
              </a:rPr>
              <a:t>1. </a:t>
            </a:r>
            <a:r>
              <a:rPr lang="en-US" sz="4000" b="1">
                <a:solidFill>
                  <a:schemeClr val="tx1">
                    <a:lumMod val="85000"/>
                    <a:lumOff val="15000"/>
                  </a:schemeClr>
                </a:solidFill>
                <a:cs typeface="Lato" pitchFamily="34" charset="0"/>
              </a:rPr>
              <a:t>Em hãy quan sát tranh và cho biết gia đình Hoa có những ai.</a:t>
            </a:r>
            <a:endParaRPr lang="en-US" sz="3600" b="1" dirty="0">
              <a:solidFill>
                <a:schemeClr val="tx1">
                  <a:lumMod val="85000"/>
                  <a:lumOff val="15000"/>
                </a:schemeClr>
              </a:solidFill>
              <a:cs typeface="Lato" pitchFamily="34" charset="0"/>
            </a:endParaRPr>
          </a:p>
        </p:txBody>
      </p:sp>
      <p:pic>
        <p:nvPicPr>
          <p:cNvPr id="3" name="PHẠM DUYÊN 3 - 9Slide.vn">
            <a:extLst>
              <a:ext uri="{FF2B5EF4-FFF2-40B4-BE49-F238E27FC236}">
                <a16:creationId xmlns:a16="http://schemas.microsoft.com/office/drawing/2014/main" id="{ADA7FA53-8D21-EA35-EBA0-B3B493960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spTree>
    <p:extLst>
      <p:ext uri="{BB962C8B-B14F-4D97-AF65-F5344CB8AC3E}">
        <p14:creationId xmlns:p14="http://schemas.microsoft.com/office/powerpoint/2010/main" val="1033411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5482013F-1539-1C4C-72B3-6DC8D17A7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sp>
        <p:nvSpPr>
          <p:cNvPr id="4" name="PHẠM DUYÊN 2 - 9Slide.vn">
            <a:extLst>
              <a:ext uri="{FF2B5EF4-FFF2-40B4-BE49-F238E27FC236}">
                <a16:creationId xmlns:a16="http://schemas.microsoft.com/office/drawing/2014/main" id="{BE116471-087A-E7E4-262B-551A7EBBBCFC}"/>
              </a:ext>
            </a:extLst>
          </p:cNvPr>
          <p:cNvSpPr txBox="1"/>
          <p:nvPr/>
        </p:nvSpPr>
        <p:spPr>
          <a:xfrm>
            <a:off x="466107" y="2414902"/>
            <a:ext cx="2706554" cy="1754326"/>
          </a:xfrm>
          <a:prstGeom prst="rect">
            <a:avLst/>
          </a:prstGeom>
          <a:noFill/>
        </p:spPr>
        <p:txBody>
          <a:bodyPr wrap="square" numCol="1" rtlCol="0">
            <a:spAutoFit/>
          </a:bodyPr>
          <a:lstStyle/>
          <a:p>
            <a:pPr algn="ctr"/>
            <a:r>
              <a:rPr lang="en-US" sz="3600" b="1" spc="-60">
                <a:solidFill>
                  <a:srgbClr val="EA5B27"/>
                </a:solidFill>
                <a:latin typeface="+mj-lt"/>
                <a:cs typeface="Lato" pitchFamily="34" charset="0"/>
              </a:rPr>
              <a:t>Gia đình Hoa có những ai?</a:t>
            </a:r>
          </a:p>
        </p:txBody>
      </p:sp>
      <p:pic>
        <p:nvPicPr>
          <p:cNvPr id="18" name="PHẠM DUYÊN 3 - 9Slide.vn">
            <a:extLst>
              <a:ext uri="{FF2B5EF4-FFF2-40B4-BE49-F238E27FC236}">
                <a16:creationId xmlns:a16="http://schemas.microsoft.com/office/drawing/2014/main" id="{9F6814CC-9083-936D-DB57-EEC43DB9D2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77"/>
          <a:stretch/>
        </p:blipFill>
        <p:spPr>
          <a:xfrm>
            <a:off x="3378107" y="861509"/>
            <a:ext cx="7823387" cy="5087065"/>
          </a:xfrm>
          <a:prstGeom prst="roundRect">
            <a:avLst>
              <a:gd name="adj" fmla="val 4684"/>
            </a:avLst>
          </a:prstGeom>
          <a:effectLst>
            <a:softEdge rad="31750"/>
          </a:effectLst>
        </p:spPr>
      </p:pic>
      <p:pic>
        <p:nvPicPr>
          <p:cNvPr id="19" name="PHẠM DUYÊN 4 - 9Slide.vn">
            <a:extLst>
              <a:ext uri="{FF2B5EF4-FFF2-40B4-BE49-F238E27FC236}">
                <a16:creationId xmlns:a16="http://schemas.microsoft.com/office/drawing/2014/main" id="{B7167A82-9657-6ECA-FE32-56A8282A24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924" t="38224" r="38134" b="23425"/>
          <a:stretch/>
        </p:blipFill>
        <p:spPr>
          <a:xfrm>
            <a:off x="5083355" y="2495568"/>
            <a:ext cx="1317403" cy="2228283"/>
          </a:xfrm>
          <a:prstGeom prst="rect">
            <a:avLst/>
          </a:prstGeom>
        </p:spPr>
      </p:pic>
      <p:pic>
        <p:nvPicPr>
          <p:cNvPr id="20" name="PHẠM DUYÊN 5 - 9Slide.vn">
            <a:extLst>
              <a:ext uri="{FF2B5EF4-FFF2-40B4-BE49-F238E27FC236}">
                <a16:creationId xmlns:a16="http://schemas.microsoft.com/office/drawing/2014/main" id="{EABEDDF4-870B-713D-074A-5EEA4D4594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94" t="40736" r="59564" b="21231"/>
          <a:stretch/>
        </p:blipFill>
        <p:spPr>
          <a:xfrm>
            <a:off x="4451437" y="2476500"/>
            <a:ext cx="1328400" cy="2228283"/>
          </a:xfrm>
          <a:prstGeom prst="rect">
            <a:avLst/>
          </a:prstGeom>
        </p:spPr>
      </p:pic>
      <p:pic>
        <p:nvPicPr>
          <p:cNvPr id="21" name="PHẠM DUYÊN 6 - 9Slide.vn">
            <a:extLst>
              <a:ext uri="{FF2B5EF4-FFF2-40B4-BE49-F238E27FC236}">
                <a16:creationId xmlns:a16="http://schemas.microsoft.com/office/drawing/2014/main" id="{5BA72F26-F4B0-7B42-BE86-D9643404B4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844" t="52832" r="45405" b="17859"/>
          <a:stretch/>
        </p:blipFill>
        <p:spPr>
          <a:xfrm>
            <a:off x="6337229" y="3189337"/>
            <a:ext cx="1308169" cy="1710268"/>
          </a:xfrm>
          <a:prstGeom prst="rect">
            <a:avLst/>
          </a:prstGeom>
        </p:spPr>
      </p:pic>
      <p:pic>
        <p:nvPicPr>
          <p:cNvPr id="22" name="PHẠM DUYÊN 7 - 9Slide.vn">
            <a:extLst>
              <a:ext uri="{FF2B5EF4-FFF2-40B4-BE49-F238E27FC236}">
                <a16:creationId xmlns:a16="http://schemas.microsoft.com/office/drawing/2014/main" id="{B12119DE-17BD-2F4A-541B-9718F046D6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60" t="41184" r="49576" b="11453"/>
          <a:stretch/>
        </p:blipFill>
        <p:spPr>
          <a:xfrm>
            <a:off x="3395040" y="2755900"/>
            <a:ext cx="1922027" cy="2780344"/>
          </a:xfrm>
          <a:prstGeom prst="rect">
            <a:avLst/>
          </a:prstGeom>
        </p:spPr>
      </p:pic>
      <p:pic>
        <p:nvPicPr>
          <p:cNvPr id="23" name="PHẠM DUYÊN 8 - 9Slide.vn">
            <a:extLst>
              <a:ext uri="{FF2B5EF4-FFF2-40B4-BE49-F238E27FC236}">
                <a16:creationId xmlns:a16="http://schemas.microsoft.com/office/drawing/2014/main" id="{8E1FA7D6-0E1A-6C1E-AC1E-8E9EA743C6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66" t="25856" r="39725" b="20996"/>
          <a:stretch/>
        </p:blipFill>
        <p:spPr>
          <a:xfrm>
            <a:off x="9134288" y="2815095"/>
            <a:ext cx="1828280" cy="3101675"/>
          </a:xfrm>
          <a:prstGeom prst="rect">
            <a:avLst/>
          </a:prstGeom>
        </p:spPr>
      </p:pic>
      <p:pic>
        <p:nvPicPr>
          <p:cNvPr id="24" name="PHẠM DUYÊN 9 - 9Slide.vn">
            <a:extLst>
              <a:ext uri="{FF2B5EF4-FFF2-40B4-BE49-F238E27FC236}">
                <a16:creationId xmlns:a16="http://schemas.microsoft.com/office/drawing/2014/main" id="{E6149406-76EA-C559-5412-628366CD290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47949" y="4728387"/>
            <a:ext cx="1041400" cy="937260"/>
          </a:xfrm>
          <a:prstGeom prst="rect">
            <a:avLst/>
          </a:prstGeom>
        </p:spPr>
      </p:pic>
      <p:sp>
        <p:nvSpPr>
          <p:cNvPr id="25" name="PHẠM DUYÊN 10 - 9Slide.vn">
            <a:extLst>
              <a:ext uri="{FF2B5EF4-FFF2-40B4-BE49-F238E27FC236}">
                <a16:creationId xmlns:a16="http://schemas.microsoft.com/office/drawing/2014/main" id="{FBDE5D84-8D6E-61A0-4E30-89E023ED751C}"/>
              </a:ext>
            </a:extLst>
          </p:cNvPr>
          <p:cNvSpPr txBox="1"/>
          <p:nvPr/>
        </p:nvSpPr>
        <p:spPr>
          <a:xfrm>
            <a:off x="3542283" y="2324168"/>
            <a:ext cx="977947" cy="430887"/>
          </a:xfrm>
          <a:prstGeom prst="rect">
            <a:avLst/>
          </a:prstGeom>
          <a:noFill/>
        </p:spPr>
        <p:txBody>
          <a:bodyPr wrap="square" numCol="1" rtlCol="0">
            <a:spAutoFit/>
          </a:bodyPr>
          <a:lstStyle/>
          <a:p>
            <a:pPr algn="ctr"/>
            <a:r>
              <a:rPr lang="en-US" sz="2200" b="1">
                <a:solidFill>
                  <a:schemeClr val="tx1">
                    <a:lumMod val="85000"/>
                    <a:lumOff val="15000"/>
                  </a:schemeClr>
                </a:solidFill>
                <a:latin typeface="+mj-lt"/>
                <a:cs typeface="Lato" pitchFamily="34" charset="0"/>
              </a:rPr>
              <a:t>Ông</a:t>
            </a:r>
            <a:endParaRPr lang="en-US" sz="2200" b="1" dirty="0">
              <a:solidFill>
                <a:schemeClr val="tx1">
                  <a:lumMod val="85000"/>
                  <a:lumOff val="15000"/>
                </a:schemeClr>
              </a:solidFill>
              <a:latin typeface="+mj-lt"/>
              <a:cs typeface="Lato" pitchFamily="34" charset="0"/>
            </a:endParaRPr>
          </a:p>
        </p:txBody>
      </p:sp>
      <p:sp>
        <p:nvSpPr>
          <p:cNvPr id="26" name="PHẠM DUYÊN 11 - 9Slide.vn">
            <a:extLst>
              <a:ext uri="{FF2B5EF4-FFF2-40B4-BE49-F238E27FC236}">
                <a16:creationId xmlns:a16="http://schemas.microsoft.com/office/drawing/2014/main" id="{F0AE5E07-A35E-B491-19D4-D7F915FA9DC8}"/>
              </a:ext>
            </a:extLst>
          </p:cNvPr>
          <p:cNvSpPr txBox="1"/>
          <p:nvPr/>
        </p:nvSpPr>
        <p:spPr>
          <a:xfrm>
            <a:off x="5184191" y="2202841"/>
            <a:ext cx="977947" cy="430887"/>
          </a:xfrm>
          <a:prstGeom prst="rect">
            <a:avLst/>
          </a:prstGeom>
          <a:noFill/>
        </p:spPr>
        <p:txBody>
          <a:bodyPr wrap="square" numCol="1" rtlCol="0">
            <a:spAutoFit/>
          </a:bodyPr>
          <a:lstStyle/>
          <a:p>
            <a:pPr algn="ctr"/>
            <a:r>
              <a:rPr lang="en-US" sz="2200" b="1">
                <a:solidFill>
                  <a:schemeClr val="tx1">
                    <a:lumMod val="85000"/>
                    <a:lumOff val="15000"/>
                  </a:schemeClr>
                </a:solidFill>
                <a:latin typeface="+mj-lt"/>
                <a:cs typeface="Lato" pitchFamily="34" charset="0"/>
              </a:rPr>
              <a:t>Bà</a:t>
            </a:r>
            <a:endParaRPr lang="en-US" sz="2200" b="1" dirty="0">
              <a:solidFill>
                <a:schemeClr val="tx1">
                  <a:lumMod val="85000"/>
                  <a:lumOff val="15000"/>
                </a:schemeClr>
              </a:solidFill>
              <a:latin typeface="+mj-lt"/>
              <a:cs typeface="Lato" pitchFamily="34" charset="0"/>
            </a:endParaRPr>
          </a:p>
        </p:txBody>
      </p:sp>
      <p:sp>
        <p:nvSpPr>
          <p:cNvPr id="27" name="PHẠM DUYÊN 12 - 9Slide.vn">
            <a:extLst>
              <a:ext uri="{FF2B5EF4-FFF2-40B4-BE49-F238E27FC236}">
                <a16:creationId xmlns:a16="http://schemas.microsoft.com/office/drawing/2014/main" id="{3F3D3B26-7076-D780-7676-B3CD477505D0}"/>
              </a:ext>
            </a:extLst>
          </p:cNvPr>
          <p:cNvSpPr txBox="1"/>
          <p:nvPr/>
        </p:nvSpPr>
        <p:spPr>
          <a:xfrm>
            <a:off x="9360790" y="2605545"/>
            <a:ext cx="977947" cy="430887"/>
          </a:xfrm>
          <a:prstGeom prst="rect">
            <a:avLst/>
          </a:prstGeom>
          <a:noFill/>
        </p:spPr>
        <p:txBody>
          <a:bodyPr wrap="square" numCol="1" rtlCol="0">
            <a:spAutoFit/>
          </a:bodyPr>
          <a:lstStyle/>
          <a:p>
            <a:pPr algn="ctr"/>
            <a:r>
              <a:rPr lang="en-US" sz="2200" b="1">
                <a:solidFill>
                  <a:schemeClr val="tx1">
                    <a:lumMod val="85000"/>
                    <a:lumOff val="15000"/>
                  </a:schemeClr>
                </a:solidFill>
                <a:latin typeface="+mj-lt"/>
                <a:cs typeface="Lato" pitchFamily="34" charset="0"/>
              </a:rPr>
              <a:t>Bố</a:t>
            </a:r>
            <a:endParaRPr lang="en-US" sz="2200" b="1" dirty="0">
              <a:solidFill>
                <a:schemeClr val="tx1">
                  <a:lumMod val="85000"/>
                  <a:lumOff val="15000"/>
                </a:schemeClr>
              </a:solidFill>
              <a:latin typeface="+mj-lt"/>
              <a:cs typeface="Lato" pitchFamily="34" charset="0"/>
            </a:endParaRPr>
          </a:p>
        </p:txBody>
      </p:sp>
      <p:sp>
        <p:nvSpPr>
          <p:cNvPr id="28" name="PHẠM DUYÊN 13 - 9Slide.vn">
            <a:extLst>
              <a:ext uri="{FF2B5EF4-FFF2-40B4-BE49-F238E27FC236}">
                <a16:creationId xmlns:a16="http://schemas.microsoft.com/office/drawing/2014/main" id="{9000DC70-2D9D-36CA-D95A-36097D14F619}"/>
              </a:ext>
            </a:extLst>
          </p:cNvPr>
          <p:cNvSpPr txBox="1"/>
          <p:nvPr/>
        </p:nvSpPr>
        <p:spPr>
          <a:xfrm>
            <a:off x="4499685" y="2125491"/>
            <a:ext cx="977947" cy="430887"/>
          </a:xfrm>
          <a:prstGeom prst="rect">
            <a:avLst/>
          </a:prstGeom>
          <a:noFill/>
        </p:spPr>
        <p:txBody>
          <a:bodyPr wrap="square" numCol="1" rtlCol="0">
            <a:spAutoFit/>
          </a:bodyPr>
          <a:lstStyle/>
          <a:p>
            <a:pPr algn="ctr"/>
            <a:r>
              <a:rPr lang="en-US" sz="2200" b="1">
                <a:solidFill>
                  <a:schemeClr val="tx1">
                    <a:lumMod val="85000"/>
                    <a:lumOff val="15000"/>
                  </a:schemeClr>
                </a:solidFill>
                <a:latin typeface="+mj-lt"/>
                <a:cs typeface="Lato" pitchFamily="34" charset="0"/>
              </a:rPr>
              <a:t>Mẹ</a:t>
            </a:r>
            <a:endParaRPr lang="en-US" sz="2200" b="1" dirty="0">
              <a:solidFill>
                <a:schemeClr val="tx1">
                  <a:lumMod val="85000"/>
                  <a:lumOff val="15000"/>
                </a:schemeClr>
              </a:solidFill>
              <a:latin typeface="+mj-lt"/>
              <a:cs typeface="Lato" pitchFamily="34" charset="0"/>
            </a:endParaRPr>
          </a:p>
        </p:txBody>
      </p:sp>
      <p:sp>
        <p:nvSpPr>
          <p:cNvPr id="29" name="PHẠM DUYÊN 14 - 9Slide.vn">
            <a:extLst>
              <a:ext uri="{FF2B5EF4-FFF2-40B4-BE49-F238E27FC236}">
                <a16:creationId xmlns:a16="http://schemas.microsoft.com/office/drawing/2014/main" id="{3E70F076-25EB-714F-7754-EF953ACB1DED}"/>
              </a:ext>
            </a:extLst>
          </p:cNvPr>
          <p:cNvSpPr txBox="1"/>
          <p:nvPr/>
        </p:nvSpPr>
        <p:spPr>
          <a:xfrm>
            <a:off x="7311137" y="3560001"/>
            <a:ext cx="977947" cy="430887"/>
          </a:xfrm>
          <a:prstGeom prst="rect">
            <a:avLst/>
          </a:prstGeom>
          <a:noFill/>
        </p:spPr>
        <p:txBody>
          <a:bodyPr wrap="square" numCol="1" rtlCol="0">
            <a:spAutoFit/>
          </a:bodyPr>
          <a:lstStyle/>
          <a:p>
            <a:pPr algn="ctr"/>
            <a:r>
              <a:rPr lang="en-US" sz="2200" b="1">
                <a:solidFill>
                  <a:schemeClr val="tx1">
                    <a:lumMod val="85000"/>
                    <a:lumOff val="15000"/>
                  </a:schemeClr>
                </a:solidFill>
                <a:latin typeface="+mj-lt"/>
                <a:cs typeface="Lato" pitchFamily="34" charset="0"/>
              </a:rPr>
              <a:t>Hoa</a:t>
            </a:r>
            <a:endParaRPr lang="en-US" sz="2200" b="1" dirty="0">
              <a:solidFill>
                <a:schemeClr val="tx1">
                  <a:lumMod val="85000"/>
                  <a:lumOff val="15000"/>
                </a:schemeClr>
              </a:solidFill>
              <a:latin typeface="+mj-lt"/>
              <a:cs typeface="Lato" pitchFamily="34" charset="0"/>
            </a:endParaRPr>
          </a:p>
        </p:txBody>
      </p:sp>
      <p:sp>
        <p:nvSpPr>
          <p:cNvPr id="30" name="PHẠM DUYÊN 15 - 9Slide.vn">
            <a:extLst>
              <a:ext uri="{FF2B5EF4-FFF2-40B4-BE49-F238E27FC236}">
                <a16:creationId xmlns:a16="http://schemas.microsoft.com/office/drawing/2014/main" id="{F01A3225-9BBF-A936-204D-FA304BEB8DCD}"/>
              </a:ext>
            </a:extLst>
          </p:cNvPr>
          <p:cNvSpPr txBox="1"/>
          <p:nvPr/>
        </p:nvSpPr>
        <p:spPr>
          <a:xfrm>
            <a:off x="5405728" y="4399051"/>
            <a:ext cx="1837420" cy="430887"/>
          </a:xfrm>
          <a:prstGeom prst="rect">
            <a:avLst/>
          </a:prstGeom>
          <a:noFill/>
        </p:spPr>
        <p:txBody>
          <a:bodyPr wrap="square" numCol="1" rtlCol="0">
            <a:spAutoFit/>
          </a:bodyPr>
          <a:lstStyle/>
          <a:p>
            <a:pPr algn="ctr"/>
            <a:r>
              <a:rPr lang="en-US" sz="2200" b="1">
                <a:solidFill>
                  <a:schemeClr val="tx1">
                    <a:lumMod val="85000"/>
                    <a:lumOff val="15000"/>
                  </a:schemeClr>
                </a:solidFill>
                <a:latin typeface="+mj-lt"/>
                <a:cs typeface="Lato" pitchFamily="34" charset="0"/>
              </a:rPr>
              <a:t>Em trai</a:t>
            </a:r>
            <a:endParaRPr lang="en-US" sz="2200" b="1" dirty="0">
              <a:solidFill>
                <a:schemeClr val="tx1">
                  <a:lumMod val="85000"/>
                  <a:lumOff val="15000"/>
                </a:schemeClr>
              </a:solidFill>
              <a:latin typeface="+mj-lt"/>
              <a:cs typeface="Lato" pitchFamily="34" charset="0"/>
            </a:endParaRPr>
          </a:p>
        </p:txBody>
      </p:sp>
    </p:spTree>
    <p:extLst>
      <p:ext uri="{BB962C8B-B14F-4D97-AF65-F5344CB8AC3E}">
        <p14:creationId xmlns:p14="http://schemas.microsoft.com/office/powerpoint/2010/main" val="387699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18"/>
                                        </p:tgtEl>
                                        <p:attrNameLst>
                                          <p:attrName>style.opacity</p:attrName>
                                        </p:attrNameLst>
                                      </p:cBhvr>
                                      <p:to>
                                        <p:strVal val="0.5"/>
                                      </p:to>
                                    </p:set>
                                    <p:animEffect filter="image" prLst="opacity: 0.5">
                                      <p:cBhvr rctx="IE">
                                        <p:cTn id="7" dur="indefinite"/>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19"/>
                                        </p:tgtEl>
                                        <p:attrNameLst>
                                          <p:attrName>r</p:attrName>
                                        </p:attrNameLst>
                                      </p:cBhvr>
                                    </p:animRot>
                                    <p:animRot by="-240000">
                                      <p:cBhvr>
                                        <p:cTn id="25" dur="200" fill="hold">
                                          <p:stCondLst>
                                            <p:cond delay="200"/>
                                          </p:stCondLst>
                                        </p:cTn>
                                        <p:tgtEl>
                                          <p:spTgt spid="19"/>
                                        </p:tgtEl>
                                        <p:attrNameLst>
                                          <p:attrName>r</p:attrName>
                                        </p:attrNameLst>
                                      </p:cBhvr>
                                    </p:animRot>
                                    <p:animRot by="240000">
                                      <p:cBhvr>
                                        <p:cTn id="26" dur="200" fill="hold">
                                          <p:stCondLst>
                                            <p:cond delay="400"/>
                                          </p:stCondLst>
                                        </p:cTn>
                                        <p:tgtEl>
                                          <p:spTgt spid="19"/>
                                        </p:tgtEl>
                                        <p:attrNameLst>
                                          <p:attrName>r</p:attrName>
                                        </p:attrNameLst>
                                      </p:cBhvr>
                                    </p:animRot>
                                    <p:animRot by="-240000">
                                      <p:cBhvr>
                                        <p:cTn id="27" dur="200" fill="hold">
                                          <p:stCondLst>
                                            <p:cond delay="600"/>
                                          </p:stCondLst>
                                        </p:cTn>
                                        <p:tgtEl>
                                          <p:spTgt spid="19"/>
                                        </p:tgtEl>
                                        <p:attrNameLst>
                                          <p:attrName>r</p:attrName>
                                        </p:attrNameLst>
                                      </p:cBhvr>
                                    </p:animRot>
                                    <p:animRot by="120000">
                                      <p:cBhvr>
                                        <p:cTn id="28" dur="200" fill="hold">
                                          <p:stCondLst>
                                            <p:cond delay="800"/>
                                          </p:stCondLst>
                                        </p:cTn>
                                        <p:tgtEl>
                                          <p:spTgt spid="1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23"/>
                                        </p:tgtEl>
                                        <p:attrNameLst>
                                          <p:attrName>r</p:attrName>
                                        </p:attrNameLst>
                                      </p:cBhvr>
                                    </p:animRot>
                                    <p:animRot by="-240000">
                                      <p:cBhvr>
                                        <p:cTn id="38" dur="200" fill="hold">
                                          <p:stCondLst>
                                            <p:cond delay="200"/>
                                          </p:stCondLst>
                                        </p:cTn>
                                        <p:tgtEl>
                                          <p:spTgt spid="23"/>
                                        </p:tgtEl>
                                        <p:attrNameLst>
                                          <p:attrName>r</p:attrName>
                                        </p:attrNameLst>
                                      </p:cBhvr>
                                    </p:animRot>
                                    <p:animRot by="240000">
                                      <p:cBhvr>
                                        <p:cTn id="39" dur="200" fill="hold">
                                          <p:stCondLst>
                                            <p:cond delay="400"/>
                                          </p:stCondLst>
                                        </p:cTn>
                                        <p:tgtEl>
                                          <p:spTgt spid="23"/>
                                        </p:tgtEl>
                                        <p:attrNameLst>
                                          <p:attrName>r</p:attrName>
                                        </p:attrNameLst>
                                      </p:cBhvr>
                                    </p:animRot>
                                    <p:animRot by="-240000">
                                      <p:cBhvr>
                                        <p:cTn id="40" dur="200" fill="hold">
                                          <p:stCondLst>
                                            <p:cond delay="600"/>
                                          </p:stCondLst>
                                        </p:cTn>
                                        <p:tgtEl>
                                          <p:spTgt spid="23"/>
                                        </p:tgtEl>
                                        <p:attrNameLst>
                                          <p:attrName>r</p:attrName>
                                        </p:attrNameLst>
                                      </p:cBhvr>
                                    </p:animRot>
                                    <p:animRot by="120000">
                                      <p:cBhvr>
                                        <p:cTn id="41" dur="200" fill="hold">
                                          <p:stCondLst>
                                            <p:cond delay="800"/>
                                          </p:stCondLst>
                                        </p:cTn>
                                        <p:tgtEl>
                                          <p:spTgt spid="23"/>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32" presetClass="emph" presetSubtype="0" fill="hold" nodeType="clickEffect">
                                  <p:stCondLst>
                                    <p:cond delay="0"/>
                                  </p:stCondLst>
                                  <p:childTnLst>
                                    <p:animRot by="120000">
                                      <p:cBhvr>
                                        <p:cTn id="50" dur="100" fill="hold">
                                          <p:stCondLst>
                                            <p:cond delay="0"/>
                                          </p:stCondLst>
                                        </p:cTn>
                                        <p:tgtEl>
                                          <p:spTgt spid="20"/>
                                        </p:tgtEl>
                                        <p:attrNameLst>
                                          <p:attrName>r</p:attrName>
                                        </p:attrNameLst>
                                      </p:cBhvr>
                                    </p:animRot>
                                    <p:animRot by="-240000">
                                      <p:cBhvr>
                                        <p:cTn id="51" dur="200" fill="hold">
                                          <p:stCondLst>
                                            <p:cond delay="200"/>
                                          </p:stCondLst>
                                        </p:cTn>
                                        <p:tgtEl>
                                          <p:spTgt spid="20"/>
                                        </p:tgtEl>
                                        <p:attrNameLst>
                                          <p:attrName>r</p:attrName>
                                        </p:attrNameLst>
                                      </p:cBhvr>
                                    </p:animRot>
                                    <p:animRot by="240000">
                                      <p:cBhvr>
                                        <p:cTn id="52" dur="200" fill="hold">
                                          <p:stCondLst>
                                            <p:cond delay="400"/>
                                          </p:stCondLst>
                                        </p:cTn>
                                        <p:tgtEl>
                                          <p:spTgt spid="20"/>
                                        </p:tgtEl>
                                        <p:attrNameLst>
                                          <p:attrName>r</p:attrName>
                                        </p:attrNameLst>
                                      </p:cBhvr>
                                    </p:animRot>
                                    <p:animRot by="-240000">
                                      <p:cBhvr>
                                        <p:cTn id="53" dur="200" fill="hold">
                                          <p:stCondLst>
                                            <p:cond delay="600"/>
                                          </p:stCondLst>
                                        </p:cTn>
                                        <p:tgtEl>
                                          <p:spTgt spid="20"/>
                                        </p:tgtEl>
                                        <p:attrNameLst>
                                          <p:attrName>r</p:attrName>
                                        </p:attrNameLst>
                                      </p:cBhvr>
                                    </p:animRot>
                                    <p:animRot by="120000">
                                      <p:cBhvr>
                                        <p:cTn id="54" dur="200" fill="hold">
                                          <p:stCondLst>
                                            <p:cond delay="800"/>
                                          </p:stCondLst>
                                        </p:cTn>
                                        <p:tgtEl>
                                          <p:spTgt spid="20"/>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32" presetClass="emph" presetSubtype="0" fill="hold" nodeType="clickEffect">
                                  <p:stCondLst>
                                    <p:cond delay="0"/>
                                  </p:stCondLst>
                                  <p:childTnLst>
                                    <p:animRot by="120000">
                                      <p:cBhvr>
                                        <p:cTn id="63" dur="100" fill="hold">
                                          <p:stCondLst>
                                            <p:cond delay="0"/>
                                          </p:stCondLst>
                                        </p:cTn>
                                        <p:tgtEl>
                                          <p:spTgt spid="21"/>
                                        </p:tgtEl>
                                        <p:attrNameLst>
                                          <p:attrName>r</p:attrName>
                                        </p:attrNameLst>
                                      </p:cBhvr>
                                    </p:animRot>
                                    <p:animRot by="-240000">
                                      <p:cBhvr>
                                        <p:cTn id="64" dur="200" fill="hold">
                                          <p:stCondLst>
                                            <p:cond delay="200"/>
                                          </p:stCondLst>
                                        </p:cTn>
                                        <p:tgtEl>
                                          <p:spTgt spid="21"/>
                                        </p:tgtEl>
                                        <p:attrNameLst>
                                          <p:attrName>r</p:attrName>
                                        </p:attrNameLst>
                                      </p:cBhvr>
                                    </p:animRot>
                                    <p:animRot by="240000">
                                      <p:cBhvr>
                                        <p:cTn id="65" dur="200" fill="hold">
                                          <p:stCondLst>
                                            <p:cond delay="400"/>
                                          </p:stCondLst>
                                        </p:cTn>
                                        <p:tgtEl>
                                          <p:spTgt spid="21"/>
                                        </p:tgtEl>
                                        <p:attrNameLst>
                                          <p:attrName>r</p:attrName>
                                        </p:attrNameLst>
                                      </p:cBhvr>
                                    </p:animRot>
                                    <p:animRot by="-240000">
                                      <p:cBhvr>
                                        <p:cTn id="66" dur="200" fill="hold">
                                          <p:stCondLst>
                                            <p:cond delay="600"/>
                                          </p:stCondLst>
                                        </p:cTn>
                                        <p:tgtEl>
                                          <p:spTgt spid="21"/>
                                        </p:tgtEl>
                                        <p:attrNameLst>
                                          <p:attrName>r</p:attrName>
                                        </p:attrNameLst>
                                      </p:cBhvr>
                                    </p:animRot>
                                    <p:animRot by="120000">
                                      <p:cBhvr>
                                        <p:cTn id="67" dur="200" fill="hold">
                                          <p:stCondLst>
                                            <p:cond delay="800"/>
                                          </p:stCondLst>
                                        </p:cTn>
                                        <p:tgtEl>
                                          <p:spTgt spid="21"/>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32" presetClass="emph" presetSubtype="0" fill="hold" nodeType="clickEffect">
                                  <p:stCondLst>
                                    <p:cond delay="0"/>
                                  </p:stCondLst>
                                  <p:childTnLst>
                                    <p:animRot by="120000">
                                      <p:cBhvr>
                                        <p:cTn id="76" dur="100" fill="hold">
                                          <p:stCondLst>
                                            <p:cond delay="0"/>
                                          </p:stCondLst>
                                        </p:cTn>
                                        <p:tgtEl>
                                          <p:spTgt spid="24"/>
                                        </p:tgtEl>
                                        <p:attrNameLst>
                                          <p:attrName>r</p:attrName>
                                        </p:attrNameLst>
                                      </p:cBhvr>
                                    </p:animRot>
                                    <p:animRot by="-240000">
                                      <p:cBhvr>
                                        <p:cTn id="77" dur="200" fill="hold">
                                          <p:stCondLst>
                                            <p:cond delay="200"/>
                                          </p:stCondLst>
                                        </p:cTn>
                                        <p:tgtEl>
                                          <p:spTgt spid="24"/>
                                        </p:tgtEl>
                                        <p:attrNameLst>
                                          <p:attrName>r</p:attrName>
                                        </p:attrNameLst>
                                      </p:cBhvr>
                                    </p:animRot>
                                    <p:animRot by="240000">
                                      <p:cBhvr>
                                        <p:cTn id="78" dur="200" fill="hold">
                                          <p:stCondLst>
                                            <p:cond delay="400"/>
                                          </p:stCondLst>
                                        </p:cTn>
                                        <p:tgtEl>
                                          <p:spTgt spid="24"/>
                                        </p:tgtEl>
                                        <p:attrNameLst>
                                          <p:attrName>r</p:attrName>
                                        </p:attrNameLst>
                                      </p:cBhvr>
                                    </p:animRot>
                                    <p:animRot by="-240000">
                                      <p:cBhvr>
                                        <p:cTn id="79" dur="200" fill="hold">
                                          <p:stCondLst>
                                            <p:cond delay="600"/>
                                          </p:stCondLst>
                                        </p:cTn>
                                        <p:tgtEl>
                                          <p:spTgt spid="24"/>
                                        </p:tgtEl>
                                        <p:attrNameLst>
                                          <p:attrName>r</p:attrName>
                                        </p:attrNameLst>
                                      </p:cBhvr>
                                    </p:animRot>
                                    <p:animRot by="120000">
                                      <p:cBhvr>
                                        <p:cTn id="80" dur="200" fill="hold">
                                          <p:stCondLst>
                                            <p:cond delay="800"/>
                                          </p:stCondLst>
                                        </p:cTn>
                                        <p:tgtEl>
                                          <p:spTgt spid="24"/>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DUYÊN 1 - 9Slide.vn">
            <a:extLst>
              <a:ext uri="{FF2B5EF4-FFF2-40B4-BE49-F238E27FC236}">
                <a16:creationId xmlns:a16="http://schemas.microsoft.com/office/drawing/2014/main" id="{DA38C84D-C8B7-3556-9B48-C26A14695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pic>
        <p:nvPicPr>
          <p:cNvPr id="6" name="PHẠM DUYÊN 2 - 9Slide.vn">
            <a:extLst>
              <a:ext uri="{FF2B5EF4-FFF2-40B4-BE49-F238E27FC236}">
                <a16:creationId xmlns:a16="http://schemas.microsoft.com/office/drawing/2014/main" id="{FC42E3FD-7A7F-51E0-CDC8-163F504E5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600" y="1550704"/>
            <a:ext cx="8178800" cy="4603430"/>
          </a:xfrm>
          <a:prstGeom prst="roundRect">
            <a:avLst>
              <a:gd name="adj" fmla="val 4684"/>
            </a:avLst>
          </a:prstGeom>
          <a:effectLst>
            <a:softEdge rad="31750"/>
          </a:effectLst>
        </p:spPr>
      </p:pic>
      <p:sp>
        <p:nvSpPr>
          <p:cNvPr id="8" name="PHẠM DUYÊN 3 - 9Slide.vn">
            <a:extLst>
              <a:ext uri="{FF2B5EF4-FFF2-40B4-BE49-F238E27FC236}">
                <a16:creationId xmlns:a16="http://schemas.microsoft.com/office/drawing/2014/main" id="{85C20B03-79DC-9C1D-E27C-C3BC168D94CE}"/>
              </a:ext>
            </a:extLst>
          </p:cNvPr>
          <p:cNvSpPr txBox="1"/>
          <p:nvPr/>
        </p:nvSpPr>
        <p:spPr>
          <a:xfrm>
            <a:off x="1447800" y="774127"/>
            <a:ext cx="10287000" cy="707886"/>
          </a:xfrm>
          <a:prstGeom prst="rect">
            <a:avLst/>
          </a:prstGeom>
          <a:noFill/>
        </p:spPr>
        <p:txBody>
          <a:bodyPr wrap="square" numCol="1" rtlCol="0">
            <a:spAutoFit/>
          </a:bodyPr>
          <a:lstStyle/>
          <a:p>
            <a:r>
              <a:rPr lang="en-US" sz="4000" b="1">
                <a:solidFill>
                  <a:schemeClr val="tx1">
                    <a:lumMod val="85000"/>
                    <a:lumOff val="15000"/>
                  </a:schemeClr>
                </a:solidFill>
                <a:cs typeface="Lato" pitchFamily="34" charset="0"/>
              </a:rPr>
              <a:t>Mọi người trong gia đình Hoa đang làm gì?</a:t>
            </a:r>
            <a:endParaRPr lang="en-US" sz="4000" b="1" dirty="0">
              <a:solidFill>
                <a:schemeClr val="tx1">
                  <a:lumMod val="85000"/>
                  <a:lumOff val="15000"/>
                </a:schemeClr>
              </a:solidFill>
              <a:cs typeface="Lato" pitchFamily="34" charset="0"/>
            </a:endParaRPr>
          </a:p>
        </p:txBody>
      </p:sp>
      <p:grpSp>
        <p:nvGrpSpPr>
          <p:cNvPr id="5" name="PHẠM DUYÊN 4 - 9Slide.vn">
            <a:extLst>
              <a:ext uri="{FF2B5EF4-FFF2-40B4-BE49-F238E27FC236}">
                <a16:creationId xmlns:a16="http://schemas.microsoft.com/office/drawing/2014/main" id="{593B48E8-6F44-A20A-6713-453BD5D96055}"/>
              </a:ext>
            </a:extLst>
          </p:cNvPr>
          <p:cNvGrpSpPr/>
          <p:nvPr/>
        </p:nvGrpSpPr>
        <p:grpSpPr>
          <a:xfrm flipH="1">
            <a:off x="4621502" y="2590800"/>
            <a:ext cx="1323396" cy="707886"/>
            <a:chOff x="756640" y="2610183"/>
            <a:chExt cx="4070192" cy="1902468"/>
          </a:xfrm>
        </p:grpSpPr>
        <p:sp>
          <p:nvSpPr>
            <p:cNvPr id="7" name="Freeform: Shape 6">
              <a:extLst>
                <a:ext uri="{FF2B5EF4-FFF2-40B4-BE49-F238E27FC236}">
                  <a16:creationId xmlns:a16="http://schemas.microsoft.com/office/drawing/2014/main" id="{87BC897B-E982-941F-EB7F-E73652F17923}"/>
                </a:ext>
              </a:extLst>
            </p:cNvPr>
            <p:cNvSpPr/>
            <p:nvPr/>
          </p:nvSpPr>
          <p:spPr>
            <a:xfrm flipH="1">
              <a:off x="873825" y="2610183"/>
              <a:ext cx="3881054" cy="1902468"/>
            </a:xfrm>
            <a:custGeom>
              <a:avLst/>
              <a:gdLst>
                <a:gd name="connsiteX0" fmla="*/ 190504 w 2929390"/>
                <a:gd name="connsiteY0" fmla="*/ 0 h 1435968"/>
                <a:gd name="connsiteX1" fmla="*/ 2738886 w 2929390"/>
                <a:gd name="connsiteY1" fmla="*/ 0 h 1435968"/>
                <a:gd name="connsiteX2" fmla="*/ 2929390 w 2929390"/>
                <a:gd name="connsiteY2" fmla="*/ 190504 h 1435968"/>
                <a:gd name="connsiteX3" fmla="*/ 2929390 w 2929390"/>
                <a:gd name="connsiteY3" fmla="*/ 952496 h 1435968"/>
                <a:gd name="connsiteX4" fmla="*/ 2738886 w 2929390"/>
                <a:gd name="connsiteY4" fmla="*/ 1143000 h 1435968"/>
                <a:gd name="connsiteX5" fmla="*/ 1873085 w 2929390"/>
                <a:gd name="connsiteY5" fmla="*/ 1143000 h 1435968"/>
                <a:gd name="connsiteX6" fmla="*/ 1880898 w 2929390"/>
                <a:gd name="connsiteY6" fmla="*/ 1205247 h 1435968"/>
                <a:gd name="connsiteX7" fmla="*/ 2002361 w 2929390"/>
                <a:gd name="connsiteY7" fmla="*/ 1435968 h 1435968"/>
                <a:gd name="connsiteX8" fmla="*/ 1683281 w 2929390"/>
                <a:gd name="connsiteY8" fmla="*/ 1267180 h 1435968"/>
                <a:gd name="connsiteX9" fmla="*/ 1599876 w 2929390"/>
                <a:gd name="connsiteY9" fmla="*/ 1158634 h 1435968"/>
                <a:gd name="connsiteX10" fmla="*/ 1591532 w 2929390"/>
                <a:gd name="connsiteY10" fmla="*/ 1143000 h 1435968"/>
                <a:gd name="connsiteX11" fmla="*/ 190504 w 2929390"/>
                <a:gd name="connsiteY11" fmla="*/ 1143000 h 1435968"/>
                <a:gd name="connsiteX12" fmla="*/ 0 w 2929390"/>
                <a:gd name="connsiteY12" fmla="*/ 952496 h 1435968"/>
                <a:gd name="connsiteX13" fmla="*/ 0 w 2929390"/>
                <a:gd name="connsiteY13" fmla="*/ 190504 h 1435968"/>
                <a:gd name="connsiteX14" fmla="*/ 190504 w 2929390"/>
                <a:gd name="connsiteY14" fmla="*/ 0 h 1435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9390" h="1435968">
                  <a:moveTo>
                    <a:pt x="190504" y="0"/>
                  </a:moveTo>
                  <a:lnTo>
                    <a:pt x="2738886" y="0"/>
                  </a:lnTo>
                  <a:cubicBezTo>
                    <a:pt x="2844098" y="0"/>
                    <a:pt x="2929390" y="85292"/>
                    <a:pt x="2929390" y="190504"/>
                  </a:cubicBezTo>
                  <a:lnTo>
                    <a:pt x="2929390" y="952496"/>
                  </a:lnTo>
                  <a:cubicBezTo>
                    <a:pt x="2929390" y="1057708"/>
                    <a:pt x="2844098" y="1143000"/>
                    <a:pt x="2738886" y="1143000"/>
                  </a:cubicBezTo>
                  <a:lnTo>
                    <a:pt x="1873085" y="1143000"/>
                  </a:lnTo>
                  <a:lnTo>
                    <a:pt x="1880898" y="1205247"/>
                  </a:lnTo>
                  <a:cubicBezTo>
                    <a:pt x="1901963" y="1291530"/>
                    <a:pt x="1949209" y="1361904"/>
                    <a:pt x="2002361" y="1435968"/>
                  </a:cubicBezTo>
                  <a:cubicBezTo>
                    <a:pt x="1866631" y="1393993"/>
                    <a:pt x="1773765" y="1344875"/>
                    <a:pt x="1683281" y="1267180"/>
                  </a:cubicBezTo>
                  <a:cubicBezTo>
                    <a:pt x="1660272" y="1247703"/>
                    <a:pt x="1628734" y="1206443"/>
                    <a:pt x="1599876" y="1158634"/>
                  </a:cubicBezTo>
                  <a:lnTo>
                    <a:pt x="1591532" y="1143000"/>
                  </a:lnTo>
                  <a:lnTo>
                    <a:pt x="190504" y="1143000"/>
                  </a:lnTo>
                  <a:cubicBezTo>
                    <a:pt x="85292" y="1143000"/>
                    <a:pt x="0" y="1057708"/>
                    <a:pt x="0" y="952496"/>
                  </a:cubicBezTo>
                  <a:lnTo>
                    <a:pt x="0" y="190504"/>
                  </a:lnTo>
                  <a:cubicBezTo>
                    <a:pt x="0" y="85292"/>
                    <a:pt x="85292" y="0"/>
                    <a:pt x="190504" y="0"/>
                  </a:cubicBezTo>
                  <a:close/>
                </a:path>
              </a:pathLst>
            </a:custGeom>
            <a:gradFill flip="none" rotWithShape="1">
              <a:gsLst>
                <a:gs pos="12000">
                  <a:srgbClr val="EA5B27"/>
                </a:gs>
                <a:gs pos="48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600" spc="-160"/>
            </a:p>
          </p:txBody>
        </p:sp>
        <p:sp>
          <p:nvSpPr>
            <p:cNvPr id="9" name="PHẠM DUYÊN 2 - 9Slide.vn">
              <a:extLst>
                <a:ext uri="{FF2B5EF4-FFF2-40B4-BE49-F238E27FC236}">
                  <a16:creationId xmlns:a16="http://schemas.microsoft.com/office/drawing/2014/main" id="{CD95566D-7045-BD03-A2E0-913EA1EA9FD7}"/>
                </a:ext>
              </a:extLst>
            </p:cNvPr>
            <p:cNvSpPr txBox="1"/>
            <p:nvPr/>
          </p:nvSpPr>
          <p:spPr>
            <a:xfrm>
              <a:off x="756640" y="2653399"/>
              <a:ext cx="4070192" cy="1406172"/>
            </a:xfrm>
            <a:prstGeom prst="rect">
              <a:avLst/>
            </a:prstGeom>
          </p:spPr>
          <p:txBody>
            <a:bodyPr wrap="square" rtlCol="0">
              <a:spAutoFit/>
            </a:bodyPr>
            <a:lstStyle/>
            <a:p>
              <a:pPr algn="ctr"/>
              <a:r>
                <a:rPr lang="en-US" sz="1400" b="1">
                  <a:solidFill>
                    <a:schemeClr val="bg1"/>
                  </a:solidFill>
                  <a:ea typeface="Arial Unicode MS" panose="020B0604020202020204" pitchFamily="34" charset="-128"/>
                  <a:cs typeface="Lato" panose="020F0502020204030203" pitchFamily="34" charset="0"/>
                </a:rPr>
                <a:t>Hôm nay con đi học rất vui.</a:t>
              </a:r>
              <a:endParaRPr lang="en-US" sz="1400" b="1" dirty="0">
                <a:solidFill>
                  <a:schemeClr val="bg1"/>
                </a:solidFill>
                <a:ea typeface="Arial Unicode MS" panose="020B0604020202020204" pitchFamily="34" charset="-128"/>
                <a:cs typeface="Lato" panose="020F0502020204030203" pitchFamily="34" charset="0"/>
              </a:endParaRPr>
            </a:p>
          </p:txBody>
        </p:sp>
      </p:grpSp>
    </p:spTree>
    <p:extLst>
      <p:ext uri="{BB962C8B-B14F-4D97-AF65-F5344CB8AC3E}">
        <p14:creationId xmlns:p14="http://schemas.microsoft.com/office/powerpoint/2010/main" val="2165967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0BC8114D-67BF-C648-D830-2F1A59EE18D8}"/>
              </a:ext>
            </a:extLst>
          </p:cNvPr>
          <p:cNvSpPr txBox="1"/>
          <p:nvPr/>
        </p:nvSpPr>
        <p:spPr>
          <a:xfrm>
            <a:off x="6394574" y="2221450"/>
            <a:ext cx="4924740" cy="3089244"/>
          </a:xfrm>
          <a:prstGeom prst="rect">
            <a:avLst/>
          </a:prstGeom>
          <a:solidFill>
            <a:srgbClr val="FFFFE7"/>
          </a:solidFill>
          <a:ln w="28575">
            <a:noFill/>
            <a:prstDash val="lgDash"/>
          </a:ln>
          <a:effectLst>
            <a:outerShdw blurRad="50800" dist="38100" dir="5400000" algn="t" rotWithShape="0">
              <a:srgbClr val="FFABB5"/>
            </a:outerShdw>
          </a:effectLst>
        </p:spPr>
        <p:txBody>
          <a:bodyPr wrap="square">
            <a:spAutoFit/>
          </a:bodyPr>
          <a:lstStyle/>
          <a:p>
            <a:pPr indent="457200" algn="just">
              <a:lnSpc>
                <a:spcPct val="117000"/>
              </a:lnSpc>
            </a:pPr>
            <a:r>
              <a:rPr lang="en-US" sz="3400" spc="-40">
                <a:effectLst/>
                <a:ea typeface="Times New Roman" panose="02020603050405020304" pitchFamily="18" charset="0"/>
              </a:rPr>
              <a:t>Gia đình Hoa có </a:t>
            </a:r>
            <a:r>
              <a:rPr lang="en-US" sz="3400" i="1" spc="-40">
                <a:solidFill>
                  <a:srgbClr val="0070C0"/>
                </a:solidFill>
                <a:effectLst/>
                <a:ea typeface="Times New Roman" panose="02020603050405020304" pitchFamily="18" charset="0"/>
              </a:rPr>
              <a:t>ông, bà, bố, mẹ, Hoa </a:t>
            </a:r>
            <a:r>
              <a:rPr lang="en-US" sz="3400" i="1" spc="-40">
                <a:ea typeface="Times New Roman" panose="02020603050405020304" pitchFamily="18" charset="0"/>
              </a:rPr>
              <a:t>và</a:t>
            </a:r>
            <a:r>
              <a:rPr lang="en-US" sz="3400" i="1" spc="-40">
                <a:solidFill>
                  <a:srgbClr val="0070C0"/>
                </a:solidFill>
                <a:effectLst/>
                <a:ea typeface="Times New Roman" panose="02020603050405020304" pitchFamily="18" charset="0"/>
              </a:rPr>
              <a:t> em trai.</a:t>
            </a:r>
            <a:r>
              <a:rPr lang="en-US" sz="3400" spc="-40">
                <a:effectLst/>
                <a:ea typeface="Times New Roman" panose="02020603050405020304" pitchFamily="18" charset="0"/>
              </a:rPr>
              <a:t> Mọi người đang quây quần, vui vẻ nghe Hoa kể những hoạt động ở trường.</a:t>
            </a:r>
            <a:endParaRPr lang="en-US" sz="3400" spc="-40"/>
          </a:p>
        </p:txBody>
      </p:sp>
      <p:pic>
        <p:nvPicPr>
          <p:cNvPr id="3" name="PHẠM DUYÊN 2 - 9Slide.vn">
            <a:extLst>
              <a:ext uri="{FF2B5EF4-FFF2-40B4-BE49-F238E27FC236}">
                <a16:creationId xmlns:a16="http://schemas.microsoft.com/office/drawing/2014/main" id="{19E0C57C-A41A-F15A-5A93-D8DC1A0FF3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977"/>
          <a:stretch/>
        </p:blipFill>
        <p:spPr>
          <a:xfrm>
            <a:off x="914400" y="2221450"/>
            <a:ext cx="4924740" cy="3089244"/>
          </a:xfrm>
          <a:prstGeom prst="rect">
            <a:avLst/>
          </a:prstGeom>
          <a:solidFill>
            <a:srgbClr val="FFFFE7"/>
          </a:solidFill>
          <a:ln w="28575">
            <a:noFill/>
            <a:prstDash val="lgDash"/>
          </a:ln>
          <a:effectLst>
            <a:outerShdw blurRad="50800" dist="38100" dir="5400000" algn="t" rotWithShape="0">
              <a:srgbClr val="FFABB5"/>
            </a:outerShdw>
          </a:effectLst>
        </p:spPr>
      </p:pic>
      <p:pic>
        <p:nvPicPr>
          <p:cNvPr id="4" name="PHẠM DUYÊN 3 - 9Slide.vn">
            <a:extLst>
              <a:ext uri="{FF2B5EF4-FFF2-40B4-BE49-F238E27FC236}">
                <a16:creationId xmlns:a16="http://schemas.microsoft.com/office/drawing/2014/main" id="{16CD4EC9-B6DC-8570-2C02-1B0B6FDA9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914400"/>
            <a:ext cx="923490" cy="1119694"/>
          </a:xfrm>
          <a:prstGeom prst="rect">
            <a:avLst/>
          </a:prstGeom>
        </p:spPr>
      </p:pic>
      <p:sp>
        <p:nvSpPr>
          <p:cNvPr id="6" name="PHẠM DUYÊN 4 - 9Slide.vn">
            <a:extLst>
              <a:ext uri="{FF2B5EF4-FFF2-40B4-BE49-F238E27FC236}">
                <a16:creationId xmlns:a16="http://schemas.microsoft.com/office/drawing/2014/main" id="{033482BB-1DB7-68D4-A498-791A984C010E}"/>
              </a:ext>
            </a:extLst>
          </p:cNvPr>
          <p:cNvSpPr txBox="1"/>
          <p:nvPr/>
        </p:nvSpPr>
        <p:spPr>
          <a:xfrm>
            <a:off x="7491477" y="1058749"/>
            <a:ext cx="2730935" cy="830997"/>
          </a:xfrm>
          <a:prstGeom prst="rect">
            <a:avLst/>
          </a:prstGeom>
          <a:noFill/>
        </p:spPr>
        <p:txBody>
          <a:bodyPr wrap="square">
            <a:spAutoFit/>
          </a:bodyPr>
          <a:lstStyle/>
          <a:p>
            <a:pPr algn="ctr"/>
            <a:r>
              <a:rPr lang="vi-VN" sz="4800" b="1">
                <a:solidFill>
                  <a:srgbClr val="EA5B27"/>
                </a:solidFill>
                <a:effectLst/>
                <a:latin typeface="+mj-lt"/>
                <a:ea typeface="Times New Roman" panose="02020603050405020304" pitchFamily="18" charset="0"/>
              </a:rPr>
              <a:t>Kết </a:t>
            </a:r>
            <a:r>
              <a:rPr lang="en-US" sz="4800" b="1">
                <a:solidFill>
                  <a:srgbClr val="EA5B27"/>
                </a:solidFill>
                <a:effectLst/>
                <a:latin typeface="+mj-lt"/>
                <a:ea typeface="Times New Roman" panose="02020603050405020304" pitchFamily="18" charset="0"/>
              </a:rPr>
              <a:t>luận:</a:t>
            </a:r>
            <a:r>
              <a:rPr lang="en-US" sz="4800" b="1">
                <a:effectLst/>
                <a:ea typeface="Times New Roman" panose="02020603050405020304" pitchFamily="18" charset="0"/>
              </a:rPr>
              <a:t> </a:t>
            </a:r>
            <a:endParaRPr lang="en-US" sz="4800"/>
          </a:p>
        </p:txBody>
      </p:sp>
    </p:spTree>
    <p:extLst>
      <p:ext uri="{BB962C8B-B14F-4D97-AF65-F5344CB8AC3E}">
        <p14:creationId xmlns:p14="http://schemas.microsoft.com/office/powerpoint/2010/main" val="178777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740EB7C6-008A-BABC-1AEF-B61437CD3F38}"/>
              </a:ext>
            </a:extLst>
          </p:cNvPr>
          <p:cNvSpPr txBox="1"/>
          <p:nvPr/>
        </p:nvSpPr>
        <p:spPr>
          <a:xfrm>
            <a:off x="1447800" y="457200"/>
            <a:ext cx="10058400" cy="1323439"/>
          </a:xfrm>
          <a:prstGeom prst="rect">
            <a:avLst/>
          </a:prstGeom>
          <a:noFill/>
        </p:spPr>
        <p:txBody>
          <a:bodyPr wrap="square" numCol="1" rtlCol="0">
            <a:spAutoFit/>
          </a:bodyPr>
          <a:lstStyle/>
          <a:p>
            <a:pPr algn="just"/>
            <a:r>
              <a:rPr lang="en-US" sz="4000" b="1" spc="40">
                <a:solidFill>
                  <a:schemeClr val="accent6"/>
                </a:solidFill>
                <a:latin typeface="+mj-lt"/>
                <a:cs typeface="Lato" pitchFamily="34" charset="0"/>
              </a:rPr>
              <a:t>2. </a:t>
            </a:r>
            <a:r>
              <a:rPr lang="en-US" sz="4000" b="1"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Lúc nghỉ ngơi, mọi người trong gia đình Hoa thường làm gì?</a:t>
            </a:r>
          </a:p>
        </p:txBody>
      </p:sp>
      <p:pic>
        <p:nvPicPr>
          <p:cNvPr id="3" name="PHẠM DUYÊN 2 - 9Slide.vn">
            <a:extLst>
              <a:ext uri="{FF2B5EF4-FFF2-40B4-BE49-F238E27FC236}">
                <a16:creationId xmlns:a16="http://schemas.microsoft.com/office/drawing/2014/main" id="{3FD0FC4F-4B2E-FE40-988D-13084DF5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pic>
        <p:nvPicPr>
          <p:cNvPr id="4" name="PHẠM DUYÊN 3 - 9Slide.vn">
            <a:extLst>
              <a:ext uri="{FF2B5EF4-FFF2-40B4-BE49-F238E27FC236}">
                <a16:creationId xmlns:a16="http://schemas.microsoft.com/office/drawing/2014/main" id="{3E565AC6-F44C-1855-98EF-C889F944A5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614" y="2133600"/>
            <a:ext cx="3597186" cy="2693798"/>
          </a:xfrm>
          <a:prstGeom prst="rect">
            <a:avLst/>
          </a:prstGeom>
        </p:spPr>
      </p:pic>
      <p:pic>
        <p:nvPicPr>
          <p:cNvPr id="5" name="PHẠM DUYÊN 4 - 9Slide.vn">
            <a:extLst>
              <a:ext uri="{FF2B5EF4-FFF2-40B4-BE49-F238E27FC236}">
                <a16:creationId xmlns:a16="http://schemas.microsoft.com/office/drawing/2014/main" id="{8041CD0C-6AD1-69E7-79BE-C25ABA065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856" y="2133600"/>
            <a:ext cx="3457250" cy="2693798"/>
          </a:xfrm>
          <a:prstGeom prst="rect">
            <a:avLst/>
          </a:prstGeom>
        </p:spPr>
      </p:pic>
      <p:pic>
        <p:nvPicPr>
          <p:cNvPr id="6" name="PHẠM DUYÊN 5 - 9Slide.vn">
            <a:extLst>
              <a:ext uri="{FF2B5EF4-FFF2-40B4-BE49-F238E27FC236}">
                <a16:creationId xmlns:a16="http://schemas.microsoft.com/office/drawing/2014/main" id="{98036B19-B0BC-F1AC-3BAF-3712342B06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163" y="2133600"/>
            <a:ext cx="3261071" cy="2693798"/>
          </a:xfrm>
          <a:prstGeom prst="rect">
            <a:avLst/>
          </a:prstGeom>
        </p:spPr>
      </p:pic>
      <p:sp>
        <p:nvSpPr>
          <p:cNvPr id="8" name="19">
            <a:extLst>
              <a:ext uri="{FF2B5EF4-FFF2-40B4-BE49-F238E27FC236}">
                <a16:creationId xmlns:a16="http://schemas.microsoft.com/office/drawing/2014/main" id="{A870EBCA-5FF2-4C0B-4D00-B1374A27B1C3}"/>
              </a:ext>
            </a:extLst>
          </p:cNvPr>
          <p:cNvSpPr/>
          <p:nvPr/>
        </p:nvSpPr>
        <p:spPr>
          <a:xfrm>
            <a:off x="596438" y="5133717"/>
            <a:ext cx="3439539" cy="892709"/>
          </a:xfrm>
          <a:prstGeom prst="roundRect">
            <a:avLst>
              <a:gd name="adj" fmla="val 50000"/>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84" tIns="45691" rIns="91384" bIns="45691"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solidFill>
                  <a:schemeClr val="tx1">
                    <a:lumMod val="75000"/>
                    <a:lumOff val="25000"/>
                  </a:schemeClr>
                </a:solidFill>
                <a:ea typeface="Source Han Serif SC" panose="02020400000000000000" pitchFamily="18" charset="-122"/>
                <a:cs typeface="+mn-ea"/>
                <a:sym typeface="Source Han Serif SC" panose="02020400000000000000" pitchFamily="18" charset="-122"/>
              </a:rPr>
              <a:t>Bố dạy cho Hoa </a:t>
            </a:r>
            <a:br>
              <a:rPr lang="en-US" altLang="zh-CN" sz="2800" b="1">
                <a:solidFill>
                  <a:schemeClr val="tx1">
                    <a:lumMod val="75000"/>
                    <a:lumOff val="25000"/>
                  </a:schemeClr>
                </a:solidFill>
                <a:ea typeface="Source Han Serif SC" panose="02020400000000000000" pitchFamily="18" charset="-122"/>
                <a:cs typeface="+mn-ea"/>
                <a:sym typeface="Source Han Serif SC" panose="02020400000000000000" pitchFamily="18" charset="-122"/>
              </a:rPr>
            </a:br>
            <a:r>
              <a:rPr lang="en-US" altLang="zh-CN" sz="2800" b="1">
                <a:solidFill>
                  <a:schemeClr val="tx1">
                    <a:lumMod val="75000"/>
                    <a:lumOff val="25000"/>
                  </a:schemeClr>
                </a:solidFill>
                <a:ea typeface="Source Han Serif SC" panose="02020400000000000000" pitchFamily="18" charset="-122"/>
                <a:cs typeface="+mn-ea"/>
                <a:sym typeface="Source Han Serif SC" panose="02020400000000000000" pitchFamily="18" charset="-122"/>
              </a:rPr>
              <a:t>đi xe đạp.</a:t>
            </a:r>
            <a:endParaRPr lang="zh-CN" altLang="en-US" sz="2800" b="1" dirty="0">
              <a:solidFill>
                <a:schemeClr val="tx1">
                  <a:lumMod val="75000"/>
                  <a:lumOff val="25000"/>
                </a:schemeClr>
              </a:solidFill>
              <a:ea typeface="Source Han Serif SC" panose="02020400000000000000" pitchFamily="18" charset="-122"/>
              <a:cs typeface="+mn-ea"/>
              <a:sym typeface="Source Han Serif SC" panose="02020400000000000000" pitchFamily="18" charset="-122"/>
            </a:endParaRPr>
          </a:p>
        </p:txBody>
      </p:sp>
      <p:sp>
        <p:nvSpPr>
          <p:cNvPr id="9" name="19">
            <a:extLst>
              <a:ext uri="{FF2B5EF4-FFF2-40B4-BE49-F238E27FC236}">
                <a16:creationId xmlns:a16="http://schemas.microsoft.com/office/drawing/2014/main" id="{0BCB29A9-5719-AD51-D4FF-EF8B36B925B5}"/>
              </a:ext>
            </a:extLst>
          </p:cNvPr>
          <p:cNvSpPr/>
          <p:nvPr/>
        </p:nvSpPr>
        <p:spPr>
          <a:xfrm>
            <a:off x="4528646" y="5133717"/>
            <a:ext cx="3277670" cy="892709"/>
          </a:xfrm>
          <a:prstGeom prst="roundRect">
            <a:avLst>
              <a:gd name="adj" fmla="val 50000"/>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84" tIns="45691" rIns="91384" bIns="45691"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solidFill>
                  <a:schemeClr val="tx1">
                    <a:lumMod val="75000"/>
                    <a:lumOff val="25000"/>
                  </a:schemeClr>
                </a:solidFill>
                <a:ea typeface="Source Han Serif SC" panose="02020400000000000000" pitchFamily="18" charset="-122"/>
                <a:cs typeface="+mn-ea"/>
                <a:sym typeface="Source Han Serif SC" panose="02020400000000000000" pitchFamily="18" charset="-122"/>
              </a:rPr>
              <a:t>Ông bà cổ vũ cho Hoa múa hát.</a:t>
            </a:r>
            <a:endParaRPr lang="zh-CN" altLang="en-US" sz="2800" b="1" dirty="0">
              <a:solidFill>
                <a:schemeClr val="tx1">
                  <a:lumMod val="75000"/>
                  <a:lumOff val="25000"/>
                </a:schemeClr>
              </a:solidFill>
              <a:ea typeface="Source Han Serif SC" panose="02020400000000000000" pitchFamily="18" charset="-122"/>
              <a:cs typeface="+mn-ea"/>
              <a:sym typeface="Source Han Serif SC" panose="02020400000000000000" pitchFamily="18" charset="-122"/>
            </a:endParaRPr>
          </a:p>
        </p:txBody>
      </p:sp>
      <p:sp>
        <p:nvSpPr>
          <p:cNvPr id="10" name="19">
            <a:extLst>
              <a:ext uri="{FF2B5EF4-FFF2-40B4-BE49-F238E27FC236}">
                <a16:creationId xmlns:a16="http://schemas.microsoft.com/office/drawing/2014/main" id="{0066351C-1933-4586-0653-0BB7F06410CA}"/>
              </a:ext>
            </a:extLst>
          </p:cNvPr>
          <p:cNvSpPr/>
          <p:nvPr/>
        </p:nvSpPr>
        <p:spPr>
          <a:xfrm>
            <a:off x="8276200" y="5133717"/>
            <a:ext cx="3148996" cy="892709"/>
          </a:xfrm>
          <a:prstGeom prst="roundRect">
            <a:avLst>
              <a:gd name="adj" fmla="val 50000"/>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84" tIns="45691" rIns="91384" bIns="45691"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800" b="1">
                <a:solidFill>
                  <a:schemeClr val="tx1">
                    <a:lumMod val="75000"/>
                    <a:lumOff val="25000"/>
                  </a:schemeClr>
                </a:solidFill>
                <a:ea typeface="Source Han Serif SC" panose="02020400000000000000" pitchFamily="18" charset="-122"/>
                <a:cs typeface="+mn-ea"/>
                <a:sym typeface="Source Han Serif SC" panose="02020400000000000000" pitchFamily="18" charset="-122"/>
              </a:rPr>
              <a:t>Mẹ Hoa đọc sách cho hai chị em.</a:t>
            </a:r>
            <a:endParaRPr lang="zh-CN" altLang="en-US" sz="2800" b="1" dirty="0">
              <a:solidFill>
                <a:schemeClr val="tx1">
                  <a:lumMod val="75000"/>
                  <a:lumOff val="25000"/>
                </a:schemeClr>
              </a:solidFill>
              <a:ea typeface="Source Han Serif SC" panose="02020400000000000000" pitchFamily="18" charset="-122"/>
              <a:cs typeface="+mn-ea"/>
              <a:sym typeface="Source Han Serif SC" panose="02020400000000000000" pitchFamily="18" charset="-122"/>
            </a:endParaRPr>
          </a:p>
        </p:txBody>
      </p:sp>
    </p:spTree>
    <p:extLst>
      <p:ext uri="{BB962C8B-B14F-4D97-AF65-F5344CB8AC3E}">
        <p14:creationId xmlns:p14="http://schemas.microsoft.com/office/powerpoint/2010/main" val="2444577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1 - 9Slide.vn">
            <a:extLst>
              <a:ext uri="{FF2B5EF4-FFF2-40B4-BE49-F238E27FC236}">
                <a16:creationId xmlns:a16="http://schemas.microsoft.com/office/drawing/2014/main" id="{3FD0FC4F-4B2E-FE40-988D-13084DF57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123"/>
            <a:ext cx="762000" cy="923894"/>
          </a:xfrm>
          <a:prstGeom prst="rect">
            <a:avLst/>
          </a:prstGeom>
        </p:spPr>
      </p:pic>
      <p:pic>
        <p:nvPicPr>
          <p:cNvPr id="5" name="PHẠM DUYÊN 2 - 9Slide.vn">
            <a:extLst>
              <a:ext uri="{FF2B5EF4-FFF2-40B4-BE49-F238E27FC236}">
                <a16:creationId xmlns:a16="http://schemas.microsoft.com/office/drawing/2014/main" id="{8041CD0C-6AD1-69E7-79BE-C25ABA065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2494" y="7010400"/>
            <a:ext cx="3457250" cy="2693798"/>
          </a:xfrm>
          <a:prstGeom prst="rect">
            <a:avLst/>
          </a:prstGeom>
        </p:spPr>
      </p:pic>
      <p:pic>
        <p:nvPicPr>
          <p:cNvPr id="6" name="PHẠM DUYÊN 3 - 9Slide.vn">
            <a:extLst>
              <a:ext uri="{FF2B5EF4-FFF2-40B4-BE49-F238E27FC236}">
                <a16:creationId xmlns:a16="http://schemas.microsoft.com/office/drawing/2014/main" id="{98036B19-B0BC-F1AC-3BAF-3712342B06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3800" y="7010400"/>
            <a:ext cx="3261071" cy="2693798"/>
          </a:xfrm>
          <a:prstGeom prst="rect">
            <a:avLst/>
          </a:prstGeom>
        </p:spPr>
      </p:pic>
      <p:pic>
        <p:nvPicPr>
          <p:cNvPr id="8" name="PHẠM DUYÊN 4 - 9Slide.vn">
            <a:extLst>
              <a:ext uri="{FF2B5EF4-FFF2-40B4-BE49-F238E27FC236}">
                <a16:creationId xmlns:a16="http://schemas.microsoft.com/office/drawing/2014/main" id="{9D8856EC-AB50-633A-E2D1-942181E11E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8300" y="1805720"/>
            <a:ext cx="6375400" cy="4439938"/>
          </a:xfrm>
          <a:prstGeom prst="rect">
            <a:avLst/>
          </a:prstGeom>
        </p:spPr>
      </p:pic>
      <p:sp>
        <p:nvSpPr>
          <p:cNvPr id="9" name="PHẠM DUYÊN 5 - 9Slide.vn">
            <a:extLst>
              <a:ext uri="{FF2B5EF4-FFF2-40B4-BE49-F238E27FC236}">
                <a16:creationId xmlns:a16="http://schemas.microsoft.com/office/drawing/2014/main" id="{65D7ADFA-FC07-34E7-5F09-BFE627E98DC3}"/>
              </a:ext>
            </a:extLst>
          </p:cNvPr>
          <p:cNvSpPr txBox="1"/>
          <p:nvPr/>
        </p:nvSpPr>
        <p:spPr>
          <a:xfrm>
            <a:off x="1447800" y="457200"/>
            <a:ext cx="10058400" cy="1323439"/>
          </a:xfrm>
          <a:prstGeom prst="rect">
            <a:avLst/>
          </a:prstGeom>
          <a:noFill/>
        </p:spPr>
        <p:txBody>
          <a:bodyPr wrap="square" numCol="1" rtlCol="0">
            <a:spAutoFit/>
          </a:bodyPr>
          <a:lstStyle/>
          <a:p>
            <a:pPr algn="just"/>
            <a:r>
              <a:rPr lang="en-US" sz="4000" b="1" spc="40">
                <a:solidFill>
                  <a:schemeClr val="accent6"/>
                </a:solidFill>
                <a:latin typeface="+mj-lt"/>
                <a:cs typeface="Lato" pitchFamily="34" charset="0"/>
              </a:rPr>
              <a:t>2. </a:t>
            </a:r>
            <a:r>
              <a:rPr lang="en-US" sz="4000" b="1" spc="4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rPr>
              <a:t>Lúc nghỉ ngơi, mọi người trong gia đình Hoa thường làm gì?</a:t>
            </a:r>
          </a:p>
        </p:txBody>
      </p:sp>
    </p:spTree>
    <p:extLst>
      <p:ext uri="{BB962C8B-B14F-4D97-AF65-F5344CB8AC3E}">
        <p14:creationId xmlns:p14="http://schemas.microsoft.com/office/powerpoint/2010/main" val="589958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PHẠM DUYÊN">
      <a:dk1>
        <a:sysClr val="windowText" lastClr="000000"/>
      </a:dk1>
      <a:lt1>
        <a:sysClr val="window" lastClr="FFFFFF"/>
      </a:lt1>
      <a:dk2>
        <a:srgbClr val="092D6C"/>
      </a:dk2>
      <a:lt2>
        <a:srgbClr val="FCECD0"/>
      </a:lt2>
      <a:accent1>
        <a:srgbClr val="306EBB"/>
      </a:accent1>
      <a:accent2>
        <a:srgbClr val="81B2EA"/>
      </a:accent2>
      <a:accent3>
        <a:srgbClr val="7DAED9"/>
      </a:accent3>
      <a:accent4>
        <a:srgbClr val="8178C3"/>
      </a:accent4>
      <a:accent5>
        <a:srgbClr val="D97D3D"/>
      </a:accent5>
      <a:accent6>
        <a:srgbClr val="F05945"/>
      </a:accent6>
      <a:hlink>
        <a:srgbClr val="6C4706"/>
      </a:hlink>
      <a:folHlink>
        <a:srgbClr val="262626"/>
      </a:folHlink>
    </a:clrScheme>
    <a:fontScheme name="Custom 14">
      <a:majorFont>
        <a:latin typeface="iCiel Panton Black"/>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245</TotalTime>
  <Words>362</Words>
  <Application>Microsoft Office PowerPoint</Application>
  <PresentationFormat>Widescreen</PresentationFormat>
  <Paragraphs>38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Arial-Rounded</vt:lpstr>
      <vt:lpstr>Calibri</vt:lpstr>
      <vt:lpstr>iCiel Panton Black</vt:lpstr>
      <vt:lpstr>#9Slide01 Noi dung ngan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65</cp:revision>
  <dcterms:created xsi:type="dcterms:W3CDTF">2023-05-18T08:55:55Z</dcterms:created>
  <dcterms:modified xsi:type="dcterms:W3CDTF">2023-09-03T16:14:54Z</dcterms:modified>
  <cp:category>9Slide.vn</cp:category>
</cp:coreProperties>
</file>