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286" r:id="rId2"/>
    <p:sldId id="288" r:id="rId3"/>
    <p:sldId id="289" r:id="rId4"/>
    <p:sldId id="290" r:id="rId5"/>
    <p:sldId id="291" r:id="rId6"/>
    <p:sldId id="292" r:id="rId7"/>
    <p:sldId id="293" r:id="rId8"/>
    <p:sldId id="294" r:id="rId9"/>
    <p:sldId id="276" r:id="rId10"/>
    <p:sldId id="258" r:id="rId11"/>
    <p:sldId id="277" r:id="rId12"/>
    <p:sldId id="260" r:id="rId13"/>
    <p:sldId id="282" r:id="rId14"/>
    <p:sldId id="283" r:id="rId15"/>
    <p:sldId id="284" r:id="rId16"/>
    <p:sldId id="268" r:id="rId17"/>
    <p:sldId id="269" r:id="rId18"/>
    <p:sldId id="270" r:id="rId19"/>
    <p:sldId id="278" r:id="rId20"/>
    <p:sldId id="285" r:id="rId21"/>
    <p:sldId id="271" r:id="rId22"/>
    <p:sldId id="272" r:id="rId23"/>
    <p:sldId id="279" r:id="rId24"/>
    <p:sldId id="261" r:id="rId25"/>
    <p:sldId id="280" r:id="rId26"/>
    <p:sldId id="275" r:id="rId27"/>
    <p:sldId id="287" r:id="rId28"/>
  </p:sldIdLst>
  <p:sldSz cx="12192000" cy="6858000"/>
  <p:notesSz cx="6858000" cy="9144000"/>
  <p:embeddedFontLst>
    <p:embeddedFont>
      <p:font typeface="Arial Rounded MT Bold" panose="020F0704030504030204" pitchFamily="34" charset="0"/>
      <p:regular r:id="rId30"/>
    </p:embeddedFont>
    <p:embeddedFont>
      <p:font typeface="Arial-Rounded" panose="020B0500000000000000" pitchFamily="34" charset="0"/>
      <p:regular r:id="rId31"/>
    </p:embeddedFont>
    <p:embeddedFont>
      <p:font typeface="BigApple" pitchFamily="2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entury Gothic" panose="020B0502020202020204" pitchFamily="34" charset="0"/>
      <p:regular r:id="rId39"/>
      <p:bold r:id="rId40"/>
      <p:italic r:id="rId41"/>
      <p:boldItalic r:id="rId42"/>
    </p:embeddedFont>
    <p:embeddedFont>
      <p:font typeface="HP-211" panose="020B0803050302020204" pitchFamily="34" charset="0"/>
      <p:regular r:id="rId43"/>
      <p:bold r:id="rId44"/>
      <p:italic r:id="rId45"/>
      <p:boldItalic r:id="rId46"/>
    </p:embeddedFont>
    <p:embeddedFont>
      <p:font typeface="Quicksand Medium" panose="00000600000000000000" pitchFamily="2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E63"/>
    <a:srgbClr val="DD7C91"/>
    <a:srgbClr val="AADEF8"/>
    <a:srgbClr val="FBC86D"/>
    <a:srgbClr val="F9B129"/>
    <a:srgbClr val="FF0000"/>
    <a:srgbClr val="D8EFF0"/>
    <a:srgbClr val="4472C4"/>
    <a:srgbClr val="80CEF4"/>
    <a:srgbClr val="FFC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59" autoAdjust="0"/>
    <p:restoredTop sz="92009" autoAdjust="0"/>
  </p:normalViewPr>
  <p:slideViewPr>
    <p:cSldViewPr snapToGrid="0">
      <p:cViewPr varScale="1">
        <p:scale>
          <a:sx n="65" d="100"/>
          <a:sy n="65" d="100"/>
        </p:scale>
        <p:origin x="8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6390B-CFC0-41F1-BF38-AFF51F9E2100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DECDF-3418-46C9-8CAA-8F517C43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38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C1A4F-3F4B-4FDF-86EE-FC94926D40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08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8D591-CF81-4CC7-BF72-3A58E4DCE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F6F2D-28BE-4983-9D07-6AE0AFA97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02C9E-07DD-4381-8863-85EE78D89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8A8E9-43F3-4514-9C41-A6A9CA3CB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117B2-C1D0-44AF-A828-B5E941FA0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59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25BC8-A900-4C2B-88E7-0459D4D7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4BDC-CC58-45C0-83C7-E5C6D9D4A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0298B-C62E-4D56-AE1E-D79A2693A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315E-2166-45F7-9EA8-E38CB00AE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4FF8F-446A-4D51-91AA-78D4F0A0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41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34B660-50BF-4415-A24A-FB176A1B6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73852-FB8A-4808-BD71-94C662186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90670-83F1-45BC-BF1A-9C35219B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5A83E-C2AA-445C-B2D0-594AF3150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87C4-6BF7-4D25-A715-B4AD96A49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88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2F99B-8564-4B0C-A704-C698E4C20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0A7D6-0651-4D75-8CBB-86DD004DA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146E-9D59-4E85-ACAF-6BDB0028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A7D1A-82B9-406C-A55A-1D3E3AA9C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5A3AF-8984-42CD-B33A-5E36B2FC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26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54C05-A82D-4991-A4AB-1658B4A18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368C5-46E1-4964-AEA1-7752CC154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5FCA-3692-435E-B8F9-0ACABFFEE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8C7B3-37CB-45CC-BD16-533D43D34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50CE-A3B1-4E12-89B7-EC00AB458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3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8243E-7F4E-43B5-A229-2ADC5D3C2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D811F-9EF3-4AF8-8246-62C018FE1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0DEEA-443A-4710-BE3F-87326E2BF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A6169-C37D-40C5-B517-45BAC86E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2DFED-59CE-496C-9C1D-ED937B5A3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9C36C-E8DD-4A5A-9EDC-88E9E102F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86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23DEB-2FD8-472A-9BC3-C88B7CDA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29C56-A873-4FFC-8A91-49888B39F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97722-2D53-4AC0-A4D2-6E7085270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0382B2-D13A-44A4-AB63-07EF3F620E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5DA9F5-A9CB-4A54-A4E8-8888CD0C4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FB957-9240-4FED-8983-2FF59165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5FD322-0AD5-4F3E-A105-BE2248378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2A1F1E-2EFE-4892-86C5-68C369852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00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6700C-0F4A-4065-8EF6-D676588D3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69E3EE-B2A3-4060-AB98-30B9D20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7CAB7-7646-4CC8-A54E-709A9E80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822B0-FBF8-4605-93C0-EEBD3789C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56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60FA0F-DCC6-43B5-96A9-CBA4A3A77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0A6C19-D880-421C-8014-88B7284B0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4A725-5C01-486A-9151-1ED8CBE13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9792D99B-3452-41CF-BB9B-E735E7B161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897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245A3-9439-4EEB-A98D-E5566329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F44F3-FE7D-4156-98A7-A1860C81B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A4F9D4-AC45-4097-B5AD-9BC793A03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C65CF-8D0F-4DC7-B6AC-FA0FC25A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5FE10-E98E-4CF9-A5E3-AEEFFDCCE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02D5C-16CE-4CF7-9C4D-A803EB7D7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53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63753-316B-462F-A9AD-F754F2DB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769341-CF89-4DF2-9015-342C32378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89EC7A-75AD-4478-8ED7-778AA4EAA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39F8C-002D-4AB9-A91D-416064468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31A2F-5D5F-41D7-823C-3A099029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CDD49-7EDE-46FE-8E62-F960C3CB3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08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4B31D0D8-D19D-EBE6-4C8F-F8C4E7A7ECC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CE6850-7260-4D80-8CAE-0604A3B04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D524-90A1-48FF-A375-0F154921F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C7C63-19DD-4B6A-846F-EC1F8EBD6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14858-A093-45C9-83AB-98461CAB4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0DDC2-94F2-4D9F-BD03-FBA416C25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5.xml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21" Type="http://schemas.openxmlformats.org/officeDocument/2006/relationships/image" Target="../media/image20.gif"/><Relationship Id="rId7" Type="http://schemas.openxmlformats.org/officeDocument/2006/relationships/image" Target="../media/image11.gif"/><Relationship Id="rId12" Type="http://schemas.openxmlformats.org/officeDocument/2006/relationships/image" Target="../media/image15.png"/><Relationship Id="rId17" Type="http://schemas.openxmlformats.org/officeDocument/2006/relationships/slide" Target="slide24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11" Type="http://schemas.openxmlformats.org/officeDocument/2006/relationships/slide" Target="slide4.xml"/><Relationship Id="rId5" Type="http://schemas.openxmlformats.org/officeDocument/2006/relationships/image" Target="../media/image7.png"/><Relationship Id="rId15" Type="http://schemas.openxmlformats.org/officeDocument/2006/relationships/slide" Target="slide6.xml"/><Relationship Id="rId23" Type="http://schemas.openxmlformats.org/officeDocument/2006/relationships/slide" Target="slide9.xml"/><Relationship Id="rId10" Type="http://schemas.openxmlformats.org/officeDocument/2006/relationships/image" Target="../media/image14.gif"/><Relationship Id="rId19" Type="http://schemas.openxmlformats.org/officeDocument/2006/relationships/slide" Target="slide8.xml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16.png"/><Relationship Id="rId22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4.wav"/><Relationship Id="rId7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10" Type="http://schemas.openxmlformats.org/officeDocument/2006/relationships/image" Target="../media/image20.gif"/><Relationship Id="rId4" Type="http://schemas.openxmlformats.org/officeDocument/2006/relationships/image" Target="../media/image7.png"/><Relationship Id="rId9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4.wav"/><Relationship Id="rId7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10" Type="http://schemas.openxmlformats.org/officeDocument/2006/relationships/image" Target="../media/image20.gif"/><Relationship Id="rId4" Type="http://schemas.openxmlformats.org/officeDocument/2006/relationships/image" Target="../media/image7.png"/><Relationship Id="rId9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4.wav"/><Relationship Id="rId7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10" Type="http://schemas.openxmlformats.org/officeDocument/2006/relationships/image" Target="../media/image20.gif"/><Relationship Id="rId4" Type="http://schemas.openxmlformats.org/officeDocument/2006/relationships/image" Target="../media/image7.png"/><Relationship Id="rId9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4.wav"/><Relationship Id="rId7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slide" Target="slide3.xml"/><Relationship Id="rId10" Type="http://schemas.openxmlformats.org/officeDocument/2006/relationships/image" Target="../media/image20.gif"/><Relationship Id="rId4" Type="http://schemas.openxmlformats.org/officeDocument/2006/relationships/image" Target="../media/image7.png"/><Relationship Id="rId9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4.wav"/><Relationship Id="rId7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slide" Target="slide3.xml"/><Relationship Id="rId10" Type="http://schemas.openxmlformats.org/officeDocument/2006/relationships/image" Target="../media/image20.gif"/><Relationship Id="rId4" Type="http://schemas.openxmlformats.org/officeDocument/2006/relationships/image" Target="../media/image7.png"/><Relationship Id="rId9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V 1 - PHẠM DUYÊN 1 - 9Slide.vn">
            <a:extLst>
              <a:ext uri="{FF2B5EF4-FFF2-40B4-BE49-F238E27FC236}">
                <a16:creationId xmlns:a16="http://schemas.microsoft.com/office/drawing/2014/main" id="{9FD71527-BD33-40A6-903E-CA77F1A2F5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0" y="0"/>
            <a:ext cx="9711145" cy="6858000"/>
          </a:xfrm>
          <a:prstGeom prst="rect">
            <a:avLst/>
          </a:prstGeom>
          <a:ln>
            <a:noFill/>
          </a:ln>
        </p:spPr>
      </p:pic>
      <p:pic>
        <p:nvPicPr>
          <p:cNvPr id="3" name="TV 1 - PHẠM DUYÊN 2 - 9Slide.vn">
            <a:extLst>
              <a:ext uri="{FF2B5EF4-FFF2-40B4-BE49-F238E27FC236}">
                <a16:creationId xmlns:a16="http://schemas.microsoft.com/office/drawing/2014/main" id="{2BF6A922-11A1-4F14-8E1A-F2943658B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-82583" y="98608"/>
            <a:ext cx="1859281" cy="1402080"/>
          </a:xfrm>
          <a:prstGeom prst="rect">
            <a:avLst/>
          </a:prstGeom>
        </p:spPr>
      </p:pic>
      <p:pic>
        <p:nvPicPr>
          <p:cNvPr id="4" name="TV 1 - PHẠM DUYÊN 3 - 9Slide.vn">
            <a:extLst>
              <a:ext uri="{FF2B5EF4-FFF2-40B4-BE49-F238E27FC236}">
                <a16:creationId xmlns:a16="http://schemas.microsoft.com/office/drawing/2014/main" id="{BD858B81-67DC-42C5-A1C9-77BDC2AD1E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4538" r="21244" b="20664"/>
          <a:stretch/>
        </p:blipFill>
        <p:spPr>
          <a:xfrm>
            <a:off x="8434873" y="4618653"/>
            <a:ext cx="2341984" cy="1700734"/>
          </a:xfrm>
          <a:prstGeom prst="ellipse">
            <a:avLst/>
          </a:prstGeom>
        </p:spPr>
      </p:pic>
      <p:pic>
        <p:nvPicPr>
          <p:cNvPr id="5" name="TV 1 - PHẠM DUYÊN 4 - 9Slide.vn">
            <a:extLst>
              <a:ext uri="{FF2B5EF4-FFF2-40B4-BE49-F238E27FC236}">
                <a16:creationId xmlns:a16="http://schemas.microsoft.com/office/drawing/2014/main" id="{0DF001C7-36A4-4534-B407-2CF1E62171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6" name="TV 1 - PHẠM DUYÊN 5 - 9Slide.vn">
            <a:extLst>
              <a:ext uri="{FF2B5EF4-FFF2-40B4-BE49-F238E27FC236}">
                <a16:creationId xmlns:a16="http://schemas.microsoft.com/office/drawing/2014/main" id="{3E3447D9-6C63-4ED4-AC9D-E633822B6908}"/>
              </a:ext>
            </a:extLst>
          </p:cNvPr>
          <p:cNvSpPr txBox="1"/>
          <p:nvPr/>
        </p:nvSpPr>
        <p:spPr>
          <a:xfrm>
            <a:off x="2969283" y="2208317"/>
            <a:ext cx="5751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ea typeface="包图小白体" panose="02010601030101010101" pitchFamily="2" charset="-122"/>
              </a:rPr>
              <a:t>TIẾNG VIỆT 1</a:t>
            </a:r>
            <a:endParaRPr lang="zh-CN" altLang="en-US" sz="7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7" name="TV 1 - PHẠM DUYÊN 6 - 9Slide.vn">
            <a:extLst>
              <a:ext uri="{FF2B5EF4-FFF2-40B4-BE49-F238E27FC236}">
                <a16:creationId xmlns:a16="http://schemas.microsoft.com/office/drawing/2014/main" id="{15817A56-DBFC-4A6E-B18C-BCD9B08971ED}"/>
              </a:ext>
            </a:extLst>
          </p:cNvPr>
          <p:cNvSpPr>
            <a:spLocks noChangeAspect="1"/>
          </p:cNvSpPr>
          <p:nvPr/>
        </p:nvSpPr>
        <p:spPr bwMode="auto">
          <a:xfrm>
            <a:off x="7536916" y="506176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34E786-14CF-E22C-E18E-55C207216277}"/>
              </a:ext>
            </a:extLst>
          </p:cNvPr>
          <p:cNvSpPr txBox="1"/>
          <p:nvPr/>
        </p:nvSpPr>
        <p:spPr>
          <a:xfrm>
            <a:off x="2563718" y="1303173"/>
            <a:ext cx="7042147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76">
              <a:lnSpc>
                <a:spcPct val="150000"/>
              </a:lnSpc>
            </a:pPr>
            <a:r>
              <a:rPr lang="en-US" sz="2400" b="1" kern="0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  <a:endParaRPr lang="vi-VN" sz="2400" b="1" kern="0" dirty="0">
              <a:solidFill>
                <a:srgbClr val="0000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B0E63706-7E90-4965-B8FD-8AA448BD5993}"/>
              </a:ext>
            </a:extLst>
          </p:cNvPr>
          <p:cNvSpPr txBox="1"/>
          <p:nvPr/>
        </p:nvSpPr>
        <p:spPr>
          <a:xfrm>
            <a:off x="3489505" y="3861438"/>
            <a:ext cx="26757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spc="-300" dirty="0" err="1">
                <a:solidFill>
                  <a:srgbClr val="4472C4"/>
                </a:solidFill>
                <a:latin typeface="Arial Rounded MT Bold" panose="020F0704030504030204" pitchFamily="34" charset="0"/>
                <a:cs typeface="+mn-ea"/>
                <a:sym typeface="+mn-lt"/>
              </a:rPr>
              <a:t>Bài</a:t>
            </a:r>
            <a:r>
              <a:rPr lang="en-US" altLang="zh-CN" sz="7200" spc="-300" dirty="0">
                <a:solidFill>
                  <a:srgbClr val="4472C4"/>
                </a:solidFill>
                <a:latin typeface="Arial Rounded MT Bold" panose="020F0704030504030204" pitchFamily="34" charset="0"/>
                <a:cs typeface="+mn-ea"/>
                <a:sym typeface="+mn-lt"/>
              </a:rPr>
              <a:t> 3 :</a:t>
            </a:r>
            <a:endParaRPr lang="zh-CN" altLang="en-US" sz="7200" spc="-300" dirty="0">
              <a:solidFill>
                <a:srgbClr val="4472C4"/>
              </a:solidFill>
              <a:latin typeface="Arial Rounded MT Bold" panose="020F0704030504030204" pitchFamily="34" charset="0"/>
              <a:cs typeface="+mn-ea"/>
              <a:sym typeface="+mn-lt"/>
            </a:endParaRPr>
          </a:p>
        </p:txBody>
      </p:sp>
      <p:sp>
        <p:nvSpPr>
          <p:cNvPr id="13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F414EBC2-2C01-4F83-A12B-6B31E3B4F287}"/>
              </a:ext>
            </a:extLst>
          </p:cNvPr>
          <p:cNvSpPr txBox="1"/>
          <p:nvPr/>
        </p:nvSpPr>
        <p:spPr>
          <a:xfrm>
            <a:off x="6081203" y="3398967"/>
            <a:ext cx="289053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C </a:t>
            </a:r>
            <a:r>
              <a:rPr lang="en-US" altLang="zh-CN" sz="11500" dirty="0" err="1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c</a:t>
            </a:r>
            <a:r>
              <a:rPr lang="en-US" altLang="zh-CN" sz="11500" dirty="0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 </a:t>
            </a:r>
            <a:endParaRPr lang="zh-CN" altLang="en-US" sz="11500" dirty="0">
              <a:ln w="0"/>
              <a:solidFill>
                <a:srgbClr val="E83E6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  <a:cs typeface="+mn-ea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6AD886-F3A8-4022-AD13-7CC4F37DA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97706" y="2525609"/>
            <a:ext cx="3438238" cy="466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44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6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1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39" dur="240" fill="hold"/>
                                        <p:tgtEl>
                                          <p:spTgt spid="1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00"/>
                            </p:stCondLst>
                            <p:childTnLst>
                              <p:par>
                                <p:cTn id="4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2" grpId="1"/>
      <p:bldP spid="13" grpId="0"/>
      <p:bldP spid="1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8A10EEB-F50B-47BE-B939-4E770940D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27" y="1198944"/>
            <a:ext cx="10280099" cy="45799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EC67D6-C487-4FA2-BC9B-2C728E8078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0" r="9835" b="8467"/>
          <a:stretch/>
        </p:blipFill>
        <p:spPr>
          <a:xfrm>
            <a:off x="2001559" y="1095288"/>
            <a:ext cx="8183108" cy="3906196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A468512-6458-4362-9DB1-9101B2A7764E}"/>
              </a:ext>
            </a:extLst>
          </p:cNvPr>
          <p:cNvSpPr/>
          <p:nvPr/>
        </p:nvSpPr>
        <p:spPr>
          <a:xfrm>
            <a:off x="1841073" y="5778846"/>
            <a:ext cx="8206569" cy="796763"/>
          </a:xfrm>
          <a:prstGeom prst="roundRect">
            <a:avLst/>
          </a:prstGeom>
          <a:solidFill>
            <a:srgbClr val="FFC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92BF5E-81FA-41ED-9861-1607B3E81ADA}"/>
              </a:ext>
            </a:extLst>
          </p:cNvPr>
          <p:cNvSpPr/>
          <p:nvPr/>
        </p:nvSpPr>
        <p:spPr>
          <a:xfrm>
            <a:off x="2996767" y="5753778"/>
            <a:ext cx="62071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HP-211" panose="020B0803050302020204" pitchFamily="34" charset="0"/>
              </a:rPr>
              <a:t>Nam </a:t>
            </a:r>
            <a:r>
              <a:rPr lang="en-US" sz="4800" dirty="0" err="1">
                <a:latin typeface="HP-211" panose="020B0803050302020204" pitchFamily="34" charset="0"/>
              </a:rPr>
              <a:t>và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bố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câu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cá</a:t>
            </a:r>
            <a:r>
              <a:rPr lang="en-US" sz="4800" dirty="0">
                <a:latin typeface="HP-211" panose="020B0803050302020204" pitchFamily="34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006B8D-2D54-482D-9A31-27992AB0A983}"/>
              </a:ext>
            </a:extLst>
          </p:cNvPr>
          <p:cNvSpPr/>
          <p:nvPr/>
        </p:nvSpPr>
        <p:spPr>
          <a:xfrm>
            <a:off x="6560946" y="5786635"/>
            <a:ext cx="590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c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A1AA09-A2AA-473A-AE77-F8AB3820B3A5}"/>
              </a:ext>
            </a:extLst>
          </p:cNvPr>
          <p:cNvSpPr/>
          <p:nvPr/>
        </p:nvSpPr>
        <p:spPr>
          <a:xfrm>
            <a:off x="7960656" y="5785719"/>
            <a:ext cx="590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c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8E533D-4AF6-4DFE-BCB2-AAD8F596D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920"/>
            <a:ext cx="2853026" cy="9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35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 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95509E-A2EF-4C27-B8C0-7CCB0C1F9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3908" y="1874094"/>
            <a:ext cx="5257298" cy="282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50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14CD0F-EFE6-42E2-BB32-8C90329C95E6}"/>
              </a:ext>
            </a:extLst>
          </p:cNvPr>
          <p:cNvSpPr/>
          <p:nvPr/>
        </p:nvSpPr>
        <p:spPr>
          <a:xfrm>
            <a:off x="3045929" y="1604062"/>
            <a:ext cx="5538673" cy="368870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7BC924-03AA-458D-B23A-0D7E43526A2C}"/>
              </a:ext>
            </a:extLst>
          </p:cNvPr>
          <p:cNvSpPr/>
          <p:nvPr/>
        </p:nvSpPr>
        <p:spPr>
          <a:xfrm>
            <a:off x="4453353" y="891200"/>
            <a:ext cx="2723823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c</a:t>
            </a:r>
            <a:endParaRPr lang="en-US" sz="300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267AC6-DD7D-402A-A570-753F5E758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AFC428F-0A1C-4C1D-A48F-AFF0402BB673}"/>
              </a:ext>
            </a:extLst>
          </p:cNvPr>
          <p:cNvSpPr/>
          <p:nvPr/>
        </p:nvSpPr>
        <p:spPr>
          <a:xfrm>
            <a:off x="13048026" y="1721701"/>
            <a:ext cx="3608368" cy="368870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BFAEC4-5DE2-44FA-9750-494DFB420B47}"/>
              </a:ext>
            </a:extLst>
          </p:cNvPr>
          <p:cNvSpPr/>
          <p:nvPr/>
        </p:nvSpPr>
        <p:spPr>
          <a:xfrm>
            <a:off x="13200598" y="1211561"/>
            <a:ext cx="3347391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C</a:t>
            </a:r>
            <a:endParaRPr lang="en-US" sz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004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14CD0F-EFE6-42E2-BB32-8C90329C95E6}"/>
              </a:ext>
            </a:extLst>
          </p:cNvPr>
          <p:cNvSpPr/>
          <p:nvPr/>
        </p:nvSpPr>
        <p:spPr>
          <a:xfrm>
            <a:off x="1777352" y="1401340"/>
            <a:ext cx="3608368" cy="368870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7BC924-03AA-458D-B23A-0D7E43526A2C}"/>
              </a:ext>
            </a:extLst>
          </p:cNvPr>
          <p:cNvSpPr/>
          <p:nvPr/>
        </p:nvSpPr>
        <p:spPr>
          <a:xfrm>
            <a:off x="2219625" y="891200"/>
            <a:ext cx="2723823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c</a:t>
            </a:r>
            <a:endParaRPr lang="en-US" sz="300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267AC6-DD7D-402A-A570-753F5E758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A632EED-434C-4E12-BDA3-7AF32CD7A2C5}"/>
              </a:ext>
            </a:extLst>
          </p:cNvPr>
          <p:cNvSpPr/>
          <p:nvPr/>
        </p:nvSpPr>
        <p:spPr>
          <a:xfrm>
            <a:off x="7001188" y="1401340"/>
            <a:ext cx="3608368" cy="368870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44909C-C9D3-4AF5-BCA4-6337528AFDA4}"/>
              </a:ext>
            </a:extLst>
          </p:cNvPr>
          <p:cNvSpPr/>
          <p:nvPr/>
        </p:nvSpPr>
        <p:spPr>
          <a:xfrm>
            <a:off x="7153760" y="891200"/>
            <a:ext cx="3347391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C</a:t>
            </a:r>
            <a:endParaRPr lang="en-US" sz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21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0406CC-F08F-4BE4-B9E1-1F46FE3CB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F8A30-9A74-4BD7-B7A9-4A9295B06A79}"/>
              </a:ext>
            </a:extLst>
          </p:cNvPr>
          <p:cNvGrpSpPr/>
          <p:nvPr/>
        </p:nvGrpSpPr>
        <p:grpSpPr>
          <a:xfrm>
            <a:off x="3326664" y="1604062"/>
            <a:ext cx="5538673" cy="3688700"/>
            <a:chOff x="3326664" y="1604062"/>
            <a:chExt cx="5538673" cy="36887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FA7B747-AFCD-42AB-B85A-B5557162FBBE}"/>
                </a:ext>
              </a:extLst>
            </p:cNvPr>
            <p:cNvSpPr/>
            <p:nvPr/>
          </p:nvSpPr>
          <p:spPr>
            <a:xfrm>
              <a:off x="3326664" y="1604062"/>
              <a:ext cx="5538673" cy="3688700"/>
            </a:xfrm>
            <a:prstGeom prst="roundRect">
              <a:avLst/>
            </a:prstGeom>
            <a:solidFill>
              <a:srgbClr val="AAD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3E63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246DA1-56D4-4B13-8E53-69EDD4E7C3CB}"/>
                </a:ext>
              </a:extLst>
            </p:cNvPr>
            <p:cNvSpPr/>
            <p:nvPr/>
          </p:nvSpPr>
          <p:spPr>
            <a:xfrm rot="1078839" flipH="1">
              <a:off x="4967184" y="2368513"/>
              <a:ext cx="2257633" cy="2159798"/>
            </a:xfrm>
            <a:custGeom>
              <a:avLst/>
              <a:gdLst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74259"/>
                <a:gd name="connsiteY0" fmla="*/ 103172 h 828675"/>
                <a:gd name="connsiteX1" fmla="*/ 398009 w 874259"/>
                <a:gd name="connsiteY1" fmla="*/ 0 h 828675"/>
                <a:gd name="connsiteX2" fmla="*/ 874259 w 874259"/>
                <a:gd name="connsiteY2" fmla="*/ 785813 h 828675"/>
                <a:gd name="connsiteX3" fmla="*/ 688522 w 874259"/>
                <a:gd name="connsiteY3" fmla="*/ 828675 h 828675"/>
                <a:gd name="connsiteX4" fmla="*/ 0 w 874259"/>
                <a:gd name="connsiteY4" fmla="*/ 103172 h 828675"/>
                <a:gd name="connsiteX0" fmla="*/ 0 w 874259"/>
                <a:gd name="connsiteY0" fmla="*/ 103172 h 828675"/>
                <a:gd name="connsiteX1" fmla="*/ 398009 w 874259"/>
                <a:gd name="connsiteY1" fmla="*/ 0 h 828675"/>
                <a:gd name="connsiteX2" fmla="*/ 874259 w 874259"/>
                <a:gd name="connsiteY2" fmla="*/ 785813 h 828675"/>
                <a:gd name="connsiteX3" fmla="*/ 688522 w 874259"/>
                <a:gd name="connsiteY3" fmla="*/ 828675 h 828675"/>
                <a:gd name="connsiteX4" fmla="*/ 0 w 874259"/>
                <a:gd name="connsiteY4" fmla="*/ 103172 h 828675"/>
                <a:gd name="connsiteX0" fmla="*/ 0 w 874259"/>
                <a:gd name="connsiteY0" fmla="*/ 108996 h 834499"/>
                <a:gd name="connsiteX1" fmla="*/ 398009 w 874259"/>
                <a:gd name="connsiteY1" fmla="*/ 5824 h 834499"/>
                <a:gd name="connsiteX2" fmla="*/ 874259 w 874259"/>
                <a:gd name="connsiteY2" fmla="*/ 791637 h 834499"/>
                <a:gd name="connsiteX3" fmla="*/ 688522 w 874259"/>
                <a:gd name="connsiteY3" fmla="*/ 834499 h 834499"/>
                <a:gd name="connsiteX4" fmla="*/ 0 w 874259"/>
                <a:gd name="connsiteY4" fmla="*/ 108996 h 834499"/>
                <a:gd name="connsiteX0" fmla="*/ 0 w 874259"/>
                <a:gd name="connsiteY0" fmla="*/ 110870 h 836373"/>
                <a:gd name="connsiteX1" fmla="*/ 398009 w 874259"/>
                <a:gd name="connsiteY1" fmla="*/ 7698 h 836373"/>
                <a:gd name="connsiteX2" fmla="*/ 874259 w 874259"/>
                <a:gd name="connsiteY2" fmla="*/ 793511 h 836373"/>
                <a:gd name="connsiteX3" fmla="*/ 688522 w 874259"/>
                <a:gd name="connsiteY3" fmla="*/ 836373 h 836373"/>
                <a:gd name="connsiteX4" fmla="*/ 0 w 874259"/>
                <a:gd name="connsiteY4" fmla="*/ 110870 h 83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259" h="836373">
                  <a:moveTo>
                    <a:pt x="0" y="110870"/>
                  </a:moveTo>
                  <a:cubicBezTo>
                    <a:pt x="140064" y="-9196"/>
                    <a:pt x="246356" y="-8593"/>
                    <a:pt x="398009" y="7698"/>
                  </a:cubicBezTo>
                  <a:lnTo>
                    <a:pt x="874259" y="793511"/>
                  </a:lnTo>
                  <a:cubicBezTo>
                    <a:pt x="826634" y="826848"/>
                    <a:pt x="767103" y="836373"/>
                    <a:pt x="688522" y="836373"/>
                  </a:cubicBezTo>
                  <a:lnTo>
                    <a:pt x="0" y="110870"/>
                  </a:lnTo>
                  <a:close/>
                </a:path>
              </a:pathLst>
            </a:custGeom>
            <a:solidFill>
              <a:srgbClr val="E83E63"/>
            </a:solidFill>
            <a:ln>
              <a:solidFill>
                <a:srgbClr val="F9B129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72801D7-790B-43D4-98D4-85C916FA9E0B}"/>
              </a:ext>
            </a:extLst>
          </p:cNvPr>
          <p:cNvSpPr/>
          <p:nvPr/>
        </p:nvSpPr>
        <p:spPr>
          <a:xfrm>
            <a:off x="-29497" y="8996517"/>
            <a:ext cx="12211665" cy="2448232"/>
          </a:xfrm>
          <a:custGeom>
            <a:avLst/>
            <a:gdLst>
              <a:gd name="connsiteX0" fmla="*/ 0 w 12211665"/>
              <a:gd name="connsiteY0" fmla="*/ 3008671 h 3038167"/>
              <a:gd name="connsiteX1" fmla="*/ 6076336 w 12211665"/>
              <a:gd name="connsiteY1" fmla="*/ 0 h 3038167"/>
              <a:gd name="connsiteX2" fmla="*/ 12211665 w 12211665"/>
              <a:gd name="connsiteY2" fmla="*/ 3038167 h 3038167"/>
              <a:gd name="connsiteX3" fmla="*/ 0 w 12211665"/>
              <a:gd name="connsiteY3" fmla="*/ 3008671 h 3038167"/>
              <a:gd name="connsiteX0" fmla="*/ 0 w 12211665"/>
              <a:gd name="connsiteY0" fmla="*/ 3008671 h 3038167"/>
              <a:gd name="connsiteX1" fmla="*/ 6076336 w 12211665"/>
              <a:gd name="connsiteY1" fmla="*/ 0 h 3038167"/>
              <a:gd name="connsiteX2" fmla="*/ 12211665 w 12211665"/>
              <a:gd name="connsiteY2" fmla="*/ 3038167 h 3038167"/>
              <a:gd name="connsiteX3" fmla="*/ 0 w 12211665"/>
              <a:gd name="connsiteY3" fmla="*/ 3008671 h 3038167"/>
              <a:gd name="connsiteX0" fmla="*/ 0 w 12211665"/>
              <a:gd name="connsiteY0" fmla="*/ 3008671 h 3038167"/>
              <a:gd name="connsiteX1" fmla="*/ 6076336 w 12211665"/>
              <a:gd name="connsiteY1" fmla="*/ 0 h 3038167"/>
              <a:gd name="connsiteX2" fmla="*/ 12211665 w 12211665"/>
              <a:gd name="connsiteY2" fmla="*/ 3038167 h 3038167"/>
              <a:gd name="connsiteX3" fmla="*/ 0 w 12211665"/>
              <a:gd name="connsiteY3" fmla="*/ 3008671 h 3038167"/>
              <a:gd name="connsiteX0" fmla="*/ 0 w 12211665"/>
              <a:gd name="connsiteY0" fmla="*/ 3008671 h 3038167"/>
              <a:gd name="connsiteX1" fmla="*/ 6076336 w 12211665"/>
              <a:gd name="connsiteY1" fmla="*/ 0 h 3038167"/>
              <a:gd name="connsiteX2" fmla="*/ 12211665 w 12211665"/>
              <a:gd name="connsiteY2" fmla="*/ 3038167 h 3038167"/>
              <a:gd name="connsiteX3" fmla="*/ 0 w 12211665"/>
              <a:gd name="connsiteY3" fmla="*/ 3008671 h 303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11665" h="3038167">
                <a:moveTo>
                  <a:pt x="0" y="3008671"/>
                </a:moveTo>
                <a:cubicBezTo>
                  <a:pt x="2025445" y="2005781"/>
                  <a:pt x="4889091" y="199118"/>
                  <a:pt x="6076336" y="0"/>
                </a:cubicBezTo>
                <a:cubicBezTo>
                  <a:pt x="6895896" y="4067"/>
                  <a:pt x="10166555" y="2025445"/>
                  <a:pt x="12211665" y="3038167"/>
                </a:cubicBezTo>
                <a:lnTo>
                  <a:pt x="0" y="300867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0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96E936-FFD3-49E5-A23B-D2D81D8DE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AE0C8B6-C193-40CF-B090-6B360EEE5A5D}"/>
              </a:ext>
            </a:extLst>
          </p:cNvPr>
          <p:cNvGrpSpPr/>
          <p:nvPr/>
        </p:nvGrpSpPr>
        <p:grpSpPr>
          <a:xfrm>
            <a:off x="4711331" y="693412"/>
            <a:ext cx="2769337" cy="1844350"/>
            <a:chOff x="3326664" y="1604062"/>
            <a:chExt cx="5538673" cy="36887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9943269-111E-4023-A58B-6E78DB6B6A70}"/>
                </a:ext>
              </a:extLst>
            </p:cNvPr>
            <p:cNvSpPr/>
            <p:nvPr/>
          </p:nvSpPr>
          <p:spPr>
            <a:xfrm>
              <a:off x="3326664" y="1604062"/>
              <a:ext cx="5538673" cy="3688700"/>
            </a:xfrm>
            <a:prstGeom prst="roundRect">
              <a:avLst/>
            </a:prstGeom>
            <a:solidFill>
              <a:srgbClr val="AAD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3E63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55A024D-3D56-408B-A00D-373C71A14E5B}"/>
                </a:ext>
              </a:extLst>
            </p:cNvPr>
            <p:cNvSpPr/>
            <p:nvPr/>
          </p:nvSpPr>
          <p:spPr>
            <a:xfrm rot="1078839" flipH="1">
              <a:off x="4967184" y="2368514"/>
              <a:ext cx="2257634" cy="2159798"/>
            </a:xfrm>
            <a:custGeom>
              <a:avLst/>
              <a:gdLst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95350"/>
                <a:gd name="connsiteY0" fmla="*/ 100013 h 828675"/>
                <a:gd name="connsiteX1" fmla="*/ 419100 w 895350"/>
                <a:gd name="connsiteY1" fmla="*/ 0 h 828675"/>
                <a:gd name="connsiteX2" fmla="*/ 895350 w 895350"/>
                <a:gd name="connsiteY2" fmla="*/ 785813 h 828675"/>
                <a:gd name="connsiteX3" fmla="*/ 709613 w 895350"/>
                <a:gd name="connsiteY3" fmla="*/ 828675 h 828675"/>
                <a:gd name="connsiteX4" fmla="*/ 0 w 895350"/>
                <a:gd name="connsiteY4" fmla="*/ 100013 h 828675"/>
                <a:gd name="connsiteX0" fmla="*/ 0 w 874259"/>
                <a:gd name="connsiteY0" fmla="*/ 103172 h 828675"/>
                <a:gd name="connsiteX1" fmla="*/ 398009 w 874259"/>
                <a:gd name="connsiteY1" fmla="*/ 0 h 828675"/>
                <a:gd name="connsiteX2" fmla="*/ 874259 w 874259"/>
                <a:gd name="connsiteY2" fmla="*/ 785813 h 828675"/>
                <a:gd name="connsiteX3" fmla="*/ 688522 w 874259"/>
                <a:gd name="connsiteY3" fmla="*/ 828675 h 828675"/>
                <a:gd name="connsiteX4" fmla="*/ 0 w 874259"/>
                <a:gd name="connsiteY4" fmla="*/ 103172 h 828675"/>
                <a:gd name="connsiteX0" fmla="*/ 0 w 874259"/>
                <a:gd name="connsiteY0" fmla="*/ 103172 h 828675"/>
                <a:gd name="connsiteX1" fmla="*/ 398009 w 874259"/>
                <a:gd name="connsiteY1" fmla="*/ 0 h 828675"/>
                <a:gd name="connsiteX2" fmla="*/ 874259 w 874259"/>
                <a:gd name="connsiteY2" fmla="*/ 785813 h 828675"/>
                <a:gd name="connsiteX3" fmla="*/ 688522 w 874259"/>
                <a:gd name="connsiteY3" fmla="*/ 828675 h 828675"/>
                <a:gd name="connsiteX4" fmla="*/ 0 w 874259"/>
                <a:gd name="connsiteY4" fmla="*/ 103172 h 828675"/>
                <a:gd name="connsiteX0" fmla="*/ 0 w 874259"/>
                <a:gd name="connsiteY0" fmla="*/ 108996 h 834499"/>
                <a:gd name="connsiteX1" fmla="*/ 398009 w 874259"/>
                <a:gd name="connsiteY1" fmla="*/ 5824 h 834499"/>
                <a:gd name="connsiteX2" fmla="*/ 874259 w 874259"/>
                <a:gd name="connsiteY2" fmla="*/ 791637 h 834499"/>
                <a:gd name="connsiteX3" fmla="*/ 688522 w 874259"/>
                <a:gd name="connsiteY3" fmla="*/ 834499 h 834499"/>
                <a:gd name="connsiteX4" fmla="*/ 0 w 874259"/>
                <a:gd name="connsiteY4" fmla="*/ 108996 h 834499"/>
                <a:gd name="connsiteX0" fmla="*/ 0 w 874259"/>
                <a:gd name="connsiteY0" fmla="*/ 110870 h 836373"/>
                <a:gd name="connsiteX1" fmla="*/ 398009 w 874259"/>
                <a:gd name="connsiteY1" fmla="*/ 7698 h 836373"/>
                <a:gd name="connsiteX2" fmla="*/ 874259 w 874259"/>
                <a:gd name="connsiteY2" fmla="*/ 793511 h 836373"/>
                <a:gd name="connsiteX3" fmla="*/ 688522 w 874259"/>
                <a:gd name="connsiteY3" fmla="*/ 836373 h 836373"/>
                <a:gd name="connsiteX4" fmla="*/ 0 w 874259"/>
                <a:gd name="connsiteY4" fmla="*/ 110870 h 83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259" h="836373">
                  <a:moveTo>
                    <a:pt x="0" y="110870"/>
                  </a:moveTo>
                  <a:cubicBezTo>
                    <a:pt x="140064" y="-9196"/>
                    <a:pt x="246356" y="-8593"/>
                    <a:pt x="398009" y="7698"/>
                  </a:cubicBezTo>
                  <a:lnTo>
                    <a:pt x="874259" y="793511"/>
                  </a:lnTo>
                  <a:cubicBezTo>
                    <a:pt x="826634" y="826848"/>
                    <a:pt x="767103" y="836373"/>
                    <a:pt x="688522" y="836373"/>
                  </a:cubicBezTo>
                  <a:lnTo>
                    <a:pt x="0" y="110870"/>
                  </a:lnTo>
                  <a:close/>
                </a:path>
              </a:pathLst>
            </a:custGeom>
            <a:solidFill>
              <a:srgbClr val="E83E63"/>
            </a:solidFill>
            <a:ln>
              <a:solidFill>
                <a:srgbClr val="F9B129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B183280-B0D9-4B75-ACBE-06C1E7AE15F0}"/>
              </a:ext>
            </a:extLst>
          </p:cNvPr>
          <p:cNvSpPr/>
          <p:nvPr/>
        </p:nvSpPr>
        <p:spPr>
          <a:xfrm flipH="1">
            <a:off x="-29497" y="4424517"/>
            <a:ext cx="12211665" cy="2448232"/>
          </a:xfrm>
          <a:custGeom>
            <a:avLst/>
            <a:gdLst>
              <a:gd name="connsiteX0" fmla="*/ 0 w 12211665"/>
              <a:gd name="connsiteY0" fmla="*/ 3008671 h 3038167"/>
              <a:gd name="connsiteX1" fmla="*/ 6076336 w 12211665"/>
              <a:gd name="connsiteY1" fmla="*/ 0 h 3038167"/>
              <a:gd name="connsiteX2" fmla="*/ 12211665 w 12211665"/>
              <a:gd name="connsiteY2" fmla="*/ 3038167 h 3038167"/>
              <a:gd name="connsiteX3" fmla="*/ 0 w 12211665"/>
              <a:gd name="connsiteY3" fmla="*/ 3008671 h 3038167"/>
              <a:gd name="connsiteX0" fmla="*/ 0 w 12211665"/>
              <a:gd name="connsiteY0" fmla="*/ 3008671 h 3038167"/>
              <a:gd name="connsiteX1" fmla="*/ 6076336 w 12211665"/>
              <a:gd name="connsiteY1" fmla="*/ 0 h 3038167"/>
              <a:gd name="connsiteX2" fmla="*/ 12211665 w 12211665"/>
              <a:gd name="connsiteY2" fmla="*/ 3038167 h 3038167"/>
              <a:gd name="connsiteX3" fmla="*/ 0 w 12211665"/>
              <a:gd name="connsiteY3" fmla="*/ 3008671 h 3038167"/>
              <a:gd name="connsiteX0" fmla="*/ 0 w 12211665"/>
              <a:gd name="connsiteY0" fmla="*/ 3008671 h 3038167"/>
              <a:gd name="connsiteX1" fmla="*/ 6076336 w 12211665"/>
              <a:gd name="connsiteY1" fmla="*/ 0 h 3038167"/>
              <a:gd name="connsiteX2" fmla="*/ 12211665 w 12211665"/>
              <a:gd name="connsiteY2" fmla="*/ 3038167 h 3038167"/>
              <a:gd name="connsiteX3" fmla="*/ 0 w 12211665"/>
              <a:gd name="connsiteY3" fmla="*/ 3008671 h 3038167"/>
              <a:gd name="connsiteX0" fmla="*/ 0 w 12211665"/>
              <a:gd name="connsiteY0" fmla="*/ 3008671 h 3038167"/>
              <a:gd name="connsiteX1" fmla="*/ 6076336 w 12211665"/>
              <a:gd name="connsiteY1" fmla="*/ 0 h 3038167"/>
              <a:gd name="connsiteX2" fmla="*/ 12211665 w 12211665"/>
              <a:gd name="connsiteY2" fmla="*/ 3038167 h 3038167"/>
              <a:gd name="connsiteX3" fmla="*/ 0 w 12211665"/>
              <a:gd name="connsiteY3" fmla="*/ 3008671 h 303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11665" h="3038167">
                <a:moveTo>
                  <a:pt x="0" y="3008671"/>
                </a:moveTo>
                <a:cubicBezTo>
                  <a:pt x="2025445" y="2005781"/>
                  <a:pt x="4889091" y="199118"/>
                  <a:pt x="6076336" y="0"/>
                </a:cubicBezTo>
                <a:cubicBezTo>
                  <a:pt x="6895896" y="4067"/>
                  <a:pt x="10166555" y="2025445"/>
                  <a:pt x="12211665" y="3038167"/>
                </a:cubicBezTo>
                <a:lnTo>
                  <a:pt x="0" y="300867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7AC78A4-9815-4255-9F1B-ECB466A85ADD}"/>
              </a:ext>
            </a:extLst>
          </p:cNvPr>
          <p:cNvSpPr/>
          <p:nvPr/>
        </p:nvSpPr>
        <p:spPr>
          <a:xfrm flipH="1">
            <a:off x="-131541" y="4416357"/>
            <a:ext cx="5971903" cy="2444870"/>
          </a:xfrm>
          <a:custGeom>
            <a:avLst/>
            <a:gdLst>
              <a:gd name="connsiteX0" fmla="*/ 0 w 5834743"/>
              <a:gd name="connsiteY0" fmla="*/ 0 h 2423886"/>
              <a:gd name="connsiteX1" fmla="*/ 2873828 w 5834743"/>
              <a:gd name="connsiteY1" fmla="*/ 1074057 h 2423886"/>
              <a:gd name="connsiteX2" fmla="*/ 5834743 w 5834743"/>
              <a:gd name="connsiteY2" fmla="*/ 2423886 h 2423886"/>
              <a:gd name="connsiteX0" fmla="*/ 0 w 5834743"/>
              <a:gd name="connsiteY0" fmla="*/ 0 h 2423886"/>
              <a:gd name="connsiteX1" fmla="*/ 2728685 w 5834743"/>
              <a:gd name="connsiteY1" fmla="*/ 1044915 h 2423886"/>
              <a:gd name="connsiteX2" fmla="*/ 5834743 w 5834743"/>
              <a:gd name="connsiteY2" fmla="*/ 2423886 h 2423886"/>
              <a:gd name="connsiteX0" fmla="*/ 0 w 5834743"/>
              <a:gd name="connsiteY0" fmla="*/ 0 h 2423886"/>
              <a:gd name="connsiteX1" fmla="*/ 2477225 w 5834743"/>
              <a:gd name="connsiteY1" fmla="*/ 884265 h 2423886"/>
              <a:gd name="connsiteX2" fmla="*/ 5834743 w 5834743"/>
              <a:gd name="connsiteY2" fmla="*/ 2423886 h 2423886"/>
              <a:gd name="connsiteX0" fmla="*/ 0 w 5834743"/>
              <a:gd name="connsiteY0" fmla="*/ 0 h 2423886"/>
              <a:gd name="connsiteX1" fmla="*/ 2507705 w 5834743"/>
              <a:gd name="connsiteY1" fmla="*/ 960765 h 2423886"/>
              <a:gd name="connsiteX2" fmla="*/ 5834743 w 5834743"/>
              <a:gd name="connsiteY2" fmla="*/ 2423886 h 2423886"/>
              <a:gd name="connsiteX0" fmla="*/ 0 w 5971903"/>
              <a:gd name="connsiteY0" fmla="*/ 0 h 2454486"/>
              <a:gd name="connsiteX1" fmla="*/ 2644865 w 5971903"/>
              <a:gd name="connsiteY1" fmla="*/ 991365 h 2454486"/>
              <a:gd name="connsiteX2" fmla="*/ 5971903 w 5971903"/>
              <a:gd name="connsiteY2" fmla="*/ 2454486 h 2454486"/>
              <a:gd name="connsiteX0" fmla="*/ 0 w 5971903"/>
              <a:gd name="connsiteY0" fmla="*/ 0 h 2454486"/>
              <a:gd name="connsiteX1" fmla="*/ 2644865 w 5971903"/>
              <a:gd name="connsiteY1" fmla="*/ 991365 h 2454486"/>
              <a:gd name="connsiteX2" fmla="*/ 5971903 w 5971903"/>
              <a:gd name="connsiteY2" fmla="*/ 2454486 h 2454486"/>
              <a:gd name="connsiteX0" fmla="*/ 0 w 5971903"/>
              <a:gd name="connsiteY0" fmla="*/ 0 h 2454486"/>
              <a:gd name="connsiteX1" fmla="*/ 2644865 w 5971903"/>
              <a:gd name="connsiteY1" fmla="*/ 991365 h 2454486"/>
              <a:gd name="connsiteX2" fmla="*/ 5971903 w 5971903"/>
              <a:gd name="connsiteY2" fmla="*/ 2454486 h 2454486"/>
              <a:gd name="connsiteX0" fmla="*/ 0 w 5971903"/>
              <a:gd name="connsiteY0" fmla="*/ 0 h 2454486"/>
              <a:gd name="connsiteX1" fmla="*/ 2644865 w 5971903"/>
              <a:gd name="connsiteY1" fmla="*/ 991365 h 2454486"/>
              <a:gd name="connsiteX2" fmla="*/ 5971903 w 5971903"/>
              <a:gd name="connsiteY2" fmla="*/ 2454486 h 245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71903" h="2454486">
                <a:moveTo>
                  <a:pt x="0" y="0"/>
                </a:moveTo>
                <a:cubicBezTo>
                  <a:pt x="988785" y="266188"/>
                  <a:pt x="1672408" y="587384"/>
                  <a:pt x="2644865" y="991365"/>
                </a:cubicBezTo>
                <a:cubicBezTo>
                  <a:pt x="3744071" y="1449880"/>
                  <a:pt x="4950513" y="2017919"/>
                  <a:pt x="5971903" y="2454486"/>
                </a:cubicBezTo>
              </a:path>
            </a:pathLst>
          </a:custGeom>
          <a:noFill/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0D1D4F54-6D0A-496E-84DC-5DA0AD65270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20000" contrast="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161313" flipH="1">
            <a:off x="-3608578" y="6587164"/>
            <a:ext cx="3453668" cy="1099517"/>
          </a:xfrm>
          <a:custGeom>
            <a:avLst/>
            <a:gdLst>
              <a:gd name="connsiteX0" fmla="*/ 0 w 7210425"/>
              <a:gd name="connsiteY0" fmla="*/ 0 h 2295525"/>
              <a:gd name="connsiteX1" fmla="*/ 7210425 w 7210425"/>
              <a:gd name="connsiteY1" fmla="*/ 0 h 2295525"/>
              <a:gd name="connsiteX2" fmla="*/ 7210425 w 7210425"/>
              <a:gd name="connsiteY2" fmla="*/ 2295525 h 2295525"/>
              <a:gd name="connsiteX3" fmla="*/ 0 w 7210425"/>
              <a:gd name="connsiteY3" fmla="*/ 2295525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0425" h="2295525">
                <a:moveTo>
                  <a:pt x="0" y="0"/>
                </a:moveTo>
                <a:lnTo>
                  <a:pt x="7210425" y="0"/>
                </a:lnTo>
                <a:lnTo>
                  <a:pt x="7210425" y="2295525"/>
                </a:lnTo>
                <a:lnTo>
                  <a:pt x="0" y="2295525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F56E8C-D9C0-4B5A-9B99-F37B9ACBE625}"/>
              </a:ext>
            </a:extLst>
          </p:cNvPr>
          <p:cNvSpPr/>
          <p:nvPr/>
        </p:nvSpPr>
        <p:spPr>
          <a:xfrm>
            <a:off x="5128641" y="6980554"/>
            <a:ext cx="1648208" cy="2754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300" dirty="0">
                <a:solidFill>
                  <a:srgbClr val="FF0000"/>
                </a:solidFill>
                <a:latin typeface="HP-211" panose="020B08030503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20774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0.53998 -0.39074 " pathEditMode="relative" rAng="0" ptsTypes="AA">
                                      <p:cBhvr>
                                        <p:cTn id="16" dur="4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92" y="-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CD1BCF3-CC76-4703-B204-F652036AEC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676212"/>
              </p:ext>
            </p:extLst>
          </p:nvPr>
        </p:nvGraphicFramePr>
        <p:xfrm>
          <a:off x="1081838" y="2523056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8E4CCC2-3467-4BD2-8699-220B47E80B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974201"/>
              </p:ext>
            </p:extLst>
          </p:nvPr>
        </p:nvGraphicFramePr>
        <p:xfrm>
          <a:off x="6568237" y="2523056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A57E056-8B6F-4CD0-A13B-D56E0091FD05}"/>
              </a:ext>
            </a:extLst>
          </p:cNvPr>
          <p:cNvSpPr/>
          <p:nvPr/>
        </p:nvSpPr>
        <p:spPr>
          <a:xfrm>
            <a:off x="5254509" y="-125565"/>
            <a:ext cx="1648208" cy="2754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300" dirty="0">
                <a:solidFill>
                  <a:srgbClr val="FF0000"/>
                </a:solidFill>
                <a:latin typeface="HP-211" panose="020B0803050302020204" pitchFamily="34" charset="0"/>
              </a:rPr>
              <a:t>c</a:t>
            </a:r>
          </a:p>
        </p:txBody>
      </p:sp>
      <p:sp>
        <p:nvSpPr>
          <p:cNvPr id="10" name="Text Box 66">
            <a:extLst>
              <a:ext uri="{FF2B5EF4-FFF2-40B4-BE49-F238E27FC236}">
                <a16:creationId xmlns:a16="http://schemas.microsoft.com/office/drawing/2014/main" id="{2559E1C7-544F-419B-B3B9-C30DD5F73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964" y="2519858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c</a:t>
            </a:r>
            <a:endParaRPr lang="vi-VN" sz="10000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1" name="Text Box 66">
            <a:extLst>
              <a:ext uri="{FF2B5EF4-FFF2-40B4-BE49-F238E27FC236}">
                <a16:creationId xmlns:a16="http://schemas.microsoft.com/office/drawing/2014/main" id="{8678FE93-A56D-48B1-94FC-2F91DD7EC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7362" y="2519858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latin typeface="HP-211" panose="020B0803050302020204" pitchFamily="34" charset="0"/>
                <a:ea typeface="Batang" pitchFamily="18" charset="-127"/>
                <a:cs typeface="Arial" charset="0"/>
              </a:rPr>
              <a:t>a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2" name="Text Box 66">
            <a:extLst>
              <a:ext uri="{FF2B5EF4-FFF2-40B4-BE49-F238E27FC236}">
                <a16:creationId xmlns:a16="http://schemas.microsoft.com/office/drawing/2014/main" id="{D06E7B91-3895-466B-BF32-EEC95484F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964" y="4012493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c</a:t>
            </a:r>
            <a:r>
              <a:rPr lang="en-US" sz="10000" dirty="0">
                <a:latin typeface="HP-211" panose="020B0803050302020204" pitchFamily="34" charset="0"/>
                <a:ea typeface="Batang" pitchFamily="18" charset="-127"/>
                <a:cs typeface="Arial" charset="0"/>
              </a:rPr>
              <a:t>a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3" name="Text Box 66">
            <a:extLst>
              <a:ext uri="{FF2B5EF4-FFF2-40B4-BE49-F238E27FC236}">
                <a16:creationId xmlns:a16="http://schemas.microsoft.com/office/drawing/2014/main" id="{6E458CBA-7640-4904-90A8-A8ED1CAEA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1907" y="2519858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c</a:t>
            </a:r>
            <a:endParaRPr lang="vi-VN" sz="10000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4" name="Text Box 66">
            <a:extLst>
              <a:ext uri="{FF2B5EF4-FFF2-40B4-BE49-F238E27FC236}">
                <a16:creationId xmlns:a16="http://schemas.microsoft.com/office/drawing/2014/main" id="{E64ECDB7-6C33-4129-8F40-37F061122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534" y="2519858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latin typeface="HP-211" panose="020B0803050302020204" pitchFamily="34" charset="0"/>
                <a:ea typeface="Batang" pitchFamily="18" charset="-127"/>
                <a:cs typeface="Arial" charset="0"/>
              </a:rPr>
              <a:t>a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5" name="Text Box 66">
            <a:extLst>
              <a:ext uri="{FF2B5EF4-FFF2-40B4-BE49-F238E27FC236}">
                <a16:creationId xmlns:a16="http://schemas.microsoft.com/office/drawing/2014/main" id="{526440AC-5FC4-4329-9D23-EAA3DE57B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2707" y="4011781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c</a:t>
            </a:r>
            <a:r>
              <a:rPr lang="en-US" sz="10000" dirty="0">
                <a:latin typeface="HP-211" panose="020B0803050302020204" pitchFamily="34" charset="0"/>
                <a:ea typeface="Batang" pitchFamily="18" charset="-127"/>
                <a:cs typeface="Arial" charset="0"/>
              </a:rPr>
              <a:t>a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0480B03-659F-4E08-9BC4-6395859C4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31" t="22009" r="43017" b="66448"/>
          <a:stretch/>
        </p:blipFill>
        <p:spPr>
          <a:xfrm flipH="1">
            <a:off x="9197134" y="4233266"/>
            <a:ext cx="519704" cy="308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5BF8C7-9440-4057-9828-8FDC29D06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3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E5C80C8-11E2-4518-A9C8-9278079745F3}"/>
              </a:ext>
            </a:extLst>
          </p:cNvPr>
          <p:cNvGrpSpPr/>
          <p:nvPr/>
        </p:nvGrpSpPr>
        <p:grpSpPr>
          <a:xfrm>
            <a:off x="8448067" y="1452755"/>
            <a:ext cx="2841705" cy="4228142"/>
            <a:chOff x="8448067" y="1452755"/>
            <a:chExt cx="2841705" cy="4228142"/>
          </a:xfrm>
        </p:grpSpPr>
        <p:sp>
          <p:nvSpPr>
            <p:cNvPr id="40" name="PHẠM DUYÊN 1">
              <a:extLst>
                <a:ext uri="{FF2B5EF4-FFF2-40B4-BE49-F238E27FC236}">
                  <a16:creationId xmlns:a16="http://schemas.microsoft.com/office/drawing/2014/main" id="{6409094C-5BA0-41DE-840A-5964A30D3B42}"/>
                </a:ext>
              </a:extLst>
            </p:cNvPr>
            <p:cNvSpPr/>
            <p:nvPr/>
          </p:nvSpPr>
          <p:spPr>
            <a:xfrm>
              <a:off x="8448067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833065-245A-44E4-BD5B-238A66E4B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55116" y="1971008"/>
              <a:ext cx="2627604" cy="220694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C36A20-77ED-4BDE-82AA-8C93FC348F01}"/>
              </a:ext>
            </a:extLst>
          </p:cNvPr>
          <p:cNvGrpSpPr/>
          <p:nvPr/>
        </p:nvGrpSpPr>
        <p:grpSpPr>
          <a:xfrm>
            <a:off x="4675147" y="1452755"/>
            <a:ext cx="2841705" cy="4228142"/>
            <a:chOff x="4675147" y="1452755"/>
            <a:chExt cx="2841705" cy="4228142"/>
          </a:xfrm>
        </p:grpSpPr>
        <p:sp>
          <p:nvSpPr>
            <p:cNvPr id="37" name="PHẠM DUYÊN 1">
              <a:extLst>
                <a:ext uri="{FF2B5EF4-FFF2-40B4-BE49-F238E27FC236}">
                  <a16:creationId xmlns:a16="http://schemas.microsoft.com/office/drawing/2014/main" id="{CACC1022-8D30-448A-A807-0DAA752FE696}"/>
                </a:ext>
              </a:extLst>
            </p:cNvPr>
            <p:cNvSpPr/>
            <p:nvPr/>
          </p:nvSpPr>
          <p:spPr>
            <a:xfrm>
              <a:off x="4675147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F3C186-1EA6-4CC1-AC0A-B5F01876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0442" y="1751611"/>
              <a:ext cx="2280102" cy="220694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16437D-D79A-4BDB-A21D-7E0F69805263}"/>
              </a:ext>
            </a:extLst>
          </p:cNvPr>
          <p:cNvGrpSpPr/>
          <p:nvPr/>
        </p:nvGrpSpPr>
        <p:grpSpPr>
          <a:xfrm>
            <a:off x="902228" y="1452755"/>
            <a:ext cx="2841705" cy="4228142"/>
            <a:chOff x="902228" y="1452755"/>
            <a:chExt cx="2841705" cy="4228142"/>
          </a:xfrm>
        </p:grpSpPr>
        <p:sp>
          <p:nvSpPr>
            <p:cNvPr id="33" name="PHẠM DUYÊN 1">
              <a:extLst>
                <a:ext uri="{FF2B5EF4-FFF2-40B4-BE49-F238E27FC236}">
                  <a16:creationId xmlns:a16="http://schemas.microsoft.com/office/drawing/2014/main" id="{2CDD3AA6-4647-4494-A82C-ECBA3D6F930B}"/>
                </a:ext>
              </a:extLst>
            </p:cNvPr>
            <p:cNvSpPr/>
            <p:nvPr/>
          </p:nvSpPr>
          <p:spPr>
            <a:xfrm>
              <a:off x="902228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52EF602-D7CD-40BA-8508-CDD516D3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4237" y="1786069"/>
              <a:ext cx="2304488" cy="2206943"/>
            </a:xfrm>
            <a:prstGeom prst="rect">
              <a:avLst/>
            </a:prstGeom>
          </p:spPr>
        </p:pic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4775D8A5-C746-4B80-87AA-333A1702AA2A}"/>
              </a:ext>
            </a:extLst>
          </p:cNvPr>
          <p:cNvSpPr/>
          <p:nvPr/>
        </p:nvSpPr>
        <p:spPr>
          <a:xfrm>
            <a:off x="902229" y="4688731"/>
            <a:ext cx="2841704" cy="992165"/>
          </a:xfrm>
          <a:prstGeom prst="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E83E63"/>
                </a:solidFill>
                <a:latin typeface="HP-211" panose="020B0803050302020204" pitchFamily="34" charset="0"/>
              </a:rPr>
              <a:t>c</a:t>
            </a:r>
            <a:r>
              <a:rPr lang="en-US" sz="6000" dirty="0">
                <a:solidFill>
                  <a:schemeClr val="tx1"/>
                </a:solidFill>
                <a:latin typeface="HP-211" panose="020B0803050302020204" pitchFamily="34" charset="0"/>
              </a:rPr>
              <a:t>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798249-566D-459F-8AA8-020F53C4E838}"/>
              </a:ext>
            </a:extLst>
          </p:cNvPr>
          <p:cNvGrpSpPr/>
          <p:nvPr/>
        </p:nvGrpSpPr>
        <p:grpSpPr>
          <a:xfrm>
            <a:off x="4675148" y="4688730"/>
            <a:ext cx="2841704" cy="1023137"/>
            <a:chOff x="4675148" y="4688730"/>
            <a:chExt cx="2841704" cy="1023137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32EA138-7BA2-4726-B410-B35640D824E5}"/>
                </a:ext>
              </a:extLst>
            </p:cNvPr>
            <p:cNvSpPr/>
            <p:nvPr/>
          </p:nvSpPr>
          <p:spPr>
            <a:xfrm>
              <a:off x="4675148" y="4688730"/>
              <a:ext cx="2841704" cy="992165"/>
            </a:xfrm>
            <a:prstGeom prst="rect">
              <a:avLst/>
            </a:prstGeom>
            <a:solidFill>
              <a:srgbClr val="AAD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E83E63"/>
                  </a:solidFill>
                  <a:latin typeface="HP-211" panose="020B0803050302020204" pitchFamily="34" charset="0"/>
                </a:rPr>
                <a:t>c</a:t>
              </a:r>
              <a:r>
                <a:rPr lang="en-US" sz="6000" dirty="0">
                  <a:solidFill>
                    <a:schemeClr val="tx1"/>
                  </a:solidFill>
                  <a:latin typeface="HP-211" panose="020B0803050302020204" pitchFamily="34" charset="0"/>
                </a:rPr>
                <a:t>a</a:t>
              </a:r>
            </a:p>
          </p:txBody>
        </p:sp>
        <p:sp>
          <p:nvSpPr>
            <p:cNvPr id="47" name="Text Box 66">
              <a:extLst>
                <a:ext uri="{FF2B5EF4-FFF2-40B4-BE49-F238E27FC236}">
                  <a16:creationId xmlns:a16="http://schemas.microsoft.com/office/drawing/2014/main" id="{9B30E171-C10A-46F8-AA07-BAE1BB2E3F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2331" y="4696204"/>
              <a:ext cx="727784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sz="6000" dirty="0">
                  <a:latin typeface="HP-211" panose="020B0803050302020204" pitchFamily="34" charset="0"/>
                  <a:ea typeface="Batang" pitchFamily="18" charset="-127"/>
                  <a:cs typeface="Arial" charset="0"/>
                </a:rPr>
                <a:t>à</a:t>
              </a:r>
              <a:endParaRPr lang="vi-VN" sz="6000" dirty="0">
                <a:latin typeface="Century Gothic" pitchFamily="34" charset="0"/>
                <a:ea typeface="Batang" pitchFamily="18" charset="-127"/>
                <a:cs typeface="Arial" charset="0"/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3007B066-1BD7-49B8-B013-2C268942AD8B}"/>
              </a:ext>
            </a:extLst>
          </p:cNvPr>
          <p:cNvSpPr/>
          <p:nvPr/>
        </p:nvSpPr>
        <p:spPr>
          <a:xfrm>
            <a:off x="8448066" y="4696204"/>
            <a:ext cx="2841704" cy="992165"/>
          </a:xfrm>
          <a:prstGeom prst="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E83E63"/>
                </a:solidFill>
                <a:latin typeface="HP-211" panose="020B0803050302020204" pitchFamily="34" charset="0"/>
              </a:rPr>
              <a:t>c</a:t>
            </a:r>
            <a:r>
              <a:rPr lang="en-US" sz="6000" dirty="0" err="1">
                <a:solidFill>
                  <a:schemeClr val="tx1"/>
                </a:solidFill>
                <a:latin typeface="HP-211" panose="020B0803050302020204" pitchFamily="34" charset="0"/>
              </a:rPr>
              <a:t>á</a:t>
            </a:r>
            <a:endParaRPr lang="en-US" sz="6000" dirty="0">
              <a:solidFill>
                <a:schemeClr val="tx1"/>
              </a:solidFill>
              <a:latin typeface="HP-211" panose="020B08030503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BA580BC-0B0F-4ACB-8F16-75F2346654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431" t="22009" r="43017" b="66448"/>
          <a:stretch/>
        </p:blipFill>
        <p:spPr>
          <a:xfrm flipH="1">
            <a:off x="9959340" y="4853940"/>
            <a:ext cx="336298" cy="1961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F78683-2785-4038-9B20-DC0A50D2ED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81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8F2F57-4291-40FA-94E8-76B6E0E1A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2" y="-218326"/>
            <a:ext cx="6163043" cy="41905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D25CB9-CB12-4E4D-9B36-C4E71D3EC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324" y="3689220"/>
            <a:ext cx="8971351" cy="3168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34E94D-2E2A-42F3-A169-E28E17693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18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1A68AD-F70E-44BF-8E05-FC5FFD240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112" y="2045088"/>
            <a:ext cx="7943776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13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2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7878" y="2573359"/>
            <a:ext cx="103295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Apple" pitchFamily="2" charset="-93"/>
              </a:rPr>
              <a:t>ẾCH CON VỀ NHÀ</a:t>
            </a:r>
          </a:p>
        </p:txBody>
      </p:sp>
    </p:spTree>
    <p:extLst>
      <p:ext uri="{BB962C8B-B14F-4D97-AF65-F5344CB8AC3E}">
        <p14:creationId xmlns:p14="http://schemas.microsoft.com/office/powerpoint/2010/main" val="1449980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HẠM DUYÊN 1 - 9Slide.vn">
            <a:extLst>
              <a:ext uri="{FF2B5EF4-FFF2-40B4-BE49-F238E27FC236}">
                <a16:creationId xmlns:a16="http://schemas.microsoft.com/office/drawing/2014/main" id="{40AFF9E2-DF13-4CD9-B4FD-E3CBE33AFAF2}"/>
              </a:ext>
            </a:extLst>
          </p:cNvPr>
          <p:cNvSpPr/>
          <p:nvPr/>
        </p:nvSpPr>
        <p:spPr>
          <a:xfrm>
            <a:off x="252397" y="1228128"/>
            <a:ext cx="11699349" cy="5355552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56DD7253-ADE3-401A-86F5-FBC48D43A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837" y="1518074"/>
            <a:ext cx="4822325" cy="4810070"/>
          </a:xfrm>
          <a:prstGeom prst="roundRect">
            <a:avLst>
              <a:gd name="adj" fmla="val 2586"/>
            </a:avLst>
          </a:prstGeom>
        </p:spPr>
      </p:pic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E8A2B9C5-1DDC-48DE-88C5-B78A5F5ECEF7}"/>
              </a:ext>
            </a:extLst>
          </p:cNvPr>
          <p:cNvSpPr/>
          <p:nvPr/>
        </p:nvSpPr>
        <p:spPr>
          <a:xfrm>
            <a:off x="7262749" y="5126442"/>
            <a:ext cx="1007446" cy="981536"/>
          </a:xfrm>
          <a:prstGeom prst="rect">
            <a:avLst/>
          </a:prstGeom>
          <a:solidFill>
            <a:srgbClr val="E83E6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olSlan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0332BB84-6ECE-43AC-AF81-D860E2DB31E9}"/>
              </a:ext>
            </a:extLst>
          </p:cNvPr>
          <p:cNvSpPr/>
          <p:nvPr/>
        </p:nvSpPr>
        <p:spPr>
          <a:xfrm>
            <a:off x="7262749" y="4010727"/>
            <a:ext cx="1007446" cy="981536"/>
          </a:xfrm>
          <a:prstGeom prst="rect">
            <a:avLst/>
          </a:prstGeom>
          <a:solidFill>
            <a:srgbClr val="E13C60">
              <a:lumMod val="80000"/>
              <a:lumOff val="2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olSlan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B771599A-D0CB-4D23-BB5A-1025CDF6A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-50344"/>
            <a:ext cx="4076700" cy="14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81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D6BFB6-C2B3-4BAE-9D81-63552929EDED}"/>
              </a:ext>
            </a:extLst>
          </p:cNvPr>
          <p:cNvSpPr/>
          <p:nvPr/>
        </p:nvSpPr>
        <p:spPr>
          <a:xfrm>
            <a:off x="252397" y="1228128"/>
            <a:ext cx="11699349" cy="5355552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246ADC-61B3-4C09-BDFE-5D922E5D6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48" y="1712165"/>
            <a:ext cx="4561103" cy="45611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92F10B-A58C-46E7-9D07-20EF96B6A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-50344"/>
            <a:ext cx="4076700" cy="1420432"/>
          </a:xfrm>
          <a:prstGeom prst="rect">
            <a:avLst/>
          </a:prstGeom>
        </p:spPr>
      </p:pic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53C61C36-8738-4D28-984B-EDC941FDAB40}"/>
              </a:ext>
            </a:extLst>
          </p:cNvPr>
          <p:cNvSpPr/>
          <p:nvPr/>
        </p:nvSpPr>
        <p:spPr>
          <a:xfrm>
            <a:off x="5124323" y="4815876"/>
            <a:ext cx="181574" cy="181574"/>
          </a:xfrm>
          <a:prstGeom prst="ellipse">
            <a:avLst/>
          </a:prstGeom>
          <a:solidFill>
            <a:srgbClr val="F74C5C">
              <a:lumMod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A4F2433F-0B4D-4C38-A2F9-AD190FBFEE8F}"/>
              </a:ext>
            </a:extLst>
          </p:cNvPr>
          <p:cNvSpPr/>
          <p:nvPr/>
        </p:nvSpPr>
        <p:spPr>
          <a:xfrm>
            <a:off x="5859196" y="5686069"/>
            <a:ext cx="181574" cy="181574"/>
          </a:xfrm>
          <a:prstGeom prst="ellipse">
            <a:avLst/>
          </a:prstGeom>
          <a:solidFill>
            <a:srgbClr val="DF6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HẠM DUYÊN 6 - 9Slide.vn">
            <a:extLst>
              <a:ext uri="{FF2B5EF4-FFF2-40B4-BE49-F238E27FC236}">
                <a16:creationId xmlns:a16="http://schemas.microsoft.com/office/drawing/2014/main" id="{68292B5F-A4F6-4DDB-93F4-981A92A1C348}"/>
              </a:ext>
            </a:extLst>
          </p:cNvPr>
          <p:cNvSpPr/>
          <p:nvPr/>
        </p:nvSpPr>
        <p:spPr>
          <a:xfrm>
            <a:off x="6649707" y="5107381"/>
            <a:ext cx="181574" cy="181574"/>
          </a:xfrm>
          <a:prstGeom prst="ellipse">
            <a:avLst/>
          </a:prstGeom>
          <a:solidFill>
            <a:srgbClr val="DD7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HẠM DUYÊN 7 - 9Slide.vn">
            <a:extLst>
              <a:ext uri="{FF2B5EF4-FFF2-40B4-BE49-F238E27FC236}">
                <a16:creationId xmlns:a16="http://schemas.microsoft.com/office/drawing/2014/main" id="{C0E9C81C-A02A-4239-B5D4-1CEBC39EF41A}"/>
              </a:ext>
            </a:extLst>
          </p:cNvPr>
          <p:cNvSpPr/>
          <p:nvPr/>
        </p:nvSpPr>
        <p:spPr>
          <a:xfrm>
            <a:off x="6268943" y="4164016"/>
            <a:ext cx="181574" cy="181574"/>
          </a:xfrm>
          <a:prstGeom prst="ellipse">
            <a:avLst/>
          </a:prstGeom>
          <a:solidFill>
            <a:srgbClr val="F74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84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D6BFB6-C2B3-4BAE-9D81-63552929EDED}"/>
              </a:ext>
            </a:extLst>
          </p:cNvPr>
          <p:cNvSpPr/>
          <p:nvPr/>
        </p:nvSpPr>
        <p:spPr>
          <a:xfrm>
            <a:off x="252397" y="1228128"/>
            <a:ext cx="11699349" cy="5355552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0865C2-D936-4151-A0A8-7C96645E7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020" y="1503924"/>
            <a:ext cx="4803960" cy="4803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848063-75ED-4EFC-BB27-ED19FCC22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-50344"/>
            <a:ext cx="4076700" cy="14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81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D5C8CC-6554-431D-A5DE-F0484AF2F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6384" y="1768738"/>
            <a:ext cx="6599232" cy="354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11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8D3837-385E-4B8E-90D0-4D83B322D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189" y="1159546"/>
            <a:ext cx="9971621" cy="519466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9B82E80-13FF-4513-AC30-633740B65713}"/>
              </a:ext>
            </a:extLst>
          </p:cNvPr>
          <p:cNvGrpSpPr/>
          <p:nvPr/>
        </p:nvGrpSpPr>
        <p:grpSpPr>
          <a:xfrm>
            <a:off x="3136113" y="2973208"/>
            <a:ext cx="2232476" cy="1244579"/>
            <a:chOff x="3136113" y="2973208"/>
            <a:chExt cx="2232476" cy="124457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C8B6510-230B-49A0-9F7A-0C12F98988C7}"/>
                </a:ext>
              </a:extLst>
            </p:cNvPr>
            <p:cNvSpPr/>
            <p:nvPr/>
          </p:nvSpPr>
          <p:spPr>
            <a:xfrm rot="413753">
              <a:off x="3136113" y="2973208"/>
              <a:ext cx="2232476" cy="1244579"/>
            </a:xfrm>
            <a:custGeom>
              <a:avLst/>
              <a:gdLst>
                <a:gd name="connsiteX0" fmla="*/ 1902969 w 3087488"/>
                <a:gd name="connsiteY0" fmla="*/ 476 h 1917791"/>
                <a:gd name="connsiteX1" fmla="*/ 2073279 w 3087488"/>
                <a:gd name="connsiteY1" fmla="*/ 54103 h 1917791"/>
                <a:gd name="connsiteX2" fmla="*/ 2128557 w 3087488"/>
                <a:gd name="connsiteY2" fmla="*/ 100938 h 1917791"/>
                <a:gd name="connsiteX3" fmla="*/ 2131974 w 3087488"/>
                <a:gd name="connsiteY3" fmla="*/ 103833 h 1917791"/>
                <a:gd name="connsiteX4" fmla="*/ 2425825 w 3087488"/>
                <a:gd name="connsiteY4" fmla="*/ 1434 h 1917791"/>
                <a:gd name="connsiteX5" fmla="*/ 2533822 w 3087488"/>
                <a:gd name="connsiteY5" fmla="*/ 24360 h 1917791"/>
                <a:gd name="connsiteX6" fmla="*/ 2737600 w 3087488"/>
                <a:gd name="connsiteY6" fmla="*/ 241169 h 1917791"/>
                <a:gd name="connsiteX7" fmla="*/ 2738710 w 3087488"/>
                <a:gd name="connsiteY7" fmla="*/ 241556 h 1917791"/>
                <a:gd name="connsiteX8" fmla="*/ 2824876 w 3087488"/>
                <a:gd name="connsiteY8" fmla="*/ 271588 h 1917791"/>
                <a:gd name="connsiteX9" fmla="*/ 2999123 w 3087488"/>
                <a:gd name="connsiteY9" fmla="*/ 451588 h 1917791"/>
                <a:gd name="connsiteX10" fmla="*/ 2987417 w 3087488"/>
                <a:gd name="connsiteY10" fmla="*/ 679756 h 1917791"/>
                <a:gd name="connsiteX11" fmla="*/ 3072925 w 3087488"/>
                <a:gd name="connsiteY11" fmla="*/ 1028621 h 1917791"/>
                <a:gd name="connsiteX12" fmla="*/ 2672363 w 3087488"/>
                <a:gd name="connsiteY12" fmla="*/ 1333999 h 1917791"/>
                <a:gd name="connsiteX13" fmla="*/ 2528968 w 3087488"/>
                <a:gd name="connsiteY13" fmla="*/ 1595669 h 1917791"/>
                <a:gd name="connsiteX14" fmla="*/ 2040756 w 3087488"/>
                <a:gd name="connsiteY14" fmla="*/ 1627352 h 1917791"/>
                <a:gd name="connsiteX15" fmla="*/ 1691869 w 3087488"/>
                <a:gd name="connsiteY15" fmla="*/ 1906505 h 1917791"/>
                <a:gd name="connsiteX16" fmla="*/ 1225081 w 3087488"/>
                <a:gd name="connsiteY16" fmla="*/ 1785926 h 1917791"/>
                <a:gd name="connsiteX17" fmla="*/ 1208356 w 3087488"/>
                <a:gd name="connsiteY17" fmla="*/ 1767890 h 1917791"/>
                <a:gd name="connsiteX18" fmla="*/ 1180827 w 3087488"/>
                <a:gd name="connsiteY18" fmla="*/ 1777980 h 1917791"/>
                <a:gd name="connsiteX19" fmla="*/ 912717 w 3087488"/>
                <a:gd name="connsiteY19" fmla="*/ 1807981 h 1917791"/>
                <a:gd name="connsiteX20" fmla="*/ 867076 w 3087488"/>
                <a:gd name="connsiteY20" fmla="*/ 1802027 h 1917791"/>
                <a:gd name="connsiteX21" fmla="*/ 861978 w 3087488"/>
                <a:gd name="connsiteY21" fmla="*/ 1802188 h 1917791"/>
                <a:gd name="connsiteX22" fmla="*/ 773657 w 3087488"/>
                <a:gd name="connsiteY22" fmla="*/ 1790254 h 1917791"/>
                <a:gd name="connsiteX23" fmla="*/ 552510 w 3087488"/>
                <a:gd name="connsiteY23" fmla="*/ 1908927 h 1917791"/>
                <a:gd name="connsiteX24" fmla="*/ 505272 w 3087488"/>
                <a:gd name="connsiteY24" fmla="*/ 1679832 h 1917791"/>
                <a:gd name="connsiteX25" fmla="*/ 387687 w 3087488"/>
                <a:gd name="connsiteY25" fmla="*/ 1587159 h 1917791"/>
                <a:gd name="connsiteX26" fmla="*/ 372109 w 3087488"/>
                <a:gd name="connsiteY26" fmla="*/ 1568792 h 1917791"/>
                <a:gd name="connsiteX27" fmla="*/ 360902 w 3087488"/>
                <a:gd name="connsiteY27" fmla="*/ 1569050 h 1917791"/>
                <a:gd name="connsiteX28" fmla="*/ 81838 w 3087488"/>
                <a:gd name="connsiteY28" fmla="*/ 1380413 h 1917791"/>
                <a:gd name="connsiteX29" fmla="*/ 153428 w 3087488"/>
                <a:gd name="connsiteY29" fmla="*/ 1127529 h 1917791"/>
                <a:gd name="connsiteX30" fmla="*/ 2254 w 3087488"/>
                <a:gd name="connsiteY30" fmla="*/ 868077 h 1917791"/>
                <a:gd name="connsiteX31" fmla="*/ 278337 w 3087488"/>
                <a:gd name="connsiteY31" fmla="*/ 637468 h 1917791"/>
                <a:gd name="connsiteX32" fmla="*/ 280978 w 3087488"/>
                <a:gd name="connsiteY32" fmla="*/ 631390 h 1917791"/>
                <a:gd name="connsiteX33" fmla="*/ 280978 w 3087488"/>
                <a:gd name="connsiteY33" fmla="*/ 631389 h 1917791"/>
                <a:gd name="connsiteX34" fmla="*/ 403959 w 3087488"/>
                <a:gd name="connsiteY34" fmla="*/ 300230 h 1917791"/>
                <a:gd name="connsiteX35" fmla="*/ 1002233 w 3087488"/>
                <a:gd name="connsiteY35" fmla="*/ 224573 h 1917791"/>
                <a:gd name="connsiteX36" fmla="*/ 1002348 w 3087488"/>
                <a:gd name="connsiteY36" fmla="*/ 224433 h 1917791"/>
                <a:gd name="connsiteX37" fmla="*/ 1054995 w 3087488"/>
                <a:gd name="connsiteY37" fmla="*/ 160299 h 1917791"/>
                <a:gd name="connsiteX38" fmla="*/ 1605433 w 3087488"/>
                <a:gd name="connsiteY38" fmla="*/ 146032 h 1917791"/>
                <a:gd name="connsiteX39" fmla="*/ 1608123 w 3087488"/>
                <a:gd name="connsiteY39" fmla="*/ 142590 h 1917791"/>
                <a:gd name="connsiteX40" fmla="*/ 1647197 w 3087488"/>
                <a:gd name="connsiteY40" fmla="*/ 92592 h 1917791"/>
                <a:gd name="connsiteX41" fmla="*/ 1840474 w 3087488"/>
                <a:gd name="connsiteY41" fmla="*/ 2617 h 1917791"/>
                <a:gd name="connsiteX42" fmla="*/ 1902969 w 3087488"/>
                <a:gd name="connsiteY42" fmla="*/ 476 h 1917791"/>
                <a:gd name="connsiteX0" fmla="*/ 1902969 w 3087488"/>
                <a:gd name="connsiteY0" fmla="*/ 476 h 2092117"/>
                <a:gd name="connsiteX1" fmla="*/ 2073279 w 3087488"/>
                <a:gd name="connsiteY1" fmla="*/ 54103 h 2092117"/>
                <a:gd name="connsiteX2" fmla="*/ 2128557 w 3087488"/>
                <a:gd name="connsiteY2" fmla="*/ 100938 h 2092117"/>
                <a:gd name="connsiteX3" fmla="*/ 2131974 w 3087488"/>
                <a:gd name="connsiteY3" fmla="*/ 103833 h 2092117"/>
                <a:gd name="connsiteX4" fmla="*/ 2425825 w 3087488"/>
                <a:gd name="connsiteY4" fmla="*/ 1434 h 2092117"/>
                <a:gd name="connsiteX5" fmla="*/ 2533822 w 3087488"/>
                <a:gd name="connsiteY5" fmla="*/ 24360 h 2092117"/>
                <a:gd name="connsiteX6" fmla="*/ 2737600 w 3087488"/>
                <a:gd name="connsiteY6" fmla="*/ 241169 h 2092117"/>
                <a:gd name="connsiteX7" fmla="*/ 2738710 w 3087488"/>
                <a:gd name="connsiteY7" fmla="*/ 241556 h 2092117"/>
                <a:gd name="connsiteX8" fmla="*/ 2824876 w 3087488"/>
                <a:gd name="connsiteY8" fmla="*/ 271588 h 2092117"/>
                <a:gd name="connsiteX9" fmla="*/ 2999123 w 3087488"/>
                <a:gd name="connsiteY9" fmla="*/ 451588 h 2092117"/>
                <a:gd name="connsiteX10" fmla="*/ 2987417 w 3087488"/>
                <a:gd name="connsiteY10" fmla="*/ 679756 h 2092117"/>
                <a:gd name="connsiteX11" fmla="*/ 3072925 w 3087488"/>
                <a:gd name="connsiteY11" fmla="*/ 1028621 h 2092117"/>
                <a:gd name="connsiteX12" fmla="*/ 2672363 w 3087488"/>
                <a:gd name="connsiteY12" fmla="*/ 1333999 h 2092117"/>
                <a:gd name="connsiteX13" fmla="*/ 2528968 w 3087488"/>
                <a:gd name="connsiteY13" fmla="*/ 1595669 h 2092117"/>
                <a:gd name="connsiteX14" fmla="*/ 2040756 w 3087488"/>
                <a:gd name="connsiteY14" fmla="*/ 1627352 h 2092117"/>
                <a:gd name="connsiteX15" fmla="*/ 1691869 w 3087488"/>
                <a:gd name="connsiteY15" fmla="*/ 1906505 h 2092117"/>
                <a:gd name="connsiteX16" fmla="*/ 1225081 w 3087488"/>
                <a:gd name="connsiteY16" fmla="*/ 1785926 h 2092117"/>
                <a:gd name="connsiteX17" fmla="*/ 1208356 w 3087488"/>
                <a:gd name="connsiteY17" fmla="*/ 1767890 h 2092117"/>
                <a:gd name="connsiteX18" fmla="*/ 1180827 w 3087488"/>
                <a:gd name="connsiteY18" fmla="*/ 1777980 h 2092117"/>
                <a:gd name="connsiteX19" fmla="*/ 912717 w 3087488"/>
                <a:gd name="connsiteY19" fmla="*/ 1807981 h 2092117"/>
                <a:gd name="connsiteX20" fmla="*/ 867076 w 3087488"/>
                <a:gd name="connsiteY20" fmla="*/ 1802027 h 2092117"/>
                <a:gd name="connsiteX21" fmla="*/ 861978 w 3087488"/>
                <a:gd name="connsiteY21" fmla="*/ 1802188 h 2092117"/>
                <a:gd name="connsiteX22" fmla="*/ 773657 w 3087488"/>
                <a:gd name="connsiteY22" fmla="*/ 1790254 h 2092117"/>
                <a:gd name="connsiteX23" fmla="*/ 354330 w 3087488"/>
                <a:gd name="connsiteY23" fmla="*/ 2092117 h 2092117"/>
                <a:gd name="connsiteX24" fmla="*/ 505272 w 3087488"/>
                <a:gd name="connsiteY24" fmla="*/ 1679832 h 2092117"/>
                <a:gd name="connsiteX25" fmla="*/ 387687 w 3087488"/>
                <a:gd name="connsiteY25" fmla="*/ 1587159 h 2092117"/>
                <a:gd name="connsiteX26" fmla="*/ 372109 w 3087488"/>
                <a:gd name="connsiteY26" fmla="*/ 1568792 h 2092117"/>
                <a:gd name="connsiteX27" fmla="*/ 360902 w 3087488"/>
                <a:gd name="connsiteY27" fmla="*/ 1569050 h 2092117"/>
                <a:gd name="connsiteX28" fmla="*/ 81838 w 3087488"/>
                <a:gd name="connsiteY28" fmla="*/ 1380413 h 2092117"/>
                <a:gd name="connsiteX29" fmla="*/ 153428 w 3087488"/>
                <a:gd name="connsiteY29" fmla="*/ 1127529 h 2092117"/>
                <a:gd name="connsiteX30" fmla="*/ 2254 w 3087488"/>
                <a:gd name="connsiteY30" fmla="*/ 868077 h 2092117"/>
                <a:gd name="connsiteX31" fmla="*/ 278337 w 3087488"/>
                <a:gd name="connsiteY31" fmla="*/ 637468 h 2092117"/>
                <a:gd name="connsiteX32" fmla="*/ 280978 w 3087488"/>
                <a:gd name="connsiteY32" fmla="*/ 631390 h 2092117"/>
                <a:gd name="connsiteX33" fmla="*/ 280978 w 3087488"/>
                <a:gd name="connsiteY33" fmla="*/ 631389 h 2092117"/>
                <a:gd name="connsiteX34" fmla="*/ 403959 w 3087488"/>
                <a:gd name="connsiteY34" fmla="*/ 300230 h 2092117"/>
                <a:gd name="connsiteX35" fmla="*/ 1002233 w 3087488"/>
                <a:gd name="connsiteY35" fmla="*/ 224573 h 2092117"/>
                <a:gd name="connsiteX36" fmla="*/ 1002348 w 3087488"/>
                <a:gd name="connsiteY36" fmla="*/ 224433 h 2092117"/>
                <a:gd name="connsiteX37" fmla="*/ 1054995 w 3087488"/>
                <a:gd name="connsiteY37" fmla="*/ 160299 h 2092117"/>
                <a:gd name="connsiteX38" fmla="*/ 1605433 w 3087488"/>
                <a:gd name="connsiteY38" fmla="*/ 146032 h 2092117"/>
                <a:gd name="connsiteX39" fmla="*/ 1608123 w 3087488"/>
                <a:gd name="connsiteY39" fmla="*/ 142590 h 2092117"/>
                <a:gd name="connsiteX40" fmla="*/ 1647197 w 3087488"/>
                <a:gd name="connsiteY40" fmla="*/ 92592 h 2092117"/>
                <a:gd name="connsiteX41" fmla="*/ 1840474 w 3087488"/>
                <a:gd name="connsiteY41" fmla="*/ 2617 h 2092117"/>
                <a:gd name="connsiteX42" fmla="*/ 1902969 w 3087488"/>
                <a:gd name="connsiteY42" fmla="*/ 476 h 2092117"/>
                <a:gd name="connsiteX0" fmla="*/ 1902969 w 3087488"/>
                <a:gd name="connsiteY0" fmla="*/ 476 h 2092117"/>
                <a:gd name="connsiteX1" fmla="*/ 2073279 w 3087488"/>
                <a:gd name="connsiteY1" fmla="*/ 54103 h 2092117"/>
                <a:gd name="connsiteX2" fmla="*/ 2128557 w 3087488"/>
                <a:gd name="connsiteY2" fmla="*/ 100938 h 2092117"/>
                <a:gd name="connsiteX3" fmla="*/ 2131974 w 3087488"/>
                <a:gd name="connsiteY3" fmla="*/ 103833 h 2092117"/>
                <a:gd name="connsiteX4" fmla="*/ 2425825 w 3087488"/>
                <a:gd name="connsiteY4" fmla="*/ 1434 h 2092117"/>
                <a:gd name="connsiteX5" fmla="*/ 2533822 w 3087488"/>
                <a:gd name="connsiteY5" fmla="*/ 24360 h 2092117"/>
                <a:gd name="connsiteX6" fmla="*/ 2737600 w 3087488"/>
                <a:gd name="connsiteY6" fmla="*/ 241169 h 2092117"/>
                <a:gd name="connsiteX7" fmla="*/ 2738710 w 3087488"/>
                <a:gd name="connsiteY7" fmla="*/ 241556 h 2092117"/>
                <a:gd name="connsiteX8" fmla="*/ 2824876 w 3087488"/>
                <a:gd name="connsiteY8" fmla="*/ 271588 h 2092117"/>
                <a:gd name="connsiteX9" fmla="*/ 2999123 w 3087488"/>
                <a:gd name="connsiteY9" fmla="*/ 451588 h 2092117"/>
                <a:gd name="connsiteX10" fmla="*/ 2987417 w 3087488"/>
                <a:gd name="connsiteY10" fmla="*/ 679756 h 2092117"/>
                <a:gd name="connsiteX11" fmla="*/ 3072925 w 3087488"/>
                <a:gd name="connsiteY11" fmla="*/ 1028621 h 2092117"/>
                <a:gd name="connsiteX12" fmla="*/ 2672363 w 3087488"/>
                <a:gd name="connsiteY12" fmla="*/ 1333999 h 2092117"/>
                <a:gd name="connsiteX13" fmla="*/ 2528968 w 3087488"/>
                <a:gd name="connsiteY13" fmla="*/ 1595669 h 2092117"/>
                <a:gd name="connsiteX14" fmla="*/ 2040756 w 3087488"/>
                <a:gd name="connsiteY14" fmla="*/ 1627352 h 2092117"/>
                <a:gd name="connsiteX15" fmla="*/ 1691869 w 3087488"/>
                <a:gd name="connsiteY15" fmla="*/ 1906505 h 2092117"/>
                <a:gd name="connsiteX16" fmla="*/ 1225081 w 3087488"/>
                <a:gd name="connsiteY16" fmla="*/ 1785926 h 2092117"/>
                <a:gd name="connsiteX17" fmla="*/ 1208356 w 3087488"/>
                <a:gd name="connsiteY17" fmla="*/ 1767890 h 2092117"/>
                <a:gd name="connsiteX18" fmla="*/ 1180827 w 3087488"/>
                <a:gd name="connsiteY18" fmla="*/ 1777980 h 2092117"/>
                <a:gd name="connsiteX19" fmla="*/ 912717 w 3087488"/>
                <a:gd name="connsiteY19" fmla="*/ 1807981 h 2092117"/>
                <a:gd name="connsiteX20" fmla="*/ 867076 w 3087488"/>
                <a:gd name="connsiteY20" fmla="*/ 1802027 h 2092117"/>
                <a:gd name="connsiteX21" fmla="*/ 861978 w 3087488"/>
                <a:gd name="connsiteY21" fmla="*/ 1802188 h 2092117"/>
                <a:gd name="connsiteX22" fmla="*/ 773657 w 3087488"/>
                <a:gd name="connsiteY22" fmla="*/ 1790254 h 2092117"/>
                <a:gd name="connsiteX23" fmla="*/ 354330 w 3087488"/>
                <a:gd name="connsiteY23" fmla="*/ 2092117 h 2092117"/>
                <a:gd name="connsiteX24" fmla="*/ 505272 w 3087488"/>
                <a:gd name="connsiteY24" fmla="*/ 1679832 h 2092117"/>
                <a:gd name="connsiteX25" fmla="*/ 387687 w 3087488"/>
                <a:gd name="connsiteY25" fmla="*/ 1587159 h 2092117"/>
                <a:gd name="connsiteX26" fmla="*/ 372109 w 3087488"/>
                <a:gd name="connsiteY26" fmla="*/ 1568792 h 2092117"/>
                <a:gd name="connsiteX27" fmla="*/ 360902 w 3087488"/>
                <a:gd name="connsiteY27" fmla="*/ 1569050 h 2092117"/>
                <a:gd name="connsiteX28" fmla="*/ 81838 w 3087488"/>
                <a:gd name="connsiteY28" fmla="*/ 1380413 h 2092117"/>
                <a:gd name="connsiteX29" fmla="*/ 153428 w 3087488"/>
                <a:gd name="connsiteY29" fmla="*/ 1127529 h 2092117"/>
                <a:gd name="connsiteX30" fmla="*/ 2254 w 3087488"/>
                <a:gd name="connsiteY30" fmla="*/ 868077 h 2092117"/>
                <a:gd name="connsiteX31" fmla="*/ 278337 w 3087488"/>
                <a:gd name="connsiteY31" fmla="*/ 637468 h 2092117"/>
                <a:gd name="connsiteX32" fmla="*/ 280978 w 3087488"/>
                <a:gd name="connsiteY32" fmla="*/ 631390 h 2092117"/>
                <a:gd name="connsiteX33" fmla="*/ 280978 w 3087488"/>
                <a:gd name="connsiteY33" fmla="*/ 631389 h 2092117"/>
                <a:gd name="connsiteX34" fmla="*/ 403959 w 3087488"/>
                <a:gd name="connsiteY34" fmla="*/ 300230 h 2092117"/>
                <a:gd name="connsiteX35" fmla="*/ 1002233 w 3087488"/>
                <a:gd name="connsiteY35" fmla="*/ 224573 h 2092117"/>
                <a:gd name="connsiteX36" fmla="*/ 1002348 w 3087488"/>
                <a:gd name="connsiteY36" fmla="*/ 224433 h 2092117"/>
                <a:gd name="connsiteX37" fmla="*/ 1054995 w 3087488"/>
                <a:gd name="connsiteY37" fmla="*/ 160299 h 2092117"/>
                <a:gd name="connsiteX38" fmla="*/ 1605433 w 3087488"/>
                <a:gd name="connsiteY38" fmla="*/ 146032 h 2092117"/>
                <a:gd name="connsiteX39" fmla="*/ 1608123 w 3087488"/>
                <a:gd name="connsiteY39" fmla="*/ 142590 h 2092117"/>
                <a:gd name="connsiteX40" fmla="*/ 1647197 w 3087488"/>
                <a:gd name="connsiteY40" fmla="*/ 92592 h 2092117"/>
                <a:gd name="connsiteX41" fmla="*/ 1840474 w 3087488"/>
                <a:gd name="connsiteY41" fmla="*/ 2617 h 2092117"/>
                <a:gd name="connsiteX42" fmla="*/ 1902969 w 3087488"/>
                <a:gd name="connsiteY42" fmla="*/ 476 h 2092117"/>
                <a:gd name="connsiteX0" fmla="*/ 1902969 w 3087488"/>
                <a:gd name="connsiteY0" fmla="*/ 476 h 2092117"/>
                <a:gd name="connsiteX1" fmla="*/ 2073279 w 3087488"/>
                <a:gd name="connsiteY1" fmla="*/ 54103 h 2092117"/>
                <a:gd name="connsiteX2" fmla="*/ 2128557 w 3087488"/>
                <a:gd name="connsiteY2" fmla="*/ 100938 h 2092117"/>
                <a:gd name="connsiteX3" fmla="*/ 2131974 w 3087488"/>
                <a:gd name="connsiteY3" fmla="*/ 103833 h 2092117"/>
                <a:gd name="connsiteX4" fmla="*/ 2425825 w 3087488"/>
                <a:gd name="connsiteY4" fmla="*/ 1434 h 2092117"/>
                <a:gd name="connsiteX5" fmla="*/ 2533822 w 3087488"/>
                <a:gd name="connsiteY5" fmla="*/ 24360 h 2092117"/>
                <a:gd name="connsiteX6" fmla="*/ 2737600 w 3087488"/>
                <a:gd name="connsiteY6" fmla="*/ 241169 h 2092117"/>
                <a:gd name="connsiteX7" fmla="*/ 2738710 w 3087488"/>
                <a:gd name="connsiteY7" fmla="*/ 241556 h 2092117"/>
                <a:gd name="connsiteX8" fmla="*/ 2824876 w 3087488"/>
                <a:gd name="connsiteY8" fmla="*/ 271588 h 2092117"/>
                <a:gd name="connsiteX9" fmla="*/ 2999123 w 3087488"/>
                <a:gd name="connsiteY9" fmla="*/ 451588 h 2092117"/>
                <a:gd name="connsiteX10" fmla="*/ 2987417 w 3087488"/>
                <a:gd name="connsiteY10" fmla="*/ 679756 h 2092117"/>
                <a:gd name="connsiteX11" fmla="*/ 3072925 w 3087488"/>
                <a:gd name="connsiteY11" fmla="*/ 1028621 h 2092117"/>
                <a:gd name="connsiteX12" fmla="*/ 2672363 w 3087488"/>
                <a:gd name="connsiteY12" fmla="*/ 1333999 h 2092117"/>
                <a:gd name="connsiteX13" fmla="*/ 2528968 w 3087488"/>
                <a:gd name="connsiteY13" fmla="*/ 1595669 h 2092117"/>
                <a:gd name="connsiteX14" fmla="*/ 2040756 w 3087488"/>
                <a:gd name="connsiteY14" fmla="*/ 1627352 h 2092117"/>
                <a:gd name="connsiteX15" fmla="*/ 1691869 w 3087488"/>
                <a:gd name="connsiteY15" fmla="*/ 1906505 h 2092117"/>
                <a:gd name="connsiteX16" fmla="*/ 1225081 w 3087488"/>
                <a:gd name="connsiteY16" fmla="*/ 1785926 h 2092117"/>
                <a:gd name="connsiteX17" fmla="*/ 1208356 w 3087488"/>
                <a:gd name="connsiteY17" fmla="*/ 1767890 h 2092117"/>
                <a:gd name="connsiteX18" fmla="*/ 1180827 w 3087488"/>
                <a:gd name="connsiteY18" fmla="*/ 1777980 h 2092117"/>
                <a:gd name="connsiteX19" fmla="*/ 912717 w 3087488"/>
                <a:gd name="connsiteY19" fmla="*/ 1807981 h 2092117"/>
                <a:gd name="connsiteX20" fmla="*/ 867076 w 3087488"/>
                <a:gd name="connsiteY20" fmla="*/ 1802027 h 2092117"/>
                <a:gd name="connsiteX21" fmla="*/ 861978 w 3087488"/>
                <a:gd name="connsiteY21" fmla="*/ 1802188 h 2092117"/>
                <a:gd name="connsiteX22" fmla="*/ 773657 w 3087488"/>
                <a:gd name="connsiteY22" fmla="*/ 1790254 h 2092117"/>
                <a:gd name="connsiteX23" fmla="*/ 354330 w 3087488"/>
                <a:gd name="connsiteY23" fmla="*/ 2092117 h 2092117"/>
                <a:gd name="connsiteX24" fmla="*/ 505272 w 3087488"/>
                <a:gd name="connsiteY24" fmla="*/ 1679832 h 2092117"/>
                <a:gd name="connsiteX25" fmla="*/ 387687 w 3087488"/>
                <a:gd name="connsiteY25" fmla="*/ 1587159 h 2092117"/>
                <a:gd name="connsiteX26" fmla="*/ 372109 w 3087488"/>
                <a:gd name="connsiteY26" fmla="*/ 1568792 h 2092117"/>
                <a:gd name="connsiteX27" fmla="*/ 360902 w 3087488"/>
                <a:gd name="connsiteY27" fmla="*/ 1569050 h 2092117"/>
                <a:gd name="connsiteX28" fmla="*/ 81838 w 3087488"/>
                <a:gd name="connsiteY28" fmla="*/ 1380413 h 2092117"/>
                <a:gd name="connsiteX29" fmla="*/ 153428 w 3087488"/>
                <a:gd name="connsiteY29" fmla="*/ 1127529 h 2092117"/>
                <a:gd name="connsiteX30" fmla="*/ 2254 w 3087488"/>
                <a:gd name="connsiteY30" fmla="*/ 868077 h 2092117"/>
                <a:gd name="connsiteX31" fmla="*/ 278337 w 3087488"/>
                <a:gd name="connsiteY31" fmla="*/ 637468 h 2092117"/>
                <a:gd name="connsiteX32" fmla="*/ 280978 w 3087488"/>
                <a:gd name="connsiteY32" fmla="*/ 631390 h 2092117"/>
                <a:gd name="connsiteX33" fmla="*/ 280978 w 3087488"/>
                <a:gd name="connsiteY33" fmla="*/ 631389 h 2092117"/>
                <a:gd name="connsiteX34" fmla="*/ 403959 w 3087488"/>
                <a:gd name="connsiteY34" fmla="*/ 300230 h 2092117"/>
                <a:gd name="connsiteX35" fmla="*/ 1002233 w 3087488"/>
                <a:gd name="connsiteY35" fmla="*/ 224573 h 2092117"/>
                <a:gd name="connsiteX36" fmla="*/ 1002348 w 3087488"/>
                <a:gd name="connsiteY36" fmla="*/ 224433 h 2092117"/>
                <a:gd name="connsiteX37" fmla="*/ 1054995 w 3087488"/>
                <a:gd name="connsiteY37" fmla="*/ 160299 h 2092117"/>
                <a:gd name="connsiteX38" fmla="*/ 1605433 w 3087488"/>
                <a:gd name="connsiteY38" fmla="*/ 146032 h 2092117"/>
                <a:gd name="connsiteX39" fmla="*/ 1608123 w 3087488"/>
                <a:gd name="connsiteY39" fmla="*/ 142590 h 2092117"/>
                <a:gd name="connsiteX40" fmla="*/ 1647197 w 3087488"/>
                <a:gd name="connsiteY40" fmla="*/ 92592 h 2092117"/>
                <a:gd name="connsiteX41" fmla="*/ 1840474 w 3087488"/>
                <a:gd name="connsiteY41" fmla="*/ 2617 h 2092117"/>
                <a:gd name="connsiteX42" fmla="*/ 1902969 w 3087488"/>
                <a:gd name="connsiteY42" fmla="*/ 476 h 209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087488" h="2092117">
                  <a:moveTo>
                    <a:pt x="1902969" y="476"/>
                  </a:moveTo>
                  <a:cubicBezTo>
                    <a:pt x="1964882" y="3632"/>
                    <a:pt x="2024201" y="22390"/>
                    <a:pt x="2073279" y="54103"/>
                  </a:cubicBezTo>
                  <a:lnTo>
                    <a:pt x="2128557" y="100938"/>
                  </a:lnTo>
                  <a:lnTo>
                    <a:pt x="2131974" y="103833"/>
                  </a:lnTo>
                  <a:cubicBezTo>
                    <a:pt x="2205955" y="30151"/>
                    <a:pt x="2316231" y="-6416"/>
                    <a:pt x="2425825" y="1434"/>
                  </a:cubicBezTo>
                  <a:cubicBezTo>
                    <a:pt x="2462356" y="4051"/>
                    <a:pt x="2498812" y="11603"/>
                    <a:pt x="2533822" y="24360"/>
                  </a:cubicBezTo>
                  <a:cubicBezTo>
                    <a:pt x="2640529" y="63231"/>
                    <a:pt x="2717044" y="144612"/>
                    <a:pt x="2737600" y="241169"/>
                  </a:cubicBezTo>
                  <a:lnTo>
                    <a:pt x="2738710" y="241556"/>
                  </a:lnTo>
                  <a:lnTo>
                    <a:pt x="2824876" y="271588"/>
                  </a:lnTo>
                  <a:cubicBezTo>
                    <a:pt x="2906405" y="310647"/>
                    <a:pt x="2969145" y="374378"/>
                    <a:pt x="2999123" y="451588"/>
                  </a:cubicBezTo>
                  <a:cubicBezTo>
                    <a:pt x="3028173" y="526313"/>
                    <a:pt x="3024033" y="607472"/>
                    <a:pt x="2987417" y="679756"/>
                  </a:cubicBezTo>
                  <a:cubicBezTo>
                    <a:pt x="3077422" y="778887"/>
                    <a:pt x="3108899" y="907392"/>
                    <a:pt x="3072925" y="1028621"/>
                  </a:cubicBezTo>
                  <a:cubicBezTo>
                    <a:pt x="3025103" y="1189785"/>
                    <a:pt x="2866791" y="1310481"/>
                    <a:pt x="2672363" y="1333999"/>
                  </a:cubicBezTo>
                  <a:cubicBezTo>
                    <a:pt x="2671435" y="1434593"/>
                    <a:pt x="2619116" y="1529996"/>
                    <a:pt x="2528968" y="1595669"/>
                  </a:cubicBezTo>
                  <a:cubicBezTo>
                    <a:pt x="2391997" y="1695465"/>
                    <a:pt x="2194143" y="1708289"/>
                    <a:pt x="2040756" y="1627352"/>
                  </a:cubicBezTo>
                  <a:cubicBezTo>
                    <a:pt x="1991149" y="1766374"/>
                    <a:pt x="1858318" y="1872648"/>
                    <a:pt x="1691869" y="1906505"/>
                  </a:cubicBezTo>
                  <a:cubicBezTo>
                    <a:pt x="1520245" y="1941411"/>
                    <a:pt x="1342064" y="1893726"/>
                    <a:pt x="1225081" y="1785926"/>
                  </a:cubicBezTo>
                  <a:lnTo>
                    <a:pt x="1208356" y="1767890"/>
                  </a:lnTo>
                  <a:lnTo>
                    <a:pt x="1180827" y="1777980"/>
                  </a:lnTo>
                  <a:cubicBezTo>
                    <a:pt x="1095294" y="1801803"/>
                    <a:pt x="1004664" y="1812384"/>
                    <a:pt x="912717" y="1807981"/>
                  </a:cubicBezTo>
                  <a:lnTo>
                    <a:pt x="867076" y="1802027"/>
                  </a:lnTo>
                  <a:lnTo>
                    <a:pt x="861978" y="1802188"/>
                  </a:lnTo>
                  <a:lnTo>
                    <a:pt x="773657" y="1790254"/>
                  </a:lnTo>
                  <a:cubicBezTo>
                    <a:pt x="633881" y="1890875"/>
                    <a:pt x="685681" y="1943539"/>
                    <a:pt x="354330" y="2092117"/>
                  </a:cubicBezTo>
                  <a:cubicBezTo>
                    <a:pt x="491516" y="1887302"/>
                    <a:pt x="521018" y="1756197"/>
                    <a:pt x="505272" y="1679832"/>
                  </a:cubicBezTo>
                  <a:cubicBezTo>
                    <a:pt x="461915" y="1652026"/>
                    <a:pt x="422679" y="1620920"/>
                    <a:pt x="387687" y="1587159"/>
                  </a:cubicBezTo>
                  <a:lnTo>
                    <a:pt x="372109" y="1568792"/>
                  </a:lnTo>
                  <a:lnTo>
                    <a:pt x="360902" y="1569050"/>
                  </a:lnTo>
                  <a:cubicBezTo>
                    <a:pt x="232119" y="1562225"/>
                    <a:pt x="118998" y="1488119"/>
                    <a:pt x="81838" y="1380413"/>
                  </a:cubicBezTo>
                  <a:cubicBezTo>
                    <a:pt x="51075" y="1291356"/>
                    <a:pt x="78269" y="1195243"/>
                    <a:pt x="153428" y="1127529"/>
                  </a:cubicBezTo>
                  <a:cubicBezTo>
                    <a:pt x="46792" y="1074414"/>
                    <a:pt x="-12593" y="972488"/>
                    <a:pt x="2254" y="868077"/>
                  </a:cubicBezTo>
                  <a:cubicBezTo>
                    <a:pt x="19669" y="745829"/>
                    <a:pt x="134300" y="650071"/>
                    <a:pt x="278337" y="637468"/>
                  </a:cubicBezTo>
                  <a:lnTo>
                    <a:pt x="280978" y="631390"/>
                  </a:lnTo>
                  <a:lnTo>
                    <a:pt x="280978" y="631389"/>
                  </a:lnTo>
                  <a:cubicBezTo>
                    <a:pt x="261635" y="511004"/>
                    <a:pt x="306744" y="389598"/>
                    <a:pt x="403959" y="300230"/>
                  </a:cubicBezTo>
                  <a:cubicBezTo>
                    <a:pt x="557560" y="159078"/>
                    <a:pt x="806591" y="127617"/>
                    <a:pt x="1002233" y="224573"/>
                  </a:cubicBezTo>
                  <a:cubicBezTo>
                    <a:pt x="1002271" y="224526"/>
                    <a:pt x="1002310" y="224480"/>
                    <a:pt x="1002348" y="224433"/>
                  </a:cubicBezTo>
                  <a:lnTo>
                    <a:pt x="1054995" y="160299"/>
                  </a:lnTo>
                  <a:cubicBezTo>
                    <a:pt x="1195344" y="27217"/>
                    <a:pt x="1446674" y="13633"/>
                    <a:pt x="1605433" y="146032"/>
                  </a:cubicBezTo>
                  <a:lnTo>
                    <a:pt x="1608123" y="142590"/>
                  </a:lnTo>
                  <a:lnTo>
                    <a:pt x="1647197" y="92592"/>
                  </a:lnTo>
                  <a:cubicBezTo>
                    <a:pt x="1695964" y="44192"/>
                    <a:pt x="1764405" y="11736"/>
                    <a:pt x="1840474" y="2617"/>
                  </a:cubicBezTo>
                  <a:cubicBezTo>
                    <a:pt x="1861405" y="104"/>
                    <a:pt x="1882331" y="-577"/>
                    <a:pt x="1902969" y="47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AADE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D0D49-7880-4233-BA05-B84B7A38660C}"/>
                </a:ext>
              </a:extLst>
            </p:cNvPr>
            <p:cNvSpPr txBox="1"/>
            <p:nvPr/>
          </p:nvSpPr>
          <p:spPr>
            <a:xfrm>
              <a:off x="3330483" y="3068586"/>
              <a:ext cx="2021371" cy="83099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A, </a:t>
              </a:r>
              <a:r>
                <a:rPr lang="en-US" sz="4800" dirty="0" err="1"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r>
                <a:rPr lang="en-US" sz="4800" dirty="0" err="1">
                  <a:solidFill>
                    <a:schemeClr val="tx1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</a:t>
              </a:r>
              <a:r>
                <a:rPr lang="en-US" sz="4800" dirty="0">
                  <a:solidFill>
                    <a:schemeClr val="tx1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48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591AEAA-CAF2-417C-9386-1B9BA85D52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346"/>
          <a:stretch/>
        </p:blipFill>
        <p:spPr>
          <a:xfrm>
            <a:off x="4261106" y="2930743"/>
            <a:ext cx="1152244" cy="4308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E3814F-BCA7-443C-B6EB-F5C07F30FBB1}"/>
              </a:ext>
            </a:extLst>
          </p:cNvPr>
          <p:cNvSpPr txBox="1"/>
          <p:nvPr/>
        </p:nvSpPr>
        <p:spPr>
          <a:xfrm>
            <a:off x="4136483" y="3067630"/>
            <a:ext cx="602923" cy="83099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E83E63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C45813-FB1C-4313-B9E3-391710F87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034"/>
            <a:ext cx="2125004" cy="11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34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2A8B92-A643-4A94-ACB0-FB66F4A78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1404" y="1952726"/>
            <a:ext cx="5769192" cy="321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7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F8C75A-95C1-4475-9ABB-4467E52581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" b="3552"/>
          <a:stretch/>
        </p:blipFill>
        <p:spPr>
          <a:xfrm>
            <a:off x="1672931" y="1680248"/>
            <a:ext cx="4101419" cy="4940280"/>
          </a:xfrm>
          <a:prstGeom prst="roundRect">
            <a:avLst>
              <a:gd name="adj" fmla="val 9162"/>
            </a:avLst>
          </a:prstGeom>
          <a:noFill/>
          <a:ln w="76200"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8C38C-5901-488E-BB6D-E70E88AD4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007" y="1673156"/>
            <a:ext cx="4101419" cy="4950579"/>
          </a:xfrm>
          <a:prstGeom prst="roundRect">
            <a:avLst>
              <a:gd name="adj" fmla="val 9383"/>
            </a:avLst>
          </a:prstGeom>
          <a:ln w="76200">
            <a:solidFill>
              <a:schemeClr val="tx1"/>
            </a:solidFill>
          </a:ln>
          <a:effectLst>
            <a:softEdge rad="12700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58C48D-FF01-4B01-8922-AB3C925D81A5}"/>
              </a:ext>
            </a:extLst>
          </p:cNvPr>
          <p:cNvSpPr/>
          <p:nvPr/>
        </p:nvSpPr>
        <p:spPr>
          <a:xfrm>
            <a:off x="4035634" y="703519"/>
            <a:ext cx="4401604" cy="796763"/>
          </a:xfrm>
          <a:prstGeom prst="roundRect">
            <a:avLst/>
          </a:prstGeom>
          <a:solidFill>
            <a:srgbClr val="FBC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4914D8-40B2-48DE-BD54-1B04276DF037}"/>
              </a:ext>
            </a:extLst>
          </p:cNvPr>
          <p:cNvSpPr/>
          <p:nvPr/>
        </p:nvSpPr>
        <p:spPr>
          <a:xfrm>
            <a:off x="4782532" y="678451"/>
            <a:ext cx="29931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HP-211" panose="020B0803050302020204" pitchFamily="34" charset="0"/>
              </a:rPr>
              <a:t>Chào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hỏi</a:t>
            </a:r>
            <a:endParaRPr lang="en-US" sz="4800" dirty="0">
              <a:latin typeface="HP-211" panose="020B08030503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051D3F-F53E-43CA-95CE-8D9F7DB2A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00250" cy="111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74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FBEFC18E-6EBA-4AC4-BF0E-9A6042A9FEB0}"/>
              </a:ext>
            </a:extLst>
          </p:cNvPr>
          <p:cNvSpPr txBox="1"/>
          <p:nvPr/>
        </p:nvSpPr>
        <p:spPr>
          <a:xfrm>
            <a:off x="1747428" y="2295641"/>
            <a:ext cx="8767482" cy="2419945"/>
          </a:xfrm>
          <a:prstGeom prst="roundRect">
            <a:avLst>
              <a:gd name="adj" fmla="val 8903"/>
            </a:avLst>
          </a:prstGeom>
          <a:blipFill>
            <a:blip r:embed="rId2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-300" dirty="0" err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Hẹn</a:t>
            </a:r>
            <a:r>
              <a:rPr lang="en-US" altLang="zh-CN" sz="72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7200" b="1" spc="-300" dirty="0" err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gặp</a:t>
            </a:r>
            <a:r>
              <a:rPr lang="en-US" altLang="zh-CN" sz="72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7200" b="1" spc="-300" dirty="0" err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lại</a:t>
            </a:r>
            <a:r>
              <a:rPr lang="en-US" altLang="zh-CN" sz="72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7200" b="1" spc="-300" dirty="0" err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các</a:t>
            </a:r>
            <a:r>
              <a:rPr lang="en-US" altLang="zh-CN" sz="72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 con ở </a:t>
            </a:r>
            <a:r>
              <a:rPr lang="en-US" altLang="zh-CN" sz="7200" b="1" spc="-300" dirty="0" err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các</a:t>
            </a:r>
            <a:r>
              <a:rPr lang="en-US" altLang="zh-CN" sz="72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7200" b="1" spc="-300" dirty="0" err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tiết</a:t>
            </a:r>
            <a:r>
              <a:rPr lang="en-US" altLang="zh-CN" sz="72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7200" b="1" spc="-300" dirty="0" err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học</a:t>
            </a:r>
            <a:r>
              <a:rPr lang="en-US" altLang="zh-CN" sz="72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7200" b="1" spc="-300" dirty="0" err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sau</a:t>
            </a:r>
            <a:r>
              <a:rPr lang="en-US" altLang="zh-CN" sz="72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!</a:t>
            </a:r>
            <a:endParaRPr lang="zh-CN" altLang="en-US" sz="7200" b="1" spc="-300" dirty="0">
              <a:blipFill>
                <a:blip r:embed="rId3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3705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9476" y="4221709"/>
            <a:ext cx="2591158" cy="1862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8929" y="4968125"/>
            <a:ext cx="2400106" cy="17253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885279" y="4610109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778" y="3524641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473" y="4010175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67" y="4729696"/>
            <a:ext cx="1300829" cy="1290587"/>
          </a:xfrm>
          <a:prstGeom prst="rect">
            <a:avLst/>
          </a:prstGeom>
        </p:spPr>
      </p:pic>
      <p:pic>
        <p:nvPicPr>
          <p:cNvPr id="53" name="Picture 5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814" y="3475812"/>
            <a:ext cx="1274804" cy="1254807"/>
          </a:xfrm>
          <a:prstGeom prst="rect">
            <a:avLst/>
          </a:prstGeom>
        </p:spPr>
      </p:pic>
      <p:pic>
        <p:nvPicPr>
          <p:cNvPr id="54" name="Picture 5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309" y="2594677"/>
            <a:ext cx="1269612" cy="124969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866" y="-219929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eart 1">
            <a:hlinkClick r:id="rId23" action="ppaction://hlinksldjump"/>
          </p:cNvPr>
          <p:cNvSpPr/>
          <p:nvPr/>
        </p:nvSpPr>
        <p:spPr>
          <a:xfrm>
            <a:off x="11343190" y="6153549"/>
            <a:ext cx="589994" cy="494573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013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3.95833E-6 0.0007 C 0.00104 -0.01227 0.00247 -0.02407 0.00351 -0.03634 C 0.00638 -0.0706 0.00117 -0.04653 0.00729 -0.0956 C 0.0082 -0.10301 0.00924 -0.11065 0.01002 -0.11852 C 0.01224 -0.14004 0.00885 -0.12639 0.01458 -0.15115 C 0.02461 -0.19467 0.01302 -0.13518 0.02786 -0.1875 C 0.02877 -0.19051 0.02942 -0.19467 0.0306 -0.19699 C 0.03203 -0.20115 0.03372 -0.20393 0.03515 -0.20717 C 0.03828 -0.21296 0.03945 -0.21528 0.0427 -0.21713 C 0.05351 -0.22338 0.05755 -0.2206 0.07109 -0.2206 " pathEditMode="relative" rAng="0" ptsTypes="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1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49 -0.14213 L 0.09049 -0.1419 C 0.0944 -0.14699 0.09895 -0.15069 0.10234 -0.15694 C 0.10351 -0.15903 0.10455 -0.16157 0.10586 -0.16319 C 0.1069 -0.16435 0.10833 -0.16458 0.1095 -0.16528 C 0.11849 -0.17592 0.10703 -0.16342 0.11783 -0.17176 C 0.11914 -0.17268 0.12005 -0.175 0.12135 -0.17592 C 0.13125 -0.1831 0.13177 -0.18217 0.14166 -0.18426 L 0.21432 -0.18217 C 0.22005 -0.18194 0.22018 -0.17963 0.225 -0.17592 C 0.22617 -0.175 0.22734 -0.1743 0.22851 -0.17384 C 0.23645 -0.1699 0.23711 -0.1699 0.24401 -0.16736 C 0.24531 -0.16597 0.24635 -0.16435 0.24765 -0.16319 C 0.25078 -0.16041 0.25377 -0.16088 0.25716 -0.15903 C 0.25924 -0.15787 0.26106 -0.15602 0.26315 -0.15486 C 0.26432 -0.15393 0.26562 -0.1537 0.26666 -0.15254 C 0.26914 -0.15023 0.27148 -0.14699 0.27382 -0.14421 C 0.275 -0.14282 0.27604 -0.14074 0.27734 -0.14004 C 0.27864 -0.13935 0.27981 -0.13889 0.28099 -0.13773 C 0.28346 -0.13541 0.28528 -0.13055 0.28815 -0.1294 C 0.29375 -0.12685 0.29218 -0.12986 0.29414 -0.12291 " pathEditMode="relative" rAng="0" ptsTypes="AAAAAAAAAAAAAAAAAAA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14 -0.12291 L 0.29414 -0.12268 C 0.3207 -0.14074 0.29492 -0.12546 0.35481 -0.13356 C 0.35885 -0.13426 0.36666 -0.13773 0.36666 -0.1375 C 0.36966 -0.1375 0.38541 -0.13588 0.39049 -0.13356 C 0.39257 -0.13264 0.3944 -0.13078 0.39648 -0.1294 C 0.40104 -0.12639 0.39948 -0.12778 0.40481 -0.12523 C 0.40599 -0.12453 0.40716 -0.12361 0.40833 -0.12291 C 0.41406 -0.1162 0.40976 -0.12037 0.41666 -0.11666 C 0.42851 -0.11041 0.41901 -0.11365 0.43216 -0.11041 C 0.43333 -0.10879 0.4345 -0.10717 0.4358 -0.10602 C 0.43685 -0.10509 0.43841 -0.10555 0.43932 -0.10393 C 0.44062 -0.10162 0.44075 -0.09815 0.44166 -0.09537 C 0.4431 -0.0912 0.44609 -0.08426 0.44765 -0.08055 C 0.45039 -0.06574 0.44674 -0.08426 0.45117 -0.06574 C 0.45429 -0.05301 0.44987 -0.06643 0.45481 -0.04884 C 0.45546 -0.04653 0.45638 -0.04467 0.45716 -0.04259 C 0.45755 -0.03958 0.45768 -0.03657 0.45833 -0.03403 C 0.45963 -0.0294 0.46315 -0.02129 0.46315 -0.02106 C 0.46393 -0.01713 0.46406 -0.01227 0.46549 -0.00856 C 0.46836 -0.00092 0.46718 -0.00463 0.46914 0.00209 " pathEditMode="relative" rAng="0" ptsTypes="AAAAAAAAAAAAAAAAAAAAA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9 L 0.46914 0.00232 C 0.4707 -0.00393 0.47474 -0.01921 0.47747 -0.02546 C 0.47838 -0.02801 0.47994 -0.02963 0.48099 -0.03194 C 0.4819 -0.03379 0.48255 -0.03611 0.48333 -0.03819 C 0.48541 -0.04953 0.4832 -0.04028 0.48815 -0.05092 C 0.48906 -0.05301 0.48971 -0.05532 0.49049 -0.0574 C 0.49166 -0.06018 0.4931 -0.06273 0.49414 -0.06574 C 0.49505 -0.06852 0.49544 -0.07176 0.49648 -0.0743 C 0.49739 -0.07662 0.49895 -0.07824 0.5 -0.08055 C 0.50091 -0.08264 0.50156 -0.08495 0.50247 -0.08703 C 0.50351 -0.08935 0.50507 -0.09097 0.50599 -0.09328 C 0.51054 -0.10486 0.5056 -0.1 0.51198 -0.10393 C 0.5233 -0.12407 0.50989 -0.09815 0.51679 -0.11666 C 0.5177 -0.11898 0.51927 -0.1206 0.52031 -0.12291 C 0.52526 -0.13356 0.51966 -0.12569 0.5263 -0.13356 C 0.52708 -0.13565 0.5276 -0.13819 0.52864 -0.13981 C 0.53007 -0.14236 0.53541 -0.14722 0.53698 -0.14838 C 0.53932 -0.15 0.54179 -0.15115 0.54414 -0.15254 C 0.54531 -0.15324 0.54648 -0.15463 0.54765 -0.15463 C 0.56276 -0.15694 0.55716 -0.15671 0.56445 -0.15671 " pathEditMode="relative" rAng="0" ptsTypes="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7 -0.17245 0.57018 -0.18912 0.57395 -0.20416 C 0.57539 -0.21065 0.57825 -0.21504 0.57994 -0.22106 C 0.58151 -0.22615 0.58255 -0.23194 0.58359 -0.2375 C 0.58424 -0.2412 0.58385 -0.24583 0.58476 -0.24884 C 0.58554 -0.25162 0.58724 -0.25208 0.58828 -0.2544 C 0.58958 -0.25694 0.59075 -0.26018 0.59205 -0.26273 C 0.5931 -0.26504 0.59453 -0.2662 0.59557 -0.26828 C 0.59856 -0.27453 0.60065 -0.28264 0.60403 -0.28773 L 0.61119 -0.29907 C 0.61237 -0.30092 0.61341 -0.30347 0.61484 -0.30463 L 0.61849 -0.3074 C 0.62382 -0.32592 0.61757 -0.30764 0.62448 -0.31875 C 0.62591 -0.32083 0.62682 -0.32407 0.62799 -0.32685 C 0.63046 -0.33171 0.63294 -0.33611 0.63528 -0.34097 C 0.64218 -0.35532 0.63528 -0.34398 0.64492 -0.36041 C 0.64726 -0.36412 0.64935 -0.36921 0.65208 -0.37153 C 0.65325 -0.37245 0.65455 -0.37291 0.65573 -0.37407 C 0.6582 -0.37685 0.66041 -0.38055 0.66289 -0.38264 C 0.66523 -0.38449 0.6677 -0.38449 0.67018 -0.38541 C 0.67226 -0.38727 0.67408 -0.38935 0.67617 -0.39097 C 0.68333 -0.39606 0.68619 -0.39676 0.69296 -0.39907 C 0.70247 -0.39861 0.7233 -0.39977 0.73632 -0.39375 C 0.73893 -0.39259 0.74257 -0.38819 0.74466 -0.38541 C 0.74596 -0.38356 0.747 -0.38125 0.7483 -0.37986 C 0.74987 -0.37847 0.75156 -0.37778 0.75312 -0.37685 C 0.75442 -0.37407 0.75546 -0.37106 0.75677 -0.36875 C 0.76497 -0.35278 0.75768 -0.36921 0.76171 -0.36041 " pathEditMode="relative" rAng="0" ptsTypes="AAAAAAAAAAAAAAAAAAAAAAAAAAAAA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9825" y="2176786"/>
            <a:ext cx="6350859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44" y="2593291"/>
            <a:ext cx="5451521" cy="4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00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15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12185" y="482318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4342" y="2223348"/>
            <a:ext cx="6350859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498" y="2568824"/>
            <a:ext cx="5451521" cy="4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3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15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10737" y="570367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30280" y="5517715"/>
            <a:ext cx="653885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653519" y="511694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4099" y="844212"/>
            <a:ext cx="6350859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875" y="1217879"/>
            <a:ext cx="5451521" cy="4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99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15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5387" y="2223348"/>
            <a:ext cx="6350859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82" y="2568824"/>
            <a:ext cx="5451521" cy="4558334"/>
          </a:xfrm>
          <a:prstGeom prst="rect">
            <a:avLst/>
          </a:prstGeom>
        </p:spPr>
      </p:pic>
      <p:pic>
        <p:nvPicPr>
          <p:cNvPr id="3" name="Picture 2" descr="A picture containing turtle, reptile&#10;&#10;Description automatically generated">
            <a:extLst>
              <a:ext uri="{FF2B5EF4-FFF2-40B4-BE49-F238E27FC236}">
                <a16:creationId xmlns:a16="http://schemas.microsoft.com/office/drawing/2014/main" id="{DEFFA308-BDEE-4646-B35D-9363D1742CD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509" t="11833" r="12828" b="13959"/>
          <a:stretch/>
        </p:blipFill>
        <p:spPr>
          <a:xfrm>
            <a:off x="4752512" y="1428121"/>
            <a:ext cx="2847372" cy="202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8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15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54551" y="516041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353989" y="516699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44383" y="49148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401104" y="49148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4145" y="2189139"/>
            <a:ext cx="6350859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494" y="2568824"/>
            <a:ext cx="5451521" cy="4558334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A9B2969-546C-4AA7-ABBB-13B269FD7C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7832" y="1120841"/>
            <a:ext cx="2646157" cy="255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69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F2DD31-3158-4F89-873B-DBB4D4FBA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1523" y="1921474"/>
            <a:ext cx="8718852" cy="301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9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168</TotalTime>
  <Words>139</Words>
  <Application>Microsoft Office PowerPoint</Application>
  <PresentationFormat>Widescreen</PresentationFormat>
  <Paragraphs>47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Quicksand Medium</vt:lpstr>
      <vt:lpstr>Calibri</vt:lpstr>
      <vt:lpstr>Arial-Rounded</vt:lpstr>
      <vt:lpstr>HP-211</vt:lpstr>
      <vt:lpstr>Century Gothic</vt:lpstr>
      <vt:lpstr>Arial</vt:lpstr>
      <vt:lpstr>Calibri Light</vt:lpstr>
      <vt:lpstr>BigApple</vt:lpstr>
      <vt:lpstr>Arial Rounded MT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119</cp:revision>
  <dcterms:created xsi:type="dcterms:W3CDTF">2021-06-27T06:07:56Z</dcterms:created>
  <dcterms:modified xsi:type="dcterms:W3CDTF">2023-09-10T15:19:43Z</dcterms:modified>
  <cp:category>9Slide.vn</cp:category>
</cp:coreProperties>
</file>