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79" r:id="rId2"/>
    <p:sldId id="286" r:id="rId3"/>
    <p:sldId id="287" r:id="rId4"/>
    <p:sldId id="288" r:id="rId5"/>
    <p:sldId id="289" r:id="rId6"/>
    <p:sldId id="290" r:id="rId7"/>
    <p:sldId id="291" r:id="rId8"/>
    <p:sldId id="257" r:id="rId9"/>
    <p:sldId id="274" r:id="rId10"/>
    <p:sldId id="258" r:id="rId11"/>
    <p:sldId id="275" r:id="rId12"/>
    <p:sldId id="260" r:id="rId13"/>
    <p:sldId id="280" r:id="rId14"/>
    <p:sldId id="281" r:id="rId15"/>
    <p:sldId id="282" r:id="rId16"/>
    <p:sldId id="268" r:id="rId17"/>
    <p:sldId id="269" r:id="rId18"/>
    <p:sldId id="270" r:id="rId19"/>
    <p:sldId id="276" r:id="rId20"/>
    <p:sldId id="271" r:id="rId21"/>
    <p:sldId id="283" r:id="rId22"/>
    <p:sldId id="272" r:id="rId23"/>
    <p:sldId id="277" r:id="rId24"/>
    <p:sldId id="261" r:id="rId25"/>
    <p:sldId id="278" r:id="rId26"/>
    <p:sldId id="273" r:id="rId27"/>
    <p:sldId id="267" r:id="rId28"/>
  </p:sldIdLst>
  <p:sldSz cx="12192000" cy="6858000"/>
  <p:notesSz cx="6858000" cy="9144000"/>
  <p:embeddedFontLst>
    <p:embeddedFont>
      <p:font typeface="Arial Rounded MT Bold" panose="020F0704030504030204" pitchFamily="34" charset="0"/>
      <p:regular r:id="rId30"/>
    </p:embeddedFont>
    <p:embeddedFont>
      <p:font typeface="Arial-Rounded" panose="020B0500000000000000" pitchFamily="34"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entury Gothic" panose="020B0502020202020204" pitchFamily="34" charset="0"/>
      <p:regular r:id="rId38"/>
      <p:bold r:id="rId39"/>
      <p:italic r:id="rId40"/>
      <p:boldItalic r:id="rId41"/>
    </p:embeddedFont>
    <p:embeddedFont>
      <p:font typeface="HP-211" panose="020B0803050302020204" pitchFamily="34" charset="0"/>
      <p:regular r:id="rId42"/>
      <p:bold r:id="rId43"/>
      <p:italic r:id="rId44"/>
      <p:boldItalic r:id="rId45"/>
    </p:embeddedFont>
    <p:embeddedFont>
      <p:font typeface="Quicksand Medium" panose="00000600000000000000" pitchFamily="2"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7C91"/>
    <a:srgbClr val="DF607C"/>
    <a:srgbClr val="F74C5C"/>
    <a:srgbClr val="DF9DAB"/>
    <a:srgbClr val="E13C60"/>
    <a:srgbClr val="EFABB1"/>
    <a:srgbClr val="F17E87"/>
    <a:srgbClr val="0087B9"/>
    <a:srgbClr val="FF4E60"/>
    <a:srgbClr val="F042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59" autoAdjust="0"/>
    <p:restoredTop sz="92009" autoAdjust="0"/>
  </p:normalViewPr>
  <p:slideViewPr>
    <p:cSldViewPr snapToGrid="0">
      <p:cViewPr varScale="1">
        <p:scale>
          <a:sx n="65" d="100"/>
          <a:sy n="65" d="100"/>
        </p:scale>
        <p:origin x="8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C8528-F428-4692-A9DA-EDFF69E6EB53}"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23185-DB09-4386-9E3D-0B2EE354ACED}" type="slidenum">
              <a:rPr lang="en-US" smtClean="0"/>
              <a:t>‹#›</a:t>
            </a:fld>
            <a:endParaRPr lang="en-US"/>
          </a:p>
        </p:txBody>
      </p:sp>
    </p:spTree>
    <p:extLst>
      <p:ext uri="{BB962C8B-B14F-4D97-AF65-F5344CB8AC3E}">
        <p14:creationId xmlns:p14="http://schemas.microsoft.com/office/powerpoint/2010/main" val="247491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416897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422018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D591-CF81-4CC7-BF72-3A58E4DCEB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9F6F2D-28BE-4983-9D07-6AE0AFA97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602C9E-07DD-4381-8863-85EE78D897EC}"/>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5" name="Footer Placeholder 4">
            <a:extLst>
              <a:ext uri="{FF2B5EF4-FFF2-40B4-BE49-F238E27FC236}">
                <a16:creationId xmlns:a16="http://schemas.microsoft.com/office/drawing/2014/main" id="{3748A8E9-43F3-4514-9C41-A6A9CA3CB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117B2-C1D0-44AF-A828-B5E941FA0BF4}"/>
              </a:ext>
            </a:extLst>
          </p:cNvPr>
          <p:cNvSpPr>
            <a:spLocks noGrp="1"/>
          </p:cNvSpPr>
          <p:nvPr>
            <p:ph type="sldNum" sz="quarter" idx="12"/>
          </p:nvPr>
        </p:nvSpPr>
        <p:spPr/>
        <p:txBody>
          <a:bodyPr/>
          <a:lstStyle/>
          <a:p>
            <a:fld id="{0593DC5F-A5C8-45F6-A595-9CF9F1856E6B}" type="slidenum">
              <a:rPr lang="en-US" smtClean="0"/>
              <a:t>‹#›</a:t>
            </a:fld>
            <a:endParaRPr lang="en-US"/>
          </a:p>
        </p:txBody>
      </p:sp>
    </p:spTree>
    <p:extLst>
      <p:ext uri="{BB962C8B-B14F-4D97-AF65-F5344CB8AC3E}">
        <p14:creationId xmlns:p14="http://schemas.microsoft.com/office/powerpoint/2010/main" val="128135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5BC8-A900-4C2B-88E7-0459D4D7D8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714BDC-CC58-45C0-83C7-E5C6D9D4A6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0298B-C62E-4D56-AE1E-D79A2693A6AB}"/>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5" name="Footer Placeholder 4">
            <a:extLst>
              <a:ext uri="{FF2B5EF4-FFF2-40B4-BE49-F238E27FC236}">
                <a16:creationId xmlns:a16="http://schemas.microsoft.com/office/drawing/2014/main" id="{9733315E-2166-45F7-9EA8-E38CB00AE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4FF8F-446A-4D51-91AA-78D4F0A0EF8E}"/>
              </a:ext>
            </a:extLst>
          </p:cNvPr>
          <p:cNvSpPr>
            <a:spLocks noGrp="1"/>
          </p:cNvSpPr>
          <p:nvPr>
            <p:ph type="sldNum" sz="quarter" idx="12"/>
          </p:nvPr>
        </p:nvSpPr>
        <p:spPr/>
        <p:txBody>
          <a:bodyPr/>
          <a:lstStyle/>
          <a:p>
            <a:fld id="{0593DC5F-A5C8-45F6-A595-9CF9F1856E6B}" type="slidenum">
              <a:rPr lang="en-US" smtClean="0"/>
              <a:t>‹#›</a:t>
            </a:fld>
            <a:endParaRPr lang="en-US"/>
          </a:p>
        </p:txBody>
      </p:sp>
    </p:spTree>
    <p:extLst>
      <p:ext uri="{BB962C8B-B14F-4D97-AF65-F5344CB8AC3E}">
        <p14:creationId xmlns:p14="http://schemas.microsoft.com/office/powerpoint/2010/main" val="634041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34B660-50BF-4415-A24A-FB176A1B69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273852-FB8A-4808-BD71-94C6621863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90670-83F1-45BC-BF1A-9C35219BA4BC}"/>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5" name="Footer Placeholder 4">
            <a:extLst>
              <a:ext uri="{FF2B5EF4-FFF2-40B4-BE49-F238E27FC236}">
                <a16:creationId xmlns:a16="http://schemas.microsoft.com/office/drawing/2014/main" id="{43E5A83E-C2AA-445C-B2D0-594AF3150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787C4-6BF7-4D25-A715-B4AD96A49D0A}"/>
              </a:ext>
            </a:extLst>
          </p:cNvPr>
          <p:cNvSpPr>
            <a:spLocks noGrp="1"/>
          </p:cNvSpPr>
          <p:nvPr>
            <p:ph type="sldNum" sz="quarter" idx="12"/>
          </p:nvPr>
        </p:nvSpPr>
        <p:spPr/>
        <p:txBody>
          <a:bodyPr/>
          <a:lstStyle/>
          <a:p>
            <a:fld id="{0593DC5F-A5C8-45F6-A595-9CF9F1856E6B}" type="slidenum">
              <a:rPr lang="en-US" smtClean="0"/>
              <a:t>‹#›</a:t>
            </a:fld>
            <a:endParaRPr lang="en-US"/>
          </a:p>
        </p:txBody>
      </p:sp>
    </p:spTree>
    <p:extLst>
      <p:ext uri="{BB962C8B-B14F-4D97-AF65-F5344CB8AC3E}">
        <p14:creationId xmlns:p14="http://schemas.microsoft.com/office/powerpoint/2010/main" val="1480688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99B-8564-4B0C-A704-C698E4C204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0A7D6-0651-4D75-8CBB-86DD004DA9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2146E-9D59-4E85-ACAF-6BDB0028D10B}"/>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5" name="Footer Placeholder 4">
            <a:extLst>
              <a:ext uri="{FF2B5EF4-FFF2-40B4-BE49-F238E27FC236}">
                <a16:creationId xmlns:a16="http://schemas.microsoft.com/office/drawing/2014/main" id="{2F5A7D1A-82B9-406C-A55A-1D3E3AA9C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5A3AF-8984-42CD-B33A-5E36B2FCC4DF}"/>
              </a:ext>
            </a:extLst>
          </p:cNvPr>
          <p:cNvSpPr>
            <a:spLocks noGrp="1"/>
          </p:cNvSpPr>
          <p:nvPr>
            <p:ph type="sldNum" sz="quarter" idx="12"/>
          </p:nvPr>
        </p:nvSpPr>
        <p:spPr/>
        <p:txBody>
          <a:bodyPr/>
          <a:lstStyle/>
          <a:p>
            <a:fld id="{0593DC5F-A5C8-45F6-A595-9CF9F1856E6B}" type="slidenum">
              <a:rPr lang="en-US" smtClean="0"/>
              <a:t>‹#›</a:t>
            </a:fld>
            <a:endParaRPr lang="en-US"/>
          </a:p>
        </p:txBody>
      </p:sp>
    </p:spTree>
    <p:extLst>
      <p:ext uri="{BB962C8B-B14F-4D97-AF65-F5344CB8AC3E}">
        <p14:creationId xmlns:p14="http://schemas.microsoft.com/office/powerpoint/2010/main" val="1613626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54C05-A82D-4991-A4AB-1658B4A18B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A368C5-46E1-4964-AEA1-7752CC1544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F25FCA-3692-435E-B8F9-0ACABFFEE031}"/>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5" name="Footer Placeholder 4">
            <a:extLst>
              <a:ext uri="{FF2B5EF4-FFF2-40B4-BE49-F238E27FC236}">
                <a16:creationId xmlns:a16="http://schemas.microsoft.com/office/drawing/2014/main" id="{8EF8C7B3-37CB-45CC-BD16-533D43D34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50CE-A3B1-4E12-89B7-EC00AB458568}"/>
              </a:ext>
            </a:extLst>
          </p:cNvPr>
          <p:cNvSpPr>
            <a:spLocks noGrp="1"/>
          </p:cNvSpPr>
          <p:nvPr>
            <p:ph type="sldNum" sz="quarter" idx="12"/>
          </p:nvPr>
        </p:nvSpPr>
        <p:spPr/>
        <p:txBody>
          <a:bodyPr/>
          <a:lstStyle/>
          <a:p>
            <a:fld id="{0593DC5F-A5C8-45F6-A595-9CF9F1856E6B}" type="slidenum">
              <a:rPr lang="en-US" smtClean="0"/>
              <a:t>‹#›</a:t>
            </a:fld>
            <a:endParaRPr lang="en-US"/>
          </a:p>
        </p:txBody>
      </p:sp>
    </p:spTree>
    <p:extLst>
      <p:ext uri="{BB962C8B-B14F-4D97-AF65-F5344CB8AC3E}">
        <p14:creationId xmlns:p14="http://schemas.microsoft.com/office/powerpoint/2010/main" val="58753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243E-7F4E-43B5-A229-2ADC5D3C2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D811F-9EF3-4AF8-8246-62C018FE1E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90DEEA-443A-4710-BE3F-87326E2BFD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BA6169-C37D-40C5-B517-45BAC86E318F}"/>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6" name="Footer Placeholder 5">
            <a:extLst>
              <a:ext uri="{FF2B5EF4-FFF2-40B4-BE49-F238E27FC236}">
                <a16:creationId xmlns:a16="http://schemas.microsoft.com/office/drawing/2014/main" id="{7CA2DFED-59CE-496C-9C1D-ED937B5A32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9C36C-E8DD-4A5A-9EDC-88E9E102FAC3}"/>
              </a:ext>
            </a:extLst>
          </p:cNvPr>
          <p:cNvSpPr>
            <a:spLocks noGrp="1"/>
          </p:cNvSpPr>
          <p:nvPr>
            <p:ph type="sldNum" sz="quarter" idx="12"/>
          </p:nvPr>
        </p:nvSpPr>
        <p:spPr/>
        <p:txBody>
          <a:bodyPr/>
          <a:lstStyle/>
          <a:p>
            <a:fld id="{0593DC5F-A5C8-45F6-A595-9CF9F1856E6B}" type="slidenum">
              <a:rPr lang="en-US" smtClean="0"/>
              <a:t>‹#›</a:t>
            </a:fld>
            <a:endParaRPr lang="en-US"/>
          </a:p>
        </p:txBody>
      </p:sp>
    </p:spTree>
    <p:extLst>
      <p:ext uri="{BB962C8B-B14F-4D97-AF65-F5344CB8AC3E}">
        <p14:creationId xmlns:p14="http://schemas.microsoft.com/office/powerpoint/2010/main" val="2769486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3DEB-2FD8-472A-9BC3-C88B7CDA6F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D29C56-A873-4FFC-8A91-49888B39F5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97722-2D53-4AC0-A4D2-6E70852709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0382B2-D13A-44A4-AB63-07EF3F620E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DA9F5-A9CB-4A54-A4E8-8888CD0C4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FB957-9240-4FED-8983-2FF59165F583}"/>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8" name="Footer Placeholder 7">
            <a:extLst>
              <a:ext uri="{FF2B5EF4-FFF2-40B4-BE49-F238E27FC236}">
                <a16:creationId xmlns:a16="http://schemas.microsoft.com/office/drawing/2014/main" id="{725FD322-0AD5-4F3E-A105-BE22483788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2A1F1E-2EFE-4892-86C5-68C369852235}"/>
              </a:ext>
            </a:extLst>
          </p:cNvPr>
          <p:cNvSpPr>
            <a:spLocks noGrp="1"/>
          </p:cNvSpPr>
          <p:nvPr>
            <p:ph type="sldNum" sz="quarter" idx="12"/>
          </p:nvPr>
        </p:nvSpPr>
        <p:spPr/>
        <p:txBody>
          <a:bodyPr/>
          <a:lstStyle/>
          <a:p>
            <a:fld id="{0593DC5F-A5C8-45F6-A595-9CF9F1856E6B}" type="slidenum">
              <a:rPr lang="en-US" smtClean="0"/>
              <a:t>‹#›</a:t>
            </a:fld>
            <a:endParaRPr lang="en-US"/>
          </a:p>
        </p:txBody>
      </p:sp>
    </p:spTree>
    <p:extLst>
      <p:ext uri="{BB962C8B-B14F-4D97-AF65-F5344CB8AC3E}">
        <p14:creationId xmlns:p14="http://schemas.microsoft.com/office/powerpoint/2010/main" val="2300000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6700C-0F4A-4065-8EF6-D676588D30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69E3EE-B2A3-4060-AB98-30B9D20AB64B}"/>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4" name="Footer Placeholder 3">
            <a:extLst>
              <a:ext uri="{FF2B5EF4-FFF2-40B4-BE49-F238E27FC236}">
                <a16:creationId xmlns:a16="http://schemas.microsoft.com/office/drawing/2014/main" id="{0247CAB7-7646-4CC8-A54E-709A9E801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B822B0-FBF8-4605-93C0-EEBD3789C98D}"/>
              </a:ext>
            </a:extLst>
          </p:cNvPr>
          <p:cNvSpPr>
            <a:spLocks noGrp="1"/>
          </p:cNvSpPr>
          <p:nvPr>
            <p:ph type="sldNum" sz="quarter" idx="12"/>
          </p:nvPr>
        </p:nvSpPr>
        <p:spPr/>
        <p:txBody>
          <a:bodyPr/>
          <a:lstStyle/>
          <a:p>
            <a:fld id="{0593DC5F-A5C8-45F6-A595-9CF9F1856E6B}" type="slidenum">
              <a:rPr lang="en-US" smtClean="0"/>
              <a:t>‹#›</a:t>
            </a:fld>
            <a:endParaRPr lang="en-US"/>
          </a:p>
        </p:txBody>
      </p:sp>
    </p:spTree>
    <p:extLst>
      <p:ext uri="{BB962C8B-B14F-4D97-AF65-F5344CB8AC3E}">
        <p14:creationId xmlns:p14="http://schemas.microsoft.com/office/powerpoint/2010/main" val="336175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60FA0F-DCC6-43B5-96A9-CBA4A3A77944}"/>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3" name="Footer Placeholder 2">
            <a:extLst>
              <a:ext uri="{FF2B5EF4-FFF2-40B4-BE49-F238E27FC236}">
                <a16:creationId xmlns:a16="http://schemas.microsoft.com/office/drawing/2014/main" id="{290A6C19-D880-421C-8014-88B7284B08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24A725-5C01-486A-9151-1ED8CBE130FD}"/>
              </a:ext>
            </a:extLst>
          </p:cNvPr>
          <p:cNvSpPr>
            <a:spLocks noGrp="1"/>
          </p:cNvSpPr>
          <p:nvPr>
            <p:ph type="sldNum" sz="quarter" idx="12"/>
          </p:nvPr>
        </p:nvSpPr>
        <p:spPr/>
        <p:txBody>
          <a:bodyPr/>
          <a:lstStyle/>
          <a:p>
            <a:fld id="{0593DC5F-A5C8-45F6-A595-9CF9F1856E6B}" type="slidenum">
              <a:rPr lang="en-US" smtClean="0"/>
              <a:t>‹#›</a:t>
            </a:fld>
            <a:endParaRPr lang="en-US"/>
          </a:p>
        </p:txBody>
      </p:sp>
      <p:pic>
        <p:nvPicPr>
          <p:cNvPr id="6" name="8">
            <a:extLst>
              <a:ext uri="{FF2B5EF4-FFF2-40B4-BE49-F238E27FC236}">
                <a16:creationId xmlns:a16="http://schemas.microsoft.com/office/drawing/2014/main" id="{9792D99B-3452-41CF-BB9B-E735E7B16191}"/>
              </a:ext>
            </a:extLst>
          </p:cNvPr>
          <p:cNvPicPr>
            <a:picLocks noChangeAspect="1"/>
          </p:cNvPicPr>
          <p:nvPr userDrawn="1"/>
        </p:nvPicPr>
        <p:blipFill>
          <a:blip r:embed="rId2">
            <a:alphaModFix amt="26000"/>
            <a:extLst>
              <a:ext uri="{BEBA8EAE-BF5A-486C-A8C5-ECC9F3942E4B}">
                <a14:imgProps xmlns:a14="http://schemas.microsoft.com/office/drawing/2010/main">
                  <a14:imgLayer r:embed="rId3">
                    <a14:imgEffect>
                      <a14:sharpenSoften amount="19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dk1">
              <a:alpha val="0"/>
            </a:schemeClr>
          </a:solid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914897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45A3-9439-4EEB-A98D-E556632986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2F44F3-FE7D-4156-98A7-A1860C81B3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A4F9D4-AC45-4097-B5AD-9BC793A03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8C65CF-8D0F-4DC7-B6AC-FA0FC25A427A}"/>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6" name="Footer Placeholder 5">
            <a:extLst>
              <a:ext uri="{FF2B5EF4-FFF2-40B4-BE49-F238E27FC236}">
                <a16:creationId xmlns:a16="http://schemas.microsoft.com/office/drawing/2014/main" id="{0F15FE10-E98E-4CF9-A5E3-AEEFFDCCE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02D5C-16CE-4CF7-9C4D-A803EB7D7B95}"/>
              </a:ext>
            </a:extLst>
          </p:cNvPr>
          <p:cNvSpPr>
            <a:spLocks noGrp="1"/>
          </p:cNvSpPr>
          <p:nvPr>
            <p:ph type="sldNum" sz="quarter" idx="12"/>
          </p:nvPr>
        </p:nvSpPr>
        <p:spPr/>
        <p:txBody>
          <a:bodyPr/>
          <a:lstStyle/>
          <a:p>
            <a:fld id="{0593DC5F-A5C8-45F6-A595-9CF9F1856E6B}" type="slidenum">
              <a:rPr lang="en-US" smtClean="0"/>
              <a:t>‹#›</a:t>
            </a:fld>
            <a:endParaRPr lang="en-US"/>
          </a:p>
        </p:txBody>
      </p:sp>
    </p:spTree>
    <p:extLst>
      <p:ext uri="{BB962C8B-B14F-4D97-AF65-F5344CB8AC3E}">
        <p14:creationId xmlns:p14="http://schemas.microsoft.com/office/powerpoint/2010/main" val="1828253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63753-316B-462F-A9AD-F754F2DB2B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769341-CF89-4DF2-9015-342C323782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89EC7A-75AD-4478-8ED7-778AA4EAA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39F8C-002D-4AB9-A91D-416064468056}"/>
              </a:ext>
            </a:extLst>
          </p:cNvPr>
          <p:cNvSpPr>
            <a:spLocks noGrp="1"/>
          </p:cNvSpPr>
          <p:nvPr>
            <p:ph type="dt" sz="half" idx="10"/>
          </p:nvPr>
        </p:nvSpPr>
        <p:spPr/>
        <p:txBody>
          <a:bodyPr/>
          <a:lstStyle/>
          <a:p>
            <a:fld id="{BF8F3A80-6C9A-4ED8-959A-0FAFECD9B57D}" type="datetimeFigureOut">
              <a:rPr lang="en-US" smtClean="0"/>
              <a:t>9/10/2023</a:t>
            </a:fld>
            <a:endParaRPr lang="en-US"/>
          </a:p>
        </p:txBody>
      </p:sp>
      <p:sp>
        <p:nvSpPr>
          <p:cNvPr id="6" name="Footer Placeholder 5">
            <a:extLst>
              <a:ext uri="{FF2B5EF4-FFF2-40B4-BE49-F238E27FC236}">
                <a16:creationId xmlns:a16="http://schemas.microsoft.com/office/drawing/2014/main" id="{0B531A2F-5D5F-41D7-823C-3A0990295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1CDD49-7EDE-46FE-8E62-F960C3CB3C3C}"/>
              </a:ext>
            </a:extLst>
          </p:cNvPr>
          <p:cNvSpPr>
            <a:spLocks noGrp="1"/>
          </p:cNvSpPr>
          <p:nvPr>
            <p:ph type="sldNum" sz="quarter" idx="12"/>
          </p:nvPr>
        </p:nvSpPr>
        <p:spPr/>
        <p:txBody>
          <a:bodyPr/>
          <a:lstStyle/>
          <a:p>
            <a:fld id="{0593DC5F-A5C8-45F6-A595-9CF9F1856E6B}" type="slidenum">
              <a:rPr lang="en-US" smtClean="0"/>
              <a:t>‹#›</a:t>
            </a:fld>
            <a:endParaRPr lang="en-US"/>
          </a:p>
        </p:txBody>
      </p:sp>
    </p:spTree>
    <p:extLst>
      <p:ext uri="{BB962C8B-B14F-4D97-AF65-F5344CB8AC3E}">
        <p14:creationId xmlns:p14="http://schemas.microsoft.com/office/powerpoint/2010/main" val="1078408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59F5E4E5-0F32-A701-F4EB-07877FF199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2CE6850-7260-4D80-8CAE-0604A3B04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2BD524-90A1-48FF-A375-0F154921F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C7C63-19DD-4B6A-846F-EC1F8EBD6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F3A80-6C9A-4ED8-959A-0FAFECD9B57D}" type="datetimeFigureOut">
              <a:rPr lang="en-US" smtClean="0"/>
              <a:t>9/10/2023</a:t>
            </a:fld>
            <a:endParaRPr lang="en-US"/>
          </a:p>
        </p:txBody>
      </p:sp>
      <p:sp>
        <p:nvSpPr>
          <p:cNvPr id="5" name="Footer Placeholder 4">
            <a:extLst>
              <a:ext uri="{FF2B5EF4-FFF2-40B4-BE49-F238E27FC236}">
                <a16:creationId xmlns:a16="http://schemas.microsoft.com/office/drawing/2014/main" id="{5F614858-A093-45C9-83AB-98461CAB4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40DDC2-94F2-4D9F-BD03-FBA416C253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3DC5F-A5C8-45F6-A595-9CF9F1856E6B}" type="slidenum">
              <a:rPr lang="en-US" smtClean="0"/>
              <a:t>‹#›</a:t>
            </a:fld>
            <a:endParaRPr lang="en-US"/>
          </a:p>
        </p:txBody>
      </p:sp>
    </p:spTree>
    <p:extLst>
      <p:ext uri="{BB962C8B-B14F-4D97-AF65-F5344CB8AC3E}">
        <p14:creationId xmlns:p14="http://schemas.microsoft.com/office/powerpoint/2010/main" val="1248229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2.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2.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V 1 - PHẠM DUYÊN 1 - 9Slide.vn">
            <a:extLst>
              <a:ext uri="{FF2B5EF4-FFF2-40B4-BE49-F238E27FC236}">
                <a16:creationId xmlns:a16="http://schemas.microsoft.com/office/drawing/2014/main" id="{9FD71527-BD33-40A6-903E-CA77F1A2F53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777440" y="0"/>
            <a:ext cx="9711145" cy="6858000"/>
          </a:xfrm>
          <a:prstGeom prst="rect">
            <a:avLst/>
          </a:prstGeom>
          <a:ln>
            <a:noFill/>
          </a:ln>
        </p:spPr>
      </p:pic>
      <p:pic>
        <p:nvPicPr>
          <p:cNvPr id="3" name="TV 1 - PHẠM DUYÊN 2 - 9Slide.vn">
            <a:extLst>
              <a:ext uri="{FF2B5EF4-FFF2-40B4-BE49-F238E27FC236}">
                <a16:creationId xmlns:a16="http://schemas.microsoft.com/office/drawing/2014/main" id="{2BF6A922-11A1-4F14-8E1A-F2943658B6BE}"/>
              </a:ext>
            </a:extLst>
          </p:cNvPr>
          <p:cNvPicPr>
            <a:picLocks noChangeAspect="1"/>
          </p:cNvPicPr>
          <p:nvPr/>
        </p:nvPicPr>
        <p:blipFill rotWithShape="1">
          <a:blip r:embed="rId4">
            <a:extLst>
              <a:ext uri="{28A0092B-C50C-407E-A947-70E740481C1C}">
                <a14:useLocalDpi xmlns:a14="http://schemas.microsoft.com/office/drawing/2010/main" val="0"/>
              </a:ext>
            </a:extLst>
          </a:blip>
          <a:srcRect l="21357" t="25408" r="59513" b="54148"/>
          <a:stretch/>
        </p:blipFill>
        <p:spPr>
          <a:xfrm rot="19944981">
            <a:off x="-82583" y="98608"/>
            <a:ext cx="1859281" cy="1402080"/>
          </a:xfrm>
          <a:prstGeom prst="rect">
            <a:avLst/>
          </a:prstGeom>
        </p:spPr>
      </p:pic>
      <p:pic>
        <p:nvPicPr>
          <p:cNvPr id="4" name="TV 1 - PHẠM DUYÊN 3 - 9Slide.vn">
            <a:extLst>
              <a:ext uri="{FF2B5EF4-FFF2-40B4-BE49-F238E27FC236}">
                <a16:creationId xmlns:a16="http://schemas.microsoft.com/office/drawing/2014/main" id="{BD858B81-67DC-42C5-A1C9-77BDC2AD1E63}"/>
              </a:ext>
            </a:extLst>
          </p:cNvPr>
          <p:cNvPicPr>
            <a:picLocks noChangeAspect="1"/>
          </p:cNvPicPr>
          <p:nvPr/>
        </p:nvPicPr>
        <p:blipFill rotWithShape="1">
          <a:blip r:embed="rId4">
            <a:extLst>
              <a:ext uri="{28A0092B-C50C-407E-A947-70E740481C1C}">
                <a14:useLocalDpi xmlns:a14="http://schemas.microsoft.com/office/drawing/2010/main" val="0"/>
              </a:ext>
            </a:extLst>
          </a:blip>
          <a:srcRect l="54064" t="54538" r="21244" b="20664"/>
          <a:stretch/>
        </p:blipFill>
        <p:spPr>
          <a:xfrm>
            <a:off x="8434873" y="4618653"/>
            <a:ext cx="2341984" cy="1700734"/>
          </a:xfrm>
          <a:prstGeom prst="ellipse">
            <a:avLst/>
          </a:prstGeom>
        </p:spPr>
      </p:pic>
      <p:pic>
        <p:nvPicPr>
          <p:cNvPr id="5" name="TV 1 - PHẠM DUYÊN 4 - 9Slide.vn">
            <a:extLst>
              <a:ext uri="{FF2B5EF4-FFF2-40B4-BE49-F238E27FC236}">
                <a16:creationId xmlns:a16="http://schemas.microsoft.com/office/drawing/2014/main" id="{0DF001C7-36A4-4534-B407-2CF1E6217140}"/>
              </a:ext>
            </a:extLst>
          </p:cNvPr>
          <p:cNvPicPr>
            <a:picLocks noChangeAspect="1"/>
          </p:cNvPicPr>
          <p:nvPr/>
        </p:nvPicPr>
        <p:blipFill rotWithShape="1">
          <a:blip r:embed="rId4">
            <a:extLst>
              <a:ext uri="{28A0092B-C50C-407E-A947-70E740481C1C}">
                <a14:useLocalDpi xmlns:a14="http://schemas.microsoft.com/office/drawing/2010/main" val="0"/>
              </a:ext>
            </a:extLst>
          </a:blip>
          <a:srcRect l="26310" t="50973" r="50166" b="24507"/>
          <a:stretch/>
        </p:blipFill>
        <p:spPr>
          <a:xfrm rot="2598415">
            <a:off x="9978367" y="3077490"/>
            <a:ext cx="2286314" cy="1681645"/>
          </a:xfrm>
          <a:prstGeom prst="rect">
            <a:avLst/>
          </a:prstGeom>
        </p:spPr>
      </p:pic>
      <p:sp>
        <p:nvSpPr>
          <p:cNvPr id="6" name="TV 1 - PHẠM DUYÊN 5 - 9Slide.vn">
            <a:extLst>
              <a:ext uri="{FF2B5EF4-FFF2-40B4-BE49-F238E27FC236}">
                <a16:creationId xmlns:a16="http://schemas.microsoft.com/office/drawing/2014/main" id="{3E3447D9-6C63-4ED4-AC9D-E633822B6908}"/>
              </a:ext>
            </a:extLst>
          </p:cNvPr>
          <p:cNvSpPr txBox="1"/>
          <p:nvPr/>
        </p:nvSpPr>
        <p:spPr>
          <a:xfrm>
            <a:off x="2969283" y="2208317"/>
            <a:ext cx="5751339" cy="1200329"/>
          </a:xfrm>
          <a:prstGeom prst="rect">
            <a:avLst/>
          </a:prstGeom>
          <a:noFill/>
        </p:spPr>
        <p:txBody>
          <a:bodyPr wrap="square" rtlCol="0">
            <a:spAutoFit/>
          </a:bodyPr>
          <a:lstStyle/>
          <a:p>
            <a:pPr algn="ctr"/>
            <a:r>
              <a:rPr lang="en-US" altLang="zh-CN" sz="7200" dirty="0">
                <a:solidFill>
                  <a:schemeClr val="tx1">
                    <a:lumMod val="85000"/>
                    <a:lumOff val="15000"/>
                  </a:schemeClr>
                </a:solidFill>
                <a:effectLst>
                  <a:outerShdw blurRad="38100" dist="38100" dir="2700000" algn="tl">
                    <a:srgbClr val="000000">
                      <a:alpha val="43137"/>
                    </a:srgbClr>
                  </a:outerShdw>
                </a:effectLst>
                <a:latin typeface="Quicksand Medium" panose="00000600000000000000" pitchFamily="2" charset="0"/>
                <a:ea typeface="包图小白体" panose="02010601030101010101" pitchFamily="2" charset="-122"/>
              </a:rPr>
              <a:t>TIẾNG VIỆT 1</a:t>
            </a:r>
            <a:endParaRPr lang="zh-CN" altLang="en-US" sz="7200" dirty="0">
              <a:solidFill>
                <a:schemeClr val="tx1">
                  <a:lumMod val="85000"/>
                  <a:lumOff val="15000"/>
                </a:schemeClr>
              </a:solidFill>
              <a:effectLst>
                <a:outerShdw blurRad="38100" dist="38100" dir="2700000" algn="tl">
                  <a:srgbClr val="000000">
                    <a:alpha val="43137"/>
                  </a:srgbClr>
                </a:outerShdw>
              </a:effectLst>
              <a:latin typeface="Quicksand Medium" panose="00000600000000000000" pitchFamily="2" charset="0"/>
              <a:ea typeface="包图小白体" panose="02010601030101010101" pitchFamily="2" charset="-122"/>
            </a:endParaRPr>
          </a:p>
        </p:txBody>
      </p:sp>
      <p:sp>
        <p:nvSpPr>
          <p:cNvPr id="7" name="TV 1 - PHẠM DUYÊN 6 - 9Slide.vn">
            <a:extLst>
              <a:ext uri="{FF2B5EF4-FFF2-40B4-BE49-F238E27FC236}">
                <a16:creationId xmlns:a16="http://schemas.microsoft.com/office/drawing/2014/main" id="{15817A56-DBFC-4A6E-B18C-BCD9B08971ED}"/>
              </a:ext>
            </a:extLst>
          </p:cNvPr>
          <p:cNvSpPr>
            <a:spLocks noChangeAspect="1"/>
          </p:cNvSpPr>
          <p:nvPr/>
        </p:nvSpPr>
        <p:spPr bwMode="auto">
          <a:xfrm>
            <a:off x="7536916" y="5061767"/>
            <a:ext cx="609685" cy="505006"/>
          </a:xfrm>
          <a:custGeom>
            <a:avLst/>
            <a:gdLst>
              <a:gd name="connsiteX0" fmla="*/ 293651 w 596984"/>
              <a:gd name="connsiteY0" fmla="*/ 259200 h 494486"/>
              <a:gd name="connsiteX1" fmla="*/ 469761 w 596984"/>
              <a:gd name="connsiteY1" fmla="*/ 431866 h 494486"/>
              <a:gd name="connsiteX2" fmla="*/ 438872 w 596984"/>
              <a:gd name="connsiteY2" fmla="*/ 489882 h 494486"/>
              <a:gd name="connsiteX3" fmla="*/ 422276 w 596984"/>
              <a:gd name="connsiteY3" fmla="*/ 494486 h 494486"/>
              <a:gd name="connsiteX4" fmla="*/ 371564 w 596984"/>
              <a:gd name="connsiteY4" fmla="*/ 471464 h 494486"/>
              <a:gd name="connsiteX5" fmla="*/ 366492 w 596984"/>
              <a:gd name="connsiteY5" fmla="*/ 467780 h 494486"/>
              <a:gd name="connsiteX6" fmla="*/ 290885 w 596984"/>
              <a:gd name="connsiteY6" fmla="*/ 436010 h 494486"/>
              <a:gd name="connsiteX7" fmla="*/ 224037 w 596984"/>
              <a:gd name="connsiteY7" fmla="*/ 464097 h 494486"/>
              <a:gd name="connsiteX8" fmla="*/ 214817 w 596984"/>
              <a:gd name="connsiteY8" fmla="*/ 470083 h 494486"/>
              <a:gd name="connsiteX9" fmla="*/ 162722 w 596984"/>
              <a:gd name="connsiteY9" fmla="*/ 492644 h 494486"/>
              <a:gd name="connsiteX10" fmla="*/ 144281 w 596984"/>
              <a:gd name="connsiteY10" fmla="*/ 487119 h 494486"/>
              <a:gd name="connsiteX11" fmla="*/ 116159 w 596984"/>
              <a:gd name="connsiteY11" fmla="*/ 431866 h 494486"/>
              <a:gd name="connsiteX12" fmla="*/ 175169 w 596984"/>
              <a:gd name="connsiteY12" fmla="*/ 309849 h 494486"/>
              <a:gd name="connsiteX13" fmla="*/ 293651 w 596984"/>
              <a:gd name="connsiteY13" fmla="*/ 259200 h 494486"/>
              <a:gd name="connsiteX14" fmla="*/ 544462 w 596984"/>
              <a:gd name="connsiteY14" fmla="*/ 175391 h 494486"/>
              <a:gd name="connsiteX15" fmla="*/ 555986 w 596984"/>
              <a:gd name="connsiteY15" fmla="*/ 176772 h 494486"/>
              <a:gd name="connsiteX16" fmla="*/ 593327 w 596984"/>
              <a:gd name="connsiteY16" fmla="*/ 271166 h 494486"/>
              <a:gd name="connsiteX17" fmla="*/ 526483 w 596984"/>
              <a:gd name="connsiteY17" fmla="*/ 337011 h 494486"/>
              <a:gd name="connsiteX18" fmla="*/ 515419 w 596984"/>
              <a:gd name="connsiteY18" fmla="*/ 335630 h 494486"/>
              <a:gd name="connsiteX19" fmla="*/ 478078 w 596984"/>
              <a:gd name="connsiteY19" fmla="*/ 241697 h 494486"/>
              <a:gd name="connsiteX20" fmla="*/ 544462 w 596984"/>
              <a:gd name="connsiteY20" fmla="*/ 175391 h 494486"/>
              <a:gd name="connsiteX21" fmla="*/ 52061 w 596984"/>
              <a:gd name="connsiteY21" fmla="*/ 175391 h 494486"/>
              <a:gd name="connsiteX22" fmla="*/ 118906 w 596984"/>
              <a:gd name="connsiteY22" fmla="*/ 241697 h 494486"/>
              <a:gd name="connsiteX23" fmla="*/ 81565 w 596984"/>
              <a:gd name="connsiteY23" fmla="*/ 335630 h 494486"/>
              <a:gd name="connsiteX24" fmla="*/ 70501 w 596984"/>
              <a:gd name="connsiteY24" fmla="*/ 337011 h 494486"/>
              <a:gd name="connsiteX25" fmla="*/ 3657 w 596984"/>
              <a:gd name="connsiteY25" fmla="*/ 271166 h 494486"/>
              <a:gd name="connsiteX26" fmla="*/ 40998 w 596984"/>
              <a:gd name="connsiteY26" fmla="*/ 176772 h 494486"/>
              <a:gd name="connsiteX27" fmla="*/ 52061 w 596984"/>
              <a:gd name="connsiteY27" fmla="*/ 175391 h 494486"/>
              <a:gd name="connsiteX28" fmla="*/ 405693 w 596984"/>
              <a:gd name="connsiteY28" fmla="*/ 0 h 494486"/>
              <a:gd name="connsiteX29" fmla="*/ 413532 w 596984"/>
              <a:gd name="connsiteY29" fmla="*/ 921 h 494486"/>
              <a:gd name="connsiteX30" fmla="*/ 463336 w 596984"/>
              <a:gd name="connsiteY30" fmla="*/ 38677 h 494486"/>
              <a:gd name="connsiteX31" fmla="*/ 476248 w 596984"/>
              <a:gd name="connsiteY31" fmla="*/ 118334 h 494486"/>
              <a:gd name="connsiteX32" fmla="*/ 384019 w 596984"/>
              <a:gd name="connsiteY32" fmla="*/ 214567 h 494486"/>
              <a:gd name="connsiteX33" fmla="*/ 321303 w 596984"/>
              <a:gd name="connsiteY33" fmla="*/ 97154 h 494486"/>
              <a:gd name="connsiteX34" fmla="*/ 405693 w 596984"/>
              <a:gd name="connsiteY34" fmla="*/ 0 h 494486"/>
              <a:gd name="connsiteX35" fmla="*/ 190879 w 596984"/>
              <a:gd name="connsiteY35" fmla="*/ 0 h 494486"/>
              <a:gd name="connsiteX36" fmla="*/ 275700 w 596984"/>
              <a:gd name="connsiteY36" fmla="*/ 97134 h 494486"/>
              <a:gd name="connsiteX37" fmla="*/ 213006 w 596984"/>
              <a:gd name="connsiteY37" fmla="*/ 214524 h 494486"/>
              <a:gd name="connsiteX38" fmla="*/ 205169 w 596984"/>
              <a:gd name="connsiteY38" fmla="*/ 215445 h 494486"/>
              <a:gd name="connsiteX39" fmla="*/ 120809 w 596984"/>
              <a:gd name="connsiteY39" fmla="*/ 118311 h 494486"/>
              <a:gd name="connsiteX40" fmla="*/ 133716 w 596984"/>
              <a:gd name="connsiteY40" fmla="*/ 38670 h 494486"/>
              <a:gd name="connsiteX41" fmla="*/ 183042 w 596984"/>
              <a:gd name="connsiteY41" fmla="*/ 921 h 494486"/>
              <a:gd name="connsiteX42" fmla="*/ 190879 w 596984"/>
              <a:gd name="connsiteY42" fmla="*/ 0 h 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p:spPr>
        <p:txBody>
          <a:bodyPr/>
          <a:lstStyle/>
          <a:p>
            <a:endParaRPr lang="en-US"/>
          </a:p>
        </p:txBody>
      </p:sp>
      <p:sp>
        <p:nvSpPr>
          <p:cNvPr id="11" name="TextBox 10">
            <a:extLst>
              <a:ext uri="{FF2B5EF4-FFF2-40B4-BE49-F238E27FC236}">
                <a16:creationId xmlns:a16="http://schemas.microsoft.com/office/drawing/2014/main" id="{1034E786-14CF-E22C-E18E-55C207216277}"/>
              </a:ext>
            </a:extLst>
          </p:cNvPr>
          <p:cNvSpPr txBox="1"/>
          <p:nvPr/>
        </p:nvSpPr>
        <p:spPr>
          <a:xfrm>
            <a:off x="2563718" y="1303173"/>
            <a:ext cx="7042147" cy="570734"/>
          </a:xfrm>
          <a:prstGeom prst="rect">
            <a:avLst/>
          </a:prstGeom>
          <a:noFill/>
        </p:spPr>
        <p:txBody>
          <a:bodyPr wrap="square" rtlCol="0">
            <a:spAutoFit/>
          </a:bodyPr>
          <a:lstStyle/>
          <a:p>
            <a:pPr algn="ctr" defTabSz="330576">
              <a:lnSpc>
                <a:spcPct val="150000"/>
              </a:lnSpc>
            </a:pPr>
            <a:r>
              <a:rPr lang="en-US" sz="2400" b="1" kern="0"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endParaRPr lang="vi-VN" sz="2400" b="1" kern="0"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5"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B0E63706-7E90-4965-B8FD-8AA448BD5993}"/>
              </a:ext>
            </a:extLst>
          </p:cNvPr>
          <p:cNvSpPr txBox="1"/>
          <p:nvPr/>
        </p:nvSpPr>
        <p:spPr>
          <a:xfrm>
            <a:off x="3489505" y="3861438"/>
            <a:ext cx="2675732" cy="1200329"/>
          </a:xfrm>
          <a:prstGeom prst="rect">
            <a:avLst/>
          </a:prstGeom>
          <a:noFill/>
        </p:spPr>
        <p:txBody>
          <a:bodyPr wrap="none" rtlCol="0">
            <a:spAutoFit/>
          </a:bodyPr>
          <a:lstStyle/>
          <a:p>
            <a:r>
              <a:rPr lang="en-US" altLang="zh-CN" sz="7200" spc="-300" dirty="0" err="1">
                <a:solidFill>
                  <a:srgbClr val="4472C4"/>
                </a:solidFill>
                <a:latin typeface="Arial Rounded MT Bold" panose="020F0704030504030204" pitchFamily="34" charset="0"/>
                <a:cs typeface="+mn-ea"/>
                <a:sym typeface="+mn-lt"/>
              </a:rPr>
              <a:t>Bài</a:t>
            </a:r>
            <a:r>
              <a:rPr lang="en-US" altLang="zh-CN" sz="7200" spc="-300" dirty="0">
                <a:solidFill>
                  <a:srgbClr val="4472C4"/>
                </a:solidFill>
                <a:latin typeface="Arial Rounded MT Bold" panose="020F0704030504030204" pitchFamily="34" charset="0"/>
                <a:cs typeface="+mn-ea"/>
                <a:sym typeface="+mn-lt"/>
              </a:rPr>
              <a:t> 2 :</a:t>
            </a:r>
            <a:endParaRPr lang="zh-CN" altLang="en-US" sz="7200" spc="-300" dirty="0">
              <a:solidFill>
                <a:srgbClr val="4472C4"/>
              </a:solidFill>
              <a:latin typeface="Arial Rounded MT Bold" panose="020F0704030504030204" pitchFamily="34" charset="0"/>
              <a:cs typeface="+mn-ea"/>
              <a:sym typeface="+mn-lt"/>
            </a:endParaRPr>
          </a:p>
        </p:txBody>
      </p:sp>
      <p:sp>
        <p:nvSpPr>
          <p:cNvPr id="13" name="5"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F414EBC2-2C01-4F83-A12B-6B31E3B4F287}"/>
              </a:ext>
            </a:extLst>
          </p:cNvPr>
          <p:cNvSpPr txBox="1"/>
          <p:nvPr/>
        </p:nvSpPr>
        <p:spPr>
          <a:xfrm>
            <a:off x="6081203" y="3398967"/>
            <a:ext cx="3395481" cy="1862048"/>
          </a:xfrm>
          <a:prstGeom prst="rect">
            <a:avLst/>
          </a:prstGeom>
          <a:noFill/>
        </p:spPr>
        <p:txBody>
          <a:bodyPr wrap="none" rtlCol="0">
            <a:spAutoFit/>
          </a:bodyPr>
          <a:lstStyle/>
          <a:p>
            <a:r>
              <a:rPr lang="en-US" altLang="zh-CN" sz="11500" dirty="0">
                <a:ln w="0"/>
                <a:solidFill>
                  <a:srgbClr val="E83E63"/>
                </a:solidFill>
                <a:effectLst>
                  <a:outerShdw blurRad="38100" dist="25400" dir="5400000" algn="ctr" rotWithShape="0">
                    <a:srgbClr val="6E747A">
                      <a:alpha val="43000"/>
                    </a:srgbClr>
                  </a:outerShdw>
                </a:effectLst>
                <a:latin typeface="Arial Rounded MT Bold" panose="020F0704030504030204" pitchFamily="34" charset="0"/>
                <a:cs typeface="+mn-ea"/>
                <a:sym typeface="+mn-lt"/>
              </a:rPr>
              <a:t>B </a:t>
            </a:r>
            <a:r>
              <a:rPr lang="en-US" altLang="zh-CN" sz="11500" dirty="0" err="1">
                <a:ln w="0"/>
                <a:solidFill>
                  <a:srgbClr val="E83E63"/>
                </a:solidFill>
                <a:effectLst>
                  <a:outerShdw blurRad="38100" dist="25400" dir="5400000" algn="ctr" rotWithShape="0">
                    <a:srgbClr val="6E747A">
                      <a:alpha val="43000"/>
                    </a:srgbClr>
                  </a:outerShdw>
                </a:effectLst>
                <a:latin typeface="Arial Rounded MT Bold" panose="020F0704030504030204" pitchFamily="34" charset="0"/>
                <a:cs typeface="+mn-ea"/>
                <a:sym typeface="+mn-lt"/>
              </a:rPr>
              <a:t>b</a:t>
            </a:r>
            <a:r>
              <a:rPr lang="en-US" altLang="zh-CN" sz="11500" dirty="0">
                <a:ln w="0"/>
                <a:solidFill>
                  <a:srgbClr val="E83E63"/>
                </a:solidFill>
                <a:effectLst>
                  <a:outerShdw blurRad="38100" dist="25400" dir="5400000" algn="ctr" rotWithShape="0">
                    <a:srgbClr val="6E747A">
                      <a:alpha val="43000"/>
                    </a:srgbClr>
                  </a:outerShdw>
                </a:effectLst>
                <a:latin typeface="Arial Rounded MT Bold" panose="020F0704030504030204" pitchFamily="34" charset="0"/>
                <a:cs typeface="+mn-ea"/>
                <a:sym typeface="+mn-lt"/>
              </a:rPr>
              <a:t> `</a:t>
            </a:r>
            <a:endParaRPr lang="zh-CN" altLang="en-US" sz="11500" dirty="0">
              <a:ln w="0"/>
              <a:solidFill>
                <a:srgbClr val="E83E63"/>
              </a:solidFill>
              <a:effectLst>
                <a:outerShdw blurRad="38100" dist="25400" dir="5400000" algn="ctr" rotWithShape="0">
                  <a:srgbClr val="6E747A">
                    <a:alpha val="43000"/>
                  </a:srgbClr>
                </a:outerShdw>
              </a:effectLst>
              <a:latin typeface="Arial Rounded MT Bold" panose="020F0704030504030204" pitchFamily="34" charset="0"/>
              <a:cs typeface="+mn-ea"/>
              <a:sym typeface="+mn-lt"/>
            </a:endParaRPr>
          </a:p>
        </p:txBody>
      </p:sp>
    </p:spTree>
    <p:extLst>
      <p:ext uri="{BB962C8B-B14F-4D97-AF65-F5344CB8AC3E}">
        <p14:creationId xmlns:p14="http://schemas.microsoft.com/office/powerpoint/2010/main" val="391560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1" presetClass="entr" presetSubtype="0" fill="hold" nodeType="withEffect">
                                  <p:stCondLst>
                                    <p:cond delay="20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par>
                                <p:cTn id="14" presetID="3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2" presetClass="entr" presetSubtype="2" fill="hold" nodeType="withEffect">
                                  <p:stCondLst>
                                    <p:cond delay="4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8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8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900" fill="hold"/>
                                        <p:tgtEl>
                                          <p:spTgt spid="11"/>
                                        </p:tgtEl>
                                        <p:attrNameLst>
                                          <p:attrName>ppt_x</p:attrName>
                                        </p:attrNameLst>
                                      </p:cBhvr>
                                      <p:tavLst>
                                        <p:tav tm="0">
                                          <p:val>
                                            <p:strVal val="#ppt_x"/>
                                          </p:val>
                                        </p:tav>
                                        <p:tav tm="100000">
                                          <p:val>
                                            <p:strVal val="#ppt_x"/>
                                          </p:val>
                                        </p:tav>
                                      </p:tavLst>
                                    </p:anim>
                                    <p:anim calcmode="lin" valueType="num">
                                      <p:cBhvr additive="base">
                                        <p:cTn id="33" dur="900" fill="hold"/>
                                        <p:tgtEl>
                                          <p:spTgt spid="11"/>
                                        </p:tgtEl>
                                        <p:attrNameLst>
                                          <p:attrName>ppt_y</p:attrName>
                                        </p:attrNameLst>
                                      </p:cBhvr>
                                      <p:tavLst>
                                        <p:tav tm="0">
                                          <p:val>
                                            <p:strVal val="1+#ppt_h/2"/>
                                          </p:val>
                                        </p:tav>
                                        <p:tav tm="100000">
                                          <p:val>
                                            <p:strVal val="#ppt_y"/>
                                          </p:val>
                                        </p:tav>
                                      </p:tavLst>
                                    </p:anim>
                                  </p:childTnLst>
                                </p:cTn>
                              </p:par>
                              <p:par>
                                <p:cTn id="34" presetID="23" presetClass="entr" presetSubtype="3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60" fill="hold"/>
                                        <p:tgtEl>
                                          <p:spTgt spid="12"/>
                                        </p:tgtEl>
                                        <p:attrNameLst>
                                          <p:attrName>ppt_w</p:attrName>
                                        </p:attrNameLst>
                                      </p:cBhvr>
                                      <p:tavLst>
                                        <p:tav tm="0">
                                          <p:val>
                                            <p:strVal val="4*#ppt_w"/>
                                          </p:val>
                                        </p:tav>
                                        <p:tav tm="100000">
                                          <p:val>
                                            <p:strVal val="#ppt_w"/>
                                          </p:val>
                                        </p:tav>
                                      </p:tavLst>
                                    </p:anim>
                                    <p:anim calcmode="lin" valueType="num">
                                      <p:cBhvr>
                                        <p:cTn id="37" dur="160" fill="hold"/>
                                        <p:tgtEl>
                                          <p:spTgt spid="12"/>
                                        </p:tgtEl>
                                        <p:attrNameLst>
                                          <p:attrName>ppt_h</p:attrName>
                                        </p:attrNameLst>
                                      </p:cBhvr>
                                      <p:tavLst>
                                        <p:tav tm="0">
                                          <p:val>
                                            <p:strVal val="4*#ppt_h"/>
                                          </p:val>
                                        </p:tav>
                                        <p:tav tm="100000">
                                          <p:val>
                                            <p:strVal val="#ppt_h"/>
                                          </p:val>
                                        </p:tav>
                                      </p:tavLst>
                                    </p:anim>
                                  </p:childTnLst>
                                </p:cTn>
                              </p:par>
                              <p:par>
                                <p:cTn id="38" presetID="6" presetClass="emph" presetSubtype="0" fill="hold" grpId="1" nodeType="withEffect">
                                  <p:stCondLst>
                                    <p:cond delay="160"/>
                                  </p:stCondLst>
                                  <p:childTnLst>
                                    <p:animScale>
                                      <p:cBhvr>
                                        <p:cTn id="39" dur="240" fill="hold"/>
                                        <p:tgtEl>
                                          <p:spTgt spid="12"/>
                                        </p:tgtEl>
                                      </p:cBhvr>
                                      <p:by x="80000" y="80000"/>
                                    </p:animScale>
                                  </p:childTnLst>
                                </p:cTn>
                              </p:par>
                            </p:childTnLst>
                          </p:cTn>
                        </p:par>
                        <p:par>
                          <p:cTn id="40" fill="hold">
                            <p:stCondLst>
                              <p:cond delay="2700"/>
                            </p:stCondLst>
                            <p:childTnLst>
                              <p:par>
                                <p:cTn id="41" presetID="23" presetClass="entr" presetSubtype="32"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4*#ppt_w"/>
                                          </p:val>
                                        </p:tav>
                                        <p:tav tm="100000">
                                          <p:val>
                                            <p:strVal val="#ppt_w"/>
                                          </p:val>
                                        </p:tav>
                                      </p:tavLst>
                                    </p:anim>
                                    <p:anim calcmode="lin" valueType="num">
                                      <p:cBhvr>
                                        <p:cTn id="44" dur="1000" fill="hold"/>
                                        <p:tgtEl>
                                          <p:spTgt spid="13"/>
                                        </p:tgtEl>
                                        <p:attrNameLst>
                                          <p:attrName>ppt_h</p:attrName>
                                        </p:attrNameLst>
                                      </p:cBhvr>
                                      <p:tavLst>
                                        <p:tav tm="0">
                                          <p:val>
                                            <p:strVal val="4*#ppt_h"/>
                                          </p:val>
                                        </p:tav>
                                        <p:tav tm="100000">
                                          <p:val>
                                            <p:strVal val="#ppt_h"/>
                                          </p:val>
                                        </p:tav>
                                      </p:tavLst>
                                    </p:anim>
                                  </p:childTnLst>
                                </p:cTn>
                              </p:par>
                            </p:childTnLst>
                          </p:cTn>
                        </p:par>
                        <p:par>
                          <p:cTn id="45" fill="hold">
                            <p:stCondLst>
                              <p:cond delay="3700"/>
                            </p:stCondLst>
                            <p:childTnLst>
                              <p:par>
                                <p:cTn id="46" presetID="6" presetClass="emph" presetSubtype="0" fill="hold" grpId="1" nodeType="afterEffect">
                                  <p:stCondLst>
                                    <p:cond delay="0"/>
                                  </p:stCondLst>
                                  <p:childTnLst>
                                    <p:animScale>
                                      <p:cBhvr>
                                        <p:cTn id="47" dur="1000" fill="hold"/>
                                        <p:tgtEl>
                                          <p:spTgt spid="1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B6531A-12C7-4A3E-ADD4-E9246455A703}"/>
              </a:ext>
            </a:extLst>
          </p:cNvPr>
          <p:cNvSpPr/>
          <p:nvPr/>
        </p:nvSpPr>
        <p:spPr>
          <a:xfrm>
            <a:off x="1841073" y="5778846"/>
            <a:ext cx="8206569" cy="796763"/>
          </a:xfrm>
          <a:prstGeom prst="roundRect">
            <a:avLst/>
          </a:prstGeom>
          <a:solidFill>
            <a:srgbClr val="FFC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9" name="Rectangle 8">
            <a:extLst>
              <a:ext uri="{FF2B5EF4-FFF2-40B4-BE49-F238E27FC236}">
                <a16:creationId xmlns:a16="http://schemas.microsoft.com/office/drawing/2014/main" id="{6CDFE4B0-E0B6-4E29-AFB3-434CAAF0FFAF}"/>
              </a:ext>
            </a:extLst>
          </p:cNvPr>
          <p:cNvSpPr/>
          <p:nvPr/>
        </p:nvSpPr>
        <p:spPr>
          <a:xfrm>
            <a:off x="2996767" y="5753778"/>
            <a:ext cx="5950668" cy="830997"/>
          </a:xfrm>
          <a:prstGeom prst="rect">
            <a:avLst/>
          </a:prstGeom>
        </p:spPr>
        <p:txBody>
          <a:bodyPr wrap="none">
            <a:spAutoFit/>
          </a:bodyPr>
          <a:lstStyle/>
          <a:p>
            <a:r>
              <a:rPr lang="en-US" sz="4800" dirty="0" err="1">
                <a:latin typeface="HP-211" panose="020B0803050302020204" pitchFamily="34" charset="0"/>
              </a:rPr>
              <a:t>Bà</a:t>
            </a:r>
            <a:r>
              <a:rPr lang="en-US" sz="4800" dirty="0">
                <a:latin typeface="HP-211" panose="020B0803050302020204" pitchFamily="34" charset="0"/>
              </a:rPr>
              <a:t> </a:t>
            </a:r>
            <a:r>
              <a:rPr lang="en-US" sz="4800" dirty="0" err="1">
                <a:latin typeface="HP-211" panose="020B0803050302020204" pitchFamily="34" charset="0"/>
              </a:rPr>
              <a:t>cho</a:t>
            </a:r>
            <a:r>
              <a:rPr lang="en-US" sz="4800" dirty="0">
                <a:latin typeface="HP-211" panose="020B0803050302020204" pitchFamily="34" charset="0"/>
              </a:rPr>
              <a:t> </a:t>
            </a:r>
            <a:r>
              <a:rPr lang="en-US" sz="4800" dirty="0" err="1">
                <a:latin typeface="HP-211" panose="020B0803050302020204" pitchFamily="34" charset="0"/>
              </a:rPr>
              <a:t>bé</a:t>
            </a:r>
            <a:r>
              <a:rPr lang="en-US" sz="4800" dirty="0">
                <a:latin typeface="HP-211" panose="020B0803050302020204" pitchFamily="34" charset="0"/>
              </a:rPr>
              <a:t> </a:t>
            </a:r>
            <a:r>
              <a:rPr lang="en-US" sz="4800" dirty="0" err="1">
                <a:latin typeface="HP-211" panose="020B0803050302020204" pitchFamily="34" charset="0"/>
              </a:rPr>
              <a:t>búp</a:t>
            </a:r>
            <a:r>
              <a:rPr lang="en-US" sz="4800" dirty="0">
                <a:latin typeface="HP-211" panose="020B0803050302020204" pitchFamily="34" charset="0"/>
              </a:rPr>
              <a:t> </a:t>
            </a:r>
            <a:r>
              <a:rPr lang="en-US" sz="4800" dirty="0" err="1">
                <a:latin typeface="HP-211" panose="020B0803050302020204" pitchFamily="34" charset="0"/>
              </a:rPr>
              <a:t>bê</a:t>
            </a:r>
            <a:r>
              <a:rPr lang="en-US" sz="4800" dirty="0">
                <a:latin typeface="HP-211" panose="020B0803050302020204" pitchFamily="34" charset="0"/>
              </a:rPr>
              <a:t>.</a:t>
            </a:r>
          </a:p>
        </p:txBody>
      </p:sp>
      <p:sp>
        <p:nvSpPr>
          <p:cNvPr id="10" name="Rectangle 9">
            <a:extLst>
              <a:ext uri="{FF2B5EF4-FFF2-40B4-BE49-F238E27FC236}">
                <a16:creationId xmlns:a16="http://schemas.microsoft.com/office/drawing/2014/main" id="{96FBCB37-0421-42FB-A51D-C1CFE1FAFA12}"/>
              </a:ext>
            </a:extLst>
          </p:cNvPr>
          <p:cNvSpPr/>
          <p:nvPr/>
        </p:nvSpPr>
        <p:spPr>
          <a:xfrm>
            <a:off x="2997885" y="5783223"/>
            <a:ext cx="542136" cy="830997"/>
          </a:xfrm>
          <a:prstGeom prst="rect">
            <a:avLst/>
          </a:prstGeom>
        </p:spPr>
        <p:txBody>
          <a:bodyPr wrap="none">
            <a:spAutoFit/>
          </a:bodyPr>
          <a:lstStyle/>
          <a:p>
            <a:r>
              <a:rPr lang="en-US" sz="4800" dirty="0">
                <a:solidFill>
                  <a:srgbClr val="FF0000"/>
                </a:solidFill>
                <a:latin typeface="HP-211" panose="020B0803050302020204" pitchFamily="34" charset="0"/>
              </a:rPr>
              <a:t>B</a:t>
            </a:r>
            <a:endParaRPr lang="en-US" sz="4800" dirty="0">
              <a:solidFill>
                <a:srgbClr val="FF0000"/>
              </a:solidFill>
            </a:endParaRPr>
          </a:p>
        </p:txBody>
      </p:sp>
      <p:sp>
        <p:nvSpPr>
          <p:cNvPr id="14" name="Rectangle 13">
            <a:extLst>
              <a:ext uri="{FF2B5EF4-FFF2-40B4-BE49-F238E27FC236}">
                <a16:creationId xmlns:a16="http://schemas.microsoft.com/office/drawing/2014/main" id="{2AA23434-7E87-4CAC-B7CD-D6D6FEFB1FFA}"/>
              </a:ext>
            </a:extLst>
          </p:cNvPr>
          <p:cNvSpPr/>
          <p:nvPr/>
        </p:nvSpPr>
        <p:spPr>
          <a:xfrm>
            <a:off x="5305882" y="5782307"/>
            <a:ext cx="606256" cy="830997"/>
          </a:xfrm>
          <a:prstGeom prst="rect">
            <a:avLst/>
          </a:prstGeom>
        </p:spPr>
        <p:txBody>
          <a:bodyPr wrap="none">
            <a:spAutoFit/>
          </a:bodyPr>
          <a:lstStyle/>
          <a:p>
            <a:r>
              <a:rPr lang="en-US" sz="4800" dirty="0">
                <a:solidFill>
                  <a:srgbClr val="FF0000"/>
                </a:solidFill>
                <a:latin typeface="HP-211" panose="020B0803050302020204" pitchFamily="34" charset="0"/>
              </a:rPr>
              <a:t>b</a:t>
            </a:r>
            <a:endParaRPr lang="en-US" sz="4800" dirty="0">
              <a:solidFill>
                <a:srgbClr val="FF0000"/>
              </a:solidFill>
            </a:endParaRPr>
          </a:p>
        </p:txBody>
      </p:sp>
      <p:sp>
        <p:nvSpPr>
          <p:cNvPr id="16" name="Rectangle 15">
            <a:extLst>
              <a:ext uri="{FF2B5EF4-FFF2-40B4-BE49-F238E27FC236}">
                <a16:creationId xmlns:a16="http://schemas.microsoft.com/office/drawing/2014/main" id="{3799DE00-50B9-48AD-98D0-3903FAEA96AD}"/>
              </a:ext>
            </a:extLst>
          </p:cNvPr>
          <p:cNvSpPr/>
          <p:nvPr/>
        </p:nvSpPr>
        <p:spPr>
          <a:xfrm>
            <a:off x="6302043" y="5782306"/>
            <a:ext cx="606256" cy="830997"/>
          </a:xfrm>
          <a:prstGeom prst="rect">
            <a:avLst/>
          </a:prstGeom>
        </p:spPr>
        <p:txBody>
          <a:bodyPr wrap="none">
            <a:spAutoFit/>
          </a:bodyPr>
          <a:lstStyle/>
          <a:p>
            <a:r>
              <a:rPr lang="en-US" sz="4800" dirty="0">
                <a:solidFill>
                  <a:srgbClr val="FF0000"/>
                </a:solidFill>
                <a:latin typeface="HP-211" panose="020B0803050302020204" pitchFamily="34" charset="0"/>
              </a:rPr>
              <a:t>b</a:t>
            </a:r>
            <a:endParaRPr lang="en-US" sz="4800" dirty="0">
              <a:solidFill>
                <a:srgbClr val="FF0000"/>
              </a:solidFill>
            </a:endParaRPr>
          </a:p>
        </p:txBody>
      </p:sp>
      <p:sp>
        <p:nvSpPr>
          <p:cNvPr id="17" name="Rectangle 16">
            <a:extLst>
              <a:ext uri="{FF2B5EF4-FFF2-40B4-BE49-F238E27FC236}">
                <a16:creationId xmlns:a16="http://schemas.microsoft.com/office/drawing/2014/main" id="{CD576193-2B3B-4B6B-9DB5-52B3F53E92FD}"/>
              </a:ext>
            </a:extLst>
          </p:cNvPr>
          <p:cNvSpPr/>
          <p:nvPr/>
        </p:nvSpPr>
        <p:spPr>
          <a:xfrm>
            <a:off x="7709991" y="5783734"/>
            <a:ext cx="606256" cy="830997"/>
          </a:xfrm>
          <a:prstGeom prst="rect">
            <a:avLst/>
          </a:prstGeom>
        </p:spPr>
        <p:txBody>
          <a:bodyPr wrap="none">
            <a:spAutoFit/>
          </a:bodyPr>
          <a:lstStyle/>
          <a:p>
            <a:r>
              <a:rPr lang="en-US" sz="4800" dirty="0">
                <a:solidFill>
                  <a:srgbClr val="FF0000"/>
                </a:solidFill>
                <a:latin typeface="HP-211" panose="020B0803050302020204" pitchFamily="34" charset="0"/>
              </a:rPr>
              <a:t>b</a:t>
            </a:r>
            <a:endParaRPr lang="en-US" sz="4800" dirty="0">
              <a:solidFill>
                <a:srgbClr val="FF0000"/>
              </a:solidFill>
            </a:endParaRPr>
          </a:p>
        </p:txBody>
      </p:sp>
      <p:pic>
        <p:nvPicPr>
          <p:cNvPr id="15" name="Picture 14">
            <a:extLst>
              <a:ext uri="{FF2B5EF4-FFF2-40B4-BE49-F238E27FC236}">
                <a16:creationId xmlns:a16="http://schemas.microsoft.com/office/drawing/2014/main" id="{DA4366DF-E5E3-48F7-975C-AA23A425010C}"/>
              </a:ext>
            </a:extLst>
          </p:cNvPr>
          <p:cNvPicPr>
            <a:picLocks noChangeAspect="1"/>
          </p:cNvPicPr>
          <p:nvPr/>
        </p:nvPicPr>
        <p:blipFill>
          <a:blip r:embed="rId2"/>
          <a:stretch>
            <a:fillRect/>
          </a:stretch>
        </p:blipFill>
        <p:spPr>
          <a:xfrm>
            <a:off x="1419194" y="1151430"/>
            <a:ext cx="9215356" cy="4459043"/>
          </a:xfrm>
          <a:prstGeom prst="rect">
            <a:avLst/>
          </a:prstGeom>
        </p:spPr>
      </p:pic>
      <p:pic>
        <p:nvPicPr>
          <p:cNvPr id="19" name="Picture 18">
            <a:extLst>
              <a:ext uri="{FF2B5EF4-FFF2-40B4-BE49-F238E27FC236}">
                <a16:creationId xmlns:a16="http://schemas.microsoft.com/office/drawing/2014/main" id="{BD72BE42-18C9-46F5-A8E2-A2EB6E6FB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602" y="1937332"/>
            <a:ext cx="9285753" cy="3606862"/>
          </a:xfrm>
          <a:prstGeom prst="rect">
            <a:avLst/>
          </a:prstGeom>
        </p:spPr>
      </p:pic>
      <p:pic>
        <p:nvPicPr>
          <p:cNvPr id="11" name="Picture 10">
            <a:extLst>
              <a:ext uri="{FF2B5EF4-FFF2-40B4-BE49-F238E27FC236}">
                <a16:creationId xmlns:a16="http://schemas.microsoft.com/office/drawing/2014/main" id="{2A566219-2FDD-4AF2-B795-0A7914E32C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920"/>
            <a:ext cx="2853026" cy="986600"/>
          </a:xfrm>
          <a:prstGeom prst="rect">
            <a:avLst/>
          </a:prstGeom>
        </p:spPr>
      </p:pic>
    </p:spTree>
    <p:extLst>
      <p:ext uri="{BB962C8B-B14F-4D97-AF65-F5344CB8AC3E}">
        <p14:creationId xmlns:p14="http://schemas.microsoft.com/office/powerpoint/2010/main" val="4147935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9" presetClass="emph" presetSubtype="0" nodeType="withEffect">
                                  <p:stCondLst>
                                    <p:cond delay="0"/>
                                  </p:stCondLst>
                                  <p:childTnLst>
                                    <p:set>
                                      <p:cBhvr rctx="PPT">
                                        <p:cTn id="24" dur="1000"/>
                                        <p:tgtEl>
                                          <p:spTgt spid="15"/>
                                        </p:tgtEl>
                                        <p:attrNameLst>
                                          <p:attrName>style.opacity</p:attrName>
                                        </p:attrNameLst>
                                      </p:cBhvr>
                                      <p:to>
                                        <p:strVal val="0.5"/>
                                      </p:to>
                                    </p:set>
                                    <p:animEffect filter="image" prLst="opacity: 0.5">
                                      <p:cBhvr rctx="IE">
                                        <p:cTn id="25" dur="1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par>
                          <p:cTn id="46" fill="hold">
                            <p:stCondLst>
                              <p:cond delay="1000"/>
                            </p:stCondLst>
                            <p:childTnLst>
                              <p:par>
                                <p:cTn id="47" presetID="16" presetClass="entr" presetSubtype="21"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par>
                          <p:cTn id="50" fill="hold">
                            <p:stCondLst>
                              <p:cond delay="1500"/>
                            </p:stCondLst>
                            <p:childTnLst>
                              <p:par>
                                <p:cTn id="51" presetID="16" presetClass="entr" presetSubtype="21"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0" grpId="0"/>
      <p:bldP spid="14"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HẠM DUYÊN  3"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8C6A7A2E-8FC7-4BBB-A91A-98D7E77A736E}"/>
              </a:ext>
            </a:extLst>
          </p:cNvPr>
          <p:cNvSpPr/>
          <p:nvPr/>
        </p:nvSpPr>
        <p:spPr>
          <a:xfrm>
            <a:off x="0" y="0"/>
            <a:ext cx="17542412"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AC95509E-A2EF-4C27-B8C0-7CCB0C1F92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13908" y="1874094"/>
            <a:ext cx="5257298" cy="2824272"/>
          </a:xfrm>
          <a:prstGeom prst="rect">
            <a:avLst/>
          </a:prstGeom>
        </p:spPr>
      </p:pic>
    </p:spTree>
    <p:extLst>
      <p:ext uri="{BB962C8B-B14F-4D97-AF65-F5344CB8AC3E}">
        <p14:creationId xmlns:p14="http://schemas.microsoft.com/office/powerpoint/2010/main" val="611873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grpId="0" nodeType="withEffect">
                                  <p:stCondLst>
                                    <p:cond delay="0"/>
                                  </p:stCondLst>
                                  <p:childTnLst>
                                    <p:animMotion origin="layout" path="M -1.04167E-6 0 L -0.40364 0 " pathEditMode="relative" rAng="0" ptsTypes="AA">
                                      <p:cBhvr>
                                        <p:cTn id="6" dur="1620" fill="hold"/>
                                        <p:tgtEl>
                                          <p:spTgt spid="4"/>
                                        </p:tgtEl>
                                        <p:attrNameLst>
                                          <p:attrName>ppt_x</p:attrName>
                                          <p:attrName>ppt_y</p:attrName>
                                        </p:attrNameLst>
                                      </p:cBhvr>
                                      <p:rCtr x="-20182"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E14CD0F-EFE6-42E2-BB32-8C90329C95E6}"/>
              </a:ext>
            </a:extLst>
          </p:cNvPr>
          <p:cNvSpPr/>
          <p:nvPr/>
        </p:nvSpPr>
        <p:spPr>
          <a:xfrm>
            <a:off x="3045929" y="1604062"/>
            <a:ext cx="5538673" cy="3688700"/>
          </a:xfrm>
          <a:prstGeom prst="roundRect">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21" name="Rectangle 20">
            <a:extLst>
              <a:ext uri="{FF2B5EF4-FFF2-40B4-BE49-F238E27FC236}">
                <a16:creationId xmlns:a16="http://schemas.microsoft.com/office/drawing/2014/main" id="{3C7BC924-03AA-458D-B23A-0D7E43526A2C}"/>
              </a:ext>
            </a:extLst>
          </p:cNvPr>
          <p:cNvSpPr/>
          <p:nvPr/>
        </p:nvSpPr>
        <p:spPr>
          <a:xfrm>
            <a:off x="4587252" y="1211561"/>
            <a:ext cx="2816797" cy="4708981"/>
          </a:xfrm>
          <a:prstGeom prst="rect">
            <a:avLst/>
          </a:prstGeom>
        </p:spPr>
        <p:txBody>
          <a:bodyPr wrap="none">
            <a:spAutoFit/>
          </a:bodyPr>
          <a:lstStyle/>
          <a:p>
            <a:r>
              <a:rPr lang="en-US" sz="30000" dirty="0">
                <a:solidFill>
                  <a:srgbClr val="FF0000"/>
                </a:solidFill>
                <a:latin typeface="HP-211" panose="020B0803050302020204" pitchFamily="34" charset="0"/>
              </a:rPr>
              <a:t>b</a:t>
            </a:r>
            <a:endParaRPr lang="en-US" sz="30000" dirty="0">
              <a:solidFill>
                <a:srgbClr val="FF0000"/>
              </a:solidFill>
            </a:endParaRPr>
          </a:p>
        </p:txBody>
      </p:sp>
      <p:pic>
        <p:nvPicPr>
          <p:cNvPr id="5" name="Picture 4">
            <a:extLst>
              <a:ext uri="{FF2B5EF4-FFF2-40B4-BE49-F238E27FC236}">
                <a16:creationId xmlns:a16="http://schemas.microsoft.com/office/drawing/2014/main" id="{741C661C-EDB1-4508-A36E-358263EE16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6317"/>
            <a:ext cx="2322888" cy="1247878"/>
          </a:xfrm>
          <a:prstGeom prst="rect">
            <a:avLst/>
          </a:prstGeom>
        </p:spPr>
      </p:pic>
      <p:sp>
        <p:nvSpPr>
          <p:cNvPr id="6" name="Rectangle: Rounded Corners 5">
            <a:extLst>
              <a:ext uri="{FF2B5EF4-FFF2-40B4-BE49-F238E27FC236}">
                <a16:creationId xmlns:a16="http://schemas.microsoft.com/office/drawing/2014/main" id="{87093A11-2B03-472D-9238-4EAE29975B52}"/>
              </a:ext>
            </a:extLst>
          </p:cNvPr>
          <p:cNvSpPr/>
          <p:nvPr/>
        </p:nvSpPr>
        <p:spPr>
          <a:xfrm>
            <a:off x="13103821" y="1604062"/>
            <a:ext cx="3707956" cy="3688700"/>
          </a:xfrm>
          <a:prstGeom prst="roundRect">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7" name="Rectangle 6">
            <a:extLst>
              <a:ext uri="{FF2B5EF4-FFF2-40B4-BE49-F238E27FC236}">
                <a16:creationId xmlns:a16="http://schemas.microsoft.com/office/drawing/2014/main" id="{8E1B6CAC-C58B-4407-873C-016B341F9AD2}"/>
              </a:ext>
            </a:extLst>
          </p:cNvPr>
          <p:cNvSpPr/>
          <p:nvPr/>
        </p:nvSpPr>
        <p:spPr>
          <a:xfrm>
            <a:off x="13749776" y="972656"/>
            <a:ext cx="2416046" cy="4708981"/>
          </a:xfrm>
          <a:prstGeom prst="rect">
            <a:avLst/>
          </a:prstGeom>
        </p:spPr>
        <p:txBody>
          <a:bodyPr wrap="none">
            <a:spAutoFit/>
          </a:bodyPr>
          <a:lstStyle/>
          <a:p>
            <a:r>
              <a:rPr lang="en-US" sz="30000">
                <a:solidFill>
                  <a:srgbClr val="FF0000"/>
                </a:solidFill>
                <a:latin typeface="HP-211" panose="020B0803050302020204" pitchFamily="34" charset="0"/>
              </a:rPr>
              <a:t>B</a:t>
            </a:r>
            <a:endParaRPr lang="en-US" sz="30000" dirty="0">
              <a:solidFill>
                <a:srgbClr val="FF0000"/>
              </a:solidFill>
              <a:latin typeface="HP-211" panose="020B0803050302020204" pitchFamily="34" charset="0"/>
            </a:endParaRPr>
          </a:p>
        </p:txBody>
      </p:sp>
    </p:spTree>
    <p:extLst>
      <p:ext uri="{BB962C8B-B14F-4D97-AF65-F5344CB8AC3E}">
        <p14:creationId xmlns:p14="http://schemas.microsoft.com/office/powerpoint/2010/main" val="3597004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B872FD-F349-4D8F-BF78-89165C59EA0A}"/>
              </a:ext>
            </a:extLst>
          </p:cNvPr>
          <p:cNvSpPr/>
          <p:nvPr/>
        </p:nvSpPr>
        <p:spPr>
          <a:xfrm>
            <a:off x="1425423" y="1604062"/>
            <a:ext cx="3707956" cy="3688700"/>
          </a:xfrm>
          <a:prstGeom prst="roundRect">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4" name="Rectangle 3">
            <a:extLst>
              <a:ext uri="{FF2B5EF4-FFF2-40B4-BE49-F238E27FC236}">
                <a16:creationId xmlns:a16="http://schemas.microsoft.com/office/drawing/2014/main" id="{10D3764A-4271-4C79-B564-7C66C575040F}"/>
              </a:ext>
            </a:extLst>
          </p:cNvPr>
          <p:cNvSpPr/>
          <p:nvPr/>
        </p:nvSpPr>
        <p:spPr>
          <a:xfrm>
            <a:off x="1871003" y="1114061"/>
            <a:ext cx="2816797" cy="4708981"/>
          </a:xfrm>
          <a:prstGeom prst="rect">
            <a:avLst/>
          </a:prstGeom>
        </p:spPr>
        <p:txBody>
          <a:bodyPr wrap="none">
            <a:spAutoFit/>
          </a:bodyPr>
          <a:lstStyle/>
          <a:p>
            <a:r>
              <a:rPr lang="en-US" sz="30000" dirty="0">
                <a:solidFill>
                  <a:srgbClr val="FF0000"/>
                </a:solidFill>
                <a:latin typeface="HP-211" panose="020B0803050302020204" pitchFamily="34" charset="0"/>
              </a:rPr>
              <a:t>b</a:t>
            </a:r>
            <a:endParaRPr lang="en-US" sz="30000" dirty="0">
              <a:solidFill>
                <a:srgbClr val="FF0000"/>
              </a:solidFill>
            </a:endParaRPr>
          </a:p>
        </p:txBody>
      </p:sp>
      <p:sp>
        <p:nvSpPr>
          <p:cNvPr id="5" name="Rectangle: Rounded Corners 4">
            <a:extLst>
              <a:ext uri="{FF2B5EF4-FFF2-40B4-BE49-F238E27FC236}">
                <a16:creationId xmlns:a16="http://schemas.microsoft.com/office/drawing/2014/main" id="{7F4B6591-6C5C-44D4-B132-C0067DE3F077}"/>
              </a:ext>
            </a:extLst>
          </p:cNvPr>
          <p:cNvSpPr/>
          <p:nvPr/>
        </p:nvSpPr>
        <p:spPr>
          <a:xfrm>
            <a:off x="7058621" y="1604062"/>
            <a:ext cx="3707956" cy="3688700"/>
          </a:xfrm>
          <a:prstGeom prst="roundRect">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9565F8FB-154C-4AAC-A65F-35D36FED44E6}"/>
              </a:ext>
            </a:extLst>
          </p:cNvPr>
          <p:cNvSpPr/>
          <p:nvPr/>
        </p:nvSpPr>
        <p:spPr>
          <a:xfrm>
            <a:off x="7704576" y="972656"/>
            <a:ext cx="2416046" cy="4708981"/>
          </a:xfrm>
          <a:prstGeom prst="rect">
            <a:avLst/>
          </a:prstGeom>
        </p:spPr>
        <p:txBody>
          <a:bodyPr wrap="none">
            <a:spAutoFit/>
          </a:bodyPr>
          <a:lstStyle/>
          <a:p>
            <a:r>
              <a:rPr lang="en-US" sz="30000">
                <a:solidFill>
                  <a:srgbClr val="FF0000"/>
                </a:solidFill>
                <a:latin typeface="HP-211" panose="020B0803050302020204" pitchFamily="34" charset="0"/>
              </a:rPr>
              <a:t>B</a:t>
            </a:r>
            <a:endParaRPr lang="en-US" sz="30000" dirty="0">
              <a:solidFill>
                <a:srgbClr val="FF0000"/>
              </a:solidFill>
              <a:latin typeface="HP-211" panose="020B0803050302020204" pitchFamily="34" charset="0"/>
            </a:endParaRPr>
          </a:p>
        </p:txBody>
      </p:sp>
      <p:pic>
        <p:nvPicPr>
          <p:cNvPr id="7" name="Picture 6">
            <a:extLst>
              <a:ext uri="{FF2B5EF4-FFF2-40B4-BE49-F238E27FC236}">
                <a16:creationId xmlns:a16="http://schemas.microsoft.com/office/drawing/2014/main" id="{910406CC-F08F-4BE4-B9E1-1F46FE3CB8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6317"/>
            <a:ext cx="2322888" cy="1247878"/>
          </a:xfrm>
          <a:prstGeom prst="rect">
            <a:avLst/>
          </a:prstGeom>
        </p:spPr>
      </p:pic>
      <p:grpSp>
        <p:nvGrpSpPr>
          <p:cNvPr id="17" name="Group 16">
            <a:extLst>
              <a:ext uri="{FF2B5EF4-FFF2-40B4-BE49-F238E27FC236}">
                <a16:creationId xmlns:a16="http://schemas.microsoft.com/office/drawing/2014/main" id="{DAEA7F6D-B79D-49D8-A19E-B07FF63F037D}"/>
              </a:ext>
            </a:extLst>
          </p:cNvPr>
          <p:cNvGrpSpPr/>
          <p:nvPr/>
        </p:nvGrpSpPr>
        <p:grpSpPr>
          <a:xfrm>
            <a:off x="16511731" y="1604062"/>
            <a:ext cx="5538673" cy="3688700"/>
            <a:chOff x="3326664" y="1604062"/>
            <a:chExt cx="5538673" cy="3688700"/>
          </a:xfrm>
        </p:grpSpPr>
        <p:sp>
          <p:nvSpPr>
            <p:cNvPr id="18" name="Rectangle: Rounded Corners 17">
              <a:extLst>
                <a:ext uri="{FF2B5EF4-FFF2-40B4-BE49-F238E27FC236}">
                  <a16:creationId xmlns:a16="http://schemas.microsoft.com/office/drawing/2014/main" id="{DC76E46A-C72C-4086-99EC-9D2073651F61}"/>
                </a:ext>
              </a:extLst>
            </p:cNvPr>
            <p:cNvSpPr/>
            <p:nvPr/>
          </p:nvSpPr>
          <p:spPr>
            <a:xfrm>
              <a:off x="3326664" y="1604062"/>
              <a:ext cx="5538673" cy="3688700"/>
            </a:xfrm>
            <a:prstGeom prst="roundRect">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19" name="Freeform: Shape 18">
              <a:extLst>
                <a:ext uri="{FF2B5EF4-FFF2-40B4-BE49-F238E27FC236}">
                  <a16:creationId xmlns:a16="http://schemas.microsoft.com/office/drawing/2014/main" id="{793E8F39-32EB-44E1-B654-6E7B705CBB60}"/>
                </a:ext>
              </a:extLst>
            </p:cNvPr>
            <p:cNvSpPr/>
            <p:nvPr/>
          </p:nvSpPr>
          <p:spPr>
            <a:xfrm rot="20521161">
              <a:off x="4967184" y="2368513"/>
              <a:ext cx="2257633" cy="2159798"/>
            </a:xfrm>
            <a:custGeom>
              <a:avLst/>
              <a:gdLst>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74259"/>
                <a:gd name="connsiteY0" fmla="*/ 103172 h 828675"/>
                <a:gd name="connsiteX1" fmla="*/ 398009 w 874259"/>
                <a:gd name="connsiteY1" fmla="*/ 0 h 828675"/>
                <a:gd name="connsiteX2" fmla="*/ 874259 w 874259"/>
                <a:gd name="connsiteY2" fmla="*/ 785813 h 828675"/>
                <a:gd name="connsiteX3" fmla="*/ 688522 w 874259"/>
                <a:gd name="connsiteY3" fmla="*/ 828675 h 828675"/>
                <a:gd name="connsiteX4" fmla="*/ 0 w 874259"/>
                <a:gd name="connsiteY4" fmla="*/ 103172 h 828675"/>
                <a:gd name="connsiteX0" fmla="*/ 0 w 874259"/>
                <a:gd name="connsiteY0" fmla="*/ 103172 h 828675"/>
                <a:gd name="connsiteX1" fmla="*/ 398009 w 874259"/>
                <a:gd name="connsiteY1" fmla="*/ 0 h 828675"/>
                <a:gd name="connsiteX2" fmla="*/ 874259 w 874259"/>
                <a:gd name="connsiteY2" fmla="*/ 785813 h 828675"/>
                <a:gd name="connsiteX3" fmla="*/ 688522 w 874259"/>
                <a:gd name="connsiteY3" fmla="*/ 828675 h 828675"/>
                <a:gd name="connsiteX4" fmla="*/ 0 w 874259"/>
                <a:gd name="connsiteY4" fmla="*/ 103172 h 828675"/>
                <a:gd name="connsiteX0" fmla="*/ 0 w 874259"/>
                <a:gd name="connsiteY0" fmla="*/ 108996 h 834499"/>
                <a:gd name="connsiteX1" fmla="*/ 398009 w 874259"/>
                <a:gd name="connsiteY1" fmla="*/ 5824 h 834499"/>
                <a:gd name="connsiteX2" fmla="*/ 874259 w 874259"/>
                <a:gd name="connsiteY2" fmla="*/ 791637 h 834499"/>
                <a:gd name="connsiteX3" fmla="*/ 688522 w 874259"/>
                <a:gd name="connsiteY3" fmla="*/ 834499 h 834499"/>
                <a:gd name="connsiteX4" fmla="*/ 0 w 874259"/>
                <a:gd name="connsiteY4" fmla="*/ 108996 h 834499"/>
                <a:gd name="connsiteX0" fmla="*/ 0 w 874259"/>
                <a:gd name="connsiteY0" fmla="*/ 110870 h 836373"/>
                <a:gd name="connsiteX1" fmla="*/ 398009 w 874259"/>
                <a:gd name="connsiteY1" fmla="*/ 7698 h 836373"/>
                <a:gd name="connsiteX2" fmla="*/ 874259 w 874259"/>
                <a:gd name="connsiteY2" fmla="*/ 793511 h 836373"/>
                <a:gd name="connsiteX3" fmla="*/ 688522 w 874259"/>
                <a:gd name="connsiteY3" fmla="*/ 836373 h 836373"/>
                <a:gd name="connsiteX4" fmla="*/ 0 w 874259"/>
                <a:gd name="connsiteY4" fmla="*/ 110870 h 83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59" h="836373">
                  <a:moveTo>
                    <a:pt x="0" y="110870"/>
                  </a:moveTo>
                  <a:cubicBezTo>
                    <a:pt x="140064" y="-9196"/>
                    <a:pt x="246356" y="-8593"/>
                    <a:pt x="398009" y="7698"/>
                  </a:cubicBezTo>
                  <a:lnTo>
                    <a:pt x="874259" y="793511"/>
                  </a:lnTo>
                  <a:cubicBezTo>
                    <a:pt x="826634" y="826848"/>
                    <a:pt x="767103" y="836373"/>
                    <a:pt x="688522" y="836373"/>
                  </a:cubicBezTo>
                  <a:lnTo>
                    <a:pt x="0" y="110870"/>
                  </a:lnTo>
                  <a:close/>
                </a:path>
              </a:pathLst>
            </a:custGeom>
            <a:solidFill>
              <a:schemeClr val="accent6"/>
            </a:solidFill>
            <a:ln>
              <a:solidFill>
                <a:srgbClr val="F9B129"/>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Tree>
    <p:extLst>
      <p:ext uri="{BB962C8B-B14F-4D97-AF65-F5344CB8AC3E}">
        <p14:creationId xmlns:p14="http://schemas.microsoft.com/office/powerpoint/2010/main" val="2267756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0406CC-F08F-4BE4-B9E1-1F46FE3CB8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6317"/>
            <a:ext cx="2322888" cy="1247878"/>
          </a:xfrm>
          <a:prstGeom prst="rect">
            <a:avLst/>
          </a:prstGeom>
        </p:spPr>
      </p:pic>
      <p:grpSp>
        <p:nvGrpSpPr>
          <p:cNvPr id="14" name="Group 13">
            <a:extLst>
              <a:ext uri="{FF2B5EF4-FFF2-40B4-BE49-F238E27FC236}">
                <a16:creationId xmlns:a16="http://schemas.microsoft.com/office/drawing/2014/main" id="{5F3F8A30-9A74-4BD7-B7A9-4A9295B06A79}"/>
              </a:ext>
            </a:extLst>
          </p:cNvPr>
          <p:cNvGrpSpPr/>
          <p:nvPr/>
        </p:nvGrpSpPr>
        <p:grpSpPr>
          <a:xfrm>
            <a:off x="3326664" y="1604062"/>
            <a:ext cx="5538673" cy="3688700"/>
            <a:chOff x="3326664" y="1604062"/>
            <a:chExt cx="5538673" cy="3688700"/>
          </a:xfrm>
        </p:grpSpPr>
        <p:sp>
          <p:nvSpPr>
            <p:cNvPr id="9" name="Rectangle: Rounded Corners 8">
              <a:extLst>
                <a:ext uri="{FF2B5EF4-FFF2-40B4-BE49-F238E27FC236}">
                  <a16:creationId xmlns:a16="http://schemas.microsoft.com/office/drawing/2014/main" id="{FFA7B747-AFCD-42AB-B85A-B5557162FBBE}"/>
                </a:ext>
              </a:extLst>
            </p:cNvPr>
            <p:cNvSpPr/>
            <p:nvPr/>
          </p:nvSpPr>
          <p:spPr>
            <a:xfrm>
              <a:off x="3326664" y="1604062"/>
              <a:ext cx="5538673" cy="3688700"/>
            </a:xfrm>
            <a:prstGeom prst="roundRect">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13" name="Freeform: Shape 12">
              <a:extLst>
                <a:ext uri="{FF2B5EF4-FFF2-40B4-BE49-F238E27FC236}">
                  <a16:creationId xmlns:a16="http://schemas.microsoft.com/office/drawing/2014/main" id="{DB246DA1-56D4-4B13-8E53-69EDD4E7C3CB}"/>
                </a:ext>
              </a:extLst>
            </p:cNvPr>
            <p:cNvSpPr/>
            <p:nvPr/>
          </p:nvSpPr>
          <p:spPr>
            <a:xfrm rot="20521161">
              <a:off x="4967184" y="2368513"/>
              <a:ext cx="2257633" cy="2159798"/>
            </a:xfrm>
            <a:custGeom>
              <a:avLst/>
              <a:gdLst>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74259"/>
                <a:gd name="connsiteY0" fmla="*/ 103172 h 828675"/>
                <a:gd name="connsiteX1" fmla="*/ 398009 w 874259"/>
                <a:gd name="connsiteY1" fmla="*/ 0 h 828675"/>
                <a:gd name="connsiteX2" fmla="*/ 874259 w 874259"/>
                <a:gd name="connsiteY2" fmla="*/ 785813 h 828675"/>
                <a:gd name="connsiteX3" fmla="*/ 688522 w 874259"/>
                <a:gd name="connsiteY3" fmla="*/ 828675 h 828675"/>
                <a:gd name="connsiteX4" fmla="*/ 0 w 874259"/>
                <a:gd name="connsiteY4" fmla="*/ 103172 h 828675"/>
                <a:gd name="connsiteX0" fmla="*/ 0 w 874259"/>
                <a:gd name="connsiteY0" fmla="*/ 103172 h 828675"/>
                <a:gd name="connsiteX1" fmla="*/ 398009 w 874259"/>
                <a:gd name="connsiteY1" fmla="*/ 0 h 828675"/>
                <a:gd name="connsiteX2" fmla="*/ 874259 w 874259"/>
                <a:gd name="connsiteY2" fmla="*/ 785813 h 828675"/>
                <a:gd name="connsiteX3" fmla="*/ 688522 w 874259"/>
                <a:gd name="connsiteY3" fmla="*/ 828675 h 828675"/>
                <a:gd name="connsiteX4" fmla="*/ 0 w 874259"/>
                <a:gd name="connsiteY4" fmla="*/ 103172 h 828675"/>
                <a:gd name="connsiteX0" fmla="*/ 0 w 874259"/>
                <a:gd name="connsiteY0" fmla="*/ 108996 h 834499"/>
                <a:gd name="connsiteX1" fmla="*/ 398009 w 874259"/>
                <a:gd name="connsiteY1" fmla="*/ 5824 h 834499"/>
                <a:gd name="connsiteX2" fmla="*/ 874259 w 874259"/>
                <a:gd name="connsiteY2" fmla="*/ 791637 h 834499"/>
                <a:gd name="connsiteX3" fmla="*/ 688522 w 874259"/>
                <a:gd name="connsiteY3" fmla="*/ 834499 h 834499"/>
                <a:gd name="connsiteX4" fmla="*/ 0 w 874259"/>
                <a:gd name="connsiteY4" fmla="*/ 108996 h 834499"/>
                <a:gd name="connsiteX0" fmla="*/ 0 w 874259"/>
                <a:gd name="connsiteY0" fmla="*/ 110870 h 836373"/>
                <a:gd name="connsiteX1" fmla="*/ 398009 w 874259"/>
                <a:gd name="connsiteY1" fmla="*/ 7698 h 836373"/>
                <a:gd name="connsiteX2" fmla="*/ 874259 w 874259"/>
                <a:gd name="connsiteY2" fmla="*/ 793511 h 836373"/>
                <a:gd name="connsiteX3" fmla="*/ 688522 w 874259"/>
                <a:gd name="connsiteY3" fmla="*/ 836373 h 836373"/>
                <a:gd name="connsiteX4" fmla="*/ 0 w 874259"/>
                <a:gd name="connsiteY4" fmla="*/ 110870 h 83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59" h="836373">
                  <a:moveTo>
                    <a:pt x="0" y="110870"/>
                  </a:moveTo>
                  <a:cubicBezTo>
                    <a:pt x="140064" y="-9196"/>
                    <a:pt x="246356" y="-8593"/>
                    <a:pt x="398009" y="7698"/>
                  </a:cubicBezTo>
                  <a:lnTo>
                    <a:pt x="874259" y="793511"/>
                  </a:lnTo>
                  <a:cubicBezTo>
                    <a:pt x="826634" y="826848"/>
                    <a:pt x="767103" y="836373"/>
                    <a:pt x="688522" y="836373"/>
                  </a:cubicBezTo>
                  <a:lnTo>
                    <a:pt x="0" y="110870"/>
                  </a:lnTo>
                  <a:close/>
                </a:path>
              </a:pathLst>
            </a:custGeom>
            <a:solidFill>
              <a:schemeClr val="accent6"/>
            </a:solidFill>
            <a:ln>
              <a:solidFill>
                <a:srgbClr val="F9B129"/>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5" name="Freeform: Shape 14">
            <a:extLst>
              <a:ext uri="{FF2B5EF4-FFF2-40B4-BE49-F238E27FC236}">
                <a16:creationId xmlns:a16="http://schemas.microsoft.com/office/drawing/2014/main" id="{072801D7-790B-43D4-98D4-85C916FA9E0B}"/>
              </a:ext>
            </a:extLst>
          </p:cNvPr>
          <p:cNvSpPr/>
          <p:nvPr/>
        </p:nvSpPr>
        <p:spPr>
          <a:xfrm>
            <a:off x="-29497" y="8996517"/>
            <a:ext cx="12211665" cy="2448232"/>
          </a:xfrm>
          <a:custGeom>
            <a:avLst/>
            <a:gdLst>
              <a:gd name="connsiteX0" fmla="*/ 0 w 12211665"/>
              <a:gd name="connsiteY0" fmla="*/ 3008671 h 3038167"/>
              <a:gd name="connsiteX1" fmla="*/ 6076336 w 12211665"/>
              <a:gd name="connsiteY1" fmla="*/ 0 h 3038167"/>
              <a:gd name="connsiteX2" fmla="*/ 12211665 w 12211665"/>
              <a:gd name="connsiteY2" fmla="*/ 3038167 h 3038167"/>
              <a:gd name="connsiteX3" fmla="*/ 0 w 12211665"/>
              <a:gd name="connsiteY3" fmla="*/ 3008671 h 3038167"/>
              <a:gd name="connsiteX0" fmla="*/ 0 w 12211665"/>
              <a:gd name="connsiteY0" fmla="*/ 3008671 h 3038167"/>
              <a:gd name="connsiteX1" fmla="*/ 6076336 w 12211665"/>
              <a:gd name="connsiteY1" fmla="*/ 0 h 3038167"/>
              <a:gd name="connsiteX2" fmla="*/ 12211665 w 12211665"/>
              <a:gd name="connsiteY2" fmla="*/ 3038167 h 3038167"/>
              <a:gd name="connsiteX3" fmla="*/ 0 w 12211665"/>
              <a:gd name="connsiteY3" fmla="*/ 3008671 h 3038167"/>
              <a:gd name="connsiteX0" fmla="*/ 0 w 12211665"/>
              <a:gd name="connsiteY0" fmla="*/ 3008671 h 3038167"/>
              <a:gd name="connsiteX1" fmla="*/ 6076336 w 12211665"/>
              <a:gd name="connsiteY1" fmla="*/ 0 h 3038167"/>
              <a:gd name="connsiteX2" fmla="*/ 12211665 w 12211665"/>
              <a:gd name="connsiteY2" fmla="*/ 3038167 h 3038167"/>
              <a:gd name="connsiteX3" fmla="*/ 0 w 12211665"/>
              <a:gd name="connsiteY3" fmla="*/ 3008671 h 3038167"/>
              <a:gd name="connsiteX0" fmla="*/ 0 w 12211665"/>
              <a:gd name="connsiteY0" fmla="*/ 3008671 h 3038167"/>
              <a:gd name="connsiteX1" fmla="*/ 6076336 w 12211665"/>
              <a:gd name="connsiteY1" fmla="*/ 0 h 3038167"/>
              <a:gd name="connsiteX2" fmla="*/ 12211665 w 12211665"/>
              <a:gd name="connsiteY2" fmla="*/ 3038167 h 3038167"/>
              <a:gd name="connsiteX3" fmla="*/ 0 w 12211665"/>
              <a:gd name="connsiteY3" fmla="*/ 3008671 h 3038167"/>
            </a:gdLst>
            <a:ahLst/>
            <a:cxnLst>
              <a:cxn ang="0">
                <a:pos x="connsiteX0" y="connsiteY0"/>
              </a:cxn>
              <a:cxn ang="0">
                <a:pos x="connsiteX1" y="connsiteY1"/>
              </a:cxn>
              <a:cxn ang="0">
                <a:pos x="connsiteX2" y="connsiteY2"/>
              </a:cxn>
              <a:cxn ang="0">
                <a:pos x="connsiteX3" y="connsiteY3"/>
              </a:cxn>
            </a:cxnLst>
            <a:rect l="l" t="t" r="r" b="b"/>
            <a:pathLst>
              <a:path w="12211665" h="3038167">
                <a:moveTo>
                  <a:pt x="0" y="3008671"/>
                </a:moveTo>
                <a:cubicBezTo>
                  <a:pt x="2025445" y="2005781"/>
                  <a:pt x="4889091" y="199118"/>
                  <a:pt x="6076336" y="0"/>
                </a:cubicBezTo>
                <a:cubicBezTo>
                  <a:pt x="6895896" y="4067"/>
                  <a:pt x="10166555" y="2025445"/>
                  <a:pt x="12211665" y="3038167"/>
                </a:cubicBezTo>
                <a:lnTo>
                  <a:pt x="0" y="3008671"/>
                </a:lnTo>
                <a:close/>
              </a:path>
            </a:pathLst>
          </a:cu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90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96E936-FFD3-49E5-A23B-D2D81D8DE7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6317"/>
            <a:ext cx="2322888" cy="1247878"/>
          </a:xfrm>
          <a:prstGeom prst="rect">
            <a:avLst/>
          </a:prstGeom>
        </p:spPr>
      </p:pic>
      <p:grpSp>
        <p:nvGrpSpPr>
          <p:cNvPr id="3" name="Group 2">
            <a:extLst>
              <a:ext uri="{FF2B5EF4-FFF2-40B4-BE49-F238E27FC236}">
                <a16:creationId xmlns:a16="http://schemas.microsoft.com/office/drawing/2014/main" id="{8AE0C8B6-C193-40CF-B090-6B360EEE5A5D}"/>
              </a:ext>
            </a:extLst>
          </p:cNvPr>
          <p:cNvGrpSpPr/>
          <p:nvPr/>
        </p:nvGrpSpPr>
        <p:grpSpPr>
          <a:xfrm>
            <a:off x="4711331" y="693412"/>
            <a:ext cx="2769337" cy="1844350"/>
            <a:chOff x="3326664" y="1604062"/>
            <a:chExt cx="5538673" cy="3688700"/>
          </a:xfrm>
        </p:grpSpPr>
        <p:sp>
          <p:nvSpPr>
            <p:cNvPr id="4" name="Rectangle: Rounded Corners 3">
              <a:extLst>
                <a:ext uri="{FF2B5EF4-FFF2-40B4-BE49-F238E27FC236}">
                  <a16:creationId xmlns:a16="http://schemas.microsoft.com/office/drawing/2014/main" id="{A9943269-111E-4023-A58B-6E78DB6B6A70}"/>
                </a:ext>
              </a:extLst>
            </p:cNvPr>
            <p:cNvSpPr/>
            <p:nvPr/>
          </p:nvSpPr>
          <p:spPr>
            <a:xfrm>
              <a:off x="3326664" y="1604062"/>
              <a:ext cx="5538673" cy="3688700"/>
            </a:xfrm>
            <a:prstGeom prst="roundRect">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5" name="Freeform: Shape 4">
              <a:extLst>
                <a:ext uri="{FF2B5EF4-FFF2-40B4-BE49-F238E27FC236}">
                  <a16:creationId xmlns:a16="http://schemas.microsoft.com/office/drawing/2014/main" id="{455A024D-3D56-408B-A00D-373C71A14E5B}"/>
                </a:ext>
              </a:extLst>
            </p:cNvPr>
            <p:cNvSpPr/>
            <p:nvPr/>
          </p:nvSpPr>
          <p:spPr>
            <a:xfrm rot="20521161">
              <a:off x="4967184" y="2368513"/>
              <a:ext cx="2257633" cy="2159798"/>
            </a:xfrm>
            <a:custGeom>
              <a:avLst/>
              <a:gdLst>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95350"/>
                <a:gd name="connsiteY0" fmla="*/ 100013 h 828675"/>
                <a:gd name="connsiteX1" fmla="*/ 419100 w 895350"/>
                <a:gd name="connsiteY1" fmla="*/ 0 h 828675"/>
                <a:gd name="connsiteX2" fmla="*/ 895350 w 895350"/>
                <a:gd name="connsiteY2" fmla="*/ 785813 h 828675"/>
                <a:gd name="connsiteX3" fmla="*/ 709613 w 895350"/>
                <a:gd name="connsiteY3" fmla="*/ 828675 h 828675"/>
                <a:gd name="connsiteX4" fmla="*/ 0 w 895350"/>
                <a:gd name="connsiteY4" fmla="*/ 100013 h 828675"/>
                <a:gd name="connsiteX0" fmla="*/ 0 w 874259"/>
                <a:gd name="connsiteY0" fmla="*/ 103172 h 828675"/>
                <a:gd name="connsiteX1" fmla="*/ 398009 w 874259"/>
                <a:gd name="connsiteY1" fmla="*/ 0 h 828675"/>
                <a:gd name="connsiteX2" fmla="*/ 874259 w 874259"/>
                <a:gd name="connsiteY2" fmla="*/ 785813 h 828675"/>
                <a:gd name="connsiteX3" fmla="*/ 688522 w 874259"/>
                <a:gd name="connsiteY3" fmla="*/ 828675 h 828675"/>
                <a:gd name="connsiteX4" fmla="*/ 0 w 874259"/>
                <a:gd name="connsiteY4" fmla="*/ 103172 h 828675"/>
                <a:gd name="connsiteX0" fmla="*/ 0 w 874259"/>
                <a:gd name="connsiteY0" fmla="*/ 103172 h 828675"/>
                <a:gd name="connsiteX1" fmla="*/ 398009 w 874259"/>
                <a:gd name="connsiteY1" fmla="*/ 0 h 828675"/>
                <a:gd name="connsiteX2" fmla="*/ 874259 w 874259"/>
                <a:gd name="connsiteY2" fmla="*/ 785813 h 828675"/>
                <a:gd name="connsiteX3" fmla="*/ 688522 w 874259"/>
                <a:gd name="connsiteY3" fmla="*/ 828675 h 828675"/>
                <a:gd name="connsiteX4" fmla="*/ 0 w 874259"/>
                <a:gd name="connsiteY4" fmla="*/ 103172 h 828675"/>
                <a:gd name="connsiteX0" fmla="*/ 0 w 874259"/>
                <a:gd name="connsiteY0" fmla="*/ 108996 h 834499"/>
                <a:gd name="connsiteX1" fmla="*/ 398009 w 874259"/>
                <a:gd name="connsiteY1" fmla="*/ 5824 h 834499"/>
                <a:gd name="connsiteX2" fmla="*/ 874259 w 874259"/>
                <a:gd name="connsiteY2" fmla="*/ 791637 h 834499"/>
                <a:gd name="connsiteX3" fmla="*/ 688522 w 874259"/>
                <a:gd name="connsiteY3" fmla="*/ 834499 h 834499"/>
                <a:gd name="connsiteX4" fmla="*/ 0 w 874259"/>
                <a:gd name="connsiteY4" fmla="*/ 108996 h 834499"/>
                <a:gd name="connsiteX0" fmla="*/ 0 w 874259"/>
                <a:gd name="connsiteY0" fmla="*/ 110870 h 836373"/>
                <a:gd name="connsiteX1" fmla="*/ 398009 w 874259"/>
                <a:gd name="connsiteY1" fmla="*/ 7698 h 836373"/>
                <a:gd name="connsiteX2" fmla="*/ 874259 w 874259"/>
                <a:gd name="connsiteY2" fmla="*/ 793511 h 836373"/>
                <a:gd name="connsiteX3" fmla="*/ 688522 w 874259"/>
                <a:gd name="connsiteY3" fmla="*/ 836373 h 836373"/>
                <a:gd name="connsiteX4" fmla="*/ 0 w 874259"/>
                <a:gd name="connsiteY4" fmla="*/ 110870 h 83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59" h="836373">
                  <a:moveTo>
                    <a:pt x="0" y="110870"/>
                  </a:moveTo>
                  <a:cubicBezTo>
                    <a:pt x="140064" y="-9196"/>
                    <a:pt x="246356" y="-8593"/>
                    <a:pt x="398009" y="7698"/>
                  </a:cubicBezTo>
                  <a:lnTo>
                    <a:pt x="874259" y="793511"/>
                  </a:lnTo>
                  <a:cubicBezTo>
                    <a:pt x="826634" y="826848"/>
                    <a:pt x="767103" y="836373"/>
                    <a:pt x="688522" y="836373"/>
                  </a:cubicBezTo>
                  <a:lnTo>
                    <a:pt x="0" y="110870"/>
                  </a:lnTo>
                  <a:close/>
                </a:path>
              </a:pathLst>
            </a:custGeom>
            <a:solidFill>
              <a:schemeClr val="accent6"/>
            </a:solidFill>
            <a:ln>
              <a:solidFill>
                <a:srgbClr val="F9B129"/>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6" name="Freeform: Shape 5">
            <a:extLst>
              <a:ext uri="{FF2B5EF4-FFF2-40B4-BE49-F238E27FC236}">
                <a16:creationId xmlns:a16="http://schemas.microsoft.com/office/drawing/2014/main" id="{FB183280-B0D9-4B75-ACBE-06C1E7AE15F0}"/>
              </a:ext>
            </a:extLst>
          </p:cNvPr>
          <p:cNvSpPr/>
          <p:nvPr/>
        </p:nvSpPr>
        <p:spPr>
          <a:xfrm>
            <a:off x="-29497" y="4424517"/>
            <a:ext cx="12211665" cy="2448232"/>
          </a:xfrm>
          <a:custGeom>
            <a:avLst/>
            <a:gdLst>
              <a:gd name="connsiteX0" fmla="*/ 0 w 12211665"/>
              <a:gd name="connsiteY0" fmla="*/ 3008671 h 3038167"/>
              <a:gd name="connsiteX1" fmla="*/ 6076336 w 12211665"/>
              <a:gd name="connsiteY1" fmla="*/ 0 h 3038167"/>
              <a:gd name="connsiteX2" fmla="*/ 12211665 w 12211665"/>
              <a:gd name="connsiteY2" fmla="*/ 3038167 h 3038167"/>
              <a:gd name="connsiteX3" fmla="*/ 0 w 12211665"/>
              <a:gd name="connsiteY3" fmla="*/ 3008671 h 3038167"/>
              <a:gd name="connsiteX0" fmla="*/ 0 w 12211665"/>
              <a:gd name="connsiteY0" fmla="*/ 3008671 h 3038167"/>
              <a:gd name="connsiteX1" fmla="*/ 6076336 w 12211665"/>
              <a:gd name="connsiteY1" fmla="*/ 0 h 3038167"/>
              <a:gd name="connsiteX2" fmla="*/ 12211665 w 12211665"/>
              <a:gd name="connsiteY2" fmla="*/ 3038167 h 3038167"/>
              <a:gd name="connsiteX3" fmla="*/ 0 w 12211665"/>
              <a:gd name="connsiteY3" fmla="*/ 3008671 h 3038167"/>
              <a:gd name="connsiteX0" fmla="*/ 0 w 12211665"/>
              <a:gd name="connsiteY0" fmla="*/ 3008671 h 3038167"/>
              <a:gd name="connsiteX1" fmla="*/ 6076336 w 12211665"/>
              <a:gd name="connsiteY1" fmla="*/ 0 h 3038167"/>
              <a:gd name="connsiteX2" fmla="*/ 12211665 w 12211665"/>
              <a:gd name="connsiteY2" fmla="*/ 3038167 h 3038167"/>
              <a:gd name="connsiteX3" fmla="*/ 0 w 12211665"/>
              <a:gd name="connsiteY3" fmla="*/ 3008671 h 3038167"/>
              <a:gd name="connsiteX0" fmla="*/ 0 w 12211665"/>
              <a:gd name="connsiteY0" fmla="*/ 3008671 h 3038167"/>
              <a:gd name="connsiteX1" fmla="*/ 6076336 w 12211665"/>
              <a:gd name="connsiteY1" fmla="*/ 0 h 3038167"/>
              <a:gd name="connsiteX2" fmla="*/ 12211665 w 12211665"/>
              <a:gd name="connsiteY2" fmla="*/ 3038167 h 3038167"/>
              <a:gd name="connsiteX3" fmla="*/ 0 w 12211665"/>
              <a:gd name="connsiteY3" fmla="*/ 3008671 h 3038167"/>
            </a:gdLst>
            <a:ahLst/>
            <a:cxnLst>
              <a:cxn ang="0">
                <a:pos x="connsiteX0" y="connsiteY0"/>
              </a:cxn>
              <a:cxn ang="0">
                <a:pos x="connsiteX1" y="connsiteY1"/>
              </a:cxn>
              <a:cxn ang="0">
                <a:pos x="connsiteX2" y="connsiteY2"/>
              </a:cxn>
              <a:cxn ang="0">
                <a:pos x="connsiteX3" y="connsiteY3"/>
              </a:cxn>
            </a:cxnLst>
            <a:rect l="l" t="t" r="r" b="b"/>
            <a:pathLst>
              <a:path w="12211665" h="3038167">
                <a:moveTo>
                  <a:pt x="0" y="3008671"/>
                </a:moveTo>
                <a:cubicBezTo>
                  <a:pt x="2025445" y="2005781"/>
                  <a:pt x="4889091" y="199118"/>
                  <a:pt x="6076336" y="0"/>
                </a:cubicBezTo>
                <a:cubicBezTo>
                  <a:pt x="6895896" y="4067"/>
                  <a:pt x="10166555" y="2025445"/>
                  <a:pt x="12211665" y="3038167"/>
                </a:cubicBezTo>
                <a:lnTo>
                  <a:pt x="0" y="3008671"/>
                </a:lnTo>
                <a:close/>
              </a:path>
            </a:pathLst>
          </a:cu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7AC78A4-9815-4255-9F1B-ECB466A85ADD}"/>
              </a:ext>
            </a:extLst>
          </p:cNvPr>
          <p:cNvSpPr/>
          <p:nvPr/>
        </p:nvSpPr>
        <p:spPr>
          <a:xfrm>
            <a:off x="6210265" y="4357364"/>
            <a:ext cx="5971903" cy="2444870"/>
          </a:xfrm>
          <a:custGeom>
            <a:avLst/>
            <a:gdLst>
              <a:gd name="connsiteX0" fmla="*/ 0 w 5834743"/>
              <a:gd name="connsiteY0" fmla="*/ 0 h 2423886"/>
              <a:gd name="connsiteX1" fmla="*/ 2873828 w 5834743"/>
              <a:gd name="connsiteY1" fmla="*/ 1074057 h 2423886"/>
              <a:gd name="connsiteX2" fmla="*/ 5834743 w 5834743"/>
              <a:gd name="connsiteY2" fmla="*/ 2423886 h 2423886"/>
              <a:gd name="connsiteX0" fmla="*/ 0 w 5834743"/>
              <a:gd name="connsiteY0" fmla="*/ 0 h 2423886"/>
              <a:gd name="connsiteX1" fmla="*/ 2728685 w 5834743"/>
              <a:gd name="connsiteY1" fmla="*/ 1044915 h 2423886"/>
              <a:gd name="connsiteX2" fmla="*/ 5834743 w 5834743"/>
              <a:gd name="connsiteY2" fmla="*/ 2423886 h 2423886"/>
              <a:gd name="connsiteX0" fmla="*/ 0 w 5834743"/>
              <a:gd name="connsiteY0" fmla="*/ 0 h 2423886"/>
              <a:gd name="connsiteX1" fmla="*/ 2477225 w 5834743"/>
              <a:gd name="connsiteY1" fmla="*/ 884265 h 2423886"/>
              <a:gd name="connsiteX2" fmla="*/ 5834743 w 5834743"/>
              <a:gd name="connsiteY2" fmla="*/ 2423886 h 2423886"/>
              <a:gd name="connsiteX0" fmla="*/ 0 w 5834743"/>
              <a:gd name="connsiteY0" fmla="*/ 0 h 2423886"/>
              <a:gd name="connsiteX1" fmla="*/ 2507705 w 5834743"/>
              <a:gd name="connsiteY1" fmla="*/ 960765 h 2423886"/>
              <a:gd name="connsiteX2" fmla="*/ 5834743 w 5834743"/>
              <a:gd name="connsiteY2" fmla="*/ 2423886 h 2423886"/>
              <a:gd name="connsiteX0" fmla="*/ 0 w 5971903"/>
              <a:gd name="connsiteY0" fmla="*/ 0 h 2454486"/>
              <a:gd name="connsiteX1" fmla="*/ 2644865 w 5971903"/>
              <a:gd name="connsiteY1" fmla="*/ 991365 h 2454486"/>
              <a:gd name="connsiteX2" fmla="*/ 5971903 w 5971903"/>
              <a:gd name="connsiteY2" fmla="*/ 2454486 h 2454486"/>
              <a:gd name="connsiteX0" fmla="*/ 0 w 5971903"/>
              <a:gd name="connsiteY0" fmla="*/ 0 h 2454486"/>
              <a:gd name="connsiteX1" fmla="*/ 2644865 w 5971903"/>
              <a:gd name="connsiteY1" fmla="*/ 991365 h 2454486"/>
              <a:gd name="connsiteX2" fmla="*/ 5971903 w 5971903"/>
              <a:gd name="connsiteY2" fmla="*/ 2454486 h 2454486"/>
              <a:gd name="connsiteX0" fmla="*/ 0 w 5971903"/>
              <a:gd name="connsiteY0" fmla="*/ 0 h 2454486"/>
              <a:gd name="connsiteX1" fmla="*/ 2644865 w 5971903"/>
              <a:gd name="connsiteY1" fmla="*/ 991365 h 2454486"/>
              <a:gd name="connsiteX2" fmla="*/ 5971903 w 5971903"/>
              <a:gd name="connsiteY2" fmla="*/ 2454486 h 2454486"/>
              <a:gd name="connsiteX0" fmla="*/ 0 w 5971903"/>
              <a:gd name="connsiteY0" fmla="*/ 0 h 2454486"/>
              <a:gd name="connsiteX1" fmla="*/ 2644865 w 5971903"/>
              <a:gd name="connsiteY1" fmla="*/ 991365 h 2454486"/>
              <a:gd name="connsiteX2" fmla="*/ 5971903 w 5971903"/>
              <a:gd name="connsiteY2" fmla="*/ 2454486 h 2454486"/>
            </a:gdLst>
            <a:ahLst/>
            <a:cxnLst>
              <a:cxn ang="0">
                <a:pos x="connsiteX0" y="connsiteY0"/>
              </a:cxn>
              <a:cxn ang="0">
                <a:pos x="connsiteX1" y="connsiteY1"/>
              </a:cxn>
              <a:cxn ang="0">
                <a:pos x="connsiteX2" y="connsiteY2"/>
              </a:cxn>
            </a:cxnLst>
            <a:rect l="l" t="t" r="r" b="b"/>
            <a:pathLst>
              <a:path w="5971903" h="2454486">
                <a:moveTo>
                  <a:pt x="0" y="0"/>
                </a:moveTo>
                <a:cubicBezTo>
                  <a:pt x="988785" y="266188"/>
                  <a:pt x="1672408" y="587384"/>
                  <a:pt x="2644865" y="991365"/>
                </a:cubicBezTo>
                <a:cubicBezTo>
                  <a:pt x="3744071" y="1449880"/>
                  <a:pt x="4950513" y="2017919"/>
                  <a:pt x="5971903" y="2454486"/>
                </a:cubicBezTo>
              </a:path>
            </a:pathLst>
          </a:custGeom>
          <a:noFill/>
          <a:ln w="762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0D1D4F54-6D0A-496E-84DC-5DA0AD652702}"/>
              </a:ext>
            </a:extLst>
          </p:cNvPr>
          <p:cNvPicPr>
            <a:picLocks noChangeAspect="1"/>
          </p:cNvPicPr>
          <p:nvPr/>
        </p:nvPicPr>
        <p:blipFill>
          <a:blip r:embed="rId3">
            <a:lum bright="20000" contrast="20000"/>
            <a:extLst>
              <a:ext uri="{96DAC541-7B7A-43D3-8B79-37D633B846F1}">
                <asvg:svgBlip xmlns:asvg="http://schemas.microsoft.com/office/drawing/2016/SVG/main" r:embed="rId4"/>
              </a:ext>
            </a:extLst>
          </a:blip>
          <a:srcRect/>
          <a:stretch>
            <a:fillRect/>
          </a:stretch>
        </p:blipFill>
        <p:spPr>
          <a:xfrm rot="1208065" flipH="1">
            <a:off x="5849419" y="3906954"/>
            <a:ext cx="3453668" cy="1099517"/>
          </a:xfrm>
          <a:custGeom>
            <a:avLst/>
            <a:gdLst>
              <a:gd name="connsiteX0" fmla="*/ 0 w 7210425"/>
              <a:gd name="connsiteY0" fmla="*/ 0 h 2295525"/>
              <a:gd name="connsiteX1" fmla="*/ 7210425 w 7210425"/>
              <a:gd name="connsiteY1" fmla="*/ 0 h 2295525"/>
              <a:gd name="connsiteX2" fmla="*/ 7210425 w 7210425"/>
              <a:gd name="connsiteY2" fmla="*/ 2295525 h 2295525"/>
              <a:gd name="connsiteX3" fmla="*/ 0 w 7210425"/>
              <a:gd name="connsiteY3" fmla="*/ 2295525 h 2295525"/>
            </a:gdLst>
            <a:ahLst/>
            <a:cxnLst>
              <a:cxn ang="0">
                <a:pos x="connsiteX0" y="connsiteY0"/>
              </a:cxn>
              <a:cxn ang="0">
                <a:pos x="connsiteX1" y="connsiteY1"/>
              </a:cxn>
              <a:cxn ang="0">
                <a:pos x="connsiteX2" y="connsiteY2"/>
              </a:cxn>
              <a:cxn ang="0">
                <a:pos x="connsiteX3" y="connsiteY3"/>
              </a:cxn>
            </a:cxnLst>
            <a:rect l="l" t="t" r="r" b="b"/>
            <a:pathLst>
              <a:path w="7210425" h="2295525">
                <a:moveTo>
                  <a:pt x="0" y="0"/>
                </a:moveTo>
                <a:lnTo>
                  <a:pt x="7210425" y="0"/>
                </a:lnTo>
                <a:lnTo>
                  <a:pt x="7210425" y="2295525"/>
                </a:lnTo>
                <a:lnTo>
                  <a:pt x="0" y="2295525"/>
                </a:lnTo>
                <a:close/>
              </a:path>
            </a:pathLst>
          </a:custGeom>
        </p:spPr>
      </p:pic>
      <p:sp>
        <p:nvSpPr>
          <p:cNvPr id="20" name="Rectangle 19">
            <a:extLst>
              <a:ext uri="{FF2B5EF4-FFF2-40B4-BE49-F238E27FC236}">
                <a16:creationId xmlns:a16="http://schemas.microsoft.com/office/drawing/2014/main" id="{E5B606B8-199F-41A2-A74B-589EF2ADBD18}"/>
              </a:ext>
            </a:extLst>
          </p:cNvPr>
          <p:cNvSpPr/>
          <p:nvPr/>
        </p:nvSpPr>
        <p:spPr>
          <a:xfrm>
            <a:off x="-1918984" y="598770"/>
            <a:ext cx="1237839" cy="1938992"/>
          </a:xfrm>
          <a:prstGeom prst="rect">
            <a:avLst/>
          </a:prstGeom>
        </p:spPr>
        <p:txBody>
          <a:bodyPr wrap="none">
            <a:spAutoFit/>
          </a:bodyPr>
          <a:lstStyle/>
          <a:p>
            <a:r>
              <a:rPr lang="en-US" sz="12000" dirty="0">
                <a:solidFill>
                  <a:srgbClr val="FF0000"/>
                </a:solidFill>
                <a:latin typeface="HP-211" panose="020B0803050302020204" pitchFamily="34" charset="0"/>
              </a:rPr>
              <a:t>b</a:t>
            </a:r>
          </a:p>
        </p:txBody>
      </p:sp>
    </p:spTree>
    <p:extLst>
      <p:ext uri="{BB962C8B-B14F-4D97-AF65-F5344CB8AC3E}">
        <p14:creationId xmlns:p14="http://schemas.microsoft.com/office/powerpoint/2010/main" val="3120774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repeatCount="2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path" presetSubtype="0" accel="50000" decel="50000" fill="hold" nodeType="clickEffect">
                                  <p:stCondLst>
                                    <p:cond delay="0"/>
                                  </p:stCondLst>
                                  <p:childTnLst>
                                    <p:animMotion origin="layout" path="M 0.00678 -0.00648 L 0.55013 0.42986 " pathEditMode="relative" rAng="0" ptsTypes="AA">
                                      <p:cBhvr>
                                        <p:cTn id="16" dur="4200" fill="hold"/>
                                        <p:tgtEl>
                                          <p:spTgt spid="19"/>
                                        </p:tgtEl>
                                        <p:attrNameLst>
                                          <p:attrName>ppt_x</p:attrName>
                                          <p:attrName>ppt_y</p:attrName>
                                        </p:attrNameLst>
                                      </p:cBhvr>
                                      <p:rCtr x="27161" y="2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CD1BCF3-CC76-4703-B204-F652036AEC7B}"/>
              </a:ext>
            </a:extLst>
          </p:cNvPr>
          <p:cNvGraphicFramePr>
            <a:graphicFrameLocks noGrp="1"/>
          </p:cNvGraphicFramePr>
          <p:nvPr>
            <p:extLst>
              <p:ext uri="{D42A27DB-BD31-4B8C-83A1-F6EECF244321}">
                <p14:modId xmlns:p14="http://schemas.microsoft.com/office/powerpoint/2010/main" val="1045676212"/>
              </p:ext>
            </p:extLst>
          </p:nvPr>
        </p:nvGraphicFramePr>
        <p:xfrm>
          <a:off x="1081838" y="2523056"/>
          <a:ext cx="4603856" cy="2981806"/>
        </p:xfrm>
        <a:graphic>
          <a:graphicData uri="http://schemas.openxmlformats.org/drawingml/2006/table">
            <a:tbl>
              <a:tblPr firstRow="1" bandRow="1">
                <a:tableStyleId>{5C22544A-7EE6-4342-B048-85BDC9FD1C3A}</a:tableStyleId>
              </a:tblPr>
              <a:tblGrid>
                <a:gridCol w="2301928">
                  <a:extLst>
                    <a:ext uri="{9D8B030D-6E8A-4147-A177-3AD203B41FA5}">
                      <a16:colId xmlns:a16="http://schemas.microsoft.com/office/drawing/2014/main" val="2230665530"/>
                    </a:ext>
                  </a:extLst>
                </a:gridCol>
                <a:gridCol w="2301928">
                  <a:extLst>
                    <a:ext uri="{9D8B030D-6E8A-4147-A177-3AD203B41FA5}">
                      <a16:colId xmlns:a16="http://schemas.microsoft.com/office/drawing/2014/main" val="3548881838"/>
                    </a:ext>
                  </a:extLst>
                </a:gridCol>
              </a:tblGrid>
              <a:tr h="1490903">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AADEF8"/>
                    </a:solidFill>
                  </a:tcPr>
                </a:tc>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AADEF8"/>
                    </a:solidFill>
                  </a:tcPr>
                </a:tc>
                <a:extLst>
                  <a:ext uri="{0D108BD9-81ED-4DB2-BD59-A6C34878D82A}">
                    <a16:rowId xmlns:a16="http://schemas.microsoft.com/office/drawing/2014/main" val="3346325200"/>
                  </a:ext>
                </a:extLst>
              </a:tr>
              <a:tr h="1490903">
                <a:tc gridSpan="2">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AADEF8"/>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graphicFrame>
        <p:nvGraphicFramePr>
          <p:cNvPr id="6" name="Table 5">
            <a:extLst>
              <a:ext uri="{FF2B5EF4-FFF2-40B4-BE49-F238E27FC236}">
                <a16:creationId xmlns:a16="http://schemas.microsoft.com/office/drawing/2014/main" id="{F8E4CCC2-3467-4BD2-8699-220B47E80B03}"/>
              </a:ext>
            </a:extLst>
          </p:cNvPr>
          <p:cNvGraphicFramePr>
            <a:graphicFrameLocks noGrp="1"/>
          </p:cNvGraphicFramePr>
          <p:nvPr>
            <p:extLst>
              <p:ext uri="{D42A27DB-BD31-4B8C-83A1-F6EECF244321}">
                <p14:modId xmlns:p14="http://schemas.microsoft.com/office/powerpoint/2010/main" val="1882974201"/>
              </p:ext>
            </p:extLst>
          </p:nvPr>
        </p:nvGraphicFramePr>
        <p:xfrm>
          <a:off x="6568237" y="2523056"/>
          <a:ext cx="4603856" cy="2981806"/>
        </p:xfrm>
        <a:graphic>
          <a:graphicData uri="http://schemas.openxmlformats.org/drawingml/2006/table">
            <a:tbl>
              <a:tblPr firstRow="1" bandRow="1">
                <a:tableStyleId>{5C22544A-7EE6-4342-B048-85BDC9FD1C3A}</a:tableStyleId>
              </a:tblPr>
              <a:tblGrid>
                <a:gridCol w="2301928">
                  <a:extLst>
                    <a:ext uri="{9D8B030D-6E8A-4147-A177-3AD203B41FA5}">
                      <a16:colId xmlns:a16="http://schemas.microsoft.com/office/drawing/2014/main" val="2230665530"/>
                    </a:ext>
                  </a:extLst>
                </a:gridCol>
                <a:gridCol w="2301928">
                  <a:extLst>
                    <a:ext uri="{9D8B030D-6E8A-4147-A177-3AD203B41FA5}">
                      <a16:colId xmlns:a16="http://schemas.microsoft.com/office/drawing/2014/main" val="3548881838"/>
                    </a:ext>
                  </a:extLst>
                </a:gridCol>
              </a:tblGrid>
              <a:tr h="1490903">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AADEF8"/>
                    </a:solidFill>
                  </a:tcPr>
                </a:tc>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AADEF8"/>
                    </a:solidFill>
                  </a:tcPr>
                </a:tc>
                <a:extLst>
                  <a:ext uri="{0D108BD9-81ED-4DB2-BD59-A6C34878D82A}">
                    <a16:rowId xmlns:a16="http://schemas.microsoft.com/office/drawing/2014/main" val="3346325200"/>
                  </a:ext>
                </a:extLst>
              </a:tr>
              <a:tr h="1490903">
                <a:tc gridSpan="2">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AADEF8"/>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8" name="Rectangle 7">
            <a:extLst>
              <a:ext uri="{FF2B5EF4-FFF2-40B4-BE49-F238E27FC236}">
                <a16:creationId xmlns:a16="http://schemas.microsoft.com/office/drawing/2014/main" id="{0A57E056-8B6F-4CD0-A13B-D56E0091FD05}"/>
              </a:ext>
            </a:extLst>
          </p:cNvPr>
          <p:cNvSpPr/>
          <p:nvPr/>
        </p:nvSpPr>
        <p:spPr>
          <a:xfrm>
            <a:off x="5508046" y="293076"/>
            <a:ext cx="1237839" cy="1938992"/>
          </a:xfrm>
          <a:prstGeom prst="rect">
            <a:avLst/>
          </a:prstGeom>
        </p:spPr>
        <p:txBody>
          <a:bodyPr wrap="none">
            <a:spAutoFit/>
          </a:bodyPr>
          <a:lstStyle/>
          <a:p>
            <a:r>
              <a:rPr lang="en-US" sz="12000" dirty="0">
                <a:solidFill>
                  <a:srgbClr val="FF0000"/>
                </a:solidFill>
                <a:latin typeface="HP-211" panose="020B0803050302020204" pitchFamily="34" charset="0"/>
              </a:rPr>
              <a:t>b</a:t>
            </a:r>
          </a:p>
        </p:txBody>
      </p:sp>
      <p:sp>
        <p:nvSpPr>
          <p:cNvPr id="10" name="Text Box 66">
            <a:extLst>
              <a:ext uri="{FF2B5EF4-FFF2-40B4-BE49-F238E27FC236}">
                <a16:creationId xmlns:a16="http://schemas.microsoft.com/office/drawing/2014/main" id="{2559E1C7-544F-419B-B3B9-C30DD5F7382E}"/>
              </a:ext>
            </a:extLst>
          </p:cNvPr>
          <p:cNvSpPr txBox="1">
            <a:spLocks noChangeArrowheads="1"/>
          </p:cNvSpPr>
          <p:nvPr/>
        </p:nvSpPr>
        <p:spPr bwMode="auto">
          <a:xfrm>
            <a:off x="1889964" y="2519858"/>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solidFill>
                  <a:srgbClr val="FF0000"/>
                </a:solidFill>
                <a:latin typeface="HP-211" panose="020B0803050302020204" pitchFamily="34" charset="0"/>
                <a:ea typeface="Batang" pitchFamily="18" charset="-127"/>
                <a:cs typeface="Arial" charset="0"/>
              </a:rPr>
              <a:t>b</a:t>
            </a:r>
            <a:endParaRPr lang="vi-VN" sz="10000" dirty="0">
              <a:solidFill>
                <a:srgbClr val="FF0000"/>
              </a:solidFill>
              <a:latin typeface="Century Gothic" pitchFamily="34" charset="0"/>
              <a:ea typeface="Batang" pitchFamily="18" charset="-127"/>
              <a:cs typeface="Arial" charset="0"/>
            </a:endParaRPr>
          </a:p>
        </p:txBody>
      </p:sp>
      <p:sp>
        <p:nvSpPr>
          <p:cNvPr id="11" name="Text Box 66">
            <a:extLst>
              <a:ext uri="{FF2B5EF4-FFF2-40B4-BE49-F238E27FC236}">
                <a16:creationId xmlns:a16="http://schemas.microsoft.com/office/drawing/2014/main" id="{8678FE93-A56D-48B1-94FC-2F91DD7EC5A6}"/>
              </a:ext>
            </a:extLst>
          </p:cNvPr>
          <p:cNvSpPr txBox="1">
            <a:spLocks noChangeArrowheads="1"/>
          </p:cNvSpPr>
          <p:nvPr/>
        </p:nvSpPr>
        <p:spPr bwMode="auto">
          <a:xfrm>
            <a:off x="3947362" y="2519858"/>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latin typeface="HP-211" panose="020B0803050302020204" pitchFamily="34" charset="0"/>
                <a:ea typeface="Batang" pitchFamily="18" charset="-127"/>
                <a:cs typeface="Arial" charset="0"/>
              </a:rPr>
              <a:t>a</a:t>
            </a:r>
            <a:endParaRPr lang="vi-VN" sz="10000" dirty="0">
              <a:latin typeface="Century Gothic" pitchFamily="34" charset="0"/>
              <a:ea typeface="Batang" pitchFamily="18" charset="-127"/>
              <a:cs typeface="Arial" charset="0"/>
            </a:endParaRPr>
          </a:p>
        </p:txBody>
      </p:sp>
      <p:sp>
        <p:nvSpPr>
          <p:cNvPr id="12" name="Text Box 66">
            <a:extLst>
              <a:ext uri="{FF2B5EF4-FFF2-40B4-BE49-F238E27FC236}">
                <a16:creationId xmlns:a16="http://schemas.microsoft.com/office/drawing/2014/main" id="{D06E7B91-3895-466B-BF32-EEC95484F7AE}"/>
              </a:ext>
            </a:extLst>
          </p:cNvPr>
          <p:cNvSpPr txBox="1">
            <a:spLocks noChangeArrowheads="1"/>
          </p:cNvSpPr>
          <p:nvPr/>
        </p:nvSpPr>
        <p:spPr bwMode="auto">
          <a:xfrm>
            <a:off x="2270964" y="4012493"/>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err="1">
                <a:solidFill>
                  <a:srgbClr val="FF0000"/>
                </a:solidFill>
                <a:latin typeface="HP-211" panose="020B0803050302020204" pitchFamily="34" charset="0"/>
                <a:ea typeface="Batang" pitchFamily="18" charset="-127"/>
                <a:cs typeface="Arial" charset="0"/>
              </a:rPr>
              <a:t>b</a:t>
            </a:r>
            <a:r>
              <a:rPr lang="en-US" sz="10000" dirty="0" err="1">
                <a:latin typeface="HP-211" panose="020B0803050302020204" pitchFamily="34" charset="0"/>
                <a:ea typeface="Batang" pitchFamily="18" charset="-127"/>
                <a:cs typeface="Arial" charset="0"/>
              </a:rPr>
              <a:t>a</a:t>
            </a:r>
            <a:endParaRPr lang="vi-VN" sz="10000" dirty="0">
              <a:latin typeface="Century Gothic" pitchFamily="34" charset="0"/>
              <a:ea typeface="Batang" pitchFamily="18" charset="-127"/>
              <a:cs typeface="Arial" charset="0"/>
            </a:endParaRPr>
          </a:p>
        </p:txBody>
      </p:sp>
      <p:sp>
        <p:nvSpPr>
          <p:cNvPr id="13" name="Text Box 66">
            <a:extLst>
              <a:ext uri="{FF2B5EF4-FFF2-40B4-BE49-F238E27FC236}">
                <a16:creationId xmlns:a16="http://schemas.microsoft.com/office/drawing/2014/main" id="{6E458CBA-7640-4904-90A8-A8ED1CAEA37B}"/>
              </a:ext>
            </a:extLst>
          </p:cNvPr>
          <p:cNvSpPr txBox="1">
            <a:spLocks noChangeArrowheads="1"/>
          </p:cNvSpPr>
          <p:nvPr/>
        </p:nvSpPr>
        <p:spPr bwMode="auto">
          <a:xfrm>
            <a:off x="7311907" y="2519858"/>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solidFill>
                  <a:srgbClr val="FF0000"/>
                </a:solidFill>
                <a:latin typeface="HP-211" panose="020B0803050302020204" pitchFamily="34" charset="0"/>
                <a:ea typeface="Batang" pitchFamily="18" charset="-127"/>
                <a:cs typeface="Arial" charset="0"/>
              </a:rPr>
              <a:t>b</a:t>
            </a:r>
            <a:endParaRPr lang="vi-VN" sz="10000" dirty="0">
              <a:solidFill>
                <a:srgbClr val="FF0000"/>
              </a:solidFill>
              <a:latin typeface="Century Gothic" pitchFamily="34" charset="0"/>
              <a:ea typeface="Batang" pitchFamily="18" charset="-127"/>
              <a:cs typeface="Arial" charset="0"/>
            </a:endParaRPr>
          </a:p>
        </p:txBody>
      </p:sp>
      <p:sp>
        <p:nvSpPr>
          <p:cNvPr id="14" name="Text Box 66">
            <a:extLst>
              <a:ext uri="{FF2B5EF4-FFF2-40B4-BE49-F238E27FC236}">
                <a16:creationId xmlns:a16="http://schemas.microsoft.com/office/drawing/2014/main" id="{E64ECDB7-6C33-4129-8F40-37F0611229BA}"/>
              </a:ext>
            </a:extLst>
          </p:cNvPr>
          <p:cNvSpPr txBox="1">
            <a:spLocks noChangeArrowheads="1"/>
          </p:cNvSpPr>
          <p:nvPr/>
        </p:nvSpPr>
        <p:spPr bwMode="auto">
          <a:xfrm>
            <a:off x="9477534" y="2519858"/>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latin typeface="HP-211" panose="020B0803050302020204" pitchFamily="34" charset="0"/>
                <a:ea typeface="Batang" pitchFamily="18" charset="-127"/>
                <a:cs typeface="Arial" charset="0"/>
              </a:rPr>
              <a:t>a</a:t>
            </a:r>
            <a:endParaRPr lang="vi-VN" sz="10000" dirty="0">
              <a:latin typeface="Century Gothic" pitchFamily="34" charset="0"/>
              <a:ea typeface="Batang" pitchFamily="18" charset="-127"/>
              <a:cs typeface="Arial" charset="0"/>
            </a:endParaRPr>
          </a:p>
        </p:txBody>
      </p:sp>
      <p:sp>
        <p:nvSpPr>
          <p:cNvPr id="15" name="Text Box 66">
            <a:extLst>
              <a:ext uri="{FF2B5EF4-FFF2-40B4-BE49-F238E27FC236}">
                <a16:creationId xmlns:a16="http://schemas.microsoft.com/office/drawing/2014/main" id="{526440AC-5FC4-4329-9D23-EAA3DE57B68F}"/>
              </a:ext>
            </a:extLst>
          </p:cNvPr>
          <p:cNvSpPr txBox="1">
            <a:spLocks noChangeArrowheads="1"/>
          </p:cNvSpPr>
          <p:nvPr/>
        </p:nvSpPr>
        <p:spPr bwMode="auto">
          <a:xfrm>
            <a:off x="8002707" y="4011781"/>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err="1">
                <a:solidFill>
                  <a:srgbClr val="FF0000"/>
                </a:solidFill>
                <a:latin typeface="HP-211" panose="020B0803050302020204" pitchFamily="34" charset="0"/>
                <a:ea typeface="Batang" pitchFamily="18" charset="-127"/>
                <a:cs typeface="Arial" charset="0"/>
              </a:rPr>
              <a:t>b</a:t>
            </a:r>
            <a:r>
              <a:rPr lang="en-US" sz="10000" dirty="0" err="1">
                <a:latin typeface="HP-211" panose="020B0803050302020204" pitchFamily="34" charset="0"/>
                <a:ea typeface="Batang" pitchFamily="18" charset="-127"/>
                <a:cs typeface="Arial" charset="0"/>
              </a:rPr>
              <a:t>a</a:t>
            </a:r>
            <a:endParaRPr lang="vi-VN" sz="10000" dirty="0">
              <a:latin typeface="Century Gothic" pitchFamily="34" charset="0"/>
              <a:ea typeface="Batang" pitchFamily="18" charset="-127"/>
              <a:cs typeface="Arial" charset="0"/>
            </a:endParaRPr>
          </a:p>
        </p:txBody>
      </p:sp>
      <p:pic>
        <p:nvPicPr>
          <p:cNvPr id="24" name="Picture 23">
            <a:extLst>
              <a:ext uri="{FF2B5EF4-FFF2-40B4-BE49-F238E27FC236}">
                <a16:creationId xmlns:a16="http://schemas.microsoft.com/office/drawing/2014/main" id="{70480B03-659F-4E08-9BC4-6395859C4D67}"/>
              </a:ext>
            </a:extLst>
          </p:cNvPr>
          <p:cNvPicPr>
            <a:picLocks noChangeAspect="1"/>
          </p:cNvPicPr>
          <p:nvPr/>
        </p:nvPicPr>
        <p:blipFill rotWithShape="1">
          <a:blip r:embed="rId2"/>
          <a:srcRect l="37431" t="22009" r="43017" b="66448"/>
          <a:stretch/>
        </p:blipFill>
        <p:spPr>
          <a:xfrm>
            <a:off x="9197134" y="4233266"/>
            <a:ext cx="519704" cy="308226"/>
          </a:xfrm>
          <a:prstGeom prst="rect">
            <a:avLst/>
          </a:prstGeom>
        </p:spPr>
      </p:pic>
      <p:pic>
        <p:nvPicPr>
          <p:cNvPr id="17" name="Picture 16">
            <a:extLst>
              <a:ext uri="{FF2B5EF4-FFF2-40B4-BE49-F238E27FC236}">
                <a16:creationId xmlns:a16="http://schemas.microsoft.com/office/drawing/2014/main" id="{7E2501EE-0B37-45DE-9A91-E6428F3EB5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6317"/>
            <a:ext cx="2322888" cy="1247878"/>
          </a:xfrm>
          <a:prstGeom prst="rect">
            <a:avLst/>
          </a:prstGeom>
        </p:spPr>
      </p:pic>
    </p:spTree>
    <p:extLst>
      <p:ext uri="{BB962C8B-B14F-4D97-AF65-F5344CB8AC3E}">
        <p14:creationId xmlns:p14="http://schemas.microsoft.com/office/powerpoint/2010/main" val="231383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PHẠM DUYÊN 1 - 9Slide.vn">
            <a:extLst>
              <a:ext uri="{FF2B5EF4-FFF2-40B4-BE49-F238E27FC236}">
                <a16:creationId xmlns:a16="http://schemas.microsoft.com/office/drawing/2014/main" id="{047E98D1-A35A-4D53-81D1-6595A583E7C3}"/>
              </a:ext>
            </a:extLst>
          </p:cNvPr>
          <p:cNvGrpSpPr/>
          <p:nvPr/>
        </p:nvGrpSpPr>
        <p:grpSpPr>
          <a:xfrm>
            <a:off x="902228" y="1452755"/>
            <a:ext cx="2841705" cy="4228142"/>
            <a:chOff x="2171851" y="1676491"/>
            <a:chExt cx="2841705" cy="4228142"/>
          </a:xfrm>
        </p:grpSpPr>
        <p:sp>
          <p:nvSpPr>
            <p:cNvPr id="33" name="PHẠM DUYÊN 1">
              <a:extLst>
                <a:ext uri="{FF2B5EF4-FFF2-40B4-BE49-F238E27FC236}">
                  <a16:creationId xmlns:a16="http://schemas.microsoft.com/office/drawing/2014/main" id="{2CDD3AA6-4647-4494-A82C-ECBA3D6F930B}"/>
                </a:ext>
              </a:extLst>
            </p:cNvPr>
            <p:cNvSpPr/>
            <p:nvPr/>
          </p:nvSpPr>
          <p:spPr>
            <a:xfrm>
              <a:off x="2171851" y="1676491"/>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2EB9E9F2-C63F-4CF4-B07A-155A3C301131}"/>
                </a:ext>
              </a:extLst>
            </p:cNvPr>
            <p:cNvPicPr>
              <a:picLocks noChangeAspect="1"/>
            </p:cNvPicPr>
            <p:nvPr/>
          </p:nvPicPr>
          <p:blipFill rotWithShape="1">
            <a:blip r:embed="rId2"/>
            <a:srcRect b="35758"/>
            <a:stretch/>
          </p:blipFill>
          <p:spPr>
            <a:xfrm>
              <a:off x="2756778" y="2462887"/>
              <a:ext cx="1693789" cy="2291260"/>
            </a:xfrm>
            <a:prstGeom prst="rect">
              <a:avLst/>
            </a:prstGeom>
            <a:ln>
              <a:noFill/>
            </a:ln>
            <a:effectLst>
              <a:softEdge rad="112500"/>
            </a:effectLst>
          </p:spPr>
        </p:pic>
      </p:grpSp>
      <p:grpSp>
        <p:nvGrpSpPr>
          <p:cNvPr id="10" name="PHẠM DUYÊN 2 - 9Slide.vn">
            <a:extLst>
              <a:ext uri="{FF2B5EF4-FFF2-40B4-BE49-F238E27FC236}">
                <a16:creationId xmlns:a16="http://schemas.microsoft.com/office/drawing/2014/main" id="{C9A55A22-315D-4343-8340-3862765E8E38}"/>
              </a:ext>
            </a:extLst>
          </p:cNvPr>
          <p:cNvGrpSpPr/>
          <p:nvPr/>
        </p:nvGrpSpPr>
        <p:grpSpPr>
          <a:xfrm>
            <a:off x="4675147" y="1452755"/>
            <a:ext cx="2841705" cy="4228142"/>
            <a:chOff x="3747176" y="1177103"/>
            <a:chExt cx="2841705" cy="4228142"/>
          </a:xfrm>
        </p:grpSpPr>
        <p:sp>
          <p:nvSpPr>
            <p:cNvPr id="37" name="PHẠM DUYÊN 1">
              <a:extLst>
                <a:ext uri="{FF2B5EF4-FFF2-40B4-BE49-F238E27FC236}">
                  <a16:creationId xmlns:a16="http://schemas.microsoft.com/office/drawing/2014/main" id="{CACC1022-8D30-448A-A807-0DAA752FE696}"/>
                </a:ext>
              </a:extLst>
            </p:cNvPr>
            <p:cNvSpPr/>
            <p:nvPr/>
          </p:nvSpPr>
          <p:spPr>
            <a:xfrm>
              <a:off x="3747176" y="1177103"/>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Picture 6">
              <a:extLst>
                <a:ext uri="{FF2B5EF4-FFF2-40B4-BE49-F238E27FC236}">
                  <a16:creationId xmlns:a16="http://schemas.microsoft.com/office/drawing/2014/main" id="{E2EA6B95-1653-46BC-BB16-3DB6DDBB51C2}"/>
                </a:ext>
              </a:extLst>
            </p:cNvPr>
            <p:cNvPicPr>
              <a:picLocks noChangeAspect="1"/>
            </p:cNvPicPr>
            <p:nvPr/>
          </p:nvPicPr>
          <p:blipFill rotWithShape="1">
            <a:blip r:embed="rId3"/>
            <a:srcRect b="15425"/>
            <a:stretch/>
          </p:blipFill>
          <p:spPr>
            <a:xfrm>
              <a:off x="4091932" y="1319347"/>
              <a:ext cx="2152192" cy="3202223"/>
            </a:xfrm>
            <a:prstGeom prst="rect">
              <a:avLst/>
            </a:prstGeom>
            <a:ln>
              <a:noFill/>
            </a:ln>
            <a:effectLst>
              <a:softEdge rad="112500"/>
            </a:effectLst>
          </p:spPr>
        </p:pic>
      </p:grpSp>
      <p:grpSp>
        <p:nvGrpSpPr>
          <p:cNvPr id="11" name="PHẠM DUYÊN 3 - 9Slide.vn">
            <a:extLst>
              <a:ext uri="{FF2B5EF4-FFF2-40B4-BE49-F238E27FC236}">
                <a16:creationId xmlns:a16="http://schemas.microsoft.com/office/drawing/2014/main" id="{52FD8F0E-8870-402E-8EB8-7E20A8D7DA29}"/>
              </a:ext>
            </a:extLst>
          </p:cNvPr>
          <p:cNvGrpSpPr/>
          <p:nvPr/>
        </p:nvGrpSpPr>
        <p:grpSpPr>
          <a:xfrm>
            <a:off x="8448067" y="1452755"/>
            <a:ext cx="2841705" cy="4228142"/>
            <a:chOff x="8448067" y="1452755"/>
            <a:chExt cx="2841705" cy="4228142"/>
          </a:xfrm>
        </p:grpSpPr>
        <p:sp>
          <p:nvSpPr>
            <p:cNvPr id="40" name="PHẠM DUYÊN 1">
              <a:extLst>
                <a:ext uri="{FF2B5EF4-FFF2-40B4-BE49-F238E27FC236}">
                  <a16:creationId xmlns:a16="http://schemas.microsoft.com/office/drawing/2014/main" id="{6409094C-5BA0-41DE-840A-5964A30D3B42}"/>
                </a:ext>
              </a:extLst>
            </p:cNvPr>
            <p:cNvSpPr/>
            <p:nvPr/>
          </p:nvSpPr>
          <p:spPr>
            <a:xfrm>
              <a:off x="8448067"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 name="Picture 4">
              <a:extLst>
                <a:ext uri="{FF2B5EF4-FFF2-40B4-BE49-F238E27FC236}">
                  <a16:creationId xmlns:a16="http://schemas.microsoft.com/office/drawing/2014/main" id="{B0633E38-19D8-4045-AF40-F8DC19ABD155}"/>
                </a:ext>
              </a:extLst>
            </p:cNvPr>
            <p:cNvPicPr>
              <a:picLocks noChangeAspect="1"/>
            </p:cNvPicPr>
            <p:nvPr/>
          </p:nvPicPr>
          <p:blipFill rotWithShape="1">
            <a:blip r:embed="rId4"/>
            <a:srcRect b="36286"/>
            <a:stretch/>
          </p:blipFill>
          <p:spPr>
            <a:xfrm>
              <a:off x="8557090" y="2551325"/>
              <a:ext cx="2623658" cy="1755349"/>
            </a:xfrm>
            <a:prstGeom prst="rect">
              <a:avLst/>
            </a:prstGeom>
            <a:ln>
              <a:noFill/>
            </a:ln>
            <a:effectLst>
              <a:softEdge rad="112500"/>
            </a:effectLst>
          </p:spPr>
        </p:pic>
      </p:grpSp>
      <p:sp>
        <p:nvSpPr>
          <p:cNvPr id="45" name="PHẠM DUYÊN 4 - 9Slide.vn">
            <a:extLst>
              <a:ext uri="{FF2B5EF4-FFF2-40B4-BE49-F238E27FC236}">
                <a16:creationId xmlns:a16="http://schemas.microsoft.com/office/drawing/2014/main" id="{4775D8A5-C746-4B80-87AA-333A1702AA2A}"/>
              </a:ext>
            </a:extLst>
          </p:cNvPr>
          <p:cNvSpPr/>
          <p:nvPr/>
        </p:nvSpPr>
        <p:spPr>
          <a:xfrm>
            <a:off x="902229" y="4688731"/>
            <a:ext cx="2841704" cy="992165"/>
          </a:xfrm>
          <a:prstGeom prst="rect">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E83E63"/>
                </a:solidFill>
                <a:latin typeface="HP-211" panose="020B0803050302020204" pitchFamily="34" charset="0"/>
              </a:rPr>
              <a:t>b</a:t>
            </a:r>
            <a:r>
              <a:rPr lang="en-US" sz="6000" dirty="0" err="1">
                <a:solidFill>
                  <a:schemeClr val="tx1"/>
                </a:solidFill>
                <a:latin typeface="HP-211" panose="020B0803050302020204" pitchFamily="34" charset="0"/>
              </a:rPr>
              <a:t>a</a:t>
            </a:r>
            <a:endParaRPr lang="en-US" sz="6000" dirty="0">
              <a:solidFill>
                <a:schemeClr val="tx1"/>
              </a:solidFill>
              <a:latin typeface="HP-211" panose="020B0803050302020204" pitchFamily="34" charset="0"/>
            </a:endParaRPr>
          </a:p>
        </p:txBody>
      </p:sp>
      <p:sp>
        <p:nvSpPr>
          <p:cNvPr id="48" name="PHẠM DUYÊN 5 - 9Slide.vn">
            <a:extLst>
              <a:ext uri="{FF2B5EF4-FFF2-40B4-BE49-F238E27FC236}">
                <a16:creationId xmlns:a16="http://schemas.microsoft.com/office/drawing/2014/main" id="{3007B066-1BD7-49B8-B013-2C268942AD8B}"/>
              </a:ext>
            </a:extLst>
          </p:cNvPr>
          <p:cNvSpPr/>
          <p:nvPr/>
        </p:nvSpPr>
        <p:spPr>
          <a:xfrm>
            <a:off x="8448066" y="4696204"/>
            <a:ext cx="2841704" cy="992165"/>
          </a:xfrm>
          <a:prstGeom prst="rect">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E83E63"/>
                </a:solidFill>
                <a:latin typeface="HP-211" panose="020B0803050302020204" pitchFamily="34" charset="0"/>
              </a:rPr>
              <a:t>b</a:t>
            </a:r>
            <a:r>
              <a:rPr lang="en-US" sz="6000" dirty="0" err="1">
                <a:solidFill>
                  <a:schemeClr val="tx1"/>
                </a:solidFill>
                <a:latin typeface="HP-211" panose="020B0803050302020204" pitchFamily="34" charset="0"/>
              </a:rPr>
              <a:t>a</a:t>
            </a:r>
            <a:r>
              <a:rPr lang="en-US" sz="6000" dirty="0">
                <a:solidFill>
                  <a:schemeClr val="tx1"/>
                </a:solidFill>
                <a:latin typeface="HP-211" panose="020B0803050302020204" pitchFamily="34" charset="0"/>
              </a:rPr>
              <a:t> </a:t>
            </a:r>
            <a:r>
              <a:rPr lang="en-US" sz="6000" dirty="0" err="1">
                <a:solidFill>
                  <a:srgbClr val="E83E63"/>
                </a:solidFill>
                <a:latin typeface="HP-211" panose="020B0803050302020204" pitchFamily="34" charset="0"/>
              </a:rPr>
              <a:t>b</a:t>
            </a:r>
            <a:r>
              <a:rPr lang="en-US" sz="6000" dirty="0" err="1">
                <a:solidFill>
                  <a:schemeClr val="tx1"/>
                </a:solidFill>
                <a:latin typeface="HP-211" panose="020B0803050302020204" pitchFamily="34" charset="0"/>
              </a:rPr>
              <a:t>a</a:t>
            </a:r>
            <a:endParaRPr lang="en-US" sz="6000" dirty="0">
              <a:solidFill>
                <a:schemeClr val="tx1"/>
              </a:solidFill>
              <a:latin typeface="HP-211" panose="020B0803050302020204" pitchFamily="34" charset="0"/>
            </a:endParaRPr>
          </a:p>
        </p:txBody>
      </p:sp>
      <p:grpSp>
        <p:nvGrpSpPr>
          <p:cNvPr id="56" name="PHẠM DUYÊN 6 - 9Slide.vn">
            <a:extLst>
              <a:ext uri="{FF2B5EF4-FFF2-40B4-BE49-F238E27FC236}">
                <a16:creationId xmlns:a16="http://schemas.microsoft.com/office/drawing/2014/main" id="{0912E5EB-E250-4259-858D-D48616AF8D92}"/>
              </a:ext>
            </a:extLst>
          </p:cNvPr>
          <p:cNvGrpSpPr/>
          <p:nvPr/>
        </p:nvGrpSpPr>
        <p:grpSpPr>
          <a:xfrm>
            <a:off x="4675148" y="4688730"/>
            <a:ext cx="2841704" cy="1023137"/>
            <a:chOff x="4675148" y="4688730"/>
            <a:chExt cx="2841704" cy="1023137"/>
          </a:xfrm>
        </p:grpSpPr>
        <p:grpSp>
          <p:nvGrpSpPr>
            <p:cNvPr id="13" name="Group 12">
              <a:extLst>
                <a:ext uri="{FF2B5EF4-FFF2-40B4-BE49-F238E27FC236}">
                  <a16:creationId xmlns:a16="http://schemas.microsoft.com/office/drawing/2014/main" id="{51798249-566D-459F-8AA8-020F53C4E838}"/>
                </a:ext>
              </a:extLst>
            </p:cNvPr>
            <p:cNvGrpSpPr/>
            <p:nvPr/>
          </p:nvGrpSpPr>
          <p:grpSpPr>
            <a:xfrm>
              <a:off x="4675148" y="4688730"/>
              <a:ext cx="2841704" cy="1023137"/>
              <a:chOff x="4675148" y="4688730"/>
              <a:chExt cx="2841704" cy="1023137"/>
            </a:xfrm>
          </p:grpSpPr>
          <p:sp>
            <p:nvSpPr>
              <p:cNvPr id="46" name="Rectangle 45">
                <a:extLst>
                  <a:ext uri="{FF2B5EF4-FFF2-40B4-BE49-F238E27FC236}">
                    <a16:creationId xmlns:a16="http://schemas.microsoft.com/office/drawing/2014/main" id="{932EA138-7BA2-4726-B410-B35640D824E5}"/>
                  </a:ext>
                </a:extLst>
              </p:cNvPr>
              <p:cNvSpPr/>
              <p:nvPr/>
            </p:nvSpPr>
            <p:spPr>
              <a:xfrm>
                <a:off x="4675148" y="4688730"/>
                <a:ext cx="2841704" cy="992165"/>
              </a:xfrm>
              <a:prstGeom prst="rect">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E83E63"/>
                    </a:solidFill>
                    <a:latin typeface="HP-211" panose="020B0803050302020204" pitchFamily="34" charset="0"/>
                  </a:rPr>
                  <a:t>b</a:t>
                </a:r>
                <a:r>
                  <a:rPr lang="en-US" sz="6000" dirty="0" err="1">
                    <a:solidFill>
                      <a:schemeClr val="tx1"/>
                    </a:solidFill>
                    <a:latin typeface="HP-211" panose="020B0803050302020204" pitchFamily="34" charset="0"/>
                  </a:rPr>
                  <a:t>a</a:t>
                </a:r>
                <a:endParaRPr lang="en-US" sz="6000" dirty="0">
                  <a:solidFill>
                    <a:schemeClr val="tx1"/>
                  </a:solidFill>
                  <a:latin typeface="HP-211" panose="020B0803050302020204" pitchFamily="34" charset="0"/>
                </a:endParaRPr>
              </a:p>
            </p:txBody>
          </p:sp>
          <p:sp>
            <p:nvSpPr>
              <p:cNvPr id="47" name="Text Box 66">
                <a:extLst>
                  <a:ext uri="{FF2B5EF4-FFF2-40B4-BE49-F238E27FC236}">
                    <a16:creationId xmlns:a16="http://schemas.microsoft.com/office/drawing/2014/main" id="{9B30E171-C10A-46F8-AA07-BAE1BB2E3FBA}"/>
                  </a:ext>
                </a:extLst>
              </p:cNvPr>
              <p:cNvSpPr txBox="1">
                <a:spLocks noChangeArrowheads="1"/>
              </p:cNvSpPr>
              <p:nvPr/>
            </p:nvSpPr>
            <p:spPr bwMode="auto">
              <a:xfrm>
                <a:off x="6002331" y="4696204"/>
                <a:ext cx="7277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6000" dirty="0">
                    <a:latin typeface="HP-211" panose="020B0803050302020204" pitchFamily="34" charset="0"/>
                    <a:ea typeface="Batang" pitchFamily="18" charset="-127"/>
                    <a:cs typeface="Arial" charset="0"/>
                  </a:rPr>
                  <a:t>à</a:t>
                </a:r>
                <a:endParaRPr lang="vi-VN" sz="6000" dirty="0">
                  <a:latin typeface="Century Gothic" pitchFamily="34" charset="0"/>
                  <a:ea typeface="Batang" pitchFamily="18" charset="-127"/>
                  <a:cs typeface="Arial" charset="0"/>
                </a:endParaRPr>
              </a:p>
            </p:txBody>
          </p:sp>
        </p:grpSp>
        <p:pic>
          <p:nvPicPr>
            <p:cNvPr id="55" name="Picture 54">
              <a:extLst>
                <a:ext uri="{FF2B5EF4-FFF2-40B4-BE49-F238E27FC236}">
                  <a16:creationId xmlns:a16="http://schemas.microsoft.com/office/drawing/2014/main" id="{62E71A80-289C-40F5-AC59-8A4F70F334A1}"/>
                </a:ext>
              </a:extLst>
            </p:cNvPr>
            <p:cNvPicPr>
              <a:picLocks noChangeAspect="1"/>
            </p:cNvPicPr>
            <p:nvPr/>
          </p:nvPicPr>
          <p:blipFill rotWithShape="1">
            <a:blip r:embed="rId5"/>
            <a:srcRect l="37431" t="22009" r="43017" b="66448"/>
            <a:stretch/>
          </p:blipFill>
          <p:spPr>
            <a:xfrm>
              <a:off x="6231223" y="4852065"/>
              <a:ext cx="307319" cy="182265"/>
            </a:xfrm>
            <a:prstGeom prst="rect">
              <a:avLst/>
            </a:prstGeom>
          </p:spPr>
        </p:pic>
      </p:grpSp>
      <p:pic>
        <p:nvPicPr>
          <p:cNvPr id="19" name="PHẠM DUYÊN 7 - 9Slide.vn">
            <a:extLst>
              <a:ext uri="{FF2B5EF4-FFF2-40B4-BE49-F238E27FC236}">
                <a16:creationId xmlns:a16="http://schemas.microsoft.com/office/drawing/2014/main" id="{5E4E6706-8AD2-4B46-A8D5-CB46DFB047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36317"/>
            <a:ext cx="2322888" cy="1247878"/>
          </a:xfrm>
          <a:prstGeom prst="rect">
            <a:avLst/>
          </a:prstGeom>
        </p:spPr>
      </p:pic>
    </p:spTree>
    <p:extLst>
      <p:ext uri="{BB962C8B-B14F-4D97-AF65-F5344CB8AC3E}">
        <p14:creationId xmlns:p14="http://schemas.microsoft.com/office/powerpoint/2010/main" val="2953381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arn(inVertic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barn(inVertical)">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757A94-AC40-4605-933F-8E750E441906}"/>
              </a:ext>
            </a:extLst>
          </p:cNvPr>
          <p:cNvPicPr>
            <a:picLocks noChangeAspect="1"/>
          </p:cNvPicPr>
          <p:nvPr/>
        </p:nvPicPr>
        <p:blipFill>
          <a:blip r:embed="rId2"/>
          <a:stretch>
            <a:fillRect/>
          </a:stretch>
        </p:blipFill>
        <p:spPr>
          <a:xfrm>
            <a:off x="1345917" y="3976097"/>
            <a:ext cx="2494570" cy="2988561"/>
          </a:xfrm>
          <a:prstGeom prst="rect">
            <a:avLst/>
          </a:prstGeom>
        </p:spPr>
      </p:pic>
      <p:pic>
        <p:nvPicPr>
          <p:cNvPr id="4" name="Picture 3">
            <a:extLst>
              <a:ext uri="{FF2B5EF4-FFF2-40B4-BE49-F238E27FC236}">
                <a16:creationId xmlns:a16="http://schemas.microsoft.com/office/drawing/2014/main" id="{EBB6D154-DEFD-4FC5-93E0-F45474CC578A}"/>
              </a:ext>
            </a:extLst>
          </p:cNvPr>
          <p:cNvPicPr>
            <a:picLocks noChangeAspect="1"/>
          </p:cNvPicPr>
          <p:nvPr/>
        </p:nvPicPr>
        <p:blipFill>
          <a:blip r:embed="rId3"/>
          <a:stretch>
            <a:fillRect/>
          </a:stretch>
        </p:blipFill>
        <p:spPr>
          <a:xfrm>
            <a:off x="8260513" y="3972256"/>
            <a:ext cx="2612425" cy="2992403"/>
          </a:xfrm>
          <a:prstGeom prst="rect">
            <a:avLst/>
          </a:prstGeom>
        </p:spPr>
      </p:pic>
      <p:pic>
        <p:nvPicPr>
          <p:cNvPr id="5" name="Picture 4">
            <a:extLst>
              <a:ext uri="{FF2B5EF4-FFF2-40B4-BE49-F238E27FC236}">
                <a16:creationId xmlns:a16="http://schemas.microsoft.com/office/drawing/2014/main" id="{DA39B214-F20F-4B81-9B13-5C688EBD698D}"/>
              </a:ext>
            </a:extLst>
          </p:cNvPr>
          <p:cNvPicPr>
            <a:picLocks noChangeAspect="1"/>
          </p:cNvPicPr>
          <p:nvPr/>
        </p:nvPicPr>
        <p:blipFill>
          <a:blip r:embed="rId4"/>
          <a:stretch>
            <a:fillRect/>
          </a:stretch>
        </p:blipFill>
        <p:spPr>
          <a:xfrm>
            <a:off x="2849853" y="1624379"/>
            <a:ext cx="2942201" cy="2515047"/>
          </a:xfrm>
          <a:prstGeom prst="rect">
            <a:avLst/>
          </a:prstGeom>
        </p:spPr>
      </p:pic>
      <p:pic>
        <p:nvPicPr>
          <p:cNvPr id="7" name="Picture 6">
            <a:extLst>
              <a:ext uri="{FF2B5EF4-FFF2-40B4-BE49-F238E27FC236}">
                <a16:creationId xmlns:a16="http://schemas.microsoft.com/office/drawing/2014/main" id="{9F93D3F9-6ABA-434C-97F0-3F9AB7871285}"/>
              </a:ext>
            </a:extLst>
          </p:cNvPr>
          <p:cNvPicPr>
            <a:picLocks noChangeAspect="1"/>
          </p:cNvPicPr>
          <p:nvPr/>
        </p:nvPicPr>
        <p:blipFill>
          <a:blip r:embed="rId5"/>
          <a:stretch>
            <a:fillRect/>
          </a:stretch>
        </p:blipFill>
        <p:spPr>
          <a:xfrm>
            <a:off x="5144782" y="152806"/>
            <a:ext cx="1942889" cy="2179018"/>
          </a:xfrm>
          <a:prstGeom prst="rect">
            <a:avLst/>
          </a:prstGeom>
        </p:spPr>
      </p:pic>
      <p:pic>
        <p:nvPicPr>
          <p:cNvPr id="9" name="Picture 8">
            <a:extLst>
              <a:ext uri="{FF2B5EF4-FFF2-40B4-BE49-F238E27FC236}">
                <a16:creationId xmlns:a16="http://schemas.microsoft.com/office/drawing/2014/main" id="{AC5A391D-3F71-433E-BACD-C8DBA2E7F1D5}"/>
              </a:ext>
            </a:extLst>
          </p:cNvPr>
          <p:cNvPicPr>
            <a:picLocks noChangeAspect="1"/>
          </p:cNvPicPr>
          <p:nvPr/>
        </p:nvPicPr>
        <p:blipFill>
          <a:blip r:embed="rId6"/>
          <a:stretch>
            <a:fillRect/>
          </a:stretch>
        </p:blipFill>
        <p:spPr>
          <a:xfrm>
            <a:off x="6707234" y="1621247"/>
            <a:ext cx="2967977" cy="2515047"/>
          </a:xfrm>
          <a:prstGeom prst="rect">
            <a:avLst/>
          </a:prstGeom>
        </p:spPr>
      </p:pic>
      <p:pic>
        <p:nvPicPr>
          <p:cNvPr id="10" name="Picture 9">
            <a:extLst>
              <a:ext uri="{FF2B5EF4-FFF2-40B4-BE49-F238E27FC236}">
                <a16:creationId xmlns:a16="http://schemas.microsoft.com/office/drawing/2014/main" id="{E2751D09-4DC1-441B-8315-8B63C4E57B13}"/>
              </a:ext>
            </a:extLst>
          </p:cNvPr>
          <p:cNvPicPr>
            <a:picLocks noChangeAspect="1"/>
          </p:cNvPicPr>
          <p:nvPr/>
        </p:nvPicPr>
        <p:blipFill>
          <a:blip r:embed="rId7"/>
          <a:stretch>
            <a:fillRect/>
          </a:stretch>
        </p:blipFill>
        <p:spPr>
          <a:xfrm>
            <a:off x="4744287" y="3972255"/>
            <a:ext cx="2612425" cy="2992403"/>
          </a:xfrm>
          <a:prstGeom prst="rect">
            <a:avLst/>
          </a:prstGeom>
        </p:spPr>
      </p:pic>
      <p:pic>
        <p:nvPicPr>
          <p:cNvPr id="11" name="Picture 10">
            <a:extLst>
              <a:ext uri="{FF2B5EF4-FFF2-40B4-BE49-F238E27FC236}">
                <a16:creationId xmlns:a16="http://schemas.microsoft.com/office/drawing/2014/main" id="{8CC3C984-ED41-4E5B-A487-91139B92DB4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6317"/>
            <a:ext cx="2322888" cy="1247878"/>
          </a:xfrm>
          <a:prstGeom prst="rect">
            <a:avLst/>
          </a:prstGeom>
        </p:spPr>
      </p:pic>
    </p:spTree>
    <p:extLst>
      <p:ext uri="{BB962C8B-B14F-4D97-AF65-F5344CB8AC3E}">
        <p14:creationId xmlns:p14="http://schemas.microsoft.com/office/powerpoint/2010/main" val="2131318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8C6A7A2E-8FC7-4BBB-A91A-98D7E77A736E}"/>
              </a:ext>
            </a:extLst>
          </p:cNvPr>
          <p:cNvSpPr/>
          <p:nvPr/>
        </p:nvSpPr>
        <p:spPr>
          <a:xfrm>
            <a:off x="0" y="0"/>
            <a:ext cx="17542412"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DD1A68AD-F70E-44BF-8E05-FC5FFD24078E}"/>
              </a:ext>
            </a:extLst>
          </p:cNvPr>
          <p:cNvPicPr>
            <a:picLocks noChangeAspect="1"/>
          </p:cNvPicPr>
          <p:nvPr/>
        </p:nvPicPr>
        <p:blipFill>
          <a:blip r:embed="rId3"/>
          <a:stretch>
            <a:fillRect/>
          </a:stretch>
        </p:blipFill>
        <p:spPr>
          <a:xfrm>
            <a:off x="2124112" y="2045088"/>
            <a:ext cx="7943776" cy="2767824"/>
          </a:xfrm>
          <a:prstGeom prst="rect">
            <a:avLst/>
          </a:prstGeom>
        </p:spPr>
      </p:pic>
    </p:spTree>
    <p:extLst>
      <p:ext uri="{BB962C8B-B14F-4D97-AF65-F5344CB8AC3E}">
        <p14:creationId xmlns:p14="http://schemas.microsoft.com/office/powerpoint/2010/main" val="96346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grpId="0" nodeType="withEffect">
                                  <p:stCondLst>
                                    <p:cond delay="0"/>
                                  </p:stCondLst>
                                  <p:childTnLst>
                                    <p:animMotion origin="layout" path="M -1.04167E-6 0 L -0.40364 0 " pathEditMode="relative" rAng="0" ptsTypes="AA">
                                      <p:cBhvr>
                                        <p:cTn id="6" dur="1620" fill="hold"/>
                                        <p:tgtEl>
                                          <p:spTgt spid="4"/>
                                        </p:tgtEl>
                                        <p:attrNameLst>
                                          <p:attrName>ppt_x</p:attrName>
                                          <p:attrName>ppt_y</p:attrName>
                                        </p:attrNameLst>
                                      </p:cBhvr>
                                      <p:rCtr x="-20182" y="0"/>
                                    </p:animMotion>
                                  </p:childTnLst>
                                </p:cTn>
                              </p:par>
                            </p:childTnLst>
                          </p:cTn>
                        </p:par>
                        <p:par>
                          <p:cTn id="7" fill="hold">
                            <p:stCondLst>
                              <p:cond delay="1620"/>
                            </p:stCondLst>
                            <p:childTnLst>
                              <p:par>
                                <p:cTn id="8" presetID="2" presetClass="entr" presetSubtype="4"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extLst>
      <p:ext uri="{BB962C8B-B14F-4D97-AF65-F5344CB8AC3E}">
        <p14:creationId xmlns:p14="http://schemas.microsoft.com/office/powerpoint/2010/main" val="2800216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HẠM DUYÊN 1 - 9Slide.vn">
            <a:extLst>
              <a:ext uri="{FF2B5EF4-FFF2-40B4-BE49-F238E27FC236}">
                <a16:creationId xmlns:a16="http://schemas.microsoft.com/office/drawing/2014/main" id="{37D6BFB6-C2B3-4BAE-9D81-63552929EDED}"/>
              </a:ext>
            </a:extLst>
          </p:cNvPr>
          <p:cNvSpPr/>
          <p:nvPr/>
        </p:nvSpPr>
        <p:spPr>
          <a:xfrm>
            <a:off x="252397" y="1228128"/>
            <a:ext cx="11699349" cy="5355552"/>
          </a:xfrm>
          <a:prstGeom prst="roundRect">
            <a:avLst>
              <a:gd name="adj" fmla="val 12650"/>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pic>
        <p:nvPicPr>
          <p:cNvPr id="4" name="PHẠM DUYÊN 2 - 9Slide.vn">
            <a:extLst>
              <a:ext uri="{FF2B5EF4-FFF2-40B4-BE49-F238E27FC236}">
                <a16:creationId xmlns:a16="http://schemas.microsoft.com/office/drawing/2014/main" id="{88D47038-8866-4147-AC10-C59FC2B3F163}"/>
              </a:ext>
            </a:extLst>
          </p:cNvPr>
          <p:cNvPicPr>
            <a:picLocks noChangeAspect="1"/>
          </p:cNvPicPr>
          <p:nvPr/>
        </p:nvPicPr>
        <p:blipFill>
          <a:blip r:embed="rId2"/>
          <a:stretch>
            <a:fillRect/>
          </a:stretch>
        </p:blipFill>
        <p:spPr>
          <a:xfrm>
            <a:off x="4186370" y="1744980"/>
            <a:ext cx="3831402" cy="4462354"/>
          </a:xfrm>
          <a:prstGeom prst="roundRect">
            <a:avLst>
              <a:gd name="adj" fmla="val 4698"/>
            </a:avLst>
          </a:prstGeom>
        </p:spPr>
      </p:pic>
      <p:pic>
        <p:nvPicPr>
          <p:cNvPr id="6" name="PHẠM DUYÊN 3 - 9Slide.vn">
            <a:extLst>
              <a:ext uri="{FF2B5EF4-FFF2-40B4-BE49-F238E27FC236}">
                <a16:creationId xmlns:a16="http://schemas.microsoft.com/office/drawing/2014/main" id="{CDDBA9E4-E4FD-4B79-8FA9-6A0E4BD4C937}"/>
              </a:ext>
            </a:extLst>
          </p:cNvPr>
          <p:cNvPicPr>
            <a:picLocks noChangeAspect="1"/>
          </p:cNvPicPr>
          <p:nvPr/>
        </p:nvPicPr>
        <p:blipFill>
          <a:blip r:embed="rId3"/>
          <a:stretch>
            <a:fillRect/>
          </a:stretch>
        </p:blipFill>
        <p:spPr>
          <a:xfrm>
            <a:off x="9525" y="-50344"/>
            <a:ext cx="4076700" cy="1420432"/>
          </a:xfrm>
          <a:prstGeom prst="rect">
            <a:avLst/>
          </a:prstGeom>
        </p:spPr>
      </p:pic>
      <p:sp>
        <p:nvSpPr>
          <p:cNvPr id="7" name="PHẠM DUYÊN 4 - 9Slide.vn">
            <a:extLst>
              <a:ext uri="{FF2B5EF4-FFF2-40B4-BE49-F238E27FC236}">
                <a16:creationId xmlns:a16="http://schemas.microsoft.com/office/drawing/2014/main" id="{583B25C4-4837-45FE-9BDF-3409AE9DCE9F}"/>
              </a:ext>
            </a:extLst>
          </p:cNvPr>
          <p:cNvSpPr/>
          <p:nvPr/>
        </p:nvSpPr>
        <p:spPr>
          <a:xfrm>
            <a:off x="6957210" y="5180087"/>
            <a:ext cx="694110" cy="676258"/>
          </a:xfrm>
          <a:prstGeom prst="rect">
            <a:avLst/>
          </a:prstGeom>
          <a:solidFill>
            <a:srgbClr val="E83E6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1</a:t>
            </a:r>
          </a:p>
        </p:txBody>
      </p:sp>
      <p:sp>
        <p:nvSpPr>
          <p:cNvPr id="8" name="PHẠM DUYÊN 5 - 9Slide.vn">
            <a:extLst>
              <a:ext uri="{FF2B5EF4-FFF2-40B4-BE49-F238E27FC236}">
                <a16:creationId xmlns:a16="http://schemas.microsoft.com/office/drawing/2014/main" id="{A7EEAE66-8FA9-4F13-8972-071F3AE81F29}"/>
              </a:ext>
            </a:extLst>
          </p:cNvPr>
          <p:cNvSpPr/>
          <p:nvPr/>
        </p:nvSpPr>
        <p:spPr>
          <a:xfrm>
            <a:off x="6957210" y="4411561"/>
            <a:ext cx="694110" cy="676258"/>
          </a:xfrm>
          <a:prstGeom prst="rect">
            <a:avLst/>
          </a:prstGeom>
          <a:solidFill>
            <a:srgbClr val="E13C60">
              <a:lumMod val="80000"/>
              <a:lumOff val="2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2</a:t>
            </a:r>
          </a:p>
        </p:txBody>
      </p:sp>
      <p:sp>
        <p:nvSpPr>
          <p:cNvPr id="9" name="PHẠM DUYÊN 6 - 9Slide.vn">
            <a:extLst>
              <a:ext uri="{FF2B5EF4-FFF2-40B4-BE49-F238E27FC236}">
                <a16:creationId xmlns:a16="http://schemas.microsoft.com/office/drawing/2014/main" id="{5B1793A3-BE4D-4A00-BC28-B5220D1C7D77}"/>
              </a:ext>
            </a:extLst>
          </p:cNvPr>
          <p:cNvSpPr/>
          <p:nvPr/>
        </p:nvSpPr>
        <p:spPr>
          <a:xfrm>
            <a:off x="6957210" y="3643036"/>
            <a:ext cx="694110" cy="676258"/>
          </a:xfrm>
          <a:prstGeom prst="rect">
            <a:avLst/>
          </a:prstGeom>
          <a:solidFill>
            <a:srgbClr val="DF607C">
              <a:lumMod val="80000"/>
              <a:lumOff val="2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3</a:t>
            </a:r>
          </a:p>
        </p:txBody>
      </p:sp>
      <p:sp>
        <p:nvSpPr>
          <p:cNvPr id="10" name="PHẠM DUYÊN 7 - 9Slide.vn">
            <a:extLst>
              <a:ext uri="{FF2B5EF4-FFF2-40B4-BE49-F238E27FC236}">
                <a16:creationId xmlns:a16="http://schemas.microsoft.com/office/drawing/2014/main" id="{ED707F00-651A-4207-BC6C-24A47F4F5D8F}"/>
              </a:ext>
            </a:extLst>
          </p:cNvPr>
          <p:cNvSpPr/>
          <p:nvPr/>
        </p:nvSpPr>
        <p:spPr>
          <a:xfrm>
            <a:off x="6957210" y="2874511"/>
            <a:ext cx="694110" cy="676258"/>
          </a:xfrm>
          <a:prstGeom prst="rect">
            <a:avLst/>
          </a:prstGeom>
          <a:solidFill>
            <a:srgbClr val="DD7C91">
              <a:lumMod val="70000"/>
              <a:lumOff val="3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4</a:t>
            </a:r>
          </a:p>
        </p:txBody>
      </p:sp>
      <p:sp>
        <p:nvSpPr>
          <p:cNvPr id="11" name="PHẠM DUYÊN 8 - 9Slide.vn">
            <a:extLst>
              <a:ext uri="{FF2B5EF4-FFF2-40B4-BE49-F238E27FC236}">
                <a16:creationId xmlns:a16="http://schemas.microsoft.com/office/drawing/2014/main" id="{0C800464-7408-42D5-8210-19B23106A87B}"/>
              </a:ext>
            </a:extLst>
          </p:cNvPr>
          <p:cNvSpPr/>
          <p:nvPr/>
        </p:nvSpPr>
        <p:spPr>
          <a:xfrm>
            <a:off x="6957210" y="2105986"/>
            <a:ext cx="694110" cy="676258"/>
          </a:xfrm>
          <a:prstGeom prst="rect">
            <a:avLst/>
          </a:prstGeom>
          <a:solidFill>
            <a:srgbClr val="DF9DAB">
              <a:lumMod val="60000"/>
              <a:lumOff val="4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5</a:t>
            </a:r>
          </a:p>
        </p:txBody>
      </p:sp>
    </p:spTree>
    <p:extLst>
      <p:ext uri="{BB962C8B-B14F-4D97-AF65-F5344CB8AC3E}">
        <p14:creationId xmlns:p14="http://schemas.microsoft.com/office/powerpoint/2010/main" val="2086484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ppt_y</p:attrName>
                                        </p:attrNameLst>
                                      </p:cBhvr>
                                      <p:tavLst>
                                        <p:tav tm="0">
                                          <p:val>
                                            <p:strVal val="#ppt_y+#ppt_h*1.125000"/>
                                          </p:val>
                                        </p:tav>
                                        <p:tav tm="100000">
                                          <p:val>
                                            <p:strVal val="#ppt_y"/>
                                          </p:val>
                                        </p:tav>
                                      </p:tavLst>
                                    </p:anim>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p:tgtEl>
                                          <p:spTgt spid="10"/>
                                        </p:tgtEl>
                                        <p:attrNameLst>
                                          <p:attrName>ppt_y</p:attrName>
                                        </p:attrNameLst>
                                      </p:cBhvr>
                                      <p:tavLst>
                                        <p:tav tm="0">
                                          <p:val>
                                            <p:strVal val="#ppt_y+#ppt_h*1.125000"/>
                                          </p:val>
                                        </p:tav>
                                        <p:tav tm="100000">
                                          <p:val>
                                            <p:strVal val="#ppt_y"/>
                                          </p:val>
                                        </p:tav>
                                      </p:tavLst>
                                    </p:anim>
                                    <p:animEffect transition="in" filter="wipe(up)">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ppt_y</p:attrName>
                                        </p:attrNameLst>
                                      </p:cBhvr>
                                      <p:tavLst>
                                        <p:tav tm="0">
                                          <p:val>
                                            <p:strVal val="#ppt_y+#ppt_h*1.125000"/>
                                          </p:val>
                                        </p:tav>
                                        <p:tav tm="100000">
                                          <p:val>
                                            <p:strVal val="#ppt_y"/>
                                          </p:val>
                                        </p:tav>
                                      </p:tavLst>
                                    </p:anim>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HẠM DUYÊN 1 1 - 9Slide.vn">
            <a:extLst>
              <a:ext uri="{FF2B5EF4-FFF2-40B4-BE49-F238E27FC236}">
                <a16:creationId xmlns:a16="http://schemas.microsoft.com/office/drawing/2014/main" id="{37D6BFB6-C2B3-4BAE-9D81-63552929EDED}"/>
              </a:ext>
            </a:extLst>
          </p:cNvPr>
          <p:cNvSpPr/>
          <p:nvPr/>
        </p:nvSpPr>
        <p:spPr>
          <a:xfrm>
            <a:off x="252397" y="1228128"/>
            <a:ext cx="11699349" cy="5355552"/>
          </a:xfrm>
          <a:prstGeom prst="roundRect">
            <a:avLst>
              <a:gd name="adj" fmla="val 12650"/>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pic>
        <p:nvPicPr>
          <p:cNvPr id="2" name="PHẠM DUYÊN 1 2 - 9Slide.vn">
            <a:extLst>
              <a:ext uri="{FF2B5EF4-FFF2-40B4-BE49-F238E27FC236}">
                <a16:creationId xmlns:a16="http://schemas.microsoft.com/office/drawing/2014/main" id="{AB39441A-EA6E-4D47-991A-984C538E0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0082" y="1824011"/>
            <a:ext cx="4163786" cy="4163786"/>
          </a:xfrm>
          <a:prstGeom prst="rect">
            <a:avLst/>
          </a:prstGeom>
        </p:spPr>
      </p:pic>
      <p:pic>
        <p:nvPicPr>
          <p:cNvPr id="6" name="PHẠM DUYÊN 1 3 - 9Slide.vn">
            <a:extLst>
              <a:ext uri="{FF2B5EF4-FFF2-40B4-BE49-F238E27FC236}">
                <a16:creationId xmlns:a16="http://schemas.microsoft.com/office/drawing/2014/main" id="{CDDBA9E4-E4FD-4B79-8FA9-6A0E4BD4C937}"/>
              </a:ext>
            </a:extLst>
          </p:cNvPr>
          <p:cNvPicPr>
            <a:picLocks noChangeAspect="1"/>
          </p:cNvPicPr>
          <p:nvPr/>
        </p:nvPicPr>
        <p:blipFill>
          <a:blip r:embed="rId3"/>
          <a:stretch>
            <a:fillRect/>
          </a:stretch>
        </p:blipFill>
        <p:spPr>
          <a:xfrm>
            <a:off x="9525" y="-50344"/>
            <a:ext cx="4076700" cy="1420432"/>
          </a:xfrm>
          <a:prstGeom prst="rect">
            <a:avLst/>
          </a:prstGeom>
        </p:spPr>
      </p:pic>
      <p:sp>
        <p:nvSpPr>
          <p:cNvPr id="12" name="PHẠM DUYÊN 1 4 - 9Slide.vn">
            <a:extLst>
              <a:ext uri="{FF2B5EF4-FFF2-40B4-BE49-F238E27FC236}">
                <a16:creationId xmlns:a16="http://schemas.microsoft.com/office/drawing/2014/main" id="{D0B7252C-0A5F-498F-84C0-09EE8563CCE8}"/>
              </a:ext>
            </a:extLst>
          </p:cNvPr>
          <p:cNvSpPr/>
          <p:nvPr/>
        </p:nvSpPr>
        <p:spPr>
          <a:xfrm>
            <a:off x="4400423" y="4853976"/>
            <a:ext cx="181574" cy="181574"/>
          </a:xfrm>
          <a:prstGeom prst="ellipse">
            <a:avLst/>
          </a:prstGeom>
          <a:solidFill>
            <a:srgbClr val="F74C5C">
              <a:lumMod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HẠM DUYÊN 1 5 - 9Slide.vn">
            <a:extLst>
              <a:ext uri="{FF2B5EF4-FFF2-40B4-BE49-F238E27FC236}">
                <a16:creationId xmlns:a16="http://schemas.microsoft.com/office/drawing/2014/main" id="{2E569B1D-AADA-42FF-B17B-5AEB1704D91B}"/>
              </a:ext>
            </a:extLst>
          </p:cNvPr>
          <p:cNvSpPr/>
          <p:nvPr/>
        </p:nvSpPr>
        <p:spPr>
          <a:xfrm>
            <a:off x="5487721" y="4162069"/>
            <a:ext cx="181574" cy="181574"/>
          </a:xfrm>
          <a:prstGeom prst="ellipse">
            <a:avLst/>
          </a:prstGeom>
          <a:solidFill>
            <a:srgbClr val="DF6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HẠM DUYÊN 1 6 - 9Slide.vn">
            <a:extLst>
              <a:ext uri="{FF2B5EF4-FFF2-40B4-BE49-F238E27FC236}">
                <a16:creationId xmlns:a16="http://schemas.microsoft.com/office/drawing/2014/main" id="{9F971979-411D-4411-A385-FFBA9EB4EE15}"/>
              </a:ext>
            </a:extLst>
          </p:cNvPr>
          <p:cNvSpPr/>
          <p:nvPr/>
        </p:nvSpPr>
        <p:spPr>
          <a:xfrm>
            <a:off x="6516357" y="4459681"/>
            <a:ext cx="181574" cy="181574"/>
          </a:xfrm>
          <a:prstGeom prst="ellipse">
            <a:avLst/>
          </a:prstGeom>
          <a:solidFill>
            <a:srgbClr val="DD7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HẠM DUYÊN 1 7 - 9Slide.vn">
            <a:extLst>
              <a:ext uri="{FF2B5EF4-FFF2-40B4-BE49-F238E27FC236}">
                <a16:creationId xmlns:a16="http://schemas.microsoft.com/office/drawing/2014/main" id="{C0C6FE4F-B612-492F-8B69-44B7B8215BAA}"/>
              </a:ext>
            </a:extLst>
          </p:cNvPr>
          <p:cNvSpPr/>
          <p:nvPr/>
        </p:nvSpPr>
        <p:spPr>
          <a:xfrm>
            <a:off x="5478368" y="2773366"/>
            <a:ext cx="181574" cy="181574"/>
          </a:xfrm>
          <a:prstGeom prst="ellipse">
            <a:avLst/>
          </a:prstGeom>
          <a:solidFill>
            <a:srgbClr val="F7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46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6" presetClass="emph" presetSubtype="0" repeatCount="indefinite" fill="hold" grpId="1" nodeType="withEffect">
                                  <p:stCondLst>
                                    <p:cond delay="0"/>
                                  </p:stCondLst>
                                  <p:endCondLst>
                                    <p:cond evt="onNext" delay="0">
                                      <p:tgtEl>
                                        <p:sldTgt/>
                                      </p:tgtEl>
                                    </p:cond>
                                  </p:end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26" presetClass="emph" presetSubtype="0" repeatCount="indefinite" fill="hold" grpId="1" nodeType="withEffect">
                                  <p:stCondLst>
                                    <p:cond delay="0"/>
                                  </p:stCondLst>
                                  <p:endCondLst>
                                    <p:cond evt="onNext" delay="0">
                                      <p:tgtEl>
                                        <p:sldTgt/>
                                      </p:tgtEl>
                                    </p:cond>
                                  </p:endCondLst>
                                  <p:childTnLst>
                                    <p:animEffect transition="out" filter="fade">
                                      <p:cBhvr>
                                        <p:cTn id="16" dur="1000" tmFilter="0, 0; .2, .5; .8, .5; 1, 0"/>
                                        <p:tgtEl>
                                          <p:spTgt spid="15"/>
                                        </p:tgtEl>
                                      </p:cBhvr>
                                    </p:animEffect>
                                    <p:animScale>
                                      <p:cBhvr>
                                        <p:cTn id="17" dur="500" autoRev="1" fill="hold"/>
                                        <p:tgtEl>
                                          <p:spTgt spid="15"/>
                                        </p:tgtEl>
                                      </p:cBhvr>
                                      <p:by x="105000" y="105000"/>
                                    </p:animScale>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26" presetClass="emph" presetSubtype="0" repeatCount="indefinite" fill="hold" grpId="1" nodeType="withEffect">
                                  <p:stCondLst>
                                    <p:cond delay="0"/>
                                  </p:stCondLst>
                                  <p:endCondLst>
                                    <p:cond evt="onNext" delay="0">
                                      <p:tgtEl>
                                        <p:sldTgt/>
                                      </p:tgtEl>
                                    </p:cond>
                                  </p:endCondLst>
                                  <p:childTnLst>
                                    <p:animEffect transition="out" filter="fade">
                                      <p:cBhvr>
                                        <p:cTn id="23" dur="1000" tmFilter="0, 0; .2, .5; .8, .5; 1, 0"/>
                                        <p:tgtEl>
                                          <p:spTgt spid="13"/>
                                        </p:tgtEl>
                                      </p:cBhvr>
                                    </p:animEffect>
                                    <p:animScale>
                                      <p:cBhvr>
                                        <p:cTn id="24" dur="500" autoRev="1" fill="hold"/>
                                        <p:tgtEl>
                                          <p:spTgt spid="13"/>
                                        </p:tgtEl>
                                      </p:cBhvr>
                                      <p:by x="105000" y="105000"/>
                                    </p:animScale>
                                  </p:childTnLst>
                                </p:cTn>
                              </p:par>
                            </p:childTnLst>
                          </p:cTn>
                        </p:par>
                        <p:par>
                          <p:cTn id="25" fill="hold">
                            <p:stCondLst>
                              <p:cond delay="3000"/>
                            </p:stCondLst>
                            <p:childTnLst>
                              <p:par>
                                <p:cTn id="26" presetID="10" presetClass="entr" presetSubtype="0" fill="hold" grpId="0" nodeType="afterEffect">
                                  <p:stCondLst>
                                    <p:cond delay="39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26" presetClass="emph" presetSubtype="0" repeatCount="indefinite" fill="hold" grpId="1" nodeType="withEffect">
                                  <p:stCondLst>
                                    <p:cond delay="4000"/>
                                  </p:stCondLst>
                                  <p:endCondLst>
                                    <p:cond evt="onNext" delay="0">
                                      <p:tgtEl>
                                        <p:sldTgt/>
                                      </p:tgtEl>
                                    </p:cond>
                                  </p:endCondLst>
                                  <p:childTnLst>
                                    <p:animEffect transition="out" filter="fade">
                                      <p:cBhvr>
                                        <p:cTn id="30" dur="1000" tmFilter="0, 0; .2, .5; .8, .5; 1, 0"/>
                                        <p:tgtEl>
                                          <p:spTgt spid="14"/>
                                        </p:tgtEl>
                                      </p:cBhvr>
                                    </p:animEffect>
                                    <p:animScale>
                                      <p:cBhvr>
                                        <p:cTn id="31" dur="5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7D6BFB6-C2B3-4BAE-9D81-63552929EDED}"/>
              </a:ext>
            </a:extLst>
          </p:cNvPr>
          <p:cNvSpPr/>
          <p:nvPr/>
        </p:nvSpPr>
        <p:spPr>
          <a:xfrm>
            <a:off x="252397" y="1228128"/>
            <a:ext cx="11699349" cy="5355552"/>
          </a:xfrm>
          <a:prstGeom prst="roundRect">
            <a:avLst>
              <a:gd name="adj" fmla="val 12650"/>
            </a:avLst>
          </a:prstGeom>
          <a:solidFill>
            <a:srgbClr val="AA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pic>
        <p:nvPicPr>
          <p:cNvPr id="6" name="Picture 5">
            <a:extLst>
              <a:ext uri="{FF2B5EF4-FFF2-40B4-BE49-F238E27FC236}">
                <a16:creationId xmlns:a16="http://schemas.microsoft.com/office/drawing/2014/main" id="{E22B21E1-DCE2-460B-9D37-83A8D5DB2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331" y="1824011"/>
            <a:ext cx="4857749" cy="4184029"/>
          </a:xfrm>
          <a:prstGeom prst="rect">
            <a:avLst/>
          </a:prstGeom>
        </p:spPr>
      </p:pic>
      <p:pic>
        <p:nvPicPr>
          <p:cNvPr id="7" name="Picture 6">
            <a:extLst>
              <a:ext uri="{FF2B5EF4-FFF2-40B4-BE49-F238E27FC236}">
                <a16:creationId xmlns:a16="http://schemas.microsoft.com/office/drawing/2014/main" id="{25A87B05-4360-4AC4-91EC-367CF15FE0C6}"/>
              </a:ext>
            </a:extLst>
          </p:cNvPr>
          <p:cNvPicPr>
            <a:picLocks noChangeAspect="1"/>
          </p:cNvPicPr>
          <p:nvPr/>
        </p:nvPicPr>
        <p:blipFill>
          <a:blip r:embed="rId3"/>
          <a:stretch>
            <a:fillRect/>
          </a:stretch>
        </p:blipFill>
        <p:spPr>
          <a:xfrm>
            <a:off x="9525" y="-50344"/>
            <a:ext cx="4076700" cy="1420432"/>
          </a:xfrm>
          <a:prstGeom prst="rect">
            <a:avLst/>
          </a:prstGeom>
        </p:spPr>
      </p:pic>
    </p:spTree>
    <p:extLst>
      <p:ext uri="{BB962C8B-B14F-4D97-AF65-F5344CB8AC3E}">
        <p14:creationId xmlns:p14="http://schemas.microsoft.com/office/powerpoint/2010/main" val="123598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8C6A7A2E-8FC7-4BBB-A91A-98D7E77A736E}"/>
              </a:ext>
            </a:extLst>
          </p:cNvPr>
          <p:cNvSpPr/>
          <p:nvPr/>
        </p:nvSpPr>
        <p:spPr>
          <a:xfrm>
            <a:off x="0" y="0"/>
            <a:ext cx="17542412"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Picture 6">
            <a:extLst>
              <a:ext uri="{FF2B5EF4-FFF2-40B4-BE49-F238E27FC236}">
                <a16:creationId xmlns:a16="http://schemas.microsoft.com/office/drawing/2014/main" id="{15D5C8CC-6554-431D-A5DE-F0484AF2F8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96384" y="1768738"/>
            <a:ext cx="6599232" cy="3545170"/>
          </a:xfrm>
          <a:prstGeom prst="rect">
            <a:avLst/>
          </a:prstGeom>
        </p:spPr>
      </p:pic>
    </p:spTree>
    <p:extLst>
      <p:ext uri="{BB962C8B-B14F-4D97-AF65-F5344CB8AC3E}">
        <p14:creationId xmlns:p14="http://schemas.microsoft.com/office/powerpoint/2010/main" val="789768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grpId="0" nodeType="withEffect">
                                  <p:stCondLst>
                                    <p:cond delay="0"/>
                                  </p:stCondLst>
                                  <p:childTnLst>
                                    <p:animMotion origin="layout" path="M -1.04167E-6 0 L -0.40364 0 " pathEditMode="relative" rAng="0" ptsTypes="AA">
                                      <p:cBhvr>
                                        <p:cTn id="6" dur="1620" fill="hold"/>
                                        <p:tgtEl>
                                          <p:spTgt spid="4"/>
                                        </p:tgtEl>
                                        <p:attrNameLst>
                                          <p:attrName>ppt_x</p:attrName>
                                          <p:attrName>ppt_y</p:attrName>
                                        </p:attrNameLst>
                                      </p:cBhvr>
                                      <p:rCtr x="-20182"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777FFF-189A-4D5A-A0AD-F2599E09AD7A}"/>
              </a:ext>
            </a:extLst>
          </p:cNvPr>
          <p:cNvPicPr>
            <a:picLocks noChangeAspect="1"/>
          </p:cNvPicPr>
          <p:nvPr/>
        </p:nvPicPr>
        <p:blipFill>
          <a:blip r:embed="rId2"/>
          <a:stretch>
            <a:fillRect/>
          </a:stretch>
        </p:blipFill>
        <p:spPr>
          <a:xfrm>
            <a:off x="1858213" y="1169982"/>
            <a:ext cx="8641975" cy="5425601"/>
          </a:xfrm>
          <a:prstGeom prst="roundRect">
            <a:avLst>
              <a:gd name="adj" fmla="val 7990"/>
            </a:avLst>
          </a:prstGeom>
        </p:spPr>
      </p:pic>
      <p:sp>
        <p:nvSpPr>
          <p:cNvPr id="12" name="TextBox 11">
            <a:extLst>
              <a:ext uri="{FF2B5EF4-FFF2-40B4-BE49-F238E27FC236}">
                <a16:creationId xmlns:a16="http://schemas.microsoft.com/office/drawing/2014/main" id="{D58D0D49-7880-4233-BA05-B84B7A38660C}"/>
              </a:ext>
            </a:extLst>
          </p:cNvPr>
          <p:cNvSpPr txBox="1"/>
          <p:nvPr/>
        </p:nvSpPr>
        <p:spPr>
          <a:xfrm rot="306321">
            <a:off x="7799808" y="2621669"/>
            <a:ext cx="2021371" cy="83099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4800" dirty="0">
                <a:latin typeface="HP-211" panose="020B0803050302020204" pitchFamily="34" charset="0"/>
                <a:ea typeface="Arial-Rounded" panose="020B0500000000000000" pitchFamily="34" charset="0"/>
                <a:cs typeface="Arial-Rounded" panose="020B0500000000000000" pitchFamily="34" charset="0"/>
              </a:rPr>
              <a:t>A, </a:t>
            </a:r>
            <a:r>
              <a:rPr lang="en-US" sz="4800" dirty="0" err="1">
                <a:latin typeface="HP-211" panose="020B0803050302020204" pitchFamily="34" charset="0"/>
                <a:ea typeface="Arial-Rounded" panose="020B0500000000000000" pitchFamily="34" charset="0"/>
                <a:cs typeface="Arial-Rounded" panose="020B0500000000000000" pitchFamily="34" charset="0"/>
              </a:rPr>
              <a:t>b</a:t>
            </a:r>
            <a:r>
              <a:rPr lang="en-US" sz="4800" dirty="0" err="1">
                <a:solidFill>
                  <a:schemeClr val="tx1"/>
                </a:solidFill>
                <a:latin typeface="HP-211" panose="020B0803050302020204" pitchFamily="34" charset="0"/>
                <a:ea typeface="Arial-Rounded" panose="020B0500000000000000" pitchFamily="34" charset="0"/>
                <a:cs typeface="Arial-Rounded" panose="020B0500000000000000" pitchFamily="34" charset="0"/>
              </a:rPr>
              <a:t>à</a:t>
            </a:r>
            <a:r>
              <a:rPr lang="en-US" sz="4800" dirty="0">
                <a:solidFill>
                  <a:schemeClr val="tx1"/>
                </a:solidFill>
                <a:latin typeface="HP-211" panose="020B0803050302020204" pitchFamily="34" charset="0"/>
                <a:ea typeface="Arial-Rounded" panose="020B0500000000000000" pitchFamily="34" charset="0"/>
                <a:cs typeface="Arial-Rounded" panose="020B0500000000000000" pitchFamily="34" charset="0"/>
              </a:rPr>
              <a:t>.</a:t>
            </a:r>
            <a:endParaRPr lang="en-US" sz="4800" dirty="0">
              <a:latin typeface="HP-211" panose="020B08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3949648E-3965-4F76-BA08-C1320A528051}"/>
              </a:ext>
            </a:extLst>
          </p:cNvPr>
          <p:cNvSpPr txBox="1"/>
          <p:nvPr/>
        </p:nvSpPr>
        <p:spPr>
          <a:xfrm rot="306321">
            <a:off x="8605808" y="2630857"/>
            <a:ext cx="602923" cy="83099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4800" dirty="0">
                <a:solidFill>
                  <a:srgbClr val="E83E63"/>
                </a:solidFill>
                <a:latin typeface="HP-211" panose="020B0803050302020204" pitchFamily="34" charset="0"/>
                <a:ea typeface="Arial-Rounded" panose="020B0500000000000000" pitchFamily="34" charset="0"/>
                <a:cs typeface="Arial-Rounded" panose="020B0500000000000000" pitchFamily="34" charset="0"/>
              </a:rPr>
              <a:t>b</a:t>
            </a:r>
          </a:p>
        </p:txBody>
      </p:sp>
      <p:pic>
        <p:nvPicPr>
          <p:cNvPr id="6" name="Picture 5">
            <a:extLst>
              <a:ext uri="{FF2B5EF4-FFF2-40B4-BE49-F238E27FC236}">
                <a16:creationId xmlns:a16="http://schemas.microsoft.com/office/drawing/2014/main" id="{53CED308-D6CD-4E95-9C7F-4DEB0F52DC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034"/>
            <a:ext cx="2125004" cy="1141572"/>
          </a:xfrm>
          <a:prstGeom prst="rect">
            <a:avLst/>
          </a:prstGeom>
        </p:spPr>
      </p:pic>
    </p:spTree>
    <p:extLst>
      <p:ext uri="{BB962C8B-B14F-4D97-AF65-F5344CB8AC3E}">
        <p14:creationId xmlns:p14="http://schemas.microsoft.com/office/powerpoint/2010/main" val="598834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8C6A7A2E-8FC7-4BBB-A91A-98D7E77A736E}"/>
              </a:ext>
            </a:extLst>
          </p:cNvPr>
          <p:cNvSpPr/>
          <p:nvPr/>
        </p:nvSpPr>
        <p:spPr>
          <a:xfrm>
            <a:off x="0" y="0"/>
            <a:ext cx="17542412"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 name="Picture 4">
            <a:extLst>
              <a:ext uri="{FF2B5EF4-FFF2-40B4-BE49-F238E27FC236}">
                <a16:creationId xmlns:a16="http://schemas.microsoft.com/office/drawing/2014/main" id="{ED2A8B92-A643-4A94-ACB0-FB66F4A788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11404" y="1952726"/>
            <a:ext cx="5769192" cy="3219042"/>
          </a:xfrm>
          <a:prstGeom prst="rect">
            <a:avLst/>
          </a:prstGeom>
        </p:spPr>
      </p:pic>
    </p:spTree>
    <p:extLst>
      <p:ext uri="{BB962C8B-B14F-4D97-AF65-F5344CB8AC3E}">
        <p14:creationId xmlns:p14="http://schemas.microsoft.com/office/powerpoint/2010/main" val="2980798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grpId="0" nodeType="withEffect">
                                  <p:stCondLst>
                                    <p:cond delay="0"/>
                                  </p:stCondLst>
                                  <p:childTnLst>
                                    <p:animMotion origin="layout" path="M -1.04167E-6 0 L -0.40364 0 " pathEditMode="relative" rAng="0" ptsTypes="AA">
                                      <p:cBhvr>
                                        <p:cTn id="6" dur="1620" fill="hold"/>
                                        <p:tgtEl>
                                          <p:spTgt spid="4"/>
                                        </p:tgtEl>
                                        <p:attrNameLst>
                                          <p:attrName>ppt_x</p:attrName>
                                          <p:attrName>ppt_y</p:attrName>
                                        </p:attrNameLst>
                                      </p:cBhvr>
                                      <p:rCtr x="-20182"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8679B-19A1-4BE3-BAC8-B67236504773}"/>
              </a:ext>
            </a:extLst>
          </p:cNvPr>
          <p:cNvPicPr>
            <a:picLocks noChangeAspect="1"/>
          </p:cNvPicPr>
          <p:nvPr/>
        </p:nvPicPr>
        <p:blipFill>
          <a:blip r:embed="rId2"/>
          <a:stretch>
            <a:fillRect/>
          </a:stretch>
        </p:blipFill>
        <p:spPr>
          <a:xfrm>
            <a:off x="1992920" y="1818526"/>
            <a:ext cx="8206160" cy="4715838"/>
          </a:xfrm>
          <a:prstGeom prst="rect">
            <a:avLst/>
          </a:prstGeom>
        </p:spPr>
      </p:pic>
      <p:sp>
        <p:nvSpPr>
          <p:cNvPr id="4" name="Rectangle: Rounded Corners 3">
            <a:extLst>
              <a:ext uri="{FF2B5EF4-FFF2-40B4-BE49-F238E27FC236}">
                <a16:creationId xmlns:a16="http://schemas.microsoft.com/office/drawing/2014/main" id="{14AD0E49-7339-4337-A708-1730D577C579}"/>
              </a:ext>
            </a:extLst>
          </p:cNvPr>
          <p:cNvSpPr/>
          <p:nvPr/>
        </p:nvSpPr>
        <p:spPr>
          <a:xfrm>
            <a:off x="4035634" y="703519"/>
            <a:ext cx="4401604" cy="796763"/>
          </a:xfrm>
          <a:prstGeom prst="roundRect">
            <a:avLst/>
          </a:prstGeom>
          <a:solidFill>
            <a:srgbClr val="FBC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5" name="Rectangle 4">
            <a:extLst>
              <a:ext uri="{FF2B5EF4-FFF2-40B4-BE49-F238E27FC236}">
                <a16:creationId xmlns:a16="http://schemas.microsoft.com/office/drawing/2014/main" id="{ACC0F364-483A-4117-8CBA-FF21DE285069}"/>
              </a:ext>
            </a:extLst>
          </p:cNvPr>
          <p:cNvSpPr/>
          <p:nvPr/>
        </p:nvSpPr>
        <p:spPr>
          <a:xfrm>
            <a:off x="4782532" y="678451"/>
            <a:ext cx="2773516" cy="830997"/>
          </a:xfrm>
          <a:prstGeom prst="rect">
            <a:avLst/>
          </a:prstGeom>
        </p:spPr>
        <p:txBody>
          <a:bodyPr wrap="none">
            <a:spAutoFit/>
          </a:bodyPr>
          <a:lstStyle/>
          <a:p>
            <a:r>
              <a:rPr lang="en-US" sz="4800" dirty="0">
                <a:latin typeface="HP-211" panose="020B0803050302020204" pitchFamily="34" charset="0"/>
              </a:rPr>
              <a:t>Gia </a:t>
            </a:r>
            <a:r>
              <a:rPr lang="en-US" sz="4800" dirty="0" err="1">
                <a:latin typeface="HP-211" panose="020B0803050302020204" pitchFamily="34" charset="0"/>
              </a:rPr>
              <a:t>đình</a:t>
            </a:r>
            <a:endParaRPr lang="en-US" sz="4800" dirty="0">
              <a:latin typeface="HP-211" panose="020B0803050302020204" pitchFamily="34" charset="0"/>
            </a:endParaRPr>
          </a:p>
        </p:txBody>
      </p:sp>
      <p:pic>
        <p:nvPicPr>
          <p:cNvPr id="6" name="Picture 5">
            <a:extLst>
              <a:ext uri="{FF2B5EF4-FFF2-40B4-BE49-F238E27FC236}">
                <a16:creationId xmlns:a16="http://schemas.microsoft.com/office/drawing/2014/main" id="{EA0A334B-908D-4B1F-8AD2-6A4AAF6FCA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000250" cy="1116082"/>
          </a:xfrm>
          <a:prstGeom prst="rect">
            <a:avLst/>
          </a:prstGeom>
        </p:spPr>
      </p:pic>
    </p:spTree>
    <p:extLst>
      <p:ext uri="{BB962C8B-B14F-4D97-AF65-F5344CB8AC3E}">
        <p14:creationId xmlns:p14="http://schemas.microsoft.com/office/powerpoint/2010/main" val="2637813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8"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FBEFC18E-6EBA-4AC4-BF0E-9A6042A9FEB0}"/>
              </a:ext>
            </a:extLst>
          </p:cNvPr>
          <p:cNvSpPr txBox="1"/>
          <p:nvPr/>
        </p:nvSpPr>
        <p:spPr>
          <a:xfrm>
            <a:off x="1747428" y="2295641"/>
            <a:ext cx="8767482" cy="2419945"/>
          </a:xfrm>
          <a:prstGeom prst="roundRect">
            <a:avLst>
              <a:gd name="adj" fmla="val 8903"/>
            </a:avLst>
          </a:prstGeom>
          <a:blipFill>
            <a:blip r:embed="rId3"/>
            <a:stretch>
              <a:fillRect/>
            </a:stretch>
          </a:blipFill>
        </p:spPr>
        <p:txBody>
          <a:bodyPr wrap="square" rtlCol="0">
            <a:spAutoFit/>
          </a:bodyPr>
          <a:lstStyle/>
          <a:p>
            <a:pPr algn="ctr"/>
            <a:r>
              <a:rPr lang="en-US" altLang="zh-CN" sz="7200" b="1" spc="-300" dirty="0" err="1">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Hẹn</a:t>
            </a:r>
            <a:r>
              <a:rPr lang="en-US" altLang="zh-CN" sz="7200" b="1" spc="-300" dirty="0">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 </a:t>
            </a:r>
            <a:r>
              <a:rPr lang="en-US" altLang="zh-CN" sz="7200" b="1" spc="-300" dirty="0" err="1">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gặp</a:t>
            </a:r>
            <a:r>
              <a:rPr lang="en-US" altLang="zh-CN" sz="7200" b="1" spc="-300" dirty="0">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 </a:t>
            </a:r>
            <a:r>
              <a:rPr lang="en-US" altLang="zh-CN" sz="7200" b="1" spc="-300" dirty="0" err="1">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lại</a:t>
            </a:r>
            <a:r>
              <a:rPr lang="en-US" altLang="zh-CN" sz="7200" b="1" spc="-300" dirty="0">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 </a:t>
            </a:r>
            <a:r>
              <a:rPr lang="en-US" altLang="zh-CN" sz="7200" b="1" spc="-300" dirty="0" err="1">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các</a:t>
            </a:r>
            <a:r>
              <a:rPr lang="en-US" altLang="zh-CN" sz="7200" b="1" spc="-300" dirty="0">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 con ở </a:t>
            </a:r>
            <a:r>
              <a:rPr lang="en-US" altLang="zh-CN" sz="7200" b="1" spc="-300" dirty="0" err="1">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các</a:t>
            </a:r>
            <a:r>
              <a:rPr lang="en-US" altLang="zh-CN" sz="7200" b="1" spc="-300" dirty="0">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 </a:t>
            </a:r>
            <a:r>
              <a:rPr lang="en-US" altLang="zh-CN" sz="7200" b="1" spc="-300" dirty="0" err="1">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tiết</a:t>
            </a:r>
            <a:r>
              <a:rPr lang="en-US" altLang="zh-CN" sz="7200" b="1" spc="-300" dirty="0">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 </a:t>
            </a:r>
            <a:r>
              <a:rPr lang="en-US" altLang="zh-CN" sz="7200" b="1" spc="-300" dirty="0" err="1">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học</a:t>
            </a:r>
            <a:r>
              <a:rPr lang="en-US" altLang="zh-CN" sz="7200" b="1" spc="-300" dirty="0">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 </a:t>
            </a:r>
            <a:r>
              <a:rPr lang="en-US" altLang="zh-CN" sz="7200" b="1" spc="-300" dirty="0" err="1">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sau</a:t>
            </a:r>
            <a:r>
              <a:rPr lang="en-US" altLang="zh-CN" sz="7200" b="1" spc="-300" dirty="0">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rPr>
              <a:t>!</a:t>
            </a:r>
            <a:endParaRPr lang="zh-CN" altLang="en-US" sz="7200" b="1" spc="-300" dirty="0">
              <a:blipFill>
                <a:blip r:embed="rId4"/>
                <a:stretch>
                  <a:fillRect/>
                </a:stretch>
              </a:blipFill>
              <a:effectLst>
                <a:outerShdw blurRad="38100" dist="38100" dir="2700000" algn="tl">
                  <a:srgbClr val="000000">
                    <a:alpha val="43137"/>
                  </a:srgbClr>
                </a:outerShdw>
              </a:effectLst>
              <a:latin typeface="Quicksand Medium" panose="00000600000000000000" pitchFamily="2" charset="0"/>
              <a:cs typeface="+mn-ea"/>
              <a:sym typeface="+mn-lt"/>
            </a:endParaRPr>
          </a:p>
        </p:txBody>
      </p:sp>
    </p:spTree>
    <p:extLst>
      <p:ext uri="{BB962C8B-B14F-4D97-AF65-F5344CB8AC3E}">
        <p14:creationId xmlns:p14="http://schemas.microsoft.com/office/powerpoint/2010/main" val="1009112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extLst>
      <p:ext uri="{BB962C8B-B14F-4D97-AF65-F5344CB8AC3E}">
        <p14:creationId xmlns:p14="http://schemas.microsoft.com/office/powerpoint/2010/main" val="2659053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Vd</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27683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 ta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nét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nét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7478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16619"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bò</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71196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875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8">
            <a:extLst>
              <a:ext uri="{FF2B5EF4-FFF2-40B4-BE49-F238E27FC236}">
                <a16:creationId xmlns:a16="http://schemas.microsoft.com/office/drawing/2014/main" id="{C1F62D09-B58B-4B99-B215-B304241228B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7750" y="0"/>
            <a:ext cx="14478000" cy="6858000"/>
          </a:xfrm>
          <a:prstGeom prst="rect">
            <a:avLst/>
          </a:prstGeom>
          <a:solidFill>
            <a:schemeClr val="dk1"/>
          </a:solidFill>
        </p:spPr>
      </p:pic>
      <p:sp>
        <p:nvSpPr>
          <p:cNvPr id="4" name="5"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B0E63706-7E90-4965-B8FD-8AA448BD5993}"/>
              </a:ext>
            </a:extLst>
          </p:cNvPr>
          <p:cNvSpPr txBox="1"/>
          <p:nvPr/>
        </p:nvSpPr>
        <p:spPr>
          <a:xfrm>
            <a:off x="4223281" y="688085"/>
            <a:ext cx="4289957" cy="2215991"/>
          </a:xfrm>
          <a:prstGeom prst="rect">
            <a:avLst/>
          </a:prstGeom>
          <a:noFill/>
        </p:spPr>
        <p:txBody>
          <a:bodyPr wrap="none" rtlCol="0">
            <a:spAutoFit/>
          </a:bodyPr>
          <a:lstStyle/>
          <a:p>
            <a:r>
              <a:rPr lang="en-US" altLang="zh-CN" sz="13800" spc="-300" dirty="0" err="1">
                <a:solidFill>
                  <a:srgbClr val="4472C4"/>
                </a:solidFill>
                <a:latin typeface="Arial Rounded MT Bold" panose="020F0704030504030204" pitchFamily="34" charset="0"/>
                <a:cs typeface="+mn-ea"/>
                <a:sym typeface="+mn-lt"/>
              </a:rPr>
              <a:t>Bài</a:t>
            </a:r>
            <a:r>
              <a:rPr lang="en-US" altLang="zh-CN" sz="13800" spc="-300" dirty="0">
                <a:solidFill>
                  <a:srgbClr val="4472C4"/>
                </a:solidFill>
                <a:latin typeface="Arial Rounded MT Bold" panose="020F0704030504030204" pitchFamily="34" charset="0"/>
                <a:cs typeface="+mn-ea"/>
                <a:sym typeface="+mn-lt"/>
              </a:rPr>
              <a:t> 2</a:t>
            </a:r>
            <a:endParaRPr lang="zh-CN" altLang="en-US" sz="13800" spc="-300" dirty="0">
              <a:solidFill>
                <a:srgbClr val="4472C4"/>
              </a:solidFill>
              <a:latin typeface="Arial Rounded MT Bold" panose="020F0704030504030204" pitchFamily="34" charset="0"/>
              <a:cs typeface="+mn-ea"/>
              <a:sym typeface="+mn-lt"/>
            </a:endParaRPr>
          </a:p>
        </p:txBody>
      </p:sp>
      <p:sp>
        <p:nvSpPr>
          <p:cNvPr id="6" name="5"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F414EBC2-2C01-4F83-A12B-6B31E3B4F287}"/>
              </a:ext>
            </a:extLst>
          </p:cNvPr>
          <p:cNvSpPr txBox="1"/>
          <p:nvPr/>
        </p:nvSpPr>
        <p:spPr>
          <a:xfrm>
            <a:off x="3024499" y="2287892"/>
            <a:ext cx="6857968" cy="3770263"/>
          </a:xfrm>
          <a:prstGeom prst="rect">
            <a:avLst/>
          </a:prstGeom>
          <a:noFill/>
        </p:spPr>
        <p:txBody>
          <a:bodyPr wrap="none" rtlCol="0">
            <a:spAutoFit/>
          </a:bodyPr>
          <a:lstStyle/>
          <a:p>
            <a:r>
              <a:rPr lang="en-US" altLang="zh-CN" sz="23900" dirty="0">
                <a:ln w="0"/>
                <a:solidFill>
                  <a:srgbClr val="E83E63"/>
                </a:solidFill>
                <a:effectLst>
                  <a:outerShdw blurRad="38100" dist="25400" dir="5400000" algn="ctr" rotWithShape="0">
                    <a:srgbClr val="6E747A">
                      <a:alpha val="43000"/>
                    </a:srgbClr>
                  </a:outerShdw>
                </a:effectLst>
                <a:latin typeface="Arial Rounded MT Bold" panose="020F0704030504030204" pitchFamily="34" charset="0"/>
                <a:cs typeface="+mn-ea"/>
                <a:sym typeface="+mn-lt"/>
              </a:rPr>
              <a:t>B </a:t>
            </a:r>
            <a:r>
              <a:rPr lang="en-US" altLang="zh-CN" sz="23900" dirty="0" err="1">
                <a:ln w="0"/>
                <a:solidFill>
                  <a:srgbClr val="E83E63"/>
                </a:solidFill>
                <a:effectLst>
                  <a:outerShdw blurRad="38100" dist="25400" dir="5400000" algn="ctr" rotWithShape="0">
                    <a:srgbClr val="6E747A">
                      <a:alpha val="43000"/>
                    </a:srgbClr>
                  </a:outerShdw>
                </a:effectLst>
                <a:latin typeface="Arial Rounded MT Bold" panose="020F0704030504030204" pitchFamily="34" charset="0"/>
                <a:cs typeface="+mn-ea"/>
                <a:sym typeface="+mn-lt"/>
              </a:rPr>
              <a:t>b</a:t>
            </a:r>
            <a:r>
              <a:rPr lang="en-US" altLang="zh-CN" sz="23900" dirty="0">
                <a:ln w="0"/>
                <a:solidFill>
                  <a:srgbClr val="E83E63"/>
                </a:solidFill>
                <a:effectLst>
                  <a:outerShdw blurRad="38100" dist="25400" dir="5400000" algn="ctr" rotWithShape="0">
                    <a:srgbClr val="6E747A">
                      <a:alpha val="43000"/>
                    </a:srgbClr>
                  </a:outerShdw>
                </a:effectLst>
                <a:latin typeface="Arial Rounded MT Bold" panose="020F0704030504030204" pitchFamily="34" charset="0"/>
                <a:cs typeface="+mn-ea"/>
                <a:sym typeface="+mn-lt"/>
              </a:rPr>
              <a:t> `</a:t>
            </a:r>
            <a:endParaRPr lang="zh-CN" altLang="en-US" sz="23900" dirty="0">
              <a:ln w="0"/>
              <a:solidFill>
                <a:srgbClr val="E83E63"/>
              </a:solidFill>
              <a:effectLst>
                <a:outerShdw blurRad="38100" dist="25400" dir="5400000" algn="ctr" rotWithShape="0">
                  <a:srgbClr val="6E747A">
                    <a:alpha val="43000"/>
                  </a:srgbClr>
                </a:outerShdw>
              </a:effectLst>
              <a:latin typeface="Arial Rounded MT Bold" panose="020F0704030504030204" pitchFamily="34" charset="0"/>
              <a:cs typeface="+mn-ea"/>
              <a:sym typeface="+mn-lt"/>
            </a:endParaRPr>
          </a:p>
        </p:txBody>
      </p:sp>
    </p:spTree>
    <p:extLst>
      <p:ext uri="{BB962C8B-B14F-4D97-AF65-F5344CB8AC3E}">
        <p14:creationId xmlns:p14="http://schemas.microsoft.com/office/powerpoint/2010/main" val="958802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60" fill="hold"/>
                                        <p:tgtEl>
                                          <p:spTgt spid="4"/>
                                        </p:tgtEl>
                                        <p:attrNameLst>
                                          <p:attrName>ppt_w</p:attrName>
                                        </p:attrNameLst>
                                      </p:cBhvr>
                                      <p:tavLst>
                                        <p:tav tm="0">
                                          <p:val>
                                            <p:strVal val="4*#ppt_w"/>
                                          </p:val>
                                        </p:tav>
                                        <p:tav tm="100000">
                                          <p:val>
                                            <p:strVal val="#ppt_w"/>
                                          </p:val>
                                        </p:tav>
                                      </p:tavLst>
                                    </p:anim>
                                    <p:anim calcmode="lin" valueType="num">
                                      <p:cBhvr>
                                        <p:cTn id="8" dur="160" fill="hold"/>
                                        <p:tgtEl>
                                          <p:spTgt spid="4"/>
                                        </p:tgtEl>
                                        <p:attrNameLst>
                                          <p:attrName>ppt_h</p:attrName>
                                        </p:attrNameLst>
                                      </p:cBhvr>
                                      <p:tavLst>
                                        <p:tav tm="0">
                                          <p:val>
                                            <p:strVal val="4*#ppt_h"/>
                                          </p:val>
                                        </p:tav>
                                        <p:tav tm="100000">
                                          <p:val>
                                            <p:strVal val="#ppt_h"/>
                                          </p:val>
                                        </p:tav>
                                      </p:tavLst>
                                    </p:anim>
                                  </p:childTnLst>
                                </p:cTn>
                              </p:par>
                              <p:par>
                                <p:cTn id="9" presetID="6" presetClass="emph" presetSubtype="0" fill="hold" grpId="1" nodeType="withEffect">
                                  <p:stCondLst>
                                    <p:cond delay="160"/>
                                  </p:stCondLst>
                                  <p:childTnLst>
                                    <p:animScale>
                                      <p:cBhvr>
                                        <p:cTn id="10" dur="240" fill="hold"/>
                                        <p:tgtEl>
                                          <p:spTgt spid="4"/>
                                        </p:tgtEl>
                                      </p:cBhvr>
                                      <p:by x="80000" y="80000"/>
                                    </p:animScale>
                                  </p:childTnLst>
                                </p:cTn>
                              </p:par>
                            </p:childTnLst>
                          </p:cTn>
                        </p:par>
                        <p:par>
                          <p:cTn id="11" fill="hold">
                            <p:stCondLst>
                              <p:cond delay="400"/>
                            </p:stCondLst>
                            <p:childTnLst>
                              <p:par>
                                <p:cTn id="12" presetID="23" presetClass="entr" presetSubtype="3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4*#ppt_w"/>
                                          </p:val>
                                        </p:tav>
                                        <p:tav tm="100000">
                                          <p:val>
                                            <p:strVal val="#ppt_w"/>
                                          </p:val>
                                        </p:tav>
                                      </p:tavLst>
                                    </p:anim>
                                    <p:anim calcmode="lin" valueType="num">
                                      <p:cBhvr>
                                        <p:cTn id="15" dur="1000" fill="hold"/>
                                        <p:tgtEl>
                                          <p:spTgt spid="6"/>
                                        </p:tgtEl>
                                        <p:attrNameLst>
                                          <p:attrName>ppt_h</p:attrName>
                                        </p:attrNameLst>
                                      </p:cBhvr>
                                      <p:tavLst>
                                        <p:tav tm="0">
                                          <p:val>
                                            <p:strVal val="4*#ppt_h"/>
                                          </p:val>
                                        </p:tav>
                                        <p:tav tm="100000">
                                          <p:val>
                                            <p:strVal val="#ppt_h"/>
                                          </p:val>
                                        </p:tav>
                                      </p:tavLst>
                                    </p:anim>
                                  </p:childTnLst>
                                </p:cTn>
                              </p:par>
                            </p:childTnLst>
                          </p:cTn>
                        </p:par>
                        <p:par>
                          <p:cTn id="16" fill="hold">
                            <p:stCondLst>
                              <p:cond delay="1400"/>
                            </p:stCondLst>
                            <p:childTnLst>
                              <p:par>
                                <p:cTn id="17" presetID="6" presetClass="emph" presetSubtype="0" fill="hold" grpId="1" nodeType="afterEffect">
                                  <p:stCondLst>
                                    <p:cond delay="0"/>
                                  </p:stCondLst>
                                  <p:childTnLst>
                                    <p:animScale>
                                      <p:cBhvr>
                                        <p:cTn id="18" dur="1000" fill="hold"/>
                                        <p:tgtEl>
                                          <p:spTgt spid="6"/>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HẠM DUYÊN 3"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8C6A7A2E-8FC7-4BBB-A91A-98D7E77A736E}"/>
              </a:ext>
            </a:extLst>
          </p:cNvPr>
          <p:cNvSpPr/>
          <p:nvPr/>
        </p:nvSpPr>
        <p:spPr>
          <a:xfrm>
            <a:off x="0" y="0"/>
            <a:ext cx="17542412"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 name="Picture 4">
            <a:extLst>
              <a:ext uri="{FF2B5EF4-FFF2-40B4-BE49-F238E27FC236}">
                <a16:creationId xmlns:a16="http://schemas.microsoft.com/office/drawing/2014/main" id="{D9F2DD31-3158-4F89-873B-DBB4D4FBAD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1523" y="1921474"/>
            <a:ext cx="8718852" cy="3015052"/>
          </a:xfrm>
          <a:prstGeom prst="rect">
            <a:avLst/>
          </a:prstGeom>
        </p:spPr>
      </p:pic>
    </p:spTree>
    <p:extLst>
      <p:ext uri="{BB962C8B-B14F-4D97-AF65-F5344CB8AC3E}">
        <p14:creationId xmlns:p14="http://schemas.microsoft.com/office/powerpoint/2010/main" val="15205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grpId="0" nodeType="withEffect">
                                  <p:stCondLst>
                                    <p:cond delay="0"/>
                                  </p:stCondLst>
                                  <p:childTnLst>
                                    <p:animMotion origin="layout" path="M -1.04167E-6 0 L -0.40364 0 " pathEditMode="relative" rAng="0" ptsTypes="AA">
                                      <p:cBhvr>
                                        <p:cTn id="6" dur="1620" fill="hold"/>
                                        <p:tgtEl>
                                          <p:spTgt spid="4"/>
                                        </p:tgtEl>
                                        <p:attrNameLst>
                                          <p:attrName>ppt_x</p:attrName>
                                          <p:attrName>ppt_y</p:attrName>
                                        </p:attrNameLst>
                                      </p:cBhvr>
                                      <p:rCtr x="-20182"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312</TotalTime>
  <Words>186</Words>
  <Application>Microsoft Office PowerPoint</Application>
  <PresentationFormat>Widescreen</PresentationFormat>
  <Paragraphs>48</Paragraphs>
  <Slides>27</Slides>
  <Notes>2</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Calibri</vt:lpstr>
      <vt:lpstr>Quicksand Medium</vt:lpstr>
      <vt:lpstr>HP-211</vt:lpstr>
      <vt:lpstr>Century Gothic</vt:lpstr>
      <vt:lpstr>Calibri Light</vt:lpstr>
      <vt:lpstr>Arial</vt:lpstr>
      <vt:lpstr>Arial-Rounded</vt:lpstr>
      <vt:lpstr>Arial Rounded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118</cp:revision>
  <dcterms:created xsi:type="dcterms:W3CDTF">2021-06-27T06:07:56Z</dcterms:created>
  <dcterms:modified xsi:type="dcterms:W3CDTF">2023-09-10T15:19:12Z</dcterms:modified>
  <cp:category>9Slide.vn</cp:category>
</cp:coreProperties>
</file>