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8" r:id="rId2"/>
    <p:sldId id="257" r:id="rId3"/>
    <p:sldId id="268" r:id="rId4"/>
    <p:sldId id="258" r:id="rId5"/>
    <p:sldId id="269" r:id="rId6"/>
    <p:sldId id="260" r:id="rId7"/>
    <p:sldId id="276" r:id="rId8"/>
    <p:sldId id="271" r:id="rId9"/>
    <p:sldId id="277" r:id="rId10"/>
    <p:sldId id="256" r:id="rId11"/>
    <p:sldId id="281" r:id="rId12"/>
    <p:sldId id="283" r:id="rId13"/>
    <p:sldId id="270" r:id="rId14"/>
    <p:sldId id="286" r:id="rId15"/>
    <p:sldId id="261" r:id="rId16"/>
    <p:sldId id="262" r:id="rId17"/>
    <p:sldId id="287" r:id="rId18"/>
    <p:sldId id="272" r:id="rId19"/>
    <p:sldId id="266" r:id="rId20"/>
    <p:sldId id="267" r:id="rId21"/>
  </p:sldIdLst>
  <p:sldSz cx="12192000" cy="6858000"/>
  <p:notesSz cx="6858000" cy="9144000"/>
  <p:embeddedFontLst>
    <p:embeddedFont>
      <p:font typeface="Arial Rounded MT Bold" panose="020F0704030504030204" pitchFamily="3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-167" panose="020B0803050302020204" pitchFamily="34" charset="0"/>
      <p:bold r:id="rId31"/>
    </p:embeddedFont>
    <p:embeddedFont>
      <p:font typeface="HP-211" panose="020B08030503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1CB"/>
    <a:srgbClr val="000099"/>
    <a:srgbClr val="FFF7F0"/>
    <a:srgbClr val="262626"/>
    <a:srgbClr val="E7456A"/>
    <a:srgbClr val="FFE4DB"/>
    <a:srgbClr val="52C4F6"/>
    <a:srgbClr val="E83E63"/>
    <a:srgbClr val="4472C4"/>
    <a:srgbClr val="323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64" y="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5D7E9-FC13-48FD-9412-AB195739554B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0D7E-5331-40E1-A815-EEACB16F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0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00D7E-5331-40E1-A815-EEACB16F79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Tranh vẽ những ai?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Hai bạn đang làm gì?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Cả lớp có vui không? Vì sao con biết?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00D7E-5331-40E1-A815-EEACB16F79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59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0C781E8-87B1-4734-9B1C-A8FA87C426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8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V 1 - PHẠM DUYÊN 1 - 9Slide.vn">
            <a:extLst>
              <a:ext uri="{FF2B5EF4-FFF2-40B4-BE49-F238E27FC236}">
                <a16:creationId xmlns:a16="http://schemas.microsoft.com/office/drawing/2014/main" id="{4384F023-31BC-21AF-912B-D1D6C5814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1" y="162233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6" name="TV 1 - PHẠM DUYÊN 2 - 9Slide.vn">
            <a:extLst>
              <a:ext uri="{FF2B5EF4-FFF2-40B4-BE49-F238E27FC236}">
                <a16:creationId xmlns:a16="http://schemas.microsoft.com/office/drawing/2014/main" id="{7AADC95D-FCBE-5EEC-78D8-E4B539567F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7" name="TV 1 - PHẠM DUYÊN 3 - 9Slide.vn">
            <a:extLst>
              <a:ext uri="{FF2B5EF4-FFF2-40B4-BE49-F238E27FC236}">
                <a16:creationId xmlns:a16="http://schemas.microsoft.com/office/drawing/2014/main" id="{BC2F3EDE-0704-7D41-DE1B-C63412DFD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8434873" y="4618653"/>
            <a:ext cx="2341984" cy="1700734"/>
          </a:xfrm>
          <a:prstGeom prst="ellipse">
            <a:avLst/>
          </a:prstGeom>
        </p:spPr>
      </p:pic>
      <p:pic>
        <p:nvPicPr>
          <p:cNvPr id="8" name="TV 1 - PHẠM DUYÊN 4 - 9Slide.vn">
            <a:extLst>
              <a:ext uri="{FF2B5EF4-FFF2-40B4-BE49-F238E27FC236}">
                <a16:creationId xmlns:a16="http://schemas.microsoft.com/office/drawing/2014/main" id="{64E801A9-8442-4C9F-1C3B-2C2B4856D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10" name="TV 1 - PHẠM DUYÊN 6 - 9Slide.vn">
            <a:extLst>
              <a:ext uri="{FF2B5EF4-FFF2-40B4-BE49-F238E27FC236}">
                <a16:creationId xmlns:a16="http://schemas.microsoft.com/office/drawing/2014/main" id="{13D02940-0583-3BDA-CF20-8E0FCDBCB837}"/>
              </a:ext>
            </a:extLst>
          </p:cNvPr>
          <p:cNvSpPr>
            <a:spLocks noChangeAspect="1"/>
          </p:cNvSpPr>
          <p:nvPr/>
        </p:nvSpPr>
        <p:spPr bwMode="auto">
          <a:xfrm>
            <a:off x="6949477" y="5063172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1442F80-9389-1B9B-8EF8-F9E1E9F9EBFA}"/>
              </a:ext>
            </a:extLst>
          </p:cNvPr>
          <p:cNvSpPr/>
          <p:nvPr/>
        </p:nvSpPr>
        <p:spPr>
          <a:xfrm>
            <a:off x="2171013" y="2268228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6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60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4E786-14CF-E22C-E18E-55C207216277}"/>
              </a:ext>
            </a:extLst>
          </p:cNvPr>
          <p:cNvSpPr txBox="1"/>
          <p:nvPr/>
        </p:nvSpPr>
        <p:spPr>
          <a:xfrm>
            <a:off x="2591327" y="1352273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494A93FC-A5E8-E51C-51E5-8BEC3D4BE858}"/>
              </a:ext>
            </a:extLst>
          </p:cNvPr>
          <p:cNvSpPr txBox="1">
            <a:spLocks/>
          </p:cNvSpPr>
          <p:nvPr/>
        </p:nvSpPr>
        <p:spPr>
          <a:xfrm>
            <a:off x="4360761" y="3369608"/>
            <a:ext cx="3503277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1: </a:t>
            </a:r>
            <a:r>
              <a:rPr lang="en-GB" sz="6000" b="1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a</a:t>
            </a:r>
            <a:endParaRPr lang="en-GB" sz="6000" b="1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2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E962C1-D560-47EF-B754-20F777ADF124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51D0-80A7-4FDD-A711-7817B83F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70" y="2394700"/>
            <a:ext cx="3230430" cy="3230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F4F0C-CA76-4647-97BD-6A568A40C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13" y="3945619"/>
            <a:ext cx="2390739" cy="2365513"/>
          </a:xfrm>
          <a:prstGeom prst="rect">
            <a:avLst/>
          </a:prstGeom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CC444FBC-4A99-4505-B67F-F26C0E1EC97E}"/>
              </a:ext>
            </a:extLst>
          </p:cNvPr>
          <p:cNvSpPr/>
          <p:nvPr/>
        </p:nvSpPr>
        <p:spPr>
          <a:xfrm rot="19746780">
            <a:off x="5375697" y="2950451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D9777183-F806-4BB9-ABBF-7DDE9BCE5F22}"/>
              </a:ext>
            </a:extLst>
          </p:cNvPr>
          <p:cNvSpPr/>
          <p:nvPr/>
        </p:nvSpPr>
        <p:spPr>
          <a:xfrm rot="2058709">
            <a:off x="5358852" y="4666022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9CD29-F7E9-4B87-B3AE-E32BE278F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7135A-B438-44C9-8AD2-2B4D3734C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251" y="1397489"/>
            <a:ext cx="2251262" cy="22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245856"/>
      </p:ext>
    </p:extLst>
  </p:cSld>
  <p:clrMapOvr>
    <a:masterClrMapping/>
  </p:clrMapOvr>
  <p:transition advTm="12711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86455-EC30-4B11-A3D2-304AA7CC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928221" y="273830"/>
            <a:ext cx="10308349" cy="61881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8790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4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737737" y="850070"/>
            <a:ext cx="5054999" cy="5827820"/>
            <a:chOff x="963774" y="136809"/>
            <a:chExt cx="4224092" cy="48698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6463696" y="809287"/>
            <a:ext cx="5128552" cy="5868603"/>
            <a:chOff x="4198231" y="136420"/>
            <a:chExt cx="4256453" cy="48706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C8B9E-116D-429D-8B1F-2D28509AC6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73" y="217511"/>
            <a:ext cx="2262346" cy="7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0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81C3C-766C-4D4B-A8D4-B38C3A96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52371-97AA-4150-B185-C87C731D4A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916" y="590168"/>
            <a:ext cx="4198503" cy="5784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8B9D0-120F-4618-864B-BF547742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327" y="3391705"/>
            <a:ext cx="1610706" cy="275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155EE-DC12-489C-9A56-A1F4AA18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19" y="3991079"/>
            <a:ext cx="1239932" cy="175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B267D-8BAF-481D-9F37-BA309FDB1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977" y="3778705"/>
            <a:ext cx="987857" cy="20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ED494-478D-46A8-8FC2-73122DD05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355" y="1166278"/>
            <a:ext cx="2720354" cy="3245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14DC4-40B4-4733-9D5E-0B26CB875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085" y="2735610"/>
            <a:ext cx="1744994" cy="14933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1256177" y="2086985"/>
            <a:ext cx="4069661" cy="306619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diều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của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Nam bay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lên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rồi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kìa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971056" y="2566911"/>
            <a:ext cx="5155381" cy="1724175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thích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quá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152F07-642F-49BB-A7D8-15B68006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0" y="659728"/>
            <a:ext cx="4840114" cy="553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3C956-94C6-4871-A0D4-10770484C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719" y="3333061"/>
            <a:ext cx="2591613" cy="249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9DD69-72DF-42DD-88BD-CA10793BD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532" y="2556816"/>
            <a:ext cx="1974175" cy="1625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D59B1-98B0-45EE-979C-F6EF8C9B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0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737737" y="850070"/>
            <a:ext cx="5054999" cy="5827820"/>
            <a:chOff x="963774" y="136809"/>
            <a:chExt cx="4224092" cy="48698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6463696" y="809287"/>
            <a:ext cx="5128552" cy="5868603"/>
            <a:chOff x="4198231" y="136420"/>
            <a:chExt cx="4256453" cy="48706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C8B9E-116D-429D-8B1F-2D28509AC6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73" y="217511"/>
            <a:ext cx="2262346" cy="7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2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A8B92-A643-4A94-ACB0-FB66F4A7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404" y="1952726"/>
            <a:ext cx="5769192" cy="32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4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3;p18">
            <a:extLst>
              <a:ext uri="{FF2B5EF4-FFF2-40B4-BE49-F238E27FC236}">
                <a16:creationId xmlns:a16="http://schemas.microsoft.com/office/drawing/2014/main" id="{67ACB799-0CFF-4FBD-A260-5D9DE54ABC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1869" y="2021169"/>
            <a:ext cx="3793409" cy="457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94;p18">
            <a:extLst>
              <a:ext uri="{FF2B5EF4-FFF2-40B4-BE49-F238E27FC236}">
                <a16:creationId xmlns:a16="http://schemas.microsoft.com/office/drawing/2014/main" id="{D48437C4-C6C1-43B8-BBD5-3E99EAFE8F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293" y="2021169"/>
            <a:ext cx="3764296" cy="457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3FE5E5-0C4D-46D9-88D4-5711B690F4C8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DF4F-6504-45BB-8CB6-A194365534F6}"/>
              </a:ext>
            </a:extLst>
          </p:cNvPr>
          <p:cNvSpPr/>
          <p:nvPr/>
        </p:nvSpPr>
        <p:spPr>
          <a:xfrm>
            <a:off x="4782532" y="67845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95A59-D417-4134-87A5-6DC369EF7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87398" cy="1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D21EB9-6A67-4BF2-934A-14FA83447330}"/>
              </a:ext>
            </a:extLst>
          </p:cNvPr>
          <p:cNvSpPr/>
          <p:nvPr/>
        </p:nvSpPr>
        <p:spPr>
          <a:xfrm>
            <a:off x="-1066800" y="0"/>
            <a:ext cx="14503400" cy="6858000"/>
          </a:xfrm>
          <a:prstGeom prst="rect">
            <a:avLst/>
          </a:prstGeom>
          <a:solidFill>
            <a:srgbClr val="FFF7F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1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3634177" y="2068793"/>
            <a:ext cx="546816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 </a:t>
            </a:r>
            <a:r>
              <a:rPr lang="en-US" altLang="zh-CN" sz="23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</a:t>
            </a:r>
            <a:endParaRPr lang="zh-CN" altLang="en-US" sz="23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211" panose="020B08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800182" y="2198410"/>
            <a:ext cx="8767482" cy="2226350"/>
          </a:xfrm>
          <a:prstGeom prst="roundRect">
            <a:avLst>
              <a:gd name="adj" fmla="val 8903"/>
            </a:avLst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Hẹn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gặp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lại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các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con ở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các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tiết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học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 </a:t>
            </a:r>
            <a:r>
              <a:rPr lang="en-US" altLang="zh-CN" sz="6600" b="1" spc="-300" dirty="0" err="1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sau</a:t>
            </a:r>
            <a:r>
              <a:rPr lang="en-US" altLang="zh-CN" sz="6600" b="1" spc="-300" dirty="0"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cs typeface="+mn-ea"/>
                <a:sym typeface="+mn-lt"/>
              </a:rPr>
              <a:t>!</a:t>
            </a:r>
            <a:endParaRPr lang="zh-CN" altLang="en-US" sz="6600" b="1" spc="-300" dirty="0"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P-167" panose="020B08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11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2DD31-3158-4F89-873B-DBB4D4FB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523" y="1921474"/>
            <a:ext cx="8718852" cy="3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47B6531A-12C7-4A3E-ADD4-E9246455A703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9F9ECE4-6A86-4284-BE36-BC427B5C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E36D9B4E-7E13-4A36-B5C3-5FD29E270D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508" y="941334"/>
            <a:ext cx="7151610" cy="4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7D321CFE-7548-46B3-B204-1A9D925F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170" y="1991255"/>
            <a:ext cx="1349519" cy="2223889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35E7F076-5378-48F9-91F4-3F10D6D8B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733" y="1946860"/>
            <a:ext cx="1458635" cy="217822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23A4BA6-D891-4B11-B8ED-A86DCF8FC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508" y="3586642"/>
            <a:ext cx="7151610" cy="2083005"/>
          </a:xfrm>
          <a:prstGeom prst="rect">
            <a:avLst/>
          </a:prstGeom>
        </p:spPr>
      </p:pic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6CDFE4B0-E0B6-4E29-AFB3-434CAAF0FFAF}"/>
              </a:ext>
            </a:extLst>
          </p:cNvPr>
          <p:cNvSpPr/>
          <p:nvPr/>
        </p:nvSpPr>
        <p:spPr>
          <a:xfrm>
            <a:off x="2996767" y="5753778"/>
            <a:ext cx="6014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Nam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Hà</a:t>
            </a:r>
            <a:r>
              <a:rPr lang="en-US" sz="4800" dirty="0">
                <a:latin typeface="HP-211" panose="020B0803050302020204" pitchFamily="34" charset="0"/>
              </a:rPr>
              <a:t> ca </a:t>
            </a:r>
            <a:r>
              <a:rPr lang="en-US" sz="4800" dirty="0" err="1">
                <a:latin typeface="HP-211" panose="020B0803050302020204" pitchFamily="34" charset="0"/>
              </a:rPr>
              <a:t>hát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96FBCB37-0421-42FB-A51D-C1CFE1FAFA12}"/>
              </a:ext>
            </a:extLst>
          </p:cNvPr>
          <p:cNvSpPr/>
          <p:nvPr/>
        </p:nvSpPr>
        <p:spPr>
          <a:xfrm>
            <a:off x="3449886" y="5778028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2AA23434-7E87-4CAC-B7CD-D6D6FEFB1FFA}"/>
              </a:ext>
            </a:extLst>
          </p:cNvPr>
          <p:cNvSpPr/>
          <p:nvPr/>
        </p:nvSpPr>
        <p:spPr>
          <a:xfrm>
            <a:off x="4968175" y="5777112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3799DE00-50B9-48AD-98D0-3903FAEA96AD}"/>
              </a:ext>
            </a:extLst>
          </p:cNvPr>
          <p:cNvSpPr/>
          <p:nvPr/>
        </p:nvSpPr>
        <p:spPr>
          <a:xfrm>
            <a:off x="5990313" y="5777111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CD576193-2B3B-4B6B-9DB5-52B3F53E92FD}"/>
              </a:ext>
            </a:extLst>
          </p:cNvPr>
          <p:cNvSpPr/>
          <p:nvPr/>
        </p:nvSpPr>
        <p:spPr>
          <a:xfrm>
            <a:off x="6987830" y="5783734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3640B1BF-A159-4D90-B065-6E6C8D997F9A}"/>
              </a:ext>
            </a:extLst>
          </p:cNvPr>
          <p:cNvSpPr/>
          <p:nvPr/>
        </p:nvSpPr>
        <p:spPr>
          <a:xfrm>
            <a:off x="7961071" y="5782265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2423C-0262-450B-8E14-0BCBBC9B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" y="98235"/>
            <a:ext cx="1964980" cy="10556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387630" y="81875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80D57B-07F4-4C82-BB49-F95C50418633}"/>
              </a:ext>
            </a:extLst>
          </p:cNvPr>
          <p:cNvSpPr/>
          <p:nvPr/>
        </p:nvSpPr>
        <p:spPr>
          <a:xfrm>
            <a:off x="12951425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574E4-584D-444C-8C7D-A5F96AC71270}"/>
              </a:ext>
            </a:extLst>
          </p:cNvPr>
          <p:cNvSpPr/>
          <p:nvPr/>
        </p:nvSpPr>
        <p:spPr>
          <a:xfrm>
            <a:off x="13377769" y="972656"/>
            <a:ext cx="303159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2423C-0262-450B-8E14-0BCBBC9B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" y="98235"/>
            <a:ext cx="1964980" cy="10556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425423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1851767" y="972656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3E5554-E083-4A47-B618-22AC40C09702}"/>
              </a:ext>
            </a:extLst>
          </p:cNvPr>
          <p:cNvSpPr/>
          <p:nvPr/>
        </p:nvSpPr>
        <p:spPr>
          <a:xfrm>
            <a:off x="7058621" y="1604062"/>
            <a:ext cx="3707956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3AD19-4116-458E-9039-5EBAB02FFA8D}"/>
              </a:ext>
            </a:extLst>
          </p:cNvPr>
          <p:cNvSpPr/>
          <p:nvPr/>
        </p:nvSpPr>
        <p:spPr>
          <a:xfrm>
            <a:off x="7484965" y="972656"/>
            <a:ext cx="303159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5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9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EE9EFB0-597B-4888-B8C4-F68783C11791}"/>
              </a:ext>
            </a:extLst>
          </p:cNvPr>
          <p:cNvSpPr/>
          <p:nvPr/>
        </p:nvSpPr>
        <p:spPr>
          <a:xfrm>
            <a:off x="252397" y="1175623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DC5CB743-C8FC-43DD-860D-D8305F1C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59" y="1547516"/>
            <a:ext cx="4651806" cy="4617263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AF0A5452-4A64-4C59-8C1B-E9B099C30412}"/>
              </a:ext>
            </a:extLst>
          </p:cNvPr>
          <p:cNvSpPr/>
          <p:nvPr/>
        </p:nvSpPr>
        <p:spPr>
          <a:xfrm>
            <a:off x="7272012" y="5011265"/>
            <a:ext cx="921756" cy="898048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C9B19A30-A4A3-4EC9-AEEB-B0A9AB1B6D14}"/>
              </a:ext>
            </a:extLst>
          </p:cNvPr>
          <p:cNvSpPr/>
          <p:nvPr/>
        </p:nvSpPr>
        <p:spPr>
          <a:xfrm>
            <a:off x="7272012" y="3939451"/>
            <a:ext cx="921756" cy="898048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7BE55D80-94FB-42E2-926B-A06B6F4D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9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94</Words>
  <Application>Microsoft Office PowerPoint</Application>
  <PresentationFormat>Widescreen</PresentationFormat>
  <Paragraphs>26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HP-211</vt:lpstr>
      <vt:lpstr>HP-167</vt:lpstr>
      <vt:lpstr>Arial</vt:lpstr>
      <vt:lpstr>Calibri Light</vt:lpstr>
      <vt:lpstr>Arial-Rounded</vt:lpstr>
      <vt:lpstr>Times New Roman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81</cp:revision>
  <dcterms:created xsi:type="dcterms:W3CDTF">2021-06-27T06:07:56Z</dcterms:created>
  <dcterms:modified xsi:type="dcterms:W3CDTF">2023-09-10T15:18:26Z</dcterms:modified>
  <cp:category>9Slide.vn</cp:category>
</cp:coreProperties>
</file>