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0"/>
  </p:notesMasterIdLst>
  <p:sldIdLst>
    <p:sldId id="281" r:id="rId2"/>
    <p:sldId id="283" r:id="rId3"/>
    <p:sldId id="284" r:id="rId4"/>
    <p:sldId id="285" r:id="rId5"/>
    <p:sldId id="286" r:id="rId6"/>
    <p:sldId id="287" r:id="rId7"/>
    <p:sldId id="288" r:id="rId8"/>
    <p:sldId id="256" r:id="rId9"/>
    <p:sldId id="276" r:id="rId10"/>
    <p:sldId id="258" r:id="rId11"/>
    <p:sldId id="277" r:id="rId12"/>
    <p:sldId id="260" r:id="rId13"/>
    <p:sldId id="264" r:id="rId14"/>
    <p:sldId id="268" r:id="rId15"/>
    <p:sldId id="269" r:id="rId16"/>
    <p:sldId id="270" r:id="rId17"/>
    <p:sldId id="271" r:id="rId18"/>
    <p:sldId id="278" r:id="rId19"/>
    <p:sldId id="261" r:id="rId20"/>
    <p:sldId id="272" r:id="rId21"/>
    <p:sldId id="273" r:id="rId22"/>
    <p:sldId id="275" r:id="rId23"/>
    <p:sldId id="279" r:id="rId24"/>
    <p:sldId id="262" r:id="rId25"/>
    <p:sldId id="280" r:id="rId26"/>
    <p:sldId id="263" r:id="rId27"/>
    <p:sldId id="274" r:id="rId28"/>
    <p:sldId id="282" r:id="rId29"/>
  </p:sldIdLst>
  <p:sldSz cx="12192000" cy="6858000"/>
  <p:notesSz cx="6858000" cy="9144000"/>
  <p:embeddedFontLst>
    <p:embeddedFont>
      <p:font typeface="微软雅黑" panose="020B0503020204020204" pitchFamily="34" charset="-122"/>
      <p:regular r:id="rId31"/>
      <p:bold r:id="rId32"/>
    </p:embeddedFont>
    <p:embeddedFont>
      <p:font typeface="Arial-Rounded" panose="020B0500000000000000" pitchFamily="34" charset="0"/>
      <p:regular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UVN Minh Map" panose="00000400000000000000" pitchFamily="2" charset="0"/>
      <p:regular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7E0BA"/>
    <a:srgbClr val="B3D6A2"/>
    <a:srgbClr val="A2C99B"/>
    <a:srgbClr val="92BF8A"/>
    <a:srgbClr val="FBC9BE"/>
    <a:srgbClr val="E7E5E5"/>
    <a:srgbClr val="CFCBB4"/>
    <a:srgbClr val="A3D5AF"/>
    <a:srgbClr val="A7CD7B"/>
    <a:srgbClr val="FDB7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83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E2F9AE-6CDB-43AE-B57E-5695269E3B14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11CF0-EF0E-43CA-9FF6-4CF5C5910A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56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98898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D33800-9EF5-458B-9C8B-85636545FB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109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2665D-4AE9-4188-8DFA-8EC6A48289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587D0-CF45-4EF2-A713-93AF4915CA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79F941-3EB0-4E8B-A84D-DC036DB04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91B94C-9B63-4044-9FEE-1B3CE0D68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8A0BB-E334-4CC3-B2ED-66AC157F7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441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B1A49-7B4B-436F-8691-B92D415AD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E29C3F-A44D-4190-B6D6-C0597318E9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841FB-FDB8-4EA3-985A-3EA537647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CF5C6C-32BC-4063-A878-1971653B1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D04379-FBED-41E1-B13B-9E424A15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227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96EDB1C-168B-473D-9843-7D992B3519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03DCC-F019-4A77-817E-EA0D1E97C0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130D6C-B812-49B1-8303-0F76E373D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100D67-9FB3-4802-A736-68CFAC19B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2ACF7E-5FDB-47A4-B940-90DB52D7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823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2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9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0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5" y="220339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1" y="5654756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2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6" y="448795"/>
            <a:ext cx="2665929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1" y="5377065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49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2023/9/24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800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C90493-1AE1-4ED6-8D4E-A4C10094A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1135-467C-45E3-849C-964F31D372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092191-96F4-4810-A83D-797E4280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7C244C-B6B4-4486-8066-3CED81E73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F512EC-0A36-4393-819A-FED0D9D8D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432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E55CD-1AAF-40EB-9247-A8C75C588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ADE5-B01F-4750-AA15-0AED7C2F7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74A2C-0B7B-4EAA-92B5-2E2E2AF2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C8518-FA98-4AA0-AE51-89156B5E1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D6236-AC10-4AD1-BD1C-27A0549B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6027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E1F2-F64D-4A35-9707-2EB03F28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93AEC-0C12-40A4-8369-7205D0EF98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699C9-5AE1-4C9D-BB04-BB78303868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B137B3-D55F-4DE5-8CC2-261DF260B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F3B43-B7DD-4607-AE69-FB05A9A32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7370EB-5C69-40E7-A398-FC52B182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23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BA99F-F3AD-433D-8764-8E0B292FD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4F8112-2EAA-4124-A8B5-953FA4592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1505EB-5877-4DB6-ADF3-6B9805B13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6ECE4D-3A5A-4D49-BA98-D10787EDA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AF7F02-AB90-441E-AB1B-BACB6D983D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620C88-0861-4C43-980C-171F758C6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3BF3E8-66DF-46A6-B627-13442E1C1F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5D8D89-3CBA-4944-A227-310BBBE08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704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CFBAE-FE64-4BD5-AD42-EB911637E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6BA737-CEB5-459C-8F64-B91ED1E38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444D61-11E0-4E89-ADCC-331CC89F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4DC0-80F0-4F37-ABDC-68C6E049A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683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2">
            <a:extLst>
              <a:ext uri="{FF2B5EF4-FFF2-40B4-BE49-F238E27FC236}">
                <a16:creationId xmlns:a16="http://schemas.microsoft.com/office/drawing/2014/main" id="{EF88F4BB-DEE4-4F3A-AF6A-014C619CFB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6907"/>
          <a:stretch/>
        </p:blipFill>
        <p:spPr>
          <a:xfrm>
            <a:off x="6259" y="4303644"/>
            <a:ext cx="3526441" cy="2554356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96104FB-1042-4B3B-81BC-C624B2453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4000" y="26536"/>
            <a:ext cx="6804928" cy="6804928"/>
          </a:xfrm>
          <a:prstGeom prst="rect">
            <a:avLst/>
          </a:prstGeom>
        </p:spPr>
      </p:pic>
      <p:pic>
        <p:nvPicPr>
          <p:cNvPr id="18" name="图片 4">
            <a:extLst>
              <a:ext uri="{FF2B5EF4-FFF2-40B4-BE49-F238E27FC236}">
                <a16:creationId xmlns:a16="http://schemas.microsoft.com/office/drawing/2014/main" id="{FF555EB5-FFFD-4513-A6AE-89579CD2D20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066" y="2906217"/>
            <a:ext cx="2556634" cy="2431062"/>
          </a:xfrm>
          <a:prstGeom prst="rect">
            <a:avLst/>
          </a:prstGeom>
        </p:spPr>
      </p:pic>
      <p:pic>
        <p:nvPicPr>
          <p:cNvPr id="19" name="图片 7">
            <a:extLst>
              <a:ext uri="{FF2B5EF4-FFF2-40B4-BE49-F238E27FC236}">
                <a16:creationId xmlns:a16="http://schemas.microsoft.com/office/drawing/2014/main" id="{EA55E763-2A6A-4B79-BF90-9443B9126A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001" b="-1561"/>
          <a:stretch/>
        </p:blipFill>
        <p:spPr>
          <a:xfrm>
            <a:off x="2659217" y="0"/>
            <a:ext cx="2938897" cy="2504815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154A567C-3BB1-4E68-8ECB-79D29E2CF8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28633" y="403123"/>
            <a:ext cx="12096168" cy="6105832"/>
          </a:xfrm>
          <a:prstGeom prst="rect">
            <a:avLst/>
          </a:prstGeom>
        </p:spPr>
      </p:pic>
      <p:pic>
        <p:nvPicPr>
          <p:cNvPr id="21" name="图片 12">
            <a:extLst>
              <a:ext uri="{FF2B5EF4-FFF2-40B4-BE49-F238E27FC236}">
                <a16:creationId xmlns:a16="http://schemas.microsoft.com/office/drawing/2014/main" id="{203AFAB2-DA46-4CF9-9F0A-162ECFEAAA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" r="1"/>
          <a:stretch/>
        </p:blipFill>
        <p:spPr>
          <a:xfrm>
            <a:off x="419182" y="-57000"/>
            <a:ext cx="11475369" cy="579179"/>
          </a:xfrm>
          <a:prstGeom prst="rect">
            <a:avLst/>
          </a:prstGeom>
        </p:spPr>
      </p:pic>
      <p:pic>
        <p:nvPicPr>
          <p:cNvPr id="22" name="图片 13">
            <a:extLst>
              <a:ext uri="{FF2B5EF4-FFF2-40B4-BE49-F238E27FC236}">
                <a16:creationId xmlns:a16="http://schemas.microsoft.com/office/drawing/2014/main" id="{92886DCA-EB92-4874-817D-757A548818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33" y="553113"/>
            <a:ext cx="384749" cy="5776102"/>
          </a:xfrm>
          <a:prstGeom prst="rect">
            <a:avLst/>
          </a:prstGeom>
        </p:spPr>
      </p:pic>
      <p:pic>
        <p:nvPicPr>
          <p:cNvPr id="23" name="图片 14">
            <a:extLst>
              <a:ext uri="{FF2B5EF4-FFF2-40B4-BE49-F238E27FC236}">
                <a16:creationId xmlns:a16="http://schemas.microsoft.com/office/drawing/2014/main" id="{5424640F-35D0-4350-91A5-3565EAEE5B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18" r="1"/>
          <a:stretch/>
        </p:blipFill>
        <p:spPr>
          <a:xfrm>
            <a:off x="419182" y="6376966"/>
            <a:ext cx="11475369" cy="579179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9A9AF13B-11ED-4472-A6CE-0D34CB53343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68493" y="553113"/>
            <a:ext cx="384749" cy="577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534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AF3F8-E92D-4F8B-AAA7-BFC04AD8C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69EE4-39D7-4F8E-A883-EBF2AD46B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A01DC6-10DD-4819-9B93-29C41CB3D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B9038F4-EB51-4B79-93AD-9A9347C1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F57B1-6E07-47F1-95AA-7B44A9795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1FCB17-D45C-4D32-AC79-7C7A81183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009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3DD83-0989-4861-9679-9FD47E6A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6A490A-D86E-471D-A71B-AC1404F3EF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0B2D7F-585E-4B48-A0A2-AD0E1F075E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519823-5F3A-40F7-A498-5629648F0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B9445F-3CDE-4B9D-BFCD-D5CA7F2BB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306054-CAF0-4C27-AFC4-B9FE15A8F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01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8B2AEB5D-CAD0-7AB3-93F7-C769E4C1838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2804704-0B3E-445C-8F46-D675829AB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7C81B-AC34-48AC-BD25-18E8BC6957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705F-17A8-46ED-8990-B83B7A6311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9795F1-8689-420B-AA42-32BAB340C6C9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6A376-3FDA-4410-B5B0-CA7A8E104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2CC83C-D728-4FF0-8B94-ABAD481DC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B4A12-5B3D-42AE-BE23-A515A0523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8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6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2.png"/><Relationship Id="rId10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slide" Target="slide5.xml"/><Relationship Id="rId18" Type="http://schemas.openxmlformats.org/officeDocument/2006/relationships/image" Target="../media/image38.png"/><Relationship Id="rId3" Type="http://schemas.openxmlformats.org/officeDocument/2006/relationships/image" Target="../media/image29.gif"/><Relationship Id="rId7" Type="http://schemas.openxmlformats.org/officeDocument/2006/relationships/slide" Target="slide8.xml"/><Relationship Id="rId12" Type="http://schemas.openxmlformats.org/officeDocument/2006/relationships/image" Target="../media/image35.png"/><Relationship Id="rId17" Type="http://schemas.openxmlformats.org/officeDocument/2006/relationships/slide" Target="slide7.xml"/><Relationship Id="rId2" Type="http://schemas.openxmlformats.org/officeDocument/2006/relationships/image" Target="../media/image28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11" Type="http://schemas.openxmlformats.org/officeDocument/2006/relationships/slide" Target="slide4.xml"/><Relationship Id="rId5" Type="http://schemas.openxmlformats.org/officeDocument/2006/relationships/image" Target="../media/image31.gif"/><Relationship Id="rId15" Type="http://schemas.openxmlformats.org/officeDocument/2006/relationships/slide" Target="slide6.xml"/><Relationship Id="rId10" Type="http://schemas.openxmlformats.org/officeDocument/2006/relationships/image" Target="../media/image34.jpeg"/><Relationship Id="rId4" Type="http://schemas.openxmlformats.org/officeDocument/2006/relationships/image" Target="../media/image30.gif"/><Relationship Id="rId9" Type="http://schemas.openxmlformats.org/officeDocument/2006/relationships/slide" Target="slide10.xml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2.png"/><Relationship Id="rId10" Type="http://schemas.openxmlformats.org/officeDocument/2006/relationships/image" Target="../media/image4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7371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695" y="704055"/>
            <a:ext cx="2661644" cy="891500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5" t="36971" r="-1"/>
          <a:stretch>
            <a:fillRect/>
          </a:stretch>
        </p:blipFill>
        <p:spPr>
          <a:xfrm>
            <a:off x="4" y="2438401"/>
            <a:ext cx="12191997" cy="4005651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577331"/>
            <a:ext cx="12818077" cy="2010708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2856" y="115159"/>
            <a:ext cx="12610352" cy="10935051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570516" y="2087593"/>
            <a:ext cx="8683608" cy="4181235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3" y="-32952"/>
            <a:ext cx="3393991" cy="3285056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" r="77432"/>
          <a:stretch>
            <a:fillRect/>
          </a:stretch>
        </p:blipFill>
        <p:spPr>
          <a:xfrm>
            <a:off x="0" y="4840823"/>
            <a:ext cx="2751437" cy="1620820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39710" y="3481240"/>
            <a:ext cx="1405279" cy="268745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7162"/>
          <a:stretch>
            <a:fillRect/>
          </a:stretch>
        </p:blipFill>
        <p:spPr>
          <a:xfrm>
            <a:off x="9407612" y="4800727"/>
            <a:ext cx="2784389" cy="162082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5910"/>
          <a:stretch>
            <a:fillRect/>
          </a:stretch>
        </p:blipFill>
        <p:spPr>
          <a:xfrm>
            <a:off x="9670240" y="3330311"/>
            <a:ext cx="2176557" cy="337723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6577" y="6168696"/>
            <a:ext cx="12192000" cy="6862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6577" y="6291733"/>
            <a:ext cx="12192000" cy="56903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6577" y="6487469"/>
            <a:ext cx="12192000" cy="36563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cs typeface="+mn-ea"/>
              <a:sym typeface="+mn-lt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44989" y="3139177"/>
            <a:ext cx="7849972" cy="108924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487" tIns="54743" rIns="109487" bIns="54743" anchor="ctr"/>
          <a:lstStyle/>
          <a:p>
            <a:pPr algn="ctr" defTabSz="1459502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UVN Minh Map" panose="00000400000000000000" pitchFamily="2" charset="0"/>
                <a:cs typeface="Times New Roman" panose="02020603050405020304" pitchFamily="18" charset="0"/>
              </a:rPr>
              <a:t>TIẾNG VIỆT 1</a:t>
            </a:r>
            <a:endParaRPr lang="zh-CN" altLang="en-US" sz="3200" b="1" dirty="0">
              <a:solidFill>
                <a:srgbClr val="FF0000"/>
              </a:solidFill>
              <a:latin typeface="UVN Minh Map" panose="000004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1247" y="2490145"/>
            <a:ext cx="7042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30576">
              <a:lnSpc>
                <a:spcPct val="150000"/>
              </a:lnSpc>
            </a:pPr>
            <a:r>
              <a:rPr lang="en-US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TRƯỜNG TIỂU HỌC PHÚC LỢI</a:t>
            </a:r>
            <a:endParaRPr lang="vi-VN" sz="2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957621" y="4157121"/>
            <a:ext cx="7985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267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267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12: 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– L </a:t>
            </a:r>
            <a:r>
              <a:rPr lang="en-US" sz="4267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4267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033398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738"/>
    </mc:Choice>
    <mc:Fallback xmlns="">
      <p:transition advTm="13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5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9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21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47A988D-8874-4F23-AA0F-98713C675B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056" y="767017"/>
            <a:ext cx="9281160" cy="467503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4B6DE2B-2785-4D12-AA33-30059B5E72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3265687" cy="110560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90100CA-DFBF-4936-8C1D-CF010EC99102}"/>
              </a:ext>
            </a:extLst>
          </p:cNvPr>
          <p:cNvSpPr/>
          <p:nvPr/>
        </p:nvSpPr>
        <p:spPr>
          <a:xfrm>
            <a:off x="3121598" y="5562096"/>
            <a:ext cx="5708368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57450A1-EB40-48D5-8B54-AE13D1B621B7}"/>
              </a:ext>
            </a:extLst>
          </p:cNvPr>
          <p:cNvSpPr/>
          <p:nvPr/>
        </p:nvSpPr>
        <p:spPr>
          <a:xfrm>
            <a:off x="3316197" y="5463246"/>
            <a:ext cx="5408853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bơi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0C8168-A6A5-4F2D-A3F6-C4265B485A4F}"/>
              </a:ext>
            </a:extLst>
          </p:cNvPr>
          <p:cNvSpPr/>
          <p:nvPr/>
        </p:nvSpPr>
        <p:spPr>
          <a:xfrm>
            <a:off x="3316197" y="5463973"/>
            <a:ext cx="46839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4A2311-C544-478E-99F8-C3EEBB756793}"/>
              </a:ext>
            </a:extLst>
          </p:cNvPr>
          <p:cNvSpPr/>
          <p:nvPr/>
        </p:nvSpPr>
        <p:spPr>
          <a:xfrm>
            <a:off x="4179418" y="5463973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0D7117-E0F1-42BF-8C81-491CE7AF2766}"/>
              </a:ext>
            </a:extLst>
          </p:cNvPr>
          <p:cNvSpPr/>
          <p:nvPr/>
        </p:nvSpPr>
        <p:spPr>
          <a:xfrm>
            <a:off x="7492412" y="546288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8843809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E8ABAC-5CB7-49A8-9F58-5D89A958C1D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5225" y="2158651"/>
            <a:ext cx="4738784" cy="214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7735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3DDDFCD-4D97-4310-B915-B539F043F9DF}"/>
              </a:ext>
            </a:extLst>
          </p:cNvPr>
          <p:cNvSpPr/>
          <p:nvPr/>
        </p:nvSpPr>
        <p:spPr>
          <a:xfrm>
            <a:off x="1028086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176404" y="1272340"/>
            <a:ext cx="2242922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47A01D8-8E4B-4574-BD43-EBCB6A78F7C7}"/>
              </a:ext>
            </a:extLst>
          </p:cNvPr>
          <p:cNvSpPr/>
          <p:nvPr/>
        </p:nvSpPr>
        <p:spPr>
          <a:xfrm>
            <a:off x="6660200" y="1782481"/>
            <a:ext cx="4539558" cy="3688700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446513" y="1272339"/>
            <a:ext cx="966931" cy="4708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9050439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51BE68-E7F9-4D42-9A3F-4C011A9E90A9}"/>
              </a:ext>
            </a:extLst>
          </p:cNvPr>
          <p:cNvSpPr/>
          <p:nvPr/>
        </p:nvSpPr>
        <p:spPr>
          <a:xfrm>
            <a:off x="2766375" y="672801"/>
            <a:ext cx="1008609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B06912-526F-4AC7-897D-B471D026D355}"/>
              </a:ext>
            </a:extLst>
          </p:cNvPr>
          <p:cNvSpPr/>
          <p:nvPr/>
        </p:nvSpPr>
        <p:spPr>
          <a:xfrm>
            <a:off x="8623158" y="674400"/>
            <a:ext cx="49725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69E4F10-0770-42C9-A96E-6829B97539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184185"/>
              </p:ext>
            </p:extLst>
          </p:nvPr>
        </p:nvGraphicFramePr>
        <p:xfrm>
          <a:off x="952091" y="2616590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pPr algn="ctr"/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9" name="Text Box 66">
            <a:extLst>
              <a:ext uri="{FF2B5EF4-FFF2-40B4-BE49-F238E27FC236}">
                <a16:creationId xmlns:a16="http://schemas.microsoft.com/office/drawing/2014/main" id="{03042F9F-E115-4325-B68C-9F2462380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766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 Box 66">
            <a:extLst>
              <a:ext uri="{FF2B5EF4-FFF2-40B4-BE49-F238E27FC236}">
                <a16:creationId xmlns:a16="http://schemas.microsoft.com/office/drawing/2014/main" id="{CDD3E0BA-32BB-438E-A9C8-E362F1B2A9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6250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C2B4A749-41BC-4815-889A-C08767D66E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0425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10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ồ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12" name="Table 5">
            <a:extLst>
              <a:ext uri="{FF2B5EF4-FFF2-40B4-BE49-F238E27FC236}">
                <a16:creationId xmlns:a16="http://schemas.microsoft.com/office/drawing/2014/main" id="{F6C6A192-8959-481F-8790-828BFDC9A0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437922"/>
              </p:ext>
            </p:extLst>
          </p:nvPr>
        </p:nvGraphicFramePr>
        <p:xfrm>
          <a:off x="6596563" y="2622321"/>
          <a:ext cx="4603856" cy="2981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1928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230192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1490903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149090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0B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6" name="Text Box 66">
            <a:extLst>
              <a:ext uri="{FF2B5EF4-FFF2-40B4-BE49-F238E27FC236}">
                <a16:creationId xmlns:a16="http://schemas.microsoft.com/office/drawing/2014/main" id="{0A2576F0-5543-4242-B5A4-669CCBB7D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5509" y="2613392"/>
            <a:ext cx="107012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endParaRPr lang="vi-VN" sz="10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 Box 66">
            <a:extLst>
              <a:ext uri="{FF2B5EF4-FFF2-40B4-BE49-F238E27FC236}">
                <a16:creationId xmlns:a16="http://schemas.microsoft.com/office/drawing/2014/main" id="{A19D927D-6FBE-436A-B72A-0FE31AA74C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53303" y="2613392"/>
            <a:ext cx="1186223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66">
            <a:extLst>
              <a:ext uri="{FF2B5EF4-FFF2-40B4-BE49-F238E27FC236}">
                <a16:creationId xmlns:a16="http://schemas.microsoft.com/office/drawing/2014/main" id="{9A643FDC-FC5E-4E5C-98BE-AEE8A0E39C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7478" y="4106027"/>
            <a:ext cx="1981200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algn="ctr" eaLnBrk="1" hangingPunct="1"/>
            <a:r>
              <a:rPr lang="en-US" sz="10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10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</a:t>
            </a:r>
            <a:endParaRPr lang="vi-VN" sz="10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9313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0" grpId="0"/>
      <p:bldP spid="11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F0521485-C25B-4E06-85DA-D5C324ABC0DA}"/>
              </a:ext>
            </a:extLst>
          </p:cNvPr>
          <p:cNvSpPr/>
          <p:nvPr/>
        </p:nvSpPr>
        <p:spPr>
          <a:xfrm>
            <a:off x="8115677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ổ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B8AE3792-348C-4256-8ED3-9A9277BC8134}"/>
              </a:ext>
            </a:extLst>
          </p:cNvPr>
          <p:cNvSpPr/>
          <p:nvPr/>
        </p:nvSpPr>
        <p:spPr>
          <a:xfrm>
            <a:off x="1973295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985F9AA2-58D3-40F7-8BD8-38090EFADD4F}"/>
              </a:ext>
            </a:extLst>
          </p:cNvPr>
          <p:cNvSpPr/>
          <p:nvPr/>
        </p:nvSpPr>
        <p:spPr>
          <a:xfrm>
            <a:off x="5044486" y="1793679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AE5C9F04-490E-4E36-9B91-909FF27B4F7E}"/>
              </a:ext>
            </a:extLst>
          </p:cNvPr>
          <p:cNvSpPr/>
          <p:nvPr/>
        </p:nvSpPr>
        <p:spPr>
          <a:xfrm>
            <a:off x="1973295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8CAAE7B3-2958-4A71-BAE6-1115C2689186}"/>
              </a:ext>
            </a:extLst>
          </p:cNvPr>
          <p:cNvSpPr/>
          <p:nvPr/>
        </p:nvSpPr>
        <p:spPr>
          <a:xfrm>
            <a:off x="5044486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9552535C-E37D-4521-9D1E-BDD193E9DB75}"/>
              </a:ext>
            </a:extLst>
          </p:cNvPr>
          <p:cNvSpPr/>
          <p:nvPr/>
        </p:nvSpPr>
        <p:spPr>
          <a:xfrm>
            <a:off x="8115677" y="3612753"/>
            <a:ext cx="2125367" cy="1077907"/>
          </a:xfrm>
          <a:prstGeom prst="roundRect">
            <a:avLst/>
          </a:prstGeom>
          <a:gradFill>
            <a:gsLst>
              <a:gs pos="0">
                <a:srgbClr val="B3D6A2"/>
              </a:gs>
              <a:gs pos="27000">
                <a:schemeClr val="accent1">
                  <a:lumMod val="5000"/>
                  <a:lumOff val="95000"/>
                </a:schemeClr>
              </a:gs>
              <a:gs pos="99000">
                <a:srgbClr val="B3D6A2"/>
              </a:gs>
              <a:gs pos="7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ỡ</a:t>
            </a:r>
            <a:endParaRPr lang="vi-VN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6965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5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50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50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0" grpId="1" animBg="1"/>
      <p:bldP spid="23" grpId="0" animBg="1"/>
      <p:bldP spid="23" grpId="1" animBg="1"/>
      <p:bldP spid="26" grpId="0" animBg="1"/>
      <p:bldP spid="2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027F10D-1264-4174-82E3-3ABC0CAFF485}"/>
              </a:ext>
            </a:extLst>
          </p:cNvPr>
          <p:cNvGrpSpPr/>
          <p:nvPr/>
        </p:nvGrpSpPr>
        <p:grpSpPr>
          <a:xfrm>
            <a:off x="6988043" y="1452755"/>
            <a:ext cx="2841705" cy="4228142"/>
            <a:chOff x="6988043" y="1452755"/>
            <a:chExt cx="2841705" cy="4228142"/>
          </a:xfrm>
        </p:grpSpPr>
        <p:sp>
          <p:nvSpPr>
            <p:cNvPr id="17" name="1">
              <a:extLst>
                <a:ext uri="{FF2B5EF4-FFF2-40B4-BE49-F238E27FC236}">
                  <a16:creationId xmlns:a16="http://schemas.microsoft.com/office/drawing/2014/main" id="{5D156CB1-BCCE-4FD6-9CDA-F9CC297CF4F2}"/>
                </a:ext>
              </a:extLst>
            </p:cNvPr>
            <p:cNvSpPr/>
            <p:nvPr/>
          </p:nvSpPr>
          <p:spPr>
            <a:xfrm>
              <a:off x="6988043" y="1452755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F635172-FD35-453F-BE3A-6687CDAD1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26414" y="2024653"/>
              <a:ext cx="2727127" cy="220494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A65E970-FCFC-40E7-B5F9-46B234C838C1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9" name="1">
              <a:extLst>
                <a:ext uri="{FF2B5EF4-FFF2-40B4-BE49-F238E27FC236}">
                  <a16:creationId xmlns:a16="http://schemas.microsoft.com/office/drawing/2014/main" id="{28CAC560-76A6-4BFC-A865-B2A2A423D4C0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B9EA5F8-6FA3-4197-850D-31FB1863F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70851" y="1722609"/>
              <a:ext cx="2435357" cy="2851150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A407CEEE-4C07-4C70-AB86-F6E6D182EB2D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BF4BB07-EEB0-4BE6-ADBB-D5CB73651C35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F1B82B-E269-46FC-A66E-9AAA52C1A7B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0950" y="4329123"/>
            <a:ext cx="1280271" cy="19204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BF550B-0DFB-45C0-8C92-887233528BD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8072" y="4325857"/>
            <a:ext cx="1585097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190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92BB72B-C440-4A8C-BAF9-EBFD635DE822}"/>
              </a:ext>
            </a:extLst>
          </p:cNvPr>
          <p:cNvGrpSpPr/>
          <p:nvPr/>
        </p:nvGrpSpPr>
        <p:grpSpPr>
          <a:xfrm>
            <a:off x="6987585" y="1457312"/>
            <a:ext cx="2841705" cy="4228142"/>
            <a:chOff x="6987585" y="1457312"/>
            <a:chExt cx="2841705" cy="4228142"/>
          </a:xfrm>
        </p:grpSpPr>
        <p:sp>
          <p:nvSpPr>
            <p:cNvPr id="14" name="1">
              <a:extLst>
                <a:ext uri="{FF2B5EF4-FFF2-40B4-BE49-F238E27FC236}">
                  <a16:creationId xmlns:a16="http://schemas.microsoft.com/office/drawing/2014/main" id="{8900378D-0172-4837-8105-C14D8F256296}"/>
                </a:ext>
              </a:extLst>
            </p:cNvPr>
            <p:cNvSpPr/>
            <p:nvPr/>
          </p:nvSpPr>
          <p:spPr>
            <a:xfrm>
              <a:off x="6987585" y="1457312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FFF0BE8-5D8F-4D7F-9866-F5A05ED7B0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33874" y="1475418"/>
              <a:ext cx="2343791" cy="304692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9D51BCE-55B9-47C4-9F94-0BF2CA6295DB}"/>
              </a:ext>
            </a:extLst>
          </p:cNvPr>
          <p:cNvGrpSpPr/>
          <p:nvPr/>
        </p:nvGrpSpPr>
        <p:grpSpPr>
          <a:xfrm>
            <a:off x="2307872" y="1460227"/>
            <a:ext cx="2841705" cy="4228142"/>
            <a:chOff x="2307872" y="1460227"/>
            <a:chExt cx="2841705" cy="4228142"/>
          </a:xfrm>
        </p:grpSpPr>
        <p:sp>
          <p:nvSpPr>
            <p:cNvPr id="20" name="1">
              <a:extLst>
                <a:ext uri="{FF2B5EF4-FFF2-40B4-BE49-F238E27FC236}">
                  <a16:creationId xmlns:a16="http://schemas.microsoft.com/office/drawing/2014/main" id="{E147C401-9502-40ED-A3D7-64C1FAEE99B9}"/>
                </a:ext>
              </a:extLst>
            </p:cNvPr>
            <p:cNvSpPr/>
            <p:nvPr/>
          </p:nvSpPr>
          <p:spPr>
            <a:xfrm>
              <a:off x="2307872" y="1460227"/>
              <a:ext cx="2841705" cy="422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38100" dir="5400000" algn="t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6C8C474-9978-4264-8542-98B7A44736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38" r="3885"/>
            <a:stretch/>
          </p:blipFill>
          <p:spPr>
            <a:xfrm>
              <a:off x="2338236" y="2487789"/>
              <a:ext cx="2811341" cy="1492829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E32C7CC-8084-4238-A4CA-50DDAA3A2996}"/>
              </a:ext>
            </a:extLst>
          </p:cNvPr>
          <p:cNvSpPr/>
          <p:nvPr/>
        </p:nvSpPr>
        <p:spPr>
          <a:xfrm>
            <a:off x="2338236" y="4664983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hố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DF69E6-2C44-47F9-9DE5-80CCE64867F0}"/>
              </a:ext>
            </a:extLst>
          </p:cNvPr>
          <p:cNvSpPr/>
          <p:nvPr/>
        </p:nvSpPr>
        <p:spPr>
          <a:xfrm>
            <a:off x="7018407" y="4657511"/>
            <a:ext cx="2774727" cy="992165"/>
          </a:xfrm>
          <a:prstGeom prst="rect">
            <a:avLst/>
          </a:prstGeom>
          <a:solidFill>
            <a:schemeClr val="bg1"/>
          </a:solidFill>
          <a:ln w="57150">
            <a:solidFill>
              <a:srgbClr val="B3D6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 </a:t>
            </a:r>
            <a:r>
              <a:rPr lang="en-US" sz="7200" dirty="0" err="1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le</a:t>
            </a:r>
            <a:endParaRPr lang="en-US" sz="7200" dirty="0">
              <a:solidFill>
                <a:schemeClr val="tx1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7D85400-E782-4EB7-9FFC-DB5D0776D1D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4309" y="4323309"/>
            <a:ext cx="1280271" cy="192040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5573053-61A4-457D-A8F4-955A032F66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978" y="4334137"/>
            <a:ext cx="1585097" cy="192040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B977130-3458-4A65-B4EC-D1B4D06917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6614" y="4323309"/>
            <a:ext cx="1280271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9054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876773-976C-4240-8043-E53E72A6F7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31" y="133158"/>
            <a:ext cx="2014060" cy="9129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D96925-92EB-4945-B22C-9E39272075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3606" y="358975"/>
            <a:ext cx="4344729" cy="260529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44A9DAD-37E7-44DE-B83E-0417ED3797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3205"/>
          <a:stretch/>
        </p:blipFill>
        <p:spPr>
          <a:xfrm>
            <a:off x="1406203" y="2961916"/>
            <a:ext cx="4563188" cy="8886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E55468-659E-4B25-8B98-14F6930B005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8210" y="3912199"/>
            <a:ext cx="1983969" cy="26518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88FAFF-068E-460F-8DAA-21B6404722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2961" y="3908888"/>
            <a:ext cx="2112848" cy="2655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535551-66A6-4114-A443-ECFB0CE764A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4131" y="3912200"/>
            <a:ext cx="2058172" cy="26518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F725A4-2150-43A5-8942-254047FB4CC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5743" y="3912199"/>
            <a:ext cx="1983969" cy="2651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4A9DAD-37E7-44DE-B83E-0417ED37977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7383"/>
          <a:stretch/>
        </p:blipFill>
        <p:spPr>
          <a:xfrm>
            <a:off x="6248461" y="2961916"/>
            <a:ext cx="4563188" cy="99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466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E251E6-0B20-4B64-B170-CA73ED11C39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2"/>
          <a:stretch/>
        </p:blipFill>
        <p:spPr>
          <a:xfrm>
            <a:off x="2874706" y="2285717"/>
            <a:ext cx="6442587" cy="1685938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17500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2F63E2-5BC3-7CFB-91B5-461E41937C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509" y="742575"/>
            <a:ext cx="5571762" cy="551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3772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4044"/>
          <a:stretch/>
        </p:blipFill>
        <p:spPr>
          <a:xfrm>
            <a:off x="2656015" y="2433636"/>
            <a:ext cx="6650031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57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291ECFC-6C09-76C5-D5EB-BDC3CCF06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509" y="611345"/>
            <a:ext cx="5806652" cy="563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26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8904EBF-3684-B2DB-6B67-2DCEA5894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0509" y="860120"/>
            <a:ext cx="6294433" cy="5213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1701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BD6405-CAB1-4AAE-B637-8C7F9A7BE8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4722"/>
          <a:stretch/>
        </p:blipFill>
        <p:spPr>
          <a:xfrm>
            <a:off x="212276" y="197816"/>
            <a:ext cx="3168233" cy="82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7B7521-896E-40C7-B816-B8BCEF12DB5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6088" y="1180809"/>
            <a:ext cx="8319823" cy="4991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0882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BA872B-FA74-4B1D-B4AA-7E2BACCCD3D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8800" y="2067882"/>
            <a:ext cx="4600240" cy="204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3149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2CDDD5F-DB34-4E8D-94E0-74FA5E610A9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555" y="449370"/>
            <a:ext cx="10126890" cy="5123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D2EA417-265E-4360-AC4F-CFCC532528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17" y="162593"/>
            <a:ext cx="1987508" cy="882235"/>
          </a:xfrm>
          <a:prstGeom prst="rect">
            <a:avLst/>
          </a:prstGeom>
        </p:spPr>
      </p:pic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7576D53-A36D-4E70-B283-2D2966B6EE2A}"/>
              </a:ext>
            </a:extLst>
          </p:cNvPr>
          <p:cNvSpPr/>
          <p:nvPr/>
        </p:nvSpPr>
        <p:spPr>
          <a:xfrm>
            <a:off x="2074649" y="5499787"/>
            <a:ext cx="8016490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B87B46B-BC5F-4E7B-B5F5-5193B20716B4}"/>
              </a:ext>
            </a:extLst>
          </p:cNvPr>
          <p:cNvSpPr/>
          <p:nvPr/>
        </p:nvSpPr>
        <p:spPr>
          <a:xfrm>
            <a:off x="2187767" y="5363993"/>
            <a:ext cx="791595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ho.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hẹ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23F04E8-F867-40B2-B224-3B48E96836E0}"/>
              </a:ext>
            </a:extLst>
          </p:cNvPr>
          <p:cNvSpPr/>
          <p:nvPr/>
        </p:nvSpPr>
        <p:spPr>
          <a:xfrm>
            <a:off x="3939251" y="536373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6103457-8784-4A99-A436-FCD89BC22C18}"/>
              </a:ext>
            </a:extLst>
          </p:cNvPr>
          <p:cNvSpPr/>
          <p:nvPr/>
        </p:nvSpPr>
        <p:spPr>
          <a:xfrm>
            <a:off x="8096590" y="5365476"/>
            <a:ext cx="34176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4F30AE3-827E-4099-A71D-BD51439E54EC}"/>
              </a:ext>
            </a:extLst>
          </p:cNvPr>
          <p:cNvSpPr/>
          <p:nvPr/>
        </p:nvSpPr>
        <p:spPr>
          <a:xfrm>
            <a:off x="8858569" y="5363731"/>
            <a:ext cx="59663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3448879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37" grpId="0"/>
      <p:bldP spid="39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2" name="39">
            <a:extLst>
              <a:ext uri="{FF2B5EF4-FFF2-40B4-BE49-F238E27FC236}">
                <a16:creationId xmlns:a16="http://schemas.microsoft.com/office/drawing/2014/main" id="{B739CDFF-3C2C-4994-AC01-D6E30591DA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385004" y="2941172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2D22E5-B00A-4418-BB1B-FBF195DA348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047" y="2195205"/>
            <a:ext cx="4080505" cy="178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18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3ABC1E-B985-4F15-BB5E-7D0EF73398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587" y="179592"/>
            <a:ext cx="2037269" cy="8921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A349E9-9A76-4E78-972E-6FFEC69440DC}"/>
              </a:ext>
            </a:extLst>
          </p:cNvPr>
          <p:cNvSpPr/>
          <p:nvPr/>
        </p:nvSpPr>
        <p:spPr>
          <a:xfrm>
            <a:off x="4215009" y="811250"/>
            <a:ext cx="3468052" cy="796763"/>
          </a:xfrm>
          <a:prstGeom prst="roundRect">
            <a:avLst/>
          </a:prstGeom>
          <a:solidFill>
            <a:srgbClr val="C7E0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E83E63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01954D-10E5-46E7-9435-22AEB145794E}"/>
              </a:ext>
            </a:extLst>
          </p:cNvPr>
          <p:cNvSpPr/>
          <p:nvPr/>
        </p:nvSpPr>
        <p:spPr>
          <a:xfrm>
            <a:off x="4697705" y="650404"/>
            <a:ext cx="249138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6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cối</a:t>
            </a:r>
            <a:endParaRPr lang="en-US" sz="60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7815EF-70B4-4592-876E-2A1DDD1AFC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695" y="1698577"/>
            <a:ext cx="10158609" cy="4574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105459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90" y="1493725"/>
            <a:ext cx="8407020" cy="4203254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2930732" y="1766944"/>
            <a:ext cx="6935681" cy="36317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Hoạt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động</a:t>
            </a:r>
            <a:endParaRPr lang="en-US" altLang="zh-CN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  <a:p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tiếp</a:t>
            </a:r>
            <a:r>
              <a:rPr lang="en-US" altLang="zh-CN" sz="115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</a:t>
            </a:r>
            <a:r>
              <a:rPr lang="en-US" altLang="zh-CN" sz="115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nối</a:t>
            </a:r>
            <a:endParaRPr lang="zh-CN" altLang="en-US" sz="115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199500" y="572211"/>
            <a:ext cx="1864660" cy="186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507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00"/>
                            </p:stCondLst>
                            <p:childTnLst>
                              <p:par>
                                <p:cTn id="41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6748"/>
            <a:ext cx="12192000" cy="68638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388" y="1631093"/>
            <a:ext cx="8394032" cy="24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07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3055">
        <p15:prstTrans prst="peelOff"/>
      </p:transition>
    </mc:Choice>
    <mc:Fallback xmlns="">
      <p:transition spd="slow" advTm="23055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63278-C313-4EDF-987E-F22E218375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9835"/>
            <a:ext cx="12191995" cy="6856793"/>
          </a:xfrm>
          <a:prstGeom prst="rect">
            <a:avLst/>
          </a:prstGeom>
        </p:spPr>
      </p:pic>
      <p:pic>
        <p:nvPicPr>
          <p:cNvPr id="53" name="Picture 52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069B54F1-CC45-43F6-97AD-194D52974AA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9008">
            <a:off x="11579834" y="2857145"/>
            <a:ext cx="241845" cy="196196"/>
          </a:xfrm>
          <a:prstGeom prst="rect">
            <a:avLst/>
          </a:prstGeom>
        </p:spPr>
      </p:pic>
      <p:pic>
        <p:nvPicPr>
          <p:cNvPr id="57" name="buom" descr="A insect on the ground&#10;&#10;Description generated with high confidence">
            <a:extLst>
              <a:ext uri="{FF2B5EF4-FFF2-40B4-BE49-F238E27FC236}">
                <a16:creationId xmlns:a16="http://schemas.microsoft.com/office/drawing/2014/main" id="{633BA60B-A834-4BA0-9477-2FB9465B37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770510">
            <a:off x="1835381" y="2493526"/>
            <a:ext cx="963915" cy="9234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69E7C5-4EA5-4C44-AA00-1B2105BB828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3425" y="4934925"/>
            <a:ext cx="506291" cy="5062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34BD2E-90FC-49F3-AC62-E2293F519B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1073" y="144616"/>
            <a:ext cx="868643" cy="644243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490A87E2-6F22-4B14-A9C6-16CD95B0AB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052" b="11202"/>
          <a:stretch/>
        </p:blipFill>
        <p:spPr>
          <a:xfrm>
            <a:off x="7446646" y="6219826"/>
            <a:ext cx="1506247" cy="55816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18944" y="6309524"/>
            <a:ext cx="3623108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33"/>
              <a:t>Bấm vào chú bướm để mở cửa</a:t>
            </a:r>
          </a:p>
        </p:txBody>
      </p:sp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347A988D-8874-4F23-AA0F-98713C675B0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2932" y="1095367"/>
            <a:ext cx="6282593" cy="4431323"/>
          </a:xfrm>
          <a:prstGeom prst="rect">
            <a:avLst/>
          </a:prstGeom>
        </p:spPr>
      </p:pic>
      <p:pic>
        <p:nvPicPr>
          <p:cNvPr id="40" name="1a">
            <a:hlinkClick r:id="rId11" action="ppaction://hlinksldjump"/>
            <a:extLst>
              <a:ext uri="{FF2B5EF4-FFF2-40B4-BE49-F238E27FC236}">
                <a16:creationId xmlns:a16="http://schemas.microsoft.com/office/drawing/2014/main" id="{8AF76E6A-287A-4FCE-9172-43EA65468B40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5980" y="1031627"/>
            <a:ext cx="3212871" cy="2312293"/>
          </a:xfrm>
          <a:prstGeom prst="rect">
            <a:avLst/>
          </a:prstGeom>
        </p:spPr>
      </p:pic>
      <p:pic>
        <p:nvPicPr>
          <p:cNvPr id="41" name="2a">
            <a:hlinkClick r:id="rId13" action="ppaction://hlinksldjump"/>
            <a:extLst>
              <a:ext uri="{FF2B5EF4-FFF2-40B4-BE49-F238E27FC236}">
                <a16:creationId xmlns:a16="http://schemas.microsoft.com/office/drawing/2014/main" id="{DD20E236-853F-4DAB-9F1C-A4D9EDB1362C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4899" y="1033593"/>
            <a:ext cx="3205203" cy="2305071"/>
          </a:xfrm>
          <a:prstGeom prst="rect">
            <a:avLst/>
          </a:prstGeom>
        </p:spPr>
      </p:pic>
      <p:pic>
        <p:nvPicPr>
          <p:cNvPr id="42" name="3a">
            <a:hlinkClick r:id="rId15" action="ppaction://hlinksldjump"/>
            <a:extLst>
              <a:ext uri="{FF2B5EF4-FFF2-40B4-BE49-F238E27FC236}">
                <a16:creationId xmlns:a16="http://schemas.microsoft.com/office/drawing/2014/main" id="{6958605E-82BB-4633-BA1A-5FE3B2AF2D1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9321" y="3361108"/>
            <a:ext cx="3176291" cy="2291295"/>
          </a:xfrm>
          <a:prstGeom prst="rect">
            <a:avLst/>
          </a:prstGeom>
        </p:spPr>
      </p:pic>
      <p:pic>
        <p:nvPicPr>
          <p:cNvPr id="43" name="4a">
            <a:hlinkClick r:id="rId17" action="ppaction://hlinksldjump"/>
            <a:extLst>
              <a:ext uri="{FF2B5EF4-FFF2-40B4-BE49-F238E27FC236}">
                <a16:creationId xmlns:a16="http://schemas.microsoft.com/office/drawing/2014/main" id="{2FCE912D-BE94-4A90-8A79-567F06A1F969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163" y="3369034"/>
            <a:ext cx="3173459" cy="2308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32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" name="Rectangle 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grpFill/>
            <a:ln w="1905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2060"/>
                </a:solidFill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439106" y="2150643"/>
            <a:ext cx="1778051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li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Rectangle 4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6046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grpFill/>
            <a:ln w="1905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D9DFFB-2E60-49B7-AEC5-067BDDE415E2}"/>
              </a:ext>
            </a:extLst>
          </p:cNvPr>
          <p:cNvSpPr txBox="1"/>
          <p:nvPr/>
        </p:nvSpPr>
        <p:spPr>
          <a:xfrm>
            <a:off x="4985884" y="2194190"/>
            <a:ext cx="2483372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kì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242632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Rounded Rectangle 7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grpFill/>
            <a:ln w="1905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" name="Rectangle 2">
            <a:hlinkClick r:id="rId2" action="ppaction://hlinksldjump"/>
            <a:extLst>
              <a:ext uri="{FF2B5EF4-FFF2-40B4-BE49-F238E27FC236}">
                <a16:creationId xmlns:a16="http://schemas.microsoft.com/office/drawing/2014/main" id="{E8A3D8D8-1DFA-4A8B-9290-10ED9F0F074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4235325" y="2300970"/>
            <a:ext cx="2762295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bí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endParaRPr lang="en-US" sz="9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 9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296206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9144000" cy="51435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Rectangle 7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grpFill/>
            <a:ln w="5715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44010" y="532435"/>
              <a:ext cx="8264324" cy="3889094"/>
            </a:xfrm>
            <a:prstGeom prst="roundRect">
              <a:avLst/>
            </a:prstGeom>
            <a:grpFill/>
            <a:ln w="190500"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2" name="Rectangle 1">
            <a:hlinkClick r:id="rId2" action="ppaction://hlinksldjump"/>
            <a:extLst>
              <a:ext uri="{FF2B5EF4-FFF2-40B4-BE49-F238E27FC236}">
                <a16:creationId xmlns:a16="http://schemas.microsoft.com/office/drawing/2014/main" id="{1D6E0EC9-6BBF-42E5-9782-CD06E7F07821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320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5EF1AB-B4D0-4F5F-8B39-FAE257D613F7}"/>
              </a:ext>
            </a:extLst>
          </p:cNvPr>
          <p:cNvSpPr txBox="1"/>
          <p:nvPr/>
        </p:nvSpPr>
        <p:spPr>
          <a:xfrm>
            <a:off x="2442030" y="2269913"/>
            <a:ext cx="8879354" cy="1569660"/>
          </a:xfrm>
          <a:prstGeom prst="rect">
            <a:avLst/>
          </a:prstGeom>
          <a:noFill/>
        </p:spPr>
        <p:txBody>
          <a:bodyPr wrap="none" lIns="91440" tIns="45720" rIns="91440" bIns="45720" rtlCol="0">
            <a:spAutoFit/>
          </a:bodyPr>
          <a:lstStyle/>
          <a:p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96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đê</a:t>
            </a:r>
            <a:r>
              <a:rPr lang="en-US" sz="96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1" name="Rectangle 10">
            <a:hlinkClick r:id="rId2" action="ppaction://hlinksldjump"/>
            <a:extLst>
              <a:ext uri="{FF2B5EF4-FFF2-40B4-BE49-F238E27FC236}">
                <a16:creationId xmlns:a16="http://schemas.microsoft.com/office/drawing/2014/main" id="{51610815-90AC-4463-A02A-2631C4B67A8D}"/>
              </a:ext>
            </a:extLst>
          </p:cNvPr>
          <p:cNvSpPr/>
          <p:nvPr/>
        </p:nvSpPr>
        <p:spPr>
          <a:xfrm>
            <a:off x="6794725" y="5865085"/>
            <a:ext cx="2164080" cy="640080"/>
          </a:xfrm>
          <a:prstGeom prst="rect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>
                <a:solidFill>
                  <a:schemeClr val="tx1"/>
                </a:solidFill>
              </a:rPr>
              <a:t>Trở về</a:t>
            </a:r>
          </a:p>
        </p:txBody>
      </p:sp>
    </p:spTree>
    <p:extLst>
      <p:ext uri="{BB962C8B-B14F-4D97-AF65-F5344CB8AC3E}">
        <p14:creationId xmlns:p14="http://schemas.microsoft.com/office/powerpoint/2010/main" val="2562718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7744" y="549854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306" y="278289"/>
            <a:ext cx="6804928" cy="6804928"/>
          </a:xfrm>
          <a:prstGeom prst="rect">
            <a:avLst/>
          </a:prstGeom>
        </p:spPr>
      </p:pic>
      <p:sp>
        <p:nvSpPr>
          <p:cNvPr id="9" name="16">
            <a:extLst>
              <a:ext uri="{FF2B5EF4-FFF2-40B4-BE49-F238E27FC236}">
                <a16:creationId xmlns:a16="http://schemas.microsoft.com/office/drawing/2014/main" id="{B66443A4-DAE9-47B3-8256-91FE0BE28F16}"/>
              </a:ext>
            </a:extLst>
          </p:cNvPr>
          <p:cNvSpPr txBox="1"/>
          <p:nvPr/>
        </p:nvSpPr>
        <p:spPr>
          <a:xfrm>
            <a:off x="3533519" y="1324827"/>
            <a:ext cx="5238606" cy="186204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11500" b="1" dirty="0">
                <a:ln/>
                <a:solidFill>
                  <a:srgbClr val="FFCE3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BÀI 12</a:t>
            </a:r>
            <a:endParaRPr lang="zh-CN" altLang="en-US" sz="11500" b="1" dirty="0">
              <a:ln/>
              <a:solidFill>
                <a:srgbClr val="FFCE3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71">
            <a:extLst>
              <a:ext uri="{FF2B5EF4-FFF2-40B4-BE49-F238E27FC236}">
                <a16:creationId xmlns:a16="http://schemas.microsoft.com/office/drawing/2014/main" id="{80FCD2A6-CE45-405F-8BDE-01902EEE61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375169" y="324637"/>
            <a:ext cx="1864660" cy="1864664"/>
          </a:xfrm>
          <a:prstGeom prst="rect">
            <a:avLst/>
          </a:prstGeom>
        </p:spPr>
      </p:pic>
      <p:pic>
        <p:nvPicPr>
          <p:cNvPr id="10" name="8">
            <a:extLst>
              <a:ext uri="{FF2B5EF4-FFF2-40B4-BE49-F238E27FC236}">
                <a16:creationId xmlns:a16="http://schemas.microsoft.com/office/drawing/2014/main" id="{2CB4F9D5-D41B-4DFA-8EE7-F863DADBA1A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574922">
            <a:off x="8965249" y="2239772"/>
            <a:ext cx="908420" cy="810453"/>
          </a:xfrm>
          <a:prstGeom prst="rect">
            <a:avLst/>
          </a:prstGeom>
        </p:spPr>
      </p:pic>
      <p:pic>
        <p:nvPicPr>
          <p:cNvPr id="17" name="14">
            <a:extLst>
              <a:ext uri="{FF2B5EF4-FFF2-40B4-BE49-F238E27FC236}">
                <a16:creationId xmlns:a16="http://schemas.microsoft.com/office/drawing/2014/main" id="{82555F78-80B5-4CFA-B7D1-9171999F57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487" y="2839648"/>
            <a:ext cx="8407020" cy="3097813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9269835" y="5214071"/>
            <a:ext cx="1184499" cy="126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25">
            <a:extLst>
              <a:ext uri="{FF2B5EF4-FFF2-40B4-BE49-F238E27FC236}">
                <a16:creationId xmlns:a16="http://schemas.microsoft.com/office/drawing/2014/main" id="{101758D7-6F74-4E68-9E23-4902D782F3DA}"/>
              </a:ext>
            </a:extLst>
          </p:cNvPr>
          <p:cNvSpPr txBox="1"/>
          <p:nvPr/>
        </p:nvSpPr>
        <p:spPr>
          <a:xfrm>
            <a:off x="3145390" y="3083854"/>
            <a:ext cx="6325771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 sz="8800" b="1">
                <a:gradFill flip="none" rotWithShape="1">
                  <a:gsLst>
                    <a:gs pos="38000">
                      <a:srgbClr val="9E8348"/>
                    </a:gs>
                    <a:gs pos="71000">
                      <a:srgbClr val="FBF7F0"/>
                    </a:gs>
                    <a:gs pos="0">
                      <a:srgbClr val="FBF7F0"/>
                    </a:gs>
                    <a:gs pos="100000">
                      <a:srgbClr val="A0854A"/>
                    </a:gs>
                  </a:gsLst>
                  <a:lin ang="8100000" scaled="1"/>
                  <a:tileRect/>
                </a:gradFill>
                <a:latin typeface="微软雅黑 Light" panose="020B0502040204020203" pitchFamily="34" charset="-122"/>
                <a:ea typeface="锐字工房云字库细圆GBK" panose="02010604000000000000" pitchFamily="2" charset="-122"/>
                <a:cs typeface="+mn-ea"/>
              </a:defRPr>
            </a:lvl1pPr>
          </a:lstStyle>
          <a:p>
            <a:r>
              <a:rPr lang="en-US" altLang="zh-CN" sz="16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 </a:t>
            </a:r>
            <a:r>
              <a:rPr lang="en-US" altLang="zh-CN" sz="16600" spc="300" dirty="0" err="1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h</a:t>
            </a:r>
            <a:r>
              <a:rPr lang="en-US" altLang="zh-CN" sz="16600" spc="300" dirty="0">
                <a:solidFill>
                  <a:srgbClr val="9DAC6E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+mn-lt"/>
                <a:ea typeface="造字工房悦黑体验版纤细体" pitchFamily="50" charset="-122"/>
                <a:sym typeface="微软雅黑 Light" panose="020B0502040204020203" pitchFamily="34" charset="-122"/>
              </a:rPr>
              <a:t>  L l</a:t>
            </a:r>
            <a:endParaRPr lang="zh-CN" altLang="en-US" sz="16600" spc="300" dirty="0">
              <a:solidFill>
                <a:srgbClr val="9DAC6E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+mn-lt"/>
              <a:ea typeface="造字工房悦黑体验版纤细体" pitchFamily="50" charset="-122"/>
              <a:sym typeface="微软雅黑 Light" panose="020B0502040204020203" pitchFamily="34" charset="-122"/>
            </a:endParaRPr>
          </a:p>
        </p:txBody>
      </p:sp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5561507" y="5087042"/>
            <a:ext cx="2938897" cy="17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3155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6" presetClass="emph" presetSubtype="0" fill="hold" grpId="1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650"/>
                            </p:stCondLst>
                            <p:childTnLst>
                              <p:par>
                                <p:cTn id="47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" grpId="0"/>
      <p:bldP spid="1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A481E9-0A18-4FB0-AEAC-D76FA67E32B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6">
            <a:extLst>
              <a:ext uri="{FF2B5EF4-FFF2-40B4-BE49-F238E27FC236}">
                <a16:creationId xmlns:a16="http://schemas.microsoft.com/office/drawing/2014/main" id="{57168565-59FA-4391-9283-6E363C2B76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263"/>
          <a:stretch/>
        </p:blipFill>
        <p:spPr>
          <a:xfrm>
            <a:off x="9497761" y="0"/>
            <a:ext cx="2688035" cy="2285717"/>
          </a:xfrm>
          <a:prstGeom prst="rect">
            <a:avLst/>
          </a:prstGeom>
        </p:spPr>
      </p:pic>
      <p:pic>
        <p:nvPicPr>
          <p:cNvPr id="11" name="10">
            <a:extLst>
              <a:ext uri="{FF2B5EF4-FFF2-40B4-BE49-F238E27FC236}">
                <a16:creationId xmlns:a16="http://schemas.microsoft.com/office/drawing/2014/main" id="{18BA7B4C-B0A2-4D59-B860-5A3E09545AF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2177" y="1651632"/>
            <a:ext cx="3124469" cy="5254788"/>
          </a:xfrm>
          <a:prstGeom prst="rect">
            <a:avLst/>
          </a:prstGeom>
        </p:spPr>
      </p:pic>
      <p:pic>
        <p:nvPicPr>
          <p:cNvPr id="8" name="26">
            <a:extLst>
              <a:ext uri="{FF2B5EF4-FFF2-40B4-BE49-F238E27FC236}">
                <a16:creationId xmlns:a16="http://schemas.microsoft.com/office/drawing/2014/main" id="{C6FF93C5-B3E0-42F7-8956-302993734B49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4411" y="-1665746"/>
            <a:ext cx="8060939" cy="8060939"/>
          </a:xfrm>
          <a:prstGeom prst="rect">
            <a:avLst/>
          </a:prstGeom>
        </p:spPr>
      </p:pic>
      <p:pic>
        <p:nvPicPr>
          <p:cNvPr id="20" name="12">
            <a:extLst>
              <a:ext uri="{FF2B5EF4-FFF2-40B4-BE49-F238E27FC236}">
                <a16:creationId xmlns:a16="http://schemas.microsoft.com/office/drawing/2014/main" id="{794D2B69-E56C-4BD5-8749-7CBB8FF63B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000"/>
          <a:stretch/>
        </p:blipFill>
        <p:spPr>
          <a:xfrm>
            <a:off x="9253103" y="5079961"/>
            <a:ext cx="2938897" cy="177579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B65FBE-64C9-407A-A996-B49F18496CF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07451" y="2213949"/>
            <a:ext cx="7177899" cy="2430101"/>
          </a:xfrm>
          <a:prstGeom prst="rect">
            <a:avLst/>
          </a:prstGeom>
        </p:spPr>
      </p:pic>
      <p:pic>
        <p:nvPicPr>
          <p:cNvPr id="18" name="39">
            <a:extLst>
              <a:ext uri="{FF2B5EF4-FFF2-40B4-BE49-F238E27FC236}">
                <a16:creationId xmlns:a16="http://schemas.microsoft.com/office/drawing/2014/main" id="{6B84F9EC-1747-4645-BE7D-A219078973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9432654" flipH="1">
            <a:off x="8420133" y="3300001"/>
            <a:ext cx="1665941" cy="1782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21722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6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110</TotalTime>
  <Words>136</Words>
  <Application>Microsoft Office PowerPoint</Application>
  <PresentationFormat>Widescreen</PresentationFormat>
  <Paragraphs>48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Times New Roman</vt:lpstr>
      <vt:lpstr>微软雅黑</vt:lpstr>
      <vt:lpstr>Arial-Rounded</vt:lpstr>
      <vt:lpstr>Calibri</vt:lpstr>
      <vt:lpstr>UVN Minh Map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101</cp:revision>
  <dcterms:created xsi:type="dcterms:W3CDTF">2021-06-28T08:11:18Z</dcterms:created>
  <dcterms:modified xsi:type="dcterms:W3CDTF">2023-09-24T16:27:32Z</dcterms:modified>
  <cp:category>9Slide.vn</cp:category>
</cp:coreProperties>
</file>