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75" r:id="rId4"/>
    <p:sldId id="258" r:id="rId5"/>
    <p:sldId id="276" r:id="rId6"/>
    <p:sldId id="260" r:id="rId7"/>
    <p:sldId id="264" r:id="rId8"/>
    <p:sldId id="268" r:id="rId9"/>
    <p:sldId id="269" r:id="rId10"/>
    <p:sldId id="270" r:id="rId11"/>
    <p:sldId id="271" r:id="rId12"/>
    <p:sldId id="277" r:id="rId13"/>
    <p:sldId id="261" r:id="rId14"/>
    <p:sldId id="272" r:id="rId15"/>
    <p:sldId id="273" r:id="rId16"/>
    <p:sldId id="278" r:id="rId17"/>
    <p:sldId id="262" r:id="rId18"/>
    <p:sldId id="279" r:id="rId19"/>
    <p:sldId id="263" r:id="rId20"/>
    <p:sldId id="282" r:id="rId21"/>
    <p:sldId id="274" r:id="rId22"/>
    <p:sldId id="281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VN Minh Map" panose="000004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9BE"/>
    <a:srgbClr val="C7E0BA"/>
    <a:srgbClr val="B3D6A2"/>
    <a:srgbClr val="A2C99B"/>
    <a:srgbClr val="92BF8A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BA31C8-FD4B-468B-ACC7-F6CEF149F280}">
      <dgm:prSet custT="1"/>
      <dgm:spPr/>
      <dgm:t>
        <a:bodyPr/>
        <a:lstStyle/>
        <a:p>
          <a:r>
            <a:rPr lang="en-US" sz="4000" b="1">
              <a:latin typeface=".VnAvant" panose="020B7200000000000000" pitchFamily="34" charset="0"/>
            </a:rPr>
            <a:t>2/ Giíi thiÖu tªn, tuæi, së thÝch.</a:t>
          </a:r>
          <a:endParaRPr lang="en-US" sz="4000">
            <a:latin typeface=".VnAvant" panose="020B7200000000000000" pitchFamily="34" charset="0"/>
          </a:endParaRPr>
        </a:p>
      </dgm:t>
    </dgm:pt>
    <dgm:pt modelId="{3080B885-C665-4B18-A310-CBC4C0FDC0D8}" type="parTrans" cxnId="{F8FC6C8D-FCE0-4228-A861-ECDD4D28A81C}">
      <dgm:prSet/>
      <dgm:spPr/>
      <dgm:t>
        <a:bodyPr/>
        <a:lstStyle/>
        <a:p>
          <a:endParaRPr lang="en-US"/>
        </a:p>
      </dgm:t>
    </dgm:pt>
    <dgm:pt modelId="{496BAEE0-FC3D-4113-8921-D863332755C9}" type="sibTrans" cxnId="{F8FC6C8D-FCE0-4228-A861-ECDD4D28A81C}">
      <dgm:prSet/>
      <dgm:spPr/>
      <dgm:t>
        <a:bodyPr/>
        <a:lstStyle/>
        <a:p>
          <a:endParaRPr lang="en-US"/>
        </a:p>
      </dgm:t>
    </dgm:pt>
    <dgm:pt modelId="{E2BE8C0E-AAC6-4ECD-B2B4-517AE11428A6}">
      <dgm:prSet custT="1"/>
      <dgm:spPr/>
      <dgm:t>
        <a:bodyPr/>
        <a:lstStyle/>
        <a:p>
          <a:r>
            <a:rPr lang="en-US" sz="4000" b="1">
              <a:latin typeface=".VnAvant" panose="020B7200000000000000" pitchFamily="34" charset="0"/>
            </a:rPr>
            <a:t>1/Chµo hái.</a:t>
          </a:r>
          <a:endParaRPr lang="en-US" sz="4000">
            <a:latin typeface=".VnAvant" panose="020B7200000000000000" pitchFamily="34" charset="0"/>
          </a:endParaRPr>
        </a:p>
      </dgm:t>
    </dgm:pt>
    <dgm:pt modelId="{5A7C985B-FD3E-4185-8F6E-B2CD2C9B6300}" type="parTrans" cxnId="{5326C396-CABD-4FBA-AE25-E7B9B166F57A}">
      <dgm:prSet/>
      <dgm:spPr/>
      <dgm:t>
        <a:bodyPr/>
        <a:lstStyle/>
        <a:p>
          <a:endParaRPr lang="en-US"/>
        </a:p>
      </dgm:t>
    </dgm:pt>
    <dgm:pt modelId="{610329C0-04DC-48A3-ABFF-5A5AAC978236}" type="sibTrans" cxnId="{5326C396-CABD-4FBA-AE25-E7B9B166F57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535880-7B9A-4B27-8021-8EE814575CF7}">
      <dgm:prSet/>
      <dgm:spPr/>
      <dgm:t>
        <a:bodyPr/>
        <a:lstStyle/>
        <a:p>
          <a:r>
            <a:rPr lang="en-US" b="1">
              <a:latin typeface=".VnAvant" panose="020B7200000000000000" pitchFamily="34" charset="0"/>
            </a:rPr>
            <a:t>3/ Mong muèn ®­îc lµm quen víi b¹n.</a:t>
          </a:r>
          <a:endParaRPr lang="en-US">
            <a:latin typeface=".VnAvant" panose="020B7200000000000000" pitchFamily="34" charset="0"/>
          </a:endParaRPr>
        </a:p>
      </dgm:t>
    </dgm:pt>
    <dgm:pt modelId="{8DE86B02-E080-41FE-A188-3FB183560BAA}" type="parTrans" cxnId="{70444BBD-4BCF-4331-9DA0-01E3C07F28DC}">
      <dgm:prSet/>
      <dgm:spPr/>
      <dgm:t>
        <a:bodyPr/>
        <a:lstStyle/>
        <a:p>
          <a:endParaRPr lang="en-US"/>
        </a:p>
      </dgm:t>
    </dgm:pt>
    <dgm:pt modelId="{2CFF00B4-EA1B-42B3-A97B-F56ECE3BB60A}" type="sibTrans" cxnId="{70444BBD-4BCF-4331-9DA0-01E3C07F28DC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0E4E1742-A5CB-4F99-B03C-5CFB5DCA127C}" type="pres">
      <dgm:prSet presAssocID="{E2BE8C0E-AAC6-4ECD-B2B4-517AE11428A6}" presName="text_1" presStyleLbl="node1" presStyleIdx="0" presStyleCnt="3">
        <dgm:presLayoutVars>
          <dgm:bulletEnabled val="1"/>
        </dgm:presLayoutVars>
      </dgm:prSet>
      <dgm:spPr/>
    </dgm:pt>
    <dgm:pt modelId="{C5EC3395-EEC6-47B9-B688-FBBB5EC7C417}" type="pres">
      <dgm:prSet presAssocID="{E2BE8C0E-AAC6-4ECD-B2B4-517AE11428A6}" presName="accent_1" presStyleCnt="0"/>
      <dgm:spPr/>
    </dgm:pt>
    <dgm:pt modelId="{466A6319-E329-4303-B33C-D0B54222C01A}" type="pres">
      <dgm:prSet presAssocID="{E2BE8C0E-AAC6-4ECD-B2B4-517AE11428A6}" presName="accentRepeatNode" presStyleLbl="solidFgAcc1" presStyleIdx="0" presStyleCnt="3"/>
      <dgm:spPr/>
    </dgm:pt>
    <dgm:pt modelId="{0DBF193A-DF6B-4208-B310-264C3809F8A5}" type="pres">
      <dgm:prSet presAssocID="{1EBA31C8-FD4B-468B-ACC7-F6CEF149F280}" presName="text_2" presStyleLbl="node1" presStyleIdx="1" presStyleCnt="3">
        <dgm:presLayoutVars>
          <dgm:bulletEnabled val="1"/>
        </dgm:presLayoutVars>
      </dgm:prSet>
      <dgm:spPr/>
    </dgm:pt>
    <dgm:pt modelId="{2074A73B-9A02-49FF-83B7-F2293930A55B}" type="pres">
      <dgm:prSet presAssocID="{1EBA31C8-FD4B-468B-ACC7-F6CEF149F280}" presName="accent_2" presStyleCnt="0"/>
      <dgm:spPr/>
    </dgm:pt>
    <dgm:pt modelId="{223A6D6C-EBAE-466D-B9D5-A7FF9A558237}" type="pres">
      <dgm:prSet presAssocID="{1EBA31C8-FD4B-468B-ACC7-F6CEF149F280}" presName="accentRepeatNode" presStyleLbl="solidFgAcc1" presStyleIdx="1" presStyleCnt="3"/>
      <dgm:spPr/>
    </dgm:pt>
    <dgm:pt modelId="{FAEED6A2-0209-45AA-BDE8-D0A91CC36130}" type="pres">
      <dgm:prSet presAssocID="{04535880-7B9A-4B27-8021-8EE814575CF7}" presName="text_3" presStyleLbl="node1" presStyleIdx="2" presStyleCnt="3">
        <dgm:presLayoutVars>
          <dgm:bulletEnabled val="1"/>
        </dgm:presLayoutVars>
      </dgm:prSet>
      <dgm:spPr/>
    </dgm:pt>
    <dgm:pt modelId="{065F2812-3CDA-4A8B-BB36-75D2FC752C1B}" type="pres">
      <dgm:prSet presAssocID="{04535880-7B9A-4B27-8021-8EE814575CF7}" presName="accent_3" presStyleCnt="0"/>
      <dgm:spPr/>
    </dgm:pt>
    <dgm:pt modelId="{C5587CE0-C80A-4CF6-B0E4-04B0E2455EE1}" type="pres">
      <dgm:prSet presAssocID="{04535880-7B9A-4B27-8021-8EE814575CF7}" presName="accentRepeatNode" presStyleLbl="solidFgAcc1" presStyleIdx="2" presStyleCnt="3"/>
      <dgm:spPr/>
    </dgm:pt>
  </dgm:ptLst>
  <dgm:cxnLst>
    <dgm:cxn modelId="{00552121-A178-4B36-978D-56BEEAD2CDE5}" type="presOf" srcId="{1EBA31C8-FD4B-468B-ACC7-F6CEF149F280}" destId="{0DBF193A-DF6B-4208-B310-264C3809F8A5}" srcOrd="0" destOrd="0" presId="urn:microsoft.com/office/officeart/2008/layout/VerticalCurvedList"/>
    <dgm:cxn modelId="{CE970F40-8816-40DE-9F18-8DE28F76A020}" type="presOf" srcId="{5BE2D0CB-5BBD-4A03-A3CB-F48B34989FA3}" destId="{3059196D-AF0C-4463-A93E-812664631BA3}" srcOrd="0" destOrd="0" presId="urn:microsoft.com/office/officeart/2008/layout/VerticalCurvedList"/>
    <dgm:cxn modelId="{F8FC6C8D-FCE0-4228-A861-ECDD4D28A81C}" srcId="{5BE2D0CB-5BBD-4A03-A3CB-F48B34989FA3}" destId="{1EBA31C8-FD4B-468B-ACC7-F6CEF149F280}" srcOrd="1" destOrd="0" parTransId="{3080B885-C665-4B18-A310-CBC4C0FDC0D8}" sibTransId="{496BAEE0-FC3D-4113-8921-D863332755C9}"/>
    <dgm:cxn modelId="{5326C396-CABD-4FBA-AE25-E7B9B166F57A}" srcId="{5BE2D0CB-5BBD-4A03-A3CB-F48B34989FA3}" destId="{E2BE8C0E-AAC6-4ECD-B2B4-517AE11428A6}" srcOrd="0" destOrd="0" parTransId="{5A7C985B-FD3E-4185-8F6E-B2CD2C9B6300}" sibTransId="{610329C0-04DC-48A3-ABFF-5A5AAC978236}"/>
    <dgm:cxn modelId="{70444BBD-4BCF-4331-9DA0-01E3C07F28DC}" srcId="{5BE2D0CB-5BBD-4A03-A3CB-F48B34989FA3}" destId="{04535880-7B9A-4B27-8021-8EE814575CF7}" srcOrd="2" destOrd="0" parTransId="{8DE86B02-E080-41FE-A188-3FB183560BAA}" sibTransId="{2CFF00B4-EA1B-42B3-A97B-F56ECE3BB60A}"/>
    <dgm:cxn modelId="{4B175DC3-6488-4702-922B-D5BFDB1F26B8}" type="presOf" srcId="{610329C0-04DC-48A3-ABFF-5A5AAC978236}" destId="{D0EDBA11-CE96-4FCC-BFE8-4DE9D160E032}" srcOrd="0" destOrd="0" presId="urn:microsoft.com/office/officeart/2008/layout/VerticalCurvedList"/>
    <dgm:cxn modelId="{DA77C3C3-E01C-4069-88E0-DF7798EF72F3}" type="presOf" srcId="{E2BE8C0E-AAC6-4ECD-B2B4-517AE11428A6}" destId="{0E4E1742-A5CB-4F99-B03C-5CFB5DCA127C}" srcOrd="0" destOrd="0" presId="urn:microsoft.com/office/officeart/2008/layout/VerticalCurvedList"/>
    <dgm:cxn modelId="{EB67E5DF-D7CF-4055-B8BF-ECF488A5F333}" type="presOf" srcId="{04535880-7B9A-4B27-8021-8EE814575CF7}" destId="{FAEED6A2-0209-45AA-BDE8-D0A91CC36130}" srcOrd="0" destOrd="0" presId="urn:microsoft.com/office/officeart/2008/layout/VerticalCurvedList"/>
    <dgm:cxn modelId="{0583A082-4ADB-4CD2-B546-A9B84F96B907}" type="presParOf" srcId="{3059196D-AF0C-4463-A93E-812664631BA3}" destId="{558D9870-05E2-484E-9241-818D42D9FADA}" srcOrd="0" destOrd="0" presId="urn:microsoft.com/office/officeart/2008/layout/VerticalCurvedList"/>
    <dgm:cxn modelId="{29C1AD0D-7990-4FBB-AD13-1C0FC326D7DF}" type="presParOf" srcId="{558D9870-05E2-484E-9241-818D42D9FADA}" destId="{39FD721C-A262-4C4E-B494-AC1732E6F3A0}" srcOrd="0" destOrd="0" presId="urn:microsoft.com/office/officeart/2008/layout/VerticalCurvedList"/>
    <dgm:cxn modelId="{E61D5821-1B9E-482B-BEFF-4DA0DE2E1904}" type="presParOf" srcId="{39FD721C-A262-4C4E-B494-AC1732E6F3A0}" destId="{849B6A22-FC21-4DC5-A1AF-CBADFA6E7F70}" srcOrd="0" destOrd="0" presId="urn:microsoft.com/office/officeart/2008/layout/VerticalCurvedList"/>
    <dgm:cxn modelId="{F00A3061-3F24-4360-914C-F96E825715AD}" type="presParOf" srcId="{39FD721C-A262-4C4E-B494-AC1732E6F3A0}" destId="{D0EDBA11-CE96-4FCC-BFE8-4DE9D160E032}" srcOrd="1" destOrd="0" presId="urn:microsoft.com/office/officeart/2008/layout/VerticalCurvedList"/>
    <dgm:cxn modelId="{3D8C37CF-7EE7-4258-BC7E-2237D253BAFB}" type="presParOf" srcId="{39FD721C-A262-4C4E-B494-AC1732E6F3A0}" destId="{AF90F929-E81A-499C-8856-3125BD5771DB}" srcOrd="2" destOrd="0" presId="urn:microsoft.com/office/officeart/2008/layout/VerticalCurvedList"/>
    <dgm:cxn modelId="{796C21DD-E488-4D0E-8277-631DBE71F634}" type="presParOf" srcId="{39FD721C-A262-4C4E-B494-AC1732E6F3A0}" destId="{AC2B4F2C-FF8C-404D-92B0-C7C0A29210D1}" srcOrd="3" destOrd="0" presId="urn:microsoft.com/office/officeart/2008/layout/VerticalCurvedList"/>
    <dgm:cxn modelId="{C2E1AAC1-6C49-4A9D-A792-A1C5571A5C7A}" type="presParOf" srcId="{558D9870-05E2-484E-9241-818D42D9FADA}" destId="{0E4E1742-A5CB-4F99-B03C-5CFB5DCA127C}" srcOrd="1" destOrd="0" presId="urn:microsoft.com/office/officeart/2008/layout/VerticalCurvedList"/>
    <dgm:cxn modelId="{F72129BD-CF54-4603-863E-F255E4D4B3B3}" type="presParOf" srcId="{558D9870-05E2-484E-9241-818D42D9FADA}" destId="{C5EC3395-EEC6-47B9-B688-FBBB5EC7C417}" srcOrd="2" destOrd="0" presId="urn:microsoft.com/office/officeart/2008/layout/VerticalCurvedList"/>
    <dgm:cxn modelId="{C46D3195-C49A-4C83-8E1D-0290F5E8909F}" type="presParOf" srcId="{C5EC3395-EEC6-47B9-B688-FBBB5EC7C417}" destId="{466A6319-E329-4303-B33C-D0B54222C01A}" srcOrd="0" destOrd="0" presId="urn:microsoft.com/office/officeart/2008/layout/VerticalCurvedList"/>
    <dgm:cxn modelId="{C5105944-1589-4118-87E7-CDBDCFEE84B2}" type="presParOf" srcId="{558D9870-05E2-484E-9241-818D42D9FADA}" destId="{0DBF193A-DF6B-4208-B310-264C3809F8A5}" srcOrd="3" destOrd="0" presId="urn:microsoft.com/office/officeart/2008/layout/VerticalCurvedList"/>
    <dgm:cxn modelId="{037106E1-650F-446E-9211-C8E3E2527724}" type="presParOf" srcId="{558D9870-05E2-484E-9241-818D42D9FADA}" destId="{2074A73B-9A02-49FF-83B7-F2293930A55B}" srcOrd="4" destOrd="0" presId="urn:microsoft.com/office/officeart/2008/layout/VerticalCurvedList"/>
    <dgm:cxn modelId="{DC7BEF56-1234-43FC-8E14-8DDE32E4B433}" type="presParOf" srcId="{2074A73B-9A02-49FF-83B7-F2293930A55B}" destId="{223A6D6C-EBAE-466D-B9D5-A7FF9A558237}" srcOrd="0" destOrd="0" presId="urn:microsoft.com/office/officeart/2008/layout/VerticalCurvedList"/>
    <dgm:cxn modelId="{BBE82643-A20D-4B67-A2FB-46808A9ED6E4}" type="presParOf" srcId="{558D9870-05E2-484E-9241-818D42D9FADA}" destId="{FAEED6A2-0209-45AA-BDE8-D0A91CC36130}" srcOrd="5" destOrd="0" presId="urn:microsoft.com/office/officeart/2008/layout/VerticalCurvedList"/>
    <dgm:cxn modelId="{7B4395E9-472A-4290-9BA7-76CE59178931}" type="presParOf" srcId="{558D9870-05E2-484E-9241-818D42D9FADA}" destId="{065F2812-3CDA-4A8B-BB36-75D2FC752C1B}" srcOrd="6" destOrd="0" presId="urn:microsoft.com/office/officeart/2008/layout/VerticalCurvedList"/>
    <dgm:cxn modelId="{D99F2BF4-7643-4C2D-85E7-B42139BDBBE6}" type="presParOf" srcId="{065F2812-3CDA-4A8B-BB36-75D2FC752C1B}" destId="{C5587CE0-C80A-4CF6-B0E4-04B0E2455E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161953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E1742-A5CB-4F99-B03C-5CFB5DCA127C}">
      <dsp:nvSpPr>
        <dsp:cNvPr id="0" name=""/>
        <dsp:cNvSpPr/>
      </dsp:nvSpPr>
      <dsp:spPr>
        <a:xfrm>
          <a:off x="756630" y="545123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1/Chµo hái.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545123"/>
        <a:ext cx="10383937" cy="1090246"/>
      </dsp:txXfrm>
    </dsp:sp>
    <dsp:sp modelId="{466A6319-E329-4303-B33C-D0B54222C01A}">
      <dsp:nvSpPr>
        <dsp:cNvPr id="0" name=""/>
        <dsp:cNvSpPr/>
      </dsp:nvSpPr>
      <dsp:spPr>
        <a:xfrm>
          <a:off x="75226" y="408842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F193A-DF6B-4208-B310-264C3809F8A5}">
      <dsp:nvSpPr>
        <dsp:cNvPr id="0" name=""/>
        <dsp:cNvSpPr/>
      </dsp:nvSpPr>
      <dsp:spPr>
        <a:xfrm>
          <a:off x="1152935" y="2180492"/>
          <a:ext cx="9987632" cy="1090246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2/ Giíi thiÖu tªn, tuæi, së thÝch.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1152935" y="2180492"/>
        <a:ext cx="9987632" cy="1090246"/>
      </dsp:txXfrm>
    </dsp:sp>
    <dsp:sp modelId="{223A6D6C-EBAE-466D-B9D5-A7FF9A558237}">
      <dsp:nvSpPr>
        <dsp:cNvPr id="0" name=""/>
        <dsp:cNvSpPr/>
      </dsp:nvSpPr>
      <dsp:spPr>
        <a:xfrm>
          <a:off x="471531" y="2044211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ED6A2-0209-45AA-BDE8-D0A91CC36130}">
      <dsp:nvSpPr>
        <dsp:cNvPr id="0" name=""/>
        <dsp:cNvSpPr/>
      </dsp:nvSpPr>
      <dsp:spPr>
        <a:xfrm>
          <a:off x="756630" y="3815861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3/ Mong muèn ®­îc lµm quen víi b¹n.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3815861"/>
        <a:ext cx="10383937" cy="1090246"/>
      </dsp:txXfrm>
    </dsp:sp>
    <dsp:sp modelId="{C5587CE0-C80A-4CF6-B0E4-04B0E2455EE1}">
      <dsp:nvSpPr>
        <dsp:cNvPr id="0" name=""/>
        <dsp:cNvSpPr/>
      </dsp:nvSpPr>
      <dsp:spPr>
        <a:xfrm>
          <a:off x="75226" y="3679580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E1FA9-EA9D-4D34-9B4C-089F2504814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F646A-540B-4587-9E2A-C18CD53ED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9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7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C58864-2E65-A1B7-D0BA-F8C4A42C86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K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709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38E124-F772-4900-A503-0829E464F5A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7018407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7018407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3E0C2A-0128-4C21-8188-B691FD8E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503" y="2100803"/>
              <a:ext cx="2774727" cy="16679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2E273-92DF-42F2-A3BF-8B28F321179C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5AB1D9-44C0-420E-AA96-9FC49C8B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633" y="1902506"/>
              <a:ext cx="2747288" cy="212140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1FBC74-3672-4A0B-AD5F-75DB614F2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190353-3CAA-4C2E-94FE-6A649A2AF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530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A43805-1B37-45FE-A836-A5C2494F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102" y="338168"/>
            <a:ext cx="4532747" cy="2718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89BD8-BA0D-4913-AD9A-66EA9279E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70" y="4038842"/>
            <a:ext cx="1912880" cy="2451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9C33F-48AF-4DDE-BBB9-631E499C5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076" y="4035783"/>
            <a:ext cx="1912880" cy="2454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310C98-F693-4398-87E4-A560AEF89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182" y="4038842"/>
            <a:ext cx="1912880" cy="24512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C0378-90BA-44E5-B64F-A378A63E2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287" y="4038842"/>
            <a:ext cx="1912880" cy="24512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09690" y="2928395"/>
            <a:ext cx="9641570" cy="1223131"/>
            <a:chOff x="1901918" y="2384718"/>
            <a:chExt cx="8372093" cy="10620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A77DF5-F1F7-4A8E-A6B7-FCE19527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7001"/>
            <a:stretch/>
          </p:blipFill>
          <p:spPr>
            <a:xfrm>
              <a:off x="1901918" y="2425880"/>
              <a:ext cx="3907729" cy="8551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A77DF5-F1F7-4A8E-A6B7-FCE19527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6596"/>
            <a:stretch/>
          </p:blipFill>
          <p:spPr>
            <a:xfrm>
              <a:off x="6366282" y="2384718"/>
              <a:ext cx="3907729" cy="1062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32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1F0BFB-D82C-169A-7199-495FE2F20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93" y="797305"/>
            <a:ext cx="5471652" cy="52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D74BBA-7169-C3BC-8CCB-1589F54DF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09" y="612358"/>
            <a:ext cx="5763491" cy="55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8B16D0-D86D-43B9-A496-D2FAF343F134}"/>
              </a:ext>
            </a:extLst>
          </p:cNvPr>
          <p:cNvGrpSpPr/>
          <p:nvPr/>
        </p:nvGrpSpPr>
        <p:grpSpPr>
          <a:xfrm>
            <a:off x="1718782" y="1305505"/>
            <a:ext cx="8581626" cy="4246990"/>
            <a:chOff x="1718782" y="1055659"/>
            <a:chExt cx="8581626" cy="4246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5BB6F-F997-4C2A-A245-D042D5BDABF7}"/>
                </a:ext>
              </a:extLst>
            </p:cNvPr>
            <p:cNvSpPr/>
            <p:nvPr/>
          </p:nvSpPr>
          <p:spPr>
            <a:xfrm>
              <a:off x="1718782" y="1055659"/>
              <a:ext cx="8581626" cy="424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1337FA-5D26-4810-81B6-9B0275DC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441" y="1526167"/>
              <a:ext cx="6638382" cy="352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3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6D68897-EA56-49D5-9487-39ABD8CF1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68" y="725600"/>
            <a:ext cx="9427463" cy="473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42955" y="5454522"/>
            <a:ext cx="584016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337554" y="5318728"/>
            <a:ext cx="5581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336622" y="5318466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CA5B2A-1EE1-4A9E-A50F-C1A8759E9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86" t="34530" r="37843" b="34528"/>
          <a:stretch/>
        </p:blipFill>
        <p:spPr>
          <a:xfrm>
            <a:off x="3834709" y="5690724"/>
            <a:ext cx="223736" cy="49611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6736352" y="5318466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40E7B-7DC0-4EA2-9C43-2644323FC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48" y="1743806"/>
            <a:ext cx="8588504" cy="468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409607" y="675456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11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462784" y="3083854"/>
            <a:ext cx="56909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I i  K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81517665"/>
              </p:ext>
            </p:extLst>
          </p:nvPr>
        </p:nvGraphicFramePr>
        <p:xfrm>
          <a:off x="580345" y="644504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4002" y="100454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2282" y="2599113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2" y="4308864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394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744783" y="1779470"/>
            <a:ext cx="730757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C23EF9-FCCE-42E4-81F5-BD142D8F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1" y="988528"/>
            <a:ext cx="10392601" cy="46004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9A20D9-0FB6-42B7-A5DF-308842ED2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98" y="1552233"/>
            <a:ext cx="6688177" cy="307938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657305" y="5211115"/>
            <a:ext cx="482266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851904" y="5075321"/>
            <a:ext cx="4584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6502137" y="507532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EFDF8F-6B0A-451B-90FC-E03B6AEF3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86" t="34530" r="37843" b="34528"/>
          <a:stretch/>
        </p:blipFill>
        <p:spPr>
          <a:xfrm>
            <a:off x="6916375" y="5444603"/>
            <a:ext cx="223736" cy="4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0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800353" y="1230057"/>
            <a:ext cx="99257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10941" y="1230057"/>
            <a:ext cx="188865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3019867" y="672801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87360" y="674400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81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D0B569-38D2-4730-925E-4729AC6A9F7E}"/>
              </a:ext>
            </a:extLst>
          </p:cNvPr>
          <p:cNvGrpSpPr/>
          <p:nvPr/>
        </p:nvGrpSpPr>
        <p:grpSpPr>
          <a:xfrm>
            <a:off x="1973295" y="3612753"/>
            <a:ext cx="2125367" cy="1077907"/>
            <a:chOff x="1973295" y="3612753"/>
            <a:chExt cx="2125367" cy="1077907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96227E-2920-4094-BA9D-0F4B3E5CB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3028381" y="3992735"/>
              <a:ext cx="451822" cy="55939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3902D5-25AD-4D8E-8680-6D12CFFC3E3F}"/>
              </a:ext>
            </a:extLst>
          </p:cNvPr>
          <p:cNvGrpSpPr/>
          <p:nvPr/>
        </p:nvGrpSpPr>
        <p:grpSpPr>
          <a:xfrm>
            <a:off x="5044486" y="3612753"/>
            <a:ext cx="2125367" cy="1077907"/>
            <a:chOff x="5044486" y="3612753"/>
            <a:chExt cx="2125367" cy="107790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kỉ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521D0-53CD-45D4-BC51-4889CF179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6097716" y="3996212"/>
              <a:ext cx="451822" cy="55939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F22A7-27E2-47A0-93C8-74453FF86AC7}"/>
              </a:ext>
            </a:extLst>
          </p:cNvPr>
          <p:cNvGrpSpPr/>
          <p:nvPr/>
        </p:nvGrpSpPr>
        <p:grpSpPr>
          <a:xfrm>
            <a:off x="8115677" y="3612753"/>
            <a:ext cx="2125367" cy="1077907"/>
            <a:chOff x="8115677" y="3612753"/>
            <a:chExt cx="2125367" cy="1077907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65592C-61A2-4832-BFB1-C709C23C6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9167929" y="3996212"/>
              <a:ext cx="451822" cy="55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9A359-59A9-44F3-A995-EC4E9337D951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336EF0-A6CF-4CBB-8A18-74132A22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580" y="1679097"/>
              <a:ext cx="2774553" cy="254481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74A61A-7464-47A9-B91A-67C2CE8EBCB4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DE2EA7-5399-4ED3-ADDC-DF7A6538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055" y="1956933"/>
              <a:ext cx="2529088" cy="2125137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34F48E-2869-442E-884E-C08C34964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706A68-DC5F-47B4-B59B-99A082D8C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896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</TotalTime>
  <Words>127</Words>
  <Application>Microsoft Office PowerPoint</Application>
  <PresentationFormat>Widescreen</PresentationFormat>
  <Paragraphs>38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Times New Roman</vt:lpstr>
      <vt:lpstr>微软雅黑</vt:lpstr>
      <vt:lpstr>UVN Minh Map</vt:lpstr>
      <vt:lpstr>Calibri</vt:lpstr>
      <vt:lpstr>.VnAvant</vt:lpstr>
      <vt:lpstr>Arial-Rounded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82</cp:revision>
  <dcterms:created xsi:type="dcterms:W3CDTF">2021-06-28T08:11:18Z</dcterms:created>
  <dcterms:modified xsi:type="dcterms:W3CDTF">2023-09-24T16:18:35Z</dcterms:modified>
  <cp:category>9Slide.vn</cp:category>
</cp:coreProperties>
</file>