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66" r:id="rId2"/>
    <p:sldId id="259" r:id="rId3"/>
    <p:sldId id="364" r:id="rId4"/>
    <p:sldId id="362" r:id="rId5"/>
    <p:sldId id="365" r:id="rId6"/>
    <p:sldId id="363" r:id="rId7"/>
    <p:sldId id="261" r:id="rId8"/>
    <p:sldId id="271" r:id="rId9"/>
    <p:sldId id="269" r:id="rId10"/>
    <p:sldId id="266" r:id="rId11"/>
    <p:sldId id="267" r:id="rId12"/>
    <p:sldId id="278" r:id="rId13"/>
    <p:sldId id="262" r:id="rId14"/>
    <p:sldId id="273" r:id="rId15"/>
    <p:sldId id="367" r:id="rId16"/>
    <p:sldId id="272" r:id="rId17"/>
    <p:sldId id="263" r:id="rId18"/>
    <p:sldId id="279" r:id="rId19"/>
    <p:sldId id="275" r:id="rId20"/>
    <p:sldId id="260" r:id="rId21"/>
  </p:sldIdLst>
  <p:sldSz cx="12192000" cy="6858000"/>
  <p:notesSz cx="6858000" cy="9144000"/>
  <p:embeddedFontLst>
    <p:embeddedFont>
      <p:font typeface=".VnCooper" panose="020B7200000000000000" pitchFamily="34" charset="0"/>
      <p:regular r:id="rId24"/>
    </p:embeddedFont>
    <p:embeddedFont>
      <p:font typeface="Arial-Rounded" panose="020B0500000000000000" pitchFamily="34" charset="0"/>
      <p:regular r:id="rId25"/>
    </p:embeddedFont>
    <p:embeddedFont>
      <p:font typeface="Arrus-Black" panose="02020500000000000000" pitchFamily="18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HP-211" panose="020B080305030202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E7E6"/>
    <a:srgbClr val="7AC6C1"/>
    <a:srgbClr val="C8DEA3"/>
    <a:srgbClr val="ACDCD9"/>
    <a:srgbClr val="FBF6EC"/>
    <a:srgbClr val="82B5A9"/>
    <a:srgbClr val="C861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016" autoAdjust="0"/>
  </p:normalViewPr>
  <p:slideViewPr>
    <p:cSldViewPr snapToGrid="0">
      <p:cViewPr varScale="1">
        <p:scale>
          <a:sx n="50" d="100"/>
          <a:sy n="50" d="100"/>
        </p:scale>
        <p:origin x="139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7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B46C9C-5ED6-4B1A-8AC1-219A17510D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89A2BB-EA08-4DB5-8712-759D10E526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F788B-3BC9-477C-958C-1EBDE950DF69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35CFF6-2AD4-4563-A843-BCBA53FEB7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64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F386A-BAA4-4E95-91F2-EE9F87882C2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01677-9C16-4E16-AFBC-287E2620D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8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F1DEE-2D7A-4B44-BE86-0F7314CFDC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4AA7B9-9127-4789-9D69-14E9D6A8D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6A955-A942-4F0C-983F-4D5EE88AF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2945E-DA8A-48BC-8D30-D32D0DDC3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13338-2469-4398-9F3C-D299AB263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5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55B9F-13F5-41B7-B768-54AA25040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A0CF7-2DE3-40C0-BED8-D51B284F5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5AADC-297A-4158-876C-6117C4509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A32D4-0D17-4543-9BF2-D6D41E5B1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66541-AA85-4132-A5B2-916218E1D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34A11F-3EBF-4C6A-BCA5-9C983D9D9B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E05481-C8B1-4BA7-AB69-5291751692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7EE78-9281-47D9-B99B-093D6BE33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2E7B4-7F23-4F01-A233-4B41F03B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3FFC-F10F-4B8E-BE9A-4606DCFCB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4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C8956-5137-433A-8A42-C0D0CE826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F6419-F96F-4DF8-8476-A5FF7F977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DB975-6472-4F28-840A-350F54A00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37C56-852F-4F90-ACD5-4E187FA14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A274B-8953-4F5A-B47A-C01694E3B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0FDB1-7CA1-4A86-9F67-B02F07AAA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91EC3-218B-4912-94B2-0B70C177A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56050-0985-48AE-A369-B6C777AA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B2D0F-5896-44C7-847D-835F01E66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86129-037A-4042-8FFD-E90CA16DC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6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99173-9512-443B-B74C-28B3863D1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EA295-4A6B-491F-B3D3-C031BF2B9E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CE233E-CFC9-463B-AAE6-51993D36E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906D57-2C85-42F6-AF6F-78201AEB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5159C7-B2FB-437D-8F47-65249416E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DA2C65-1B7A-45CF-B06A-FBF270A4B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0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AD6DE-DCF8-42C8-B6F3-9268D6365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D1B3DE-F703-463B-B78D-4FEEA80F7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D96CCF-C9F8-4F21-A6BB-83A9E56F07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790FD-EF44-4E46-9B83-38DA0178A6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826845-F672-4A8B-AEE7-CBBA9813B0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168AE8-3ECF-4922-8988-3AF7ECEA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C888F6-3C08-4809-9D7F-85CC809B9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CE6EE3-3C9D-4437-A82A-2BE1989A3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8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F4AC6-224C-4DE9-90B4-77C615D44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FAC001-191E-46FA-8CC6-51C2D4707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BF9F66-2AB7-4F4C-A8DB-DAF959397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38D62E-969E-4BC2-8340-7C9E50A33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3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8C306-E903-4AAD-BE01-69C027B0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F46DB-4C37-422E-A06E-3EFD97554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ECF39-3367-44C8-960C-99316167A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2" descr="花">
            <a:extLst>
              <a:ext uri="{FF2B5EF4-FFF2-40B4-BE49-F238E27FC236}">
                <a16:creationId xmlns:a16="http://schemas.microsoft.com/office/drawing/2014/main" id="{077FE378-A887-4C9B-8846-EBD13282D0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9355" y="26670"/>
            <a:ext cx="3412490" cy="2594610"/>
          </a:xfrm>
          <a:prstGeom prst="rect">
            <a:avLst/>
          </a:prstGeom>
        </p:spPr>
      </p:pic>
      <p:pic>
        <p:nvPicPr>
          <p:cNvPr id="6" name="4" descr="花1">
            <a:extLst>
              <a:ext uri="{FF2B5EF4-FFF2-40B4-BE49-F238E27FC236}">
                <a16:creationId xmlns:a16="http://schemas.microsoft.com/office/drawing/2014/main" id="{D530FDA5-0D92-4CC5-AEE6-5488B4B7D3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2793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4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F0973-11EA-425D-99C3-8416CFBD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D08DC-D04F-427C-8C6E-34263E9C8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01506B-982D-4B95-B46C-90DA8993A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524834-6435-4868-9164-6A2A6BD31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ABCA5-7B62-4016-A9A0-0DFF4ADB1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3B301-FD32-4DEE-897B-F66C66DE5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1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D1B6B-0578-4D66-99AC-9F5910E27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5937BC-140E-49F9-8A48-9A93A56267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4E386-34FC-4DA2-93F4-D2AAF4B85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186819-88CA-44C4-B849-74D675B4E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16DE1-80D8-475D-BB2F-1A3557D8C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7300B-6BA1-469F-90EE-978CB045F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1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8104C0A-D1E3-AF01-3A93-2E2235085F3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AB5F1D-7C87-45F7-B0D0-18DB1A1AA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13A15-18EC-44C9-9FF9-5C3B10481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05A7B-C2E3-441B-BD88-823E6449D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8A475-0C03-44D4-8DFA-52304414B8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90889-3693-4742-90FC-9F8638CE0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87CF0-D6B4-4CF5-965C-76BBF832B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7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 descr="572005ec0a0c4">
            <a:extLst>
              <a:ext uri="{FF2B5EF4-FFF2-40B4-BE49-F238E27FC236}">
                <a16:creationId xmlns:a16="http://schemas.microsoft.com/office/drawing/2014/main" id="{3FD6A58F-D026-F52C-FBBD-6084E4DCA5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91148" y="0"/>
            <a:ext cx="4697668" cy="2654735"/>
          </a:xfrm>
          <a:prstGeom prst="rect">
            <a:avLst/>
          </a:prstGeom>
        </p:spPr>
      </p:pic>
      <p:pic>
        <p:nvPicPr>
          <p:cNvPr id="2" name="图片 8" descr="觅元素58b0fbac4bf92">
            <a:extLst>
              <a:ext uri="{FF2B5EF4-FFF2-40B4-BE49-F238E27FC236}">
                <a16:creationId xmlns:a16="http://schemas.microsoft.com/office/drawing/2014/main" id="{97D1BC01-9247-64E7-45D5-85501F8D1A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30" y="6088769"/>
            <a:ext cx="5199819" cy="738578"/>
          </a:xfrm>
          <a:prstGeom prst="rect">
            <a:avLst/>
          </a:prstGeom>
        </p:spPr>
      </p:pic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0DC1A45-DB18-A61A-291B-3B2696CA5C6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188" y="1909404"/>
            <a:ext cx="7940033" cy="4715246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25FD82B-CBB9-6279-0A0C-17A3509FB2F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24395" y="3429000"/>
            <a:ext cx="4164162" cy="2944812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699BF6D4-A351-266E-7C99-6A49DB089C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8859" y="835742"/>
            <a:ext cx="7169783" cy="1391010"/>
          </a:xfrm>
          <a:prstGeom prst="rect">
            <a:avLst/>
          </a:prstGeom>
        </p:spPr>
      </p:pic>
      <p:pic>
        <p:nvPicPr>
          <p:cNvPr id="7" name="轻松欢乐节奏感动进取电子音乐.mp3">
            <a:hlinkClick r:id="" action="ppaction://media"/>
            <a:extLst>
              <a:ext uri="{FF2B5EF4-FFF2-40B4-BE49-F238E27FC236}">
                <a16:creationId xmlns:a16="http://schemas.microsoft.com/office/drawing/2014/main" id="{2770425F-8389-7C5C-A757-CD618AC6A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8158" y="-995117"/>
            <a:ext cx="810789" cy="810789"/>
          </a:xfrm>
          <a:prstGeom prst="rect">
            <a:avLst/>
          </a:prstGeom>
        </p:spPr>
      </p:pic>
      <p:sp>
        <p:nvSpPr>
          <p:cNvPr id="8" name="文本框 10248">
            <a:extLst>
              <a:ext uri="{FF2B5EF4-FFF2-40B4-BE49-F238E27FC236}">
                <a16:creationId xmlns:a16="http://schemas.microsoft.com/office/drawing/2014/main" id="{FACD6D7F-F788-DA73-95B9-D7F698484063}"/>
              </a:ext>
            </a:extLst>
          </p:cNvPr>
          <p:cNvSpPr txBox="1"/>
          <p:nvPr/>
        </p:nvSpPr>
        <p:spPr>
          <a:xfrm>
            <a:off x="4219472" y="2477657"/>
            <a:ext cx="7269462" cy="23026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2114">
              <a:defRPr/>
            </a:pPr>
            <a:r>
              <a:rPr lang="en-US" altLang="zh-CN" sz="4788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CHÀO MỪNG </a:t>
            </a:r>
          </a:p>
          <a:p>
            <a:pPr algn="ctr" defTabSz="912114">
              <a:defRPr/>
            </a:pPr>
            <a:r>
              <a:rPr lang="en-US" altLang="zh-CN" sz="4788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CÁC CON ĐẾN VỚI TIẾT TIẾNG VIỆT LỚP 1</a:t>
            </a:r>
          </a:p>
        </p:txBody>
      </p:sp>
    </p:spTree>
    <p:extLst>
      <p:ext uri="{BB962C8B-B14F-4D97-AF65-F5344CB8AC3E}">
        <p14:creationId xmlns:p14="http://schemas.microsoft.com/office/powerpoint/2010/main" val="123828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D79BA0D-7A4D-4F7B-95A2-A77C7848A095}"/>
              </a:ext>
            </a:extLst>
          </p:cNvPr>
          <p:cNvGrpSpPr/>
          <p:nvPr/>
        </p:nvGrpSpPr>
        <p:grpSpPr>
          <a:xfrm>
            <a:off x="4675147" y="1452755"/>
            <a:ext cx="2841705" cy="4228142"/>
            <a:chOff x="4675147" y="1452755"/>
            <a:chExt cx="2841705" cy="4228142"/>
          </a:xfrm>
        </p:grpSpPr>
        <p:sp>
          <p:nvSpPr>
            <p:cNvPr id="21" name="1">
              <a:extLst>
                <a:ext uri="{FF2B5EF4-FFF2-40B4-BE49-F238E27FC236}">
                  <a16:creationId xmlns:a16="http://schemas.microsoft.com/office/drawing/2014/main" id="{804E5EC9-675E-4719-93A3-BB2B5D603946}"/>
                </a:ext>
              </a:extLst>
            </p:cNvPr>
            <p:cNvSpPr/>
            <p:nvPr/>
          </p:nvSpPr>
          <p:spPr>
            <a:xfrm>
              <a:off x="4675147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C17AC3C-2245-4318-A848-3AD36E922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1822" y="1567977"/>
              <a:ext cx="2622104" cy="278178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11919F1-1C69-4781-AB68-5EA775D3BDF6}"/>
              </a:ext>
            </a:extLst>
          </p:cNvPr>
          <p:cNvGrpSpPr/>
          <p:nvPr/>
        </p:nvGrpSpPr>
        <p:grpSpPr>
          <a:xfrm>
            <a:off x="1124528" y="1460227"/>
            <a:ext cx="2841705" cy="4228142"/>
            <a:chOff x="1124528" y="1460227"/>
            <a:chExt cx="2841705" cy="4228142"/>
          </a:xfrm>
        </p:grpSpPr>
        <p:sp>
          <p:nvSpPr>
            <p:cNvPr id="39" name="1">
              <a:extLst>
                <a:ext uri="{FF2B5EF4-FFF2-40B4-BE49-F238E27FC236}">
                  <a16:creationId xmlns:a16="http://schemas.microsoft.com/office/drawing/2014/main" id="{4505CD89-78AD-419B-9027-784FD6F7FEA2}"/>
                </a:ext>
              </a:extLst>
            </p:cNvPr>
            <p:cNvSpPr/>
            <p:nvPr/>
          </p:nvSpPr>
          <p:spPr>
            <a:xfrm>
              <a:off x="1124528" y="1460227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155BF9-AD92-455E-9489-6DAA8963AA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58" t="17478" r="17080"/>
            <a:stretch/>
          </p:blipFill>
          <p:spPr>
            <a:xfrm>
              <a:off x="1256714" y="1729421"/>
              <a:ext cx="2652673" cy="249609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CB8165F-2E3B-44AA-BEB0-5D7A60A4EBEB}"/>
              </a:ext>
            </a:extLst>
          </p:cNvPr>
          <p:cNvGrpSpPr/>
          <p:nvPr/>
        </p:nvGrpSpPr>
        <p:grpSpPr>
          <a:xfrm>
            <a:off x="8270280" y="1452755"/>
            <a:ext cx="2841705" cy="4228142"/>
            <a:chOff x="8270280" y="1452755"/>
            <a:chExt cx="2841705" cy="4228142"/>
          </a:xfrm>
        </p:grpSpPr>
        <p:sp>
          <p:nvSpPr>
            <p:cNvPr id="54" name="1">
              <a:extLst>
                <a:ext uri="{FF2B5EF4-FFF2-40B4-BE49-F238E27FC236}">
                  <a16:creationId xmlns:a16="http://schemas.microsoft.com/office/drawing/2014/main" id="{92263AE7-3AAE-4825-870C-F78B8316C1DB}"/>
                </a:ext>
              </a:extLst>
            </p:cNvPr>
            <p:cNvSpPr/>
            <p:nvPr/>
          </p:nvSpPr>
          <p:spPr>
            <a:xfrm>
              <a:off x="8270280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8D02CE9-D484-4DB6-8F63-5539AF45B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2744" y="1535175"/>
              <a:ext cx="2774728" cy="3025041"/>
            </a:xfrm>
            <a:prstGeom prst="rect">
              <a:avLst/>
            </a:prstGeom>
          </p:spPr>
        </p:pic>
      </p:grpSp>
      <p:pic>
        <p:nvPicPr>
          <p:cNvPr id="4" name="2" descr="花">
            <a:extLst>
              <a:ext uri="{FF2B5EF4-FFF2-40B4-BE49-F238E27FC236}">
                <a16:creationId xmlns:a16="http://schemas.microsoft.com/office/drawing/2014/main" id="{C49F017F-D3DB-4236-BF85-7458B69C75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E1A46860-04FD-4264-8DCA-74A18D15F975}"/>
              </a:ext>
            </a:extLst>
          </p:cNvPr>
          <p:cNvSpPr/>
          <p:nvPr/>
        </p:nvSpPr>
        <p:spPr>
          <a:xfrm>
            <a:off x="1154892" y="4664983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7E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HP-211" panose="020B0803050302020204" pitchFamily="34" charset="0"/>
              </a:rPr>
              <a:t>đá</a:t>
            </a:r>
            <a:r>
              <a:rPr lang="en-US" sz="6000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HP-211" panose="020B0803050302020204" pitchFamily="34" charset="0"/>
              </a:rPr>
              <a:t>dế</a:t>
            </a:r>
            <a:endParaRPr lang="en-US" sz="6000" dirty="0">
              <a:solidFill>
                <a:schemeClr val="tx1"/>
              </a:solidFill>
              <a:latin typeface="HP-211" panose="020B08030503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EBAE03B-CAD4-40B5-967A-8395F69D2048}"/>
              </a:ext>
            </a:extLst>
          </p:cNvPr>
          <p:cNvSpPr/>
          <p:nvPr/>
        </p:nvSpPr>
        <p:spPr>
          <a:xfrm>
            <a:off x="4705511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7E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đa</a:t>
            </a:r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đa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latin typeface="HP-211" panose="020B08030503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0B2F8DE-747A-44B0-9414-4CCF398184EB}"/>
              </a:ext>
            </a:extLst>
          </p:cNvPr>
          <p:cNvSpPr/>
          <p:nvPr/>
        </p:nvSpPr>
        <p:spPr>
          <a:xfrm>
            <a:off x="8300644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7E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ô </a:t>
            </a:r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</a:rPr>
              <a:t>đỏ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latin typeface="HP-211" panose="020B08030503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8495A1-30A1-414C-A926-5A6EE96A64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017" y="4474178"/>
            <a:ext cx="1444877" cy="16033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4D66A3-D29D-4867-B03A-F299E3DE9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648" y="4471266"/>
            <a:ext cx="1444877" cy="160338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2216363-B3CF-4A7C-94FC-848C833AD7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8110" y="4463450"/>
            <a:ext cx="1444877" cy="16033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1B2556-3346-4D85-BD3B-929BFE3647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2898" y="4463450"/>
            <a:ext cx="1444877" cy="160338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D1CCD2C-2B2D-45CC-AC94-B79583808E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6160" y="4463450"/>
            <a:ext cx="1444877" cy="16033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FD7164-AE98-49BE-9DB0-A4EBF84BDA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02" y="97443"/>
            <a:ext cx="2105890" cy="82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7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6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" descr="花">
            <a:extLst>
              <a:ext uri="{FF2B5EF4-FFF2-40B4-BE49-F238E27FC236}">
                <a16:creationId xmlns:a16="http://schemas.microsoft.com/office/drawing/2014/main" id="{BDADAA77-ED0A-40EB-9A67-2056B6B99D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6B9403-D3E2-4F9A-BDCA-C182B6C96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347" y="174013"/>
            <a:ext cx="5229306" cy="2956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FCF0E3-1826-458C-AF72-0458FC4FB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210" y="2793287"/>
            <a:ext cx="4936744" cy="1276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CD0B29-020D-489A-9199-8B89BF9A6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281" y="2788434"/>
            <a:ext cx="4936744" cy="12811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769E5B-850B-473E-999F-3D6E4132B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4460" y="3901621"/>
            <a:ext cx="6832315" cy="3089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28EF62-9142-4490-AAE6-35599957E5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02" y="97443"/>
            <a:ext cx="2105890" cy="82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0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1F9C58D-5A07-4ED9-ABBA-D101CAC3A3C6}"/>
              </a:ext>
            </a:extLst>
          </p:cNvPr>
          <p:cNvGrpSpPr/>
          <p:nvPr/>
        </p:nvGrpSpPr>
        <p:grpSpPr>
          <a:xfrm>
            <a:off x="2227629" y="2382982"/>
            <a:ext cx="7886189" cy="1828800"/>
            <a:chOff x="2449302" y="2253673"/>
            <a:chExt cx="7886189" cy="1828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32C078-CCAF-4382-81B5-3C97E5ACE8DA}"/>
                </a:ext>
              </a:extLst>
            </p:cNvPr>
            <p:cNvSpPr/>
            <p:nvPr/>
          </p:nvSpPr>
          <p:spPr>
            <a:xfrm>
              <a:off x="2449302" y="2382982"/>
              <a:ext cx="7886189" cy="1547520"/>
            </a:xfrm>
            <a:prstGeom prst="rect">
              <a:avLst/>
            </a:prstGeom>
            <a:solidFill>
              <a:srgbClr val="ECC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A7000C8-3F32-48C4-9558-82286E8B0BDE}"/>
                </a:ext>
              </a:extLst>
            </p:cNvPr>
            <p:cNvSpPr/>
            <p:nvPr/>
          </p:nvSpPr>
          <p:spPr>
            <a:xfrm>
              <a:off x="2449302" y="2253673"/>
              <a:ext cx="1300662" cy="1828800"/>
            </a:xfrm>
            <a:prstGeom prst="roundRect">
              <a:avLst/>
            </a:prstGeom>
            <a:solidFill>
              <a:srgbClr val="C86179"/>
            </a:solidFill>
            <a:ln>
              <a:solidFill>
                <a:srgbClr val="C86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9">
              <a:extLst>
                <a:ext uri="{FF2B5EF4-FFF2-40B4-BE49-F238E27FC236}">
                  <a16:creationId xmlns:a16="http://schemas.microsoft.com/office/drawing/2014/main" id="{65D6CAD6-752D-4363-BA8E-89E9B93B57D9}"/>
                </a:ext>
              </a:extLst>
            </p:cNvPr>
            <p:cNvSpPr txBox="1"/>
            <p:nvPr/>
          </p:nvSpPr>
          <p:spPr>
            <a:xfrm>
              <a:off x="2449302" y="2449412"/>
              <a:ext cx="7784589" cy="1585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3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7AC6C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   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C861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TÔ VÀ VIẾT</a:t>
              </a:r>
              <a:endParaRPr lang="zh-CN" altLang="en-US" sz="9700" b="1" dirty="0">
                <a:ln w="19050">
                  <a:solidFill>
                    <a:schemeClr val="bg1"/>
                  </a:solidFill>
                </a:ln>
                <a:solidFill>
                  <a:srgbClr val="C861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515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" descr="花">
            <a:extLst>
              <a:ext uri="{FF2B5EF4-FFF2-40B4-BE49-F238E27FC236}">
                <a16:creationId xmlns:a16="http://schemas.microsoft.com/office/drawing/2014/main" id="{1CA04B78-6FCB-4C26-AC8A-5B02228777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07E3CD-F457-4AD8-A23F-B013D89BE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98" y="72850"/>
            <a:ext cx="3855138" cy="8990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4D7216-264A-9D8C-E125-96328786C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599" y="764817"/>
            <a:ext cx="10534801" cy="532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9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" descr="花">
            <a:extLst>
              <a:ext uri="{FF2B5EF4-FFF2-40B4-BE49-F238E27FC236}">
                <a16:creationId xmlns:a16="http://schemas.microsoft.com/office/drawing/2014/main" id="{1CA04B78-6FCB-4C26-AC8A-5B02228777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18B498-AFF0-48B1-88EE-75489211C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98" y="72850"/>
            <a:ext cx="3855138" cy="8990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08F197-C279-D560-4B11-F25288D7B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134" y="783106"/>
            <a:ext cx="9077731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1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CA00A-40AA-574D-7520-780A0CF37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F47355-69A2-C86C-4D40-F31465FD34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7" t="16112" r="23981" b="28531"/>
          <a:stretch/>
        </p:blipFill>
        <p:spPr>
          <a:xfrm rot="16200000">
            <a:off x="1352814" y="-841111"/>
            <a:ext cx="6274852" cy="8507420"/>
          </a:xfrm>
          <a:prstGeom prst="rect">
            <a:avLst/>
          </a:prstGeom>
        </p:spPr>
      </p:pic>
      <p:pic>
        <p:nvPicPr>
          <p:cNvPr id="5" name="Picture 4" descr="tu the ngoi">
            <a:extLst>
              <a:ext uri="{FF2B5EF4-FFF2-40B4-BE49-F238E27FC236}">
                <a16:creationId xmlns:a16="http://schemas.microsoft.com/office/drawing/2014/main" id="{F71716FA-3D3B-DA6E-ED68-9D5127AF7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82100" y="3606293"/>
            <a:ext cx="2640020" cy="288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48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1F9C58D-5A07-4ED9-ABBA-D101CAC3A3C6}"/>
              </a:ext>
            </a:extLst>
          </p:cNvPr>
          <p:cNvGrpSpPr/>
          <p:nvPr/>
        </p:nvGrpSpPr>
        <p:grpSpPr>
          <a:xfrm>
            <a:off x="3750796" y="2514600"/>
            <a:ext cx="4690407" cy="1828800"/>
            <a:chOff x="2449302" y="2253673"/>
            <a:chExt cx="4690407" cy="1828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32C078-CCAF-4382-81B5-3C97E5ACE8DA}"/>
                </a:ext>
              </a:extLst>
            </p:cNvPr>
            <p:cNvSpPr/>
            <p:nvPr/>
          </p:nvSpPr>
          <p:spPr>
            <a:xfrm>
              <a:off x="2449302" y="2382982"/>
              <a:ext cx="4690407" cy="1547520"/>
            </a:xfrm>
            <a:prstGeom prst="rect">
              <a:avLst/>
            </a:prstGeom>
            <a:solidFill>
              <a:srgbClr val="ECC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A7000C8-3F32-48C4-9558-82286E8B0BDE}"/>
                </a:ext>
              </a:extLst>
            </p:cNvPr>
            <p:cNvSpPr/>
            <p:nvPr/>
          </p:nvSpPr>
          <p:spPr>
            <a:xfrm>
              <a:off x="2449302" y="2253673"/>
              <a:ext cx="1300662" cy="1828800"/>
            </a:xfrm>
            <a:prstGeom prst="roundRect">
              <a:avLst/>
            </a:prstGeom>
            <a:solidFill>
              <a:srgbClr val="C86179"/>
            </a:solidFill>
            <a:ln>
              <a:solidFill>
                <a:srgbClr val="C86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9">
              <a:extLst>
                <a:ext uri="{FF2B5EF4-FFF2-40B4-BE49-F238E27FC236}">
                  <a16:creationId xmlns:a16="http://schemas.microsoft.com/office/drawing/2014/main" id="{65D6CAD6-752D-4363-BA8E-89E9B93B57D9}"/>
                </a:ext>
              </a:extLst>
            </p:cNvPr>
            <p:cNvSpPr txBox="1"/>
            <p:nvPr/>
          </p:nvSpPr>
          <p:spPr>
            <a:xfrm>
              <a:off x="2449303" y="2338578"/>
              <a:ext cx="4450262" cy="1585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4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7AC6C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   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C861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ĐỌC</a:t>
              </a:r>
              <a:endParaRPr lang="zh-CN" altLang="en-US" sz="9700" b="1" dirty="0">
                <a:ln w="19050">
                  <a:solidFill>
                    <a:schemeClr val="bg1"/>
                  </a:solidFill>
                </a:ln>
                <a:solidFill>
                  <a:srgbClr val="C861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941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8402DBE-6B3C-4416-8D46-58F619A62A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430" y="1006262"/>
            <a:ext cx="9366646" cy="455133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C742181-F383-4F2F-86E0-C9A929F28918}"/>
              </a:ext>
            </a:extLst>
          </p:cNvPr>
          <p:cNvSpPr/>
          <p:nvPr/>
        </p:nvSpPr>
        <p:spPr>
          <a:xfrm>
            <a:off x="3803199" y="5588255"/>
            <a:ext cx="4578777" cy="796763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399B4-A36F-4100-8CEC-8140E3E62883}"/>
              </a:ext>
            </a:extLst>
          </p:cNvPr>
          <p:cNvSpPr/>
          <p:nvPr/>
        </p:nvSpPr>
        <p:spPr>
          <a:xfrm>
            <a:off x="4261390" y="5563187"/>
            <a:ext cx="37080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HP-211" panose="020B0803050302020204" pitchFamily="34" charset="0"/>
              </a:rPr>
              <a:t>Bé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có</a:t>
            </a:r>
            <a:r>
              <a:rPr lang="en-US" sz="4800" dirty="0">
                <a:latin typeface="HP-211" panose="020B0803050302020204" pitchFamily="34" charset="0"/>
              </a:rPr>
              <a:t> ô </a:t>
            </a:r>
            <a:r>
              <a:rPr lang="en-US" sz="4800" dirty="0" err="1">
                <a:latin typeface="HP-211" panose="020B0803050302020204" pitchFamily="34" charset="0"/>
              </a:rPr>
              <a:t>đỏ</a:t>
            </a:r>
            <a:r>
              <a:rPr lang="en-US" sz="4800" dirty="0">
                <a:latin typeface="HP-211" panose="020B080305030202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50077B-F937-4013-8DAB-7E730A16D7EA}"/>
              </a:ext>
            </a:extLst>
          </p:cNvPr>
          <p:cNvSpPr/>
          <p:nvPr/>
        </p:nvSpPr>
        <p:spPr>
          <a:xfrm>
            <a:off x="6752070" y="5595079"/>
            <a:ext cx="6110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đ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9" name="2" descr="花">
            <a:extLst>
              <a:ext uri="{FF2B5EF4-FFF2-40B4-BE49-F238E27FC236}">
                <a16:creationId xmlns:a16="http://schemas.microsoft.com/office/drawing/2014/main" id="{F557E2FF-EB13-4FE1-B4A4-A21B539181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6E3765-E66E-49E4-A41C-080E7EF8B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35" y="72850"/>
            <a:ext cx="2382984" cy="93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0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1F9C58D-5A07-4ED9-ABBA-D101CAC3A3C6}"/>
              </a:ext>
            </a:extLst>
          </p:cNvPr>
          <p:cNvGrpSpPr/>
          <p:nvPr/>
        </p:nvGrpSpPr>
        <p:grpSpPr>
          <a:xfrm>
            <a:off x="3750796" y="2514600"/>
            <a:ext cx="4690407" cy="1828800"/>
            <a:chOff x="2449302" y="2253673"/>
            <a:chExt cx="4690407" cy="1828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32C078-CCAF-4382-81B5-3C97E5ACE8DA}"/>
                </a:ext>
              </a:extLst>
            </p:cNvPr>
            <p:cNvSpPr/>
            <p:nvPr/>
          </p:nvSpPr>
          <p:spPr>
            <a:xfrm>
              <a:off x="2449302" y="2382982"/>
              <a:ext cx="4690407" cy="1547520"/>
            </a:xfrm>
            <a:prstGeom prst="rect">
              <a:avLst/>
            </a:prstGeom>
            <a:solidFill>
              <a:srgbClr val="ECC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A7000C8-3F32-48C4-9558-82286E8B0BDE}"/>
                </a:ext>
              </a:extLst>
            </p:cNvPr>
            <p:cNvSpPr/>
            <p:nvPr/>
          </p:nvSpPr>
          <p:spPr>
            <a:xfrm>
              <a:off x="2449302" y="2253673"/>
              <a:ext cx="1300662" cy="1828800"/>
            </a:xfrm>
            <a:prstGeom prst="roundRect">
              <a:avLst/>
            </a:prstGeom>
            <a:solidFill>
              <a:srgbClr val="C86179"/>
            </a:solidFill>
            <a:ln>
              <a:solidFill>
                <a:srgbClr val="C86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9">
              <a:extLst>
                <a:ext uri="{FF2B5EF4-FFF2-40B4-BE49-F238E27FC236}">
                  <a16:creationId xmlns:a16="http://schemas.microsoft.com/office/drawing/2014/main" id="{65D6CAD6-752D-4363-BA8E-89E9B93B57D9}"/>
                </a:ext>
              </a:extLst>
            </p:cNvPr>
            <p:cNvSpPr txBox="1"/>
            <p:nvPr/>
          </p:nvSpPr>
          <p:spPr>
            <a:xfrm>
              <a:off x="2449303" y="2338578"/>
              <a:ext cx="4450262" cy="1585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5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7AC6C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   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C861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NÓI</a:t>
              </a:r>
              <a:endParaRPr lang="zh-CN" altLang="en-US" sz="9700" b="1" dirty="0">
                <a:ln w="19050">
                  <a:solidFill>
                    <a:schemeClr val="bg1"/>
                  </a:solidFill>
                </a:ln>
                <a:solidFill>
                  <a:srgbClr val="C861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118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FAF192-1EC8-4AD8-BEEF-ED0D56D4E7B5}"/>
              </a:ext>
            </a:extLst>
          </p:cNvPr>
          <p:cNvSpPr/>
          <p:nvPr/>
        </p:nvSpPr>
        <p:spPr>
          <a:xfrm>
            <a:off x="3926772" y="649782"/>
            <a:ext cx="4153740" cy="796763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5682A2F-F2D9-48D8-BADC-9543753A2819}"/>
              </a:ext>
            </a:extLst>
          </p:cNvPr>
          <p:cNvGrpSpPr/>
          <p:nvPr/>
        </p:nvGrpSpPr>
        <p:grpSpPr>
          <a:xfrm>
            <a:off x="1640187" y="1670346"/>
            <a:ext cx="8911624" cy="4551965"/>
            <a:chOff x="1124536" y="1423203"/>
            <a:chExt cx="9637915" cy="49229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4DE967C-F98A-423F-A99F-E2F0A85E7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536" y="1423203"/>
              <a:ext cx="4054191" cy="490770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8412370-2AB6-441F-A6F8-F0E147B27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260" y="1423203"/>
              <a:ext cx="4054191" cy="4922947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73FF3E6-9669-4C18-B208-4631435F6354}"/>
              </a:ext>
            </a:extLst>
          </p:cNvPr>
          <p:cNvSpPr/>
          <p:nvPr/>
        </p:nvSpPr>
        <p:spPr>
          <a:xfrm>
            <a:off x="4447219" y="649782"/>
            <a:ext cx="29931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HP-211" panose="020B0803050302020204" pitchFamily="34" charset="0"/>
              </a:rPr>
              <a:t>Chào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hỏi</a:t>
            </a:r>
            <a:endParaRPr lang="en-US" sz="4800" dirty="0">
              <a:latin typeface="HP-211" panose="020B08030503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DDC581-1F53-4C77-AC94-3B30F53A6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97" y="101596"/>
            <a:ext cx="1966472" cy="77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1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39E46CB-EB0C-6309-7111-EDB3EAA89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13" y="-77759"/>
            <a:ext cx="12197913" cy="5401927"/>
          </a:xfrm>
          <a:prstGeom prst="rect">
            <a:avLst/>
          </a:prstGeom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id="{043A90DA-1BC5-0653-F117-0D0BC0733818}"/>
              </a:ext>
            </a:extLst>
          </p:cNvPr>
          <p:cNvSpPr/>
          <p:nvPr/>
        </p:nvSpPr>
        <p:spPr>
          <a:xfrm>
            <a:off x="0" y="3252"/>
            <a:ext cx="1642979" cy="94384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73B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75132AFF-A97D-B2B1-5CB3-3C1BFEDA1AFE}"/>
              </a:ext>
            </a:extLst>
          </p:cNvPr>
          <p:cNvSpPr/>
          <p:nvPr/>
        </p:nvSpPr>
        <p:spPr>
          <a:xfrm>
            <a:off x="171213" y="-77759"/>
            <a:ext cx="8999946" cy="162357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73B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20A9AA81-D8EF-0FAA-B4AB-720ED0D74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13" y="32012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3B3FD8B-9FBE-3A86-421F-41EEB1D16D64}"/>
              </a:ext>
            </a:extLst>
          </p:cNvPr>
          <p:cNvSpPr txBox="1"/>
          <p:nvPr/>
        </p:nvSpPr>
        <p:spPr>
          <a:xfrm>
            <a:off x="29410" y="0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4232AB-922F-4164-4224-DEC9BCE6F44D}"/>
              </a:ext>
            </a:extLst>
          </p:cNvPr>
          <p:cNvSpPr txBox="1"/>
          <p:nvPr/>
        </p:nvSpPr>
        <p:spPr>
          <a:xfrm>
            <a:off x="686688" y="601966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8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5A11999-54B7-4C60-B5D7-B089AF6335EA}"/>
              </a:ext>
            </a:extLst>
          </p:cNvPr>
          <p:cNvSpPr/>
          <p:nvPr/>
        </p:nvSpPr>
        <p:spPr>
          <a:xfrm>
            <a:off x="481126" y="5567830"/>
            <a:ext cx="11181622" cy="796763"/>
          </a:xfrm>
          <a:prstGeom prst="roundRect">
            <a:avLst/>
          </a:prstGeom>
          <a:solidFill>
            <a:srgbClr val="ACDCD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A1A3AC-3CFE-44D9-AC2D-E19C7865E9E8}"/>
              </a:ext>
            </a:extLst>
          </p:cNvPr>
          <p:cNvSpPr/>
          <p:nvPr/>
        </p:nvSpPr>
        <p:spPr>
          <a:xfrm>
            <a:off x="529252" y="5576676"/>
            <a:ext cx="112774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58AF66-2A84-4291-AE01-648F75BBB110}"/>
              </a:ext>
            </a:extLst>
          </p:cNvPr>
          <p:cNvSpPr/>
          <p:nvPr/>
        </p:nvSpPr>
        <p:spPr>
          <a:xfrm>
            <a:off x="529252" y="5577152"/>
            <a:ext cx="5405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8ABFBF-FCA7-41FF-85E0-FFD7E4C858C1}"/>
              </a:ext>
            </a:extLst>
          </p:cNvPr>
          <p:cNvSpPr/>
          <p:nvPr/>
        </p:nvSpPr>
        <p:spPr>
          <a:xfrm>
            <a:off x="2721835" y="5576830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8610F3-9FF4-4973-B0E0-6531177585C3}"/>
              </a:ext>
            </a:extLst>
          </p:cNvPr>
          <p:cNvSpPr/>
          <p:nvPr/>
        </p:nvSpPr>
        <p:spPr>
          <a:xfrm>
            <a:off x="6702912" y="5577884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AE4641-1614-4666-950C-0E3492C64B96}"/>
              </a:ext>
            </a:extLst>
          </p:cNvPr>
          <p:cNvSpPr/>
          <p:nvPr/>
        </p:nvSpPr>
        <p:spPr>
          <a:xfrm>
            <a:off x="8057930" y="5577884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F0E7A9-6FEB-45A1-8B2E-FC4AABF36D67}"/>
              </a:ext>
            </a:extLst>
          </p:cNvPr>
          <p:cNvSpPr/>
          <p:nvPr/>
        </p:nvSpPr>
        <p:spPr>
          <a:xfrm>
            <a:off x="9422424" y="5577884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213A06-FA29-4212-A427-AC8B0853767E}"/>
              </a:ext>
            </a:extLst>
          </p:cNvPr>
          <p:cNvSpPr/>
          <p:nvPr/>
        </p:nvSpPr>
        <p:spPr>
          <a:xfrm>
            <a:off x="10780304" y="5577884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26F0E1-E315-4BD4-9CF3-2A6234ECA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427" y="2132934"/>
            <a:ext cx="2986288" cy="69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3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/>
      <p:bldP spid="5" grpId="0" animBg="1"/>
      <p:bldP spid="6" grpId="0"/>
      <p:bldP spid="7" grpId="0"/>
      <p:bldP spid="8" grpId="0"/>
      <p:bldP spid="10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30ADE1-8E68-0AD3-6D6F-5ED86670E5DC}"/>
              </a:ext>
            </a:extLst>
          </p:cNvPr>
          <p:cNvSpPr txBox="1"/>
          <p:nvPr/>
        </p:nvSpPr>
        <p:spPr>
          <a:xfrm>
            <a:off x="3476964" y="2464487"/>
            <a:ext cx="7584326" cy="30931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</a:t>
            </a:r>
            <a:r>
              <a:rPr lang="en-US" sz="36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28,29 SGK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TV.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tr.10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8.</a:t>
            </a:r>
          </a:p>
          <a:p>
            <a:pPr>
              <a:spcAft>
                <a:spcPts val="600"/>
              </a:spcAft>
            </a:pP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Thực hành giao tiếp ở nhà: Nói về chủ đề “Chào hỏi”.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8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4BF5DBA8-0606-1F12-511D-EB17CEDA8C31}"/>
              </a:ext>
            </a:extLst>
          </p:cNvPr>
          <p:cNvSpPr txBox="1"/>
          <p:nvPr/>
        </p:nvSpPr>
        <p:spPr>
          <a:xfrm>
            <a:off x="2207873" y="759673"/>
            <a:ext cx="62719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spc="-300"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Hoạt động tiếp nối</a:t>
            </a:r>
            <a:endParaRPr lang="zh-CN" altLang="en-US" sz="6600" spc="-300" dirty="0"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062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0;p14">
            <a:extLst>
              <a:ext uri="{FF2B5EF4-FFF2-40B4-BE49-F238E27FC236}">
                <a16:creationId xmlns:a16="http://schemas.microsoft.com/office/drawing/2014/main" id="{47B24F11-A357-999B-7509-65C204AEE2F2}"/>
              </a:ext>
            </a:extLst>
          </p:cNvPr>
          <p:cNvSpPr txBox="1">
            <a:spLocks/>
          </p:cNvSpPr>
          <p:nvPr/>
        </p:nvSpPr>
        <p:spPr>
          <a:xfrm>
            <a:off x="3622561" y="311721"/>
            <a:ext cx="4056403" cy="85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cần đạt</a:t>
            </a:r>
            <a:endParaRPr lang="en-GB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F77DD22-750D-3919-F1A5-3F38247B9D04}"/>
              </a:ext>
            </a:extLst>
          </p:cNvPr>
          <p:cNvSpPr/>
          <p:nvPr/>
        </p:nvSpPr>
        <p:spPr>
          <a:xfrm>
            <a:off x="1673770" y="4883117"/>
            <a:ext cx="8507823" cy="12903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40"/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vi-VN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733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d, đ, đá dế</a:t>
            </a:r>
            <a:endParaRPr lang="vi-VN" sz="3733" b="1" dirty="0">
              <a:solidFill>
                <a:schemeClr val="accent6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2EA4CB-5FE2-271A-E982-86449DD2E141}"/>
              </a:ext>
            </a:extLst>
          </p:cNvPr>
          <p:cNvSpPr/>
          <p:nvPr/>
        </p:nvSpPr>
        <p:spPr>
          <a:xfrm>
            <a:off x="1652801" y="1304893"/>
            <a:ext cx="8528792" cy="11611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40"/>
            <a:r>
              <a:rPr lang="en-GB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GB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GB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diện</a:t>
            </a:r>
            <a:r>
              <a:rPr lang="en-GB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GB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GB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GB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733" b="1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GB" sz="3733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d, âm đ.</a:t>
            </a:r>
            <a:endParaRPr lang="vi-VN" sz="3733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0B4E16-E2BE-72AF-4F83-76106869C384}"/>
              </a:ext>
            </a:extLst>
          </p:cNvPr>
          <p:cNvSpPr/>
          <p:nvPr/>
        </p:nvSpPr>
        <p:spPr>
          <a:xfrm>
            <a:off x="1652801" y="2742765"/>
            <a:ext cx="8528792" cy="18636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40"/>
            <a:r>
              <a:rPr lang="en-GB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trơn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3733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lang="vi-VN" sz="3733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64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90EA2E1-8B76-CB4A-6A91-D9523A55659D}"/>
              </a:ext>
            </a:extLst>
          </p:cNvPr>
          <p:cNvSpPr/>
          <p:nvPr/>
        </p:nvSpPr>
        <p:spPr>
          <a:xfrm>
            <a:off x="737628" y="1782481"/>
            <a:ext cx="4539558" cy="3688700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CC05A5-4D9E-6619-00B7-32F74A6EF052}"/>
              </a:ext>
            </a:extLst>
          </p:cNvPr>
          <p:cNvSpPr/>
          <p:nvPr/>
        </p:nvSpPr>
        <p:spPr>
          <a:xfrm>
            <a:off x="1509431" y="1348395"/>
            <a:ext cx="285526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HP-211" panose="020B0803050302020204" pitchFamily="34" charset="0"/>
              </a:rPr>
              <a:t>d</a:t>
            </a:r>
            <a:endParaRPr lang="en-US" sz="30000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1EE809D-8ECE-417A-68C6-B8CA98FD796A}"/>
              </a:ext>
            </a:extLst>
          </p:cNvPr>
          <p:cNvSpPr/>
          <p:nvPr/>
        </p:nvSpPr>
        <p:spPr>
          <a:xfrm>
            <a:off x="6767777" y="1782481"/>
            <a:ext cx="4539558" cy="3688700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8D9ECB-73E1-C364-06E6-C9D3832BE396}"/>
              </a:ext>
            </a:extLst>
          </p:cNvPr>
          <p:cNvSpPr/>
          <p:nvPr/>
        </p:nvSpPr>
        <p:spPr>
          <a:xfrm>
            <a:off x="7655936" y="1348395"/>
            <a:ext cx="3078087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>
                <a:solidFill>
                  <a:srgbClr val="FF0000"/>
                </a:solidFill>
                <a:latin typeface="HP-211" panose="020B0803050302020204" pitchFamily="34" charset="0"/>
              </a:rPr>
              <a:t>D</a:t>
            </a:r>
            <a:endParaRPr lang="en-US" sz="30000" dirty="0">
              <a:solidFill>
                <a:srgbClr val="FF0000"/>
              </a:solidFill>
            </a:endParaRPr>
          </a:p>
        </p:txBody>
      </p:sp>
      <p:pic>
        <p:nvPicPr>
          <p:cNvPr id="3" name="2" descr="花">
            <a:extLst>
              <a:ext uri="{FF2B5EF4-FFF2-40B4-BE49-F238E27FC236}">
                <a16:creationId xmlns:a16="http://schemas.microsoft.com/office/drawing/2014/main" id="{83DEA578-087B-9B75-D9EA-97AB674332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FB8329-7FF0-6EC0-D9A0-DA3E909C4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67" y="104208"/>
            <a:ext cx="2986288" cy="69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8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 descr="花">
            <a:extLst>
              <a:ext uri="{FF2B5EF4-FFF2-40B4-BE49-F238E27FC236}">
                <a16:creationId xmlns:a16="http://schemas.microsoft.com/office/drawing/2014/main" id="{78FEC70D-291E-1366-CB27-A79A6F9DD8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F903890-C981-A159-6F95-D2E603473672}"/>
              </a:ext>
            </a:extLst>
          </p:cNvPr>
          <p:cNvSpPr/>
          <p:nvPr/>
        </p:nvSpPr>
        <p:spPr>
          <a:xfrm>
            <a:off x="3826221" y="1817964"/>
            <a:ext cx="4539558" cy="3688700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C9751C-5A38-80B3-31CD-2E24F07B9014}"/>
              </a:ext>
            </a:extLst>
          </p:cNvPr>
          <p:cNvSpPr/>
          <p:nvPr/>
        </p:nvSpPr>
        <p:spPr>
          <a:xfrm>
            <a:off x="4598024" y="1383878"/>
            <a:ext cx="285526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HP-211" panose="020B0803050302020204" pitchFamily="34" charset="0"/>
              </a:rPr>
              <a:t>d</a:t>
            </a:r>
            <a:endParaRPr lang="en-US" sz="300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E53584-5782-AFB1-2581-2B11AB7D8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67" y="104208"/>
            <a:ext cx="2986288" cy="69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2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E4EDDE-30B2-3BF0-9676-0EDD945B66BF}"/>
              </a:ext>
            </a:extLst>
          </p:cNvPr>
          <p:cNvSpPr/>
          <p:nvPr/>
        </p:nvSpPr>
        <p:spPr>
          <a:xfrm>
            <a:off x="737628" y="1782481"/>
            <a:ext cx="4539558" cy="3688700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E146C0-37C0-03E8-3CD6-4F34156B1876}"/>
              </a:ext>
            </a:extLst>
          </p:cNvPr>
          <p:cNvSpPr/>
          <p:nvPr/>
        </p:nvSpPr>
        <p:spPr>
          <a:xfrm>
            <a:off x="1509431" y="1348395"/>
            <a:ext cx="285526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HP-211" panose="020B0803050302020204" pitchFamily="34" charset="0"/>
              </a:rPr>
              <a:t>đ</a:t>
            </a:r>
            <a:endParaRPr lang="en-US" sz="30000" dirty="0">
              <a:solidFill>
                <a:srgbClr val="FF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B8901EC-84F7-81D2-A343-6B5A06A6A597}"/>
              </a:ext>
            </a:extLst>
          </p:cNvPr>
          <p:cNvSpPr/>
          <p:nvPr/>
        </p:nvSpPr>
        <p:spPr>
          <a:xfrm>
            <a:off x="6767777" y="1782481"/>
            <a:ext cx="4539558" cy="3688700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13BE8B-3117-C850-2561-B81EE2DF0B39}"/>
              </a:ext>
            </a:extLst>
          </p:cNvPr>
          <p:cNvSpPr/>
          <p:nvPr/>
        </p:nvSpPr>
        <p:spPr>
          <a:xfrm>
            <a:off x="7655936" y="1348395"/>
            <a:ext cx="3078087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>
                <a:solidFill>
                  <a:srgbClr val="FF0000"/>
                </a:solidFill>
                <a:latin typeface="HP-211" panose="020B0803050302020204" pitchFamily="34" charset="0"/>
              </a:rPr>
              <a:t>Đ</a:t>
            </a:r>
            <a:endParaRPr lang="en-US" sz="30000" dirty="0">
              <a:solidFill>
                <a:srgbClr val="FF0000"/>
              </a:solidFill>
            </a:endParaRPr>
          </a:p>
        </p:txBody>
      </p:sp>
      <p:pic>
        <p:nvPicPr>
          <p:cNvPr id="10" name="2" descr="花">
            <a:extLst>
              <a:ext uri="{FF2B5EF4-FFF2-40B4-BE49-F238E27FC236}">
                <a16:creationId xmlns:a16="http://schemas.microsoft.com/office/drawing/2014/main" id="{665D2BF7-5B05-F72A-0775-05ECD206E2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206337-AD7A-5454-CF20-85D3FFBC6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67" y="104208"/>
            <a:ext cx="2986288" cy="69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9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 descr="花">
            <a:extLst>
              <a:ext uri="{FF2B5EF4-FFF2-40B4-BE49-F238E27FC236}">
                <a16:creationId xmlns:a16="http://schemas.microsoft.com/office/drawing/2014/main" id="{C49F017F-D3DB-4236-BF85-7458B69C75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FBB032-EFD2-4B2C-9B58-280ABAD41199}"/>
              </a:ext>
            </a:extLst>
          </p:cNvPr>
          <p:cNvSpPr/>
          <p:nvPr/>
        </p:nvSpPr>
        <p:spPr>
          <a:xfrm>
            <a:off x="737628" y="1782481"/>
            <a:ext cx="4539558" cy="3688700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9832C4-455D-48B4-914E-0B7A236F7AD5}"/>
              </a:ext>
            </a:extLst>
          </p:cNvPr>
          <p:cNvSpPr/>
          <p:nvPr/>
        </p:nvSpPr>
        <p:spPr>
          <a:xfrm>
            <a:off x="1509431" y="1348395"/>
            <a:ext cx="285526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HP-211" panose="020B0803050302020204" pitchFamily="34" charset="0"/>
              </a:rPr>
              <a:t>d</a:t>
            </a:r>
            <a:endParaRPr lang="en-US" sz="30000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BFBE23F-9F6D-4A3E-A421-B6CAF41E33E1}"/>
              </a:ext>
            </a:extLst>
          </p:cNvPr>
          <p:cNvSpPr/>
          <p:nvPr/>
        </p:nvSpPr>
        <p:spPr>
          <a:xfrm>
            <a:off x="6767777" y="1782481"/>
            <a:ext cx="4539558" cy="3688700"/>
          </a:xfrm>
          <a:prstGeom prst="roundRect">
            <a:avLst/>
          </a:prstGeom>
          <a:solidFill>
            <a:srgbClr val="B7E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C73A10-4774-4A43-80D4-58B7B141D0F0}"/>
              </a:ext>
            </a:extLst>
          </p:cNvPr>
          <p:cNvSpPr/>
          <p:nvPr/>
        </p:nvSpPr>
        <p:spPr>
          <a:xfrm>
            <a:off x="7655936" y="1348395"/>
            <a:ext cx="285526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HP-211" panose="020B0803050302020204" pitchFamily="34" charset="0"/>
              </a:rPr>
              <a:t>đ</a:t>
            </a:r>
            <a:endParaRPr lang="en-US" sz="30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658C53-BC47-0219-4013-01B3600F6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67" y="104208"/>
            <a:ext cx="2986288" cy="69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4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B29DF47-9F88-4606-9207-82C0E03DAFFB}"/>
              </a:ext>
            </a:extLst>
          </p:cNvPr>
          <p:cNvSpPr/>
          <p:nvPr/>
        </p:nvSpPr>
        <p:spPr>
          <a:xfrm>
            <a:off x="2513041" y="668171"/>
            <a:ext cx="125226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HP-211" panose="020B0803050302020204" pitchFamily="34" charset="0"/>
              </a:rPr>
              <a:t>d</a:t>
            </a:r>
            <a:endParaRPr lang="en-US" sz="12000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16BF6A5-7E09-4981-917B-82DA9EBF20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772023"/>
              </p:ext>
            </p:extLst>
          </p:nvPr>
        </p:nvGraphicFramePr>
        <p:xfrm>
          <a:off x="758453" y="2607163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7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7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7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7" name="Text Box 66">
            <a:extLst>
              <a:ext uri="{FF2B5EF4-FFF2-40B4-BE49-F238E27FC236}">
                <a16:creationId xmlns:a16="http://schemas.microsoft.com/office/drawing/2014/main" id="{D431CBF0-E466-462A-A9A2-B3DF9B2F6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128" y="2603965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d</a:t>
            </a:r>
            <a:endParaRPr lang="vi-VN" sz="10000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8" name="Text Box 66">
            <a:extLst>
              <a:ext uri="{FF2B5EF4-FFF2-40B4-BE49-F238E27FC236}">
                <a16:creationId xmlns:a16="http://schemas.microsoft.com/office/drawing/2014/main" id="{1C1B3312-8300-4FB9-9B69-1F6DABB87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3977" y="2603965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latin typeface="HP-211" panose="020B0803050302020204" pitchFamily="34" charset="0"/>
                <a:ea typeface="Batang" pitchFamily="18" charset="-127"/>
                <a:cs typeface="Arial" charset="0"/>
              </a:rPr>
              <a:t>e</a:t>
            </a:r>
            <a:endParaRPr lang="vi-VN" sz="10000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0" name="Text Box 66">
            <a:extLst>
              <a:ext uri="{FF2B5EF4-FFF2-40B4-BE49-F238E27FC236}">
                <a16:creationId xmlns:a16="http://schemas.microsoft.com/office/drawing/2014/main" id="{3031F0A9-35D1-4453-9D42-4BB4BC75C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787" y="4096600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 err="1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d</a:t>
            </a:r>
            <a:r>
              <a:rPr lang="en-US" sz="10000" dirty="0" err="1">
                <a:latin typeface="HP-211" panose="020B0803050302020204" pitchFamily="34" charset="0"/>
                <a:ea typeface="Batang" pitchFamily="18" charset="-127"/>
                <a:cs typeface="Arial" charset="0"/>
              </a:rPr>
              <a:t>ẻ</a:t>
            </a:r>
            <a:endParaRPr lang="vi-VN" sz="10000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D0DFC6-0B80-499C-8074-C3DE5BE15435}"/>
              </a:ext>
            </a:extLst>
          </p:cNvPr>
          <p:cNvSpPr/>
          <p:nvPr/>
        </p:nvSpPr>
        <p:spPr>
          <a:xfrm>
            <a:off x="8601604" y="668171"/>
            <a:ext cx="125226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HP-211" panose="020B0803050302020204" pitchFamily="34" charset="0"/>
              </a:rPr>
              <a:t>đ</a:t>
            </a:r>
            <a:endParaRPr lang="en-US" sz="12000" dirty="0">
              <a:solidFill>
                <a:srgbClr val="FF0000"/>
              </a:solidFill>
            </a:endParaRPr>
          </a:p>
        </p:txBody>
      </p:sp>
      <p:graphicFrame>
        <p:nvGraphicFramePr>
          <p:cNvPr id="13" name="Table 5">
            <a:extLst>
              <a:ext uri="{FF2B5EF4-FFF2-40B4-BE49-F238E27FC236}">
                <a16:creationId xmlns:a16="http://schemas.microsoft.com/office/drawing/2014/main" id="{AC3CD049-F06B-49D4-AC9B-BFDB3568FC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043561"/>
              </p:ext>
            </p:extLst>
          </p:nvPr>
        </p:nvGraphicFramePr>
        <p:xfrm>
          <a:off x="6930052" y="2612894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7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7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7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4" name="Text Box 66">
            <a:extLst>
              <a:ext uri="{FF2B5EF4-FFF2-40B4-BE49-F238E27FC236}">
                <a16:creationId xmlns:a16="http://schemas.microsoft.com/office/drawing/2014/main" id="{D985E118-9B7E-4F37-AF0D-D9A2219AB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8178" y="2609696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đ</a:t>
            </a:r>
            <a:endParaRPr lang="vi-VN" sz="10000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5" name="Text Box 66">
            <a:extLst>
              <a:ext uri="{FF2B5EF4-FFF2-40B4-BE49-F238E27FC236}">
                <a16:creationId xmlns:a16="http://schemas.microsoft.com/office/drawing/2014/main" id="{B47E5A90-245F-455F-BB1B-4347803E0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5576" y="2609696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latin typeface="HP-211" panose="020B0803050302020204" pitchFamily="34" charset="0"/>
                <a:ea typeface="Batang" pitchFamily="18" charset="-127"/>
                <a:cs typeface="Arial" charset="0"/>
              </a:rPr>
              <a:t>a</a:t>
            </a:r>
            <a:endParaRPr lang="vi-VN" sz="10000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7" name="Text Box 66">
            <a:extLst>
              <a:ext uri="{FF2B5EF4-FFF2-40B4-BE49-F238E27FC236}">
                <a16:creationId xmlns:a16="http://schemas.microsoft.com/office/drawing/2014/main" id="{17843DF2-3205-463E-856E-1DA770853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3221" y="4100702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 err="1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đ</a:t>
            </a:r>
            <a:r>
              <a:rPr lang="en-US" sz="10000" dirty="0" err="1">
                <a:latin typeface="HP-211" panose="020B0803050302020204" pitchFamily="34" charset="0"/>
                <a:ea typeface="Batang" pitchFamily="18" charset="-127"/>
                <a:cs typeface="Arial" charset="0"/>
              </a:rPr>
              <a:t>a</a:t>
            </a:r>
            <a:endParaRPr lang="vi-VN" sz="10000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B3CBAD-047F-4209-BAC4-C98826902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2" y="97443"/>
            <a:ext cx="2105890" cy="824874"/>
          </a:xfrm>
          <a:prstGeom prst="rect">
            <a:avLst/>
          </a:prstGeom>
        </p:spPr>
      </p:pic>
      <p:pic>
        <p:nvPicPr>
          <p:cNvPr id="2" name="2" descr="花">
            <a:extLst>
              <a:ext uri="{FF2B5EF4-FFF2-40B4-BE49-F238E27FC236}">
                <a16:creationId xmlns:a16="http://schemas.microsoft.com/office/drawing/2014/main" id="{5AF60D5A-2C70-9BDD-7474-FB0FA10BE0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7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12" grpId="0"/>
      <p:bldP spid="14" grpId="0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 descr="花">
            <a:extLst>
              <a:ext uri="{FF2B5EF4-FFF2-40B4-BE49-F238E27FC236}">
                <a16:creationId xmlns:a16="http://schemas.microsoft.com/office/drawing/2014/main" id="{C49F017F-D3DB-4236-BF85-7458B69C75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1CDE931E-3F83-478B-81DF-E3A8309C70FF}"/>
              </a:ext>
            </a:extLst>
          </p:cNvPr>
          <p:cNvSpPr/>
          <p:nvPr/>
        </p:nvSpPr>
        <p:spPr>
          <a:xfrm>
            <a:off x="8029617" y="2083810"/>
            <a:ext cx="1836278" cy="974463"/>
          </a:xfrm>
          <a:prstGeom prst="roundRect">
            <a:avLst/>
          </a:prstGeom>
          <a:gradFill>
            <a:gsLst>
              <a:gs pos="0">
                <a:srgbClr val="ACDCD9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7E7E6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HP-211" panose="020B0803050302020204" pitchFamily="34" charset="0"/>
                <a:cs typeface="Arial" pitchFamily="34" charset="0"/>
              </a:rPr>
              <a:t>dế</a:t>
            </a:r>
            <a:endParaRPr lang="vi-VN" sz="6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D3B1F1ED-A8D4-4324-878F-BC62ACFEB505}"/>
              </a:ext>
            </a:extLst>
          </p:cNvPr>
          <p:cNvSpPr/>
          <p:nvPr/>
        </p:nvSpPr>
        <p:spPr>
          <a:xfrm>
            <a:off x="1887235" y="3902884"/>
            <a:ext cx="1836278" cy="974463"/>
          </a:xfrm>
          <a:prstGeom prst="roundRect">
            <a:avLst/>
          </a:prstGeom>
          <a:gradFill>
            <a:gsLst>
              <a:gs pos="0">
                <a:srgbClr val="ACDCD9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7E7E6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HP-211" panose="020B0803050302020204" pitchFamily="34" charset="0"/>
                <a:cs typeface="Arial" pitchFamily="34" charset="0"/>
              </a:rPr>
              <a:t>đá</a:t>
            </a:r>
            <a:endParaRPr lang="vi-VN" sz="6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C27F2A9E-3F4C-423D-87C5-8268D4D28369}"/>
              </a:ext>
            </a:extLst>
          </p:cNvPr>
          <p:cNvSpPr/>
          <p:nvPr/>
        </p:nvSpPr>
        <p:spPr>
          <a:xfrm>
            <a:off x="8029617" y="3902884"/>
            <a:ext cx="1836278" cy="974463"/>
          </a:xfrm>
          <a:prstGeom prst="roundRect">
            <a:avLst/>
          </a:prstGeom>
          <a:gradFill>
            <a:gsLst>
              <a:gs pos="0">
                <a:srgbClr val="ACDCD9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7E7E6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HP-211" panose="020B0803050302020204" pitchFamily="34" charset="0"/>
                <a:cs typeface="Arial" pitchFamily="34" charset="0"/>
              </a:rPr>
              <a:t>đổ</a:t>
            </a:r>
            <a:endParaRPr lang="vi-VN" sz="6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2309C6C3-8E23-4EC3-B3E7-75EC0048DA7A}"/>
              </a:ext>
            </a:extLst>
          </p:cNvPr>
          <p:cNvSpPr/>
          <p:nvPr/>
        </p:nvSpPr>
        <p:spPr>
          <a:xfrm>
            <a:off x="1887235" y="2083810"/>
            <a:ext cx="1836278" cy="974463"/>
          </a:xfrm>
          <a:prstGeom prst="roundRect">
            <a:avLst/>
          </a:prstGeom>
          <a:gradFill>
            <a:gsLst>
              <a:gs pos="0">
                <a:srgbClr val="ACDCD9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7E7E6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HP-211" panose="020B0803050302020204" pitchFamily="34" charset="0"/>
                <a:cs typeface="Arial" pitchFamily="34" charset="0"/>
              </a:rPr>
              <a:t>da</a:t>
            </a:r>
            <a:endParaRPr lang="vi-VN" sz="6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2A254773-A2A7-4E01-AEA8-4FD3AF795BDC}"/>
              </a:ext>
            </a:extLst>
          </p:cNvPr>
          <p:cNvSpPr/>
          <p:nvPr/>
        </p:nvSpPr>
        <p:spPr>
          <a:xfrm>
            <a:off x="4958426" y="2083810"/>
            <a:ext cx="1836278" cy="974463"/>
          </a:xfrm>
          <a:prstGeom prst="roundRect">
            <a:avLst/>
          </a:prstGeom>
          <a:gradFill>
            <a:gsLst>
              <a:gs pos="0">
                <a:srgbClr val="ACDCD9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7E7E6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HP-211" panose="020B0803050302020204" pitchFamily="34" charset="0"/>
                <a:cs typeface="Arial" pitchFamily="34" charset="0"/>
              </a:rPr>
              <a:t>dẻ</a:t>
            </a:r>
            <a:endParaRPr lang="vi-VN" sz="6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24BB44E7-C0B5-40F6-8264-B5DC60F53764}"/>
              </a:ext>
            </a:extLst>
          </p:cNvPr>
          <p:cNvSpPr/>
          <p:nvPr/>
        </p:nvSpPr>
        <p:spPr>
          <a:xfrm>
            <a:off x="4958426" y="3902884"/>
            <a:ext cx="1836278" cy="974463"/>
          </a:xfrm>
          <a:prstGeom prst="roundRect">
            <a:avLst/>
          </a:prstGeom>
          <a:gradFill>
            <a:gsLst>
              <a:gs pos="0">
                <a:srgbClr val="ACDCD9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7E7E6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HP-211" panose="020B0803050302020204" pitchFamily="34" charset="0"/>
                <a:cs typeface="Arial" pitchFamily="34" charset="0"/>
              </a:rPr>
              <a:t>đò</a:t>
            </a:r>
            <a:endParaRPr lang="vi-VN" sz="6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5AF13F-A70D-4703-AE10-0A9D3AEA6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2" y="97443"/>
            <a:ext cx="2105890" cy="824874"/>
          </a:xfrm>
          <a:prstGeom prst="rect">
            <a:avLst/>
          </a:prstGeom>
        </p:spPr>
      </p:pic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2A2AFF40-2397-DD48-80E5-DEA0732FC318}"/>
              </a:ext>
            </a:extLst>
          </p:cNvPr>
          <p:cNvSpPr/>
          <p:nvPr/>
        </p:nvSpPr>
        <p:spPr>
          <a:xfrm>
            <a:off x="8029617" y="2083810"/>
            <a:ext cx="1836278" cy="974463"/>
          </a:xfrm>
          <a:prstGeom prst="roundRect">
            <a:avLst/>
          </a:prstGeom>
          <a:gradFill>
            <a:gsLst>
              <a:gs pos="0">
                <a:srgbClr val="ACDCD9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7E7E6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HP-211" panose="020B0803050302020204" pitchFamily="34" charset="0"/>
                <a:cs typeface="Arial" pitchFamily="34" charset="0"/>
              </a:rPr>
              <a:t>d</a:t>
            </a:r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  <a:cs typeface="Arial" pitchFamily="34" charset="0"/>
              </a:rPr>
              <a:t>ế</a:t>
            </a:r>
            <a:endParaRPr lang="vi-VN" sz="6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693A9BC1-9D10-984F-C4CE-30652C7EA162}"/>
              </a:ext>
            </a:extLst>
          </p:cNvPr>
          <p:cNvSpPr/>
          <p:nvPr/>
        </p:nvSpPr>
        <p:spPr>
          <a:xfrm>
            <a:off x="1887235" y="3902884"/>
            <a:ext cx="1836278" cy="974463"/>
          </a:xfrm>
          <a:prstGeom prst="roundRect">
            <a:avLst/>
          </a:prstGeom>
          <a:gradFill>
            <a:gsLst>
              <a:gs pos="0">
                <a:srgbClr val="ACDCD9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7E7E6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HP-211" panose="020B0803050302020204" pitchFamily="34" charset="0"/>
                <a:cs typeface="Arial" pitchFamily="34" charset="0"/>
              </a:rPr>
              <a:t>đ</a:t>
            </a:r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  <a:cs typeface="Arial" pitchFamily="34" charset="0"/>
              </a:rPr>
              <a:t>á</a:t>
            </a:r>
            <a:endParaRPr lang="vi-VN" sz="6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3EFA105-C9AD-316C-134C-F13E68022022}"/>
              </a:ext>
            </a:extLst>
          </p:cNvPr>
          <p:cNvSpPr/>
          <p:nvPr/>
        </p:nvSpPr>
        <p:spPr>
          <a:xfrm>
            <a:off x="8029617" y="3902884"/>
            <a:ext cx="1836278" cy="974463"/>
          </a:xfrm>
          <a:prstGeom prst="roundRect">
            <a:avLst/>
          </a:prstGeom>
          <a:gradFill>
            <a:gsLst>
              <a:gs pos="0">
                <a:srgbClr val="ACDCD9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7E7E6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HP-211" panose="020B0803050302020204" pitchFamily="34" charset="0"/>
                <a:cs typeface="Arial" pitchFamily="34" charset="0"/>
              </a:rPr>
              <a:t>đ</a:t>
            </a:r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  <a:cs typeface="Arial" pitchFamily="34" charset="0"/>
              </a:rPr>
              <a:t>ổ</a:t>
            </a:r>
            <a:endParaRPr lang="vi-VN" sz="6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280A04B1-AA25-C22F-0E88-5BCB718038A6}"/>
              </a:ext>
            </a:extLst>
          </p:cNvPr>
          <p:cNvSpPr/>
          <p:nvPr/>
        </p:nvSpPr>
        <p:spPr>
          <a:xfrm>
            <a:off x="1887235" y="2083810"/>
            <a:ext cx="1836278" cy="974463"/>
          </a:xfrm>
          <a:prstGeom prst="roundRect">
            <a:avLst/>
          </a:prstGeom>
          <a:gradFill>
            <a:gsLst>
              <a:gs pos="0">
                <a:srgbClr val="ACDCD9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7E7E6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HP-211" panose="020B0803050302020204" pitchFamily="34" charset="0"/>
                <a:cs typeface="Arial" pitchFamily="34" charset="0"/>
              </a:rPr>
              <a:t>d</a:t>
            </a:r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  <a:cs typeface="Arial" pitchFamily="34" charset="0"/>
              </a:rPr>
              <a:t>a</a:t>
            </a:r>
            <a:endParaRPr lang="vi-VN" sz="6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68A7CC48-761F-034D-02B8-47987A79A009}"/>
              </a:ext>
            </a:extLst>
          </p:cNvPr>
          <p:cNvSpPr/>
          <p:nvPr/>
        </p:nvSpPr>
        <p:spPr>
          <a:xfrm>
            <a:off x="4958426" y="2083810"/>
            <a:ext cx="1836278" cy="974463"/>
          </a:xfrm>
          <a:prstGeom prst="roundRect">
            <a:avLst/>
          </a:prstGeom>
          <a:gradFill>
            <a:gsLst>
              <a:gs pos="0">
                <a:srgbClr val="ACDCD9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7E7E6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HP-211" panose="020B0803050302020204" pitchFamily="34" charset="0"/>
                <a:cs typeface="Arial" pitchFamily="34" charset="0"/>
              </a:rPr>
              <a:t>d</a:t>
            </a:r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  <a:cs typeface="Arial" pitchFamily="34" charset="0"/>
              </a:rPr>
              <a:t>ẻ</a:t>
            </a:r>
            <a:endParaRPr lang="vi-VN" sz="6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BD3CACC5-C456-7FD0-7380-382A1F7E8451}"/>
              </a:ext>
            </a:extLst>
          </p:cNvPr>
          <p:cNvSpPr/>
          <p:nvPr/>
        </p:nvSpPr>
        <p:spPr>
          <a:xfrm>
            <a:off x="4958426" y="3902884"/>
            <a:ext cx="1836278" cy="974463"/>
          </a:xfrm>
          <a:prstGeom prst="roundRect">
            <a:avLst/>
          </a:prstGeom>
          <a:gradFill>
            <a:gsLst>
              <a:gs pos="0">
                <a:srgbClr val="ACDCD9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7E7E6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HP-211" panose="020B0803050302020204" pitchFamily="34" charset="0"/>
                <a:cs typeface="Arial" pitchFamily="34" charset="0"/>
              </a:rPr>
              <a:t>đ</a:t>
            </a:r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anose="020B0803050302020204" pitchFamily="34" charset="0"/>
                <a:cs typeface="Arial" pitchFamily="34" charset="0"/>
              </a:rPr>
              <a:t>ò</a:t>
            </a:r>
            <a:endParaRPr lang="vi-VN" sz="6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47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16" grpId="0" animBg="1"/>
      <p:bldP spid="16" grpId="1" animBg="1"/>
      <p:bldP spid="20" grpId="0" animBg="1"/>
      <p:bldP spid="20" grpId="1" animBg="1"/>
      <p:bldP spid="23" grpId="0" animBg="1"/>
      <p:bldP spid="23" grpId="1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242</TotalTime>
  <Words>185</Words>
  <Application>Microsoft Office PowerPoint</Application>
  <PresentationFormat>Widescreen</PresentationFormat>
  <Paragraphs>56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Times New Roman</vt:lpstr>
      <vt:lpstr>Calibri</vt:lpstr>
      <vt:lpstr>Arial-Rounded</vt:lpstr>
      <vt:lpstr>Century Gothic</vt:lpstr>
      <vt:lpstr>Arial</vt:lpstr>
      <vt:lpstr>Calibri Light</vt:lpstr>
      <vt:lpstr>Arrus-Black</vt:lpstr>
      <vt:lpstr>HP-211</vt:lpstr>
      <vt:lpstr>.VnCooper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137</cp:revision>
  <dcterms:created xsi:type="dcterms:W3CDTF">2021-06-27T09:11:13Z</dcterms:created>
  <dcterms:modified xsi:type="dcterms:W3CDTF">2023-09-18T02:18:32Z</dcterms:modified>
  <cp:category>9Slide.vn</cp:category>
</cp:coreProperties>
</file>