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257" r:id="rId2"/>
    <p:sldId id="387" r:id="rId3"/>
    <p:sldId id="280" r:id="rId4"/>
    <p:sldId id="388" r:id="rId5"/>
    <p:sldId id="389" r:id="rId6"/>
    <p:sldId id="390" r:id="rId7"/>
    <p:sldId id="259" r:id="rId8"/>
    <p:sldId id="277" r:id="rId9"/>
    <p:sldId id="261" r:id="rId10"/>
    <p:sldId id="276" r:id="rId11"/>
    <p:sldId id="265" r:id="rId12"/>
    <p:sldId id="269" r:id="rId13"/>
    <p:sldId id="266" r:id="rId14"/>
    <p:sldId id="267" r:id="rId15"/>
    <p:sldId id="391" r:id="rId16"/>
    <p:sldId id="268" r:id="rId17"/>
    <p:sldId id="263" r:id="rId18"/>
    <p:sldId id="392" r:id="rId19"/>
    <p:sldId id="264" r:id="rId20"/>
    <p:sldId id="260" r:id="rId21"/>
  </p:sldIdLst>
  <p:sldSz cx="12192000" cy="6858000"/>
  <p:notesSz cx="6858000" cy="9144000"/>
  <p:embeddedFontLst>
    <p:embeddedFont>
      <p:font typeface=".VnAvant" panose="020B7200000000000000" pitchFamily="34" charset="0"/>
      <p:regular r:id="rId24"/>
      <p:bold r:id="rId25"/>
      <p:italic r:id="rId26"/>
      <p:boldItalic r:id="rId27"/>
    </p:embeddedFont>
    <p:embeddedFont>
      <p:font typeface=".VnCooper" panose="020B7200000000000000" pitchFamily="34" charset="0"/>
      <p:regular r:id="rId28"/>
    </p:embeddedFont>
    <p:embeddedFont>
      <p:font typeface="Arial-Rounded" panose="020B0500000000000000" pitchFamily="34" charset="0"/>
      <p:regular r:id="rId29"/>
    </p:embeddedFont>
    <p:embeddedFont>
      <p:font typeface="Arrus-Black" panose="02020500000000000000" pitchFamily="18" charset="0"/>
      <p:regular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entury Gothic" panose="020B0502020202020204" pitchFamily="34" charset="0"/>
      <p:regular r:id="rId37"/>
      <p:bold r:id="rId38"/>
      <p:italic r:id="rId39"/>
      <p:boldItalic r:id="rId40"/>
    </p:embeddedFont>
    <p:embeddedFont>
      <p:font typeface="HP-211" panose="020B080305030202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E7E6"/>
    <a:srgbClr val="7AC6C1"/>
    <a:srgbClr val="C8DEA3"/>
    <a:srgbClr val="ACDCD9"/>
    <a:srgbClr val="FBF6EC"/>
    <a:srgbClr val="82B5A9"/>
    <a:srgbClr val="C861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48" autoAdjust="0"/>
  </p:normalViewPr>
  <p:slideViewPr>
    <p:cSldViewPr snapToGrid="0">
      <p:cViewPr varScale="1">
        <p:scale>
          <a:sx n="49" d="100"/>
          <a:sy n="49" d="100"/>
        </p:scale>
        <p:origin x="1434" y="54"/>
      </p:cViewPr>
      <p:guideLst/>
    </p:cSldViewPr>
  </p:slideViewPr>
  <p:notesTextViewPr>
    <p:cViewPr>
      <p:scale>
        <a:sx n="1" d="1"/>
        <a:sy n="1" d="1"/>
      </p:scale>
      <p:origin x="0" y="0"/>
    </p:cViewPr>
  </p:notesTextViewPr>
  <p:notesViewPr>
    <p:cSldViewPr snapToGrid="0">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B46C9C-5ED6-4B1A-8AC1-219A17510D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89A2BB-EA08-4DB5-8712-759D10E526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5F788B-3BC9-477C-958C-1EBDE950DF69}" type="datetimeFigureOut">
              <a:rPr lang="en-US" smtClean="0"/>
              <a:t>9/18/2023</a:t>
            </a:fld>
            <a:endParaRPr lang="en-US"/>
          </a:p>
        </p:txBody>
      </p:sp>
      <p:sp>
        <p:nvSpPr>
          <p:cNvPr id="4" name="Footer Placeholder 3">
            <a:extLst>
              <a:ext uri="{FF2B5EF4-FFF2-40B4-BE49-F238E27FC236}">
                <a16:creationId xmlns:a16="http://schemas.microsoft.com/office/drawing/2014/main" id="{F035CFF6-2AD4-4563-A843-BCBA53FEB7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70364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F386A-BAA4-4E95-91F2-EE9F87882C24}"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D01677-9C16-4E16-AFBC-287E2620DCD7}" type="slidenum">
              <a:rPr lang="en-US" smtClean="0"/>
              <a:t>‹#›</a:t>
            </a:fld>
            <a:endParaRPr lang="en-US"/>
          </a:p>
        </p:txBody>
      </p:sp>
    </p:spTree>
    <p:extLst>
      <p:ext uri="{BB962C8B-B14F-4D97-AF65-F5344CB8AC3E}">
        <p14:creationId xmlns:p14="http://schemas.microsoft.com/office/powerpoint/2010/main" val="422858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1</a:t>
            </a:fld>
            <a:endParaRPr lang="en-US"/>
          </a:p>
        </p:txBody>
      </p:sp>
    </p:spTree>
    <p:extLst>
      <p:ext uri="{BB962C8B-B14F-4D97-AF65-F5344CB8AC3E}">
        <p14:creationId xmlns:p14="http://schemas.microsoft.com/office/powerpoint/2010/main" val="2932110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viết vở.</a:t>
            </a:r>
          </a:p>
        </p:txBody>
      </p:sp>
      <p:sp>
        <p:nvSpPr>
          <p:cNvPr id="4" name="Slide Number Placeholder 3"/>
          <p:cNvSpPr>
            <a:spLocks noGrp="1"/>
          </p:cNvSpPr>
          <p:nvPr>
            <p:ph type="sldNum" sz="quarter" idx="5"/>
          </p:nvPr>
        </p:nvSpPr>
        <p:spPr/>
        <p:txBody>
          <a:bodyPr/>
          <a:lstStyle/>
          <a:p>
            <a:fld id="{3CD01677-9C16-4E16-AFBC-287E2620DCD7}" type="slidenum">
              <a:rPr lang="en-US" smtClean="0"/>
              <a:t>16</a:t>
            </a:fld>
            <a:endParaRPr lang="en-US"/>
          </a:p>
        </p:txBody>
      </p:sp>
    </p:spTree>
    <p:extLst>
      <p:ext uri="{BB962C8B-B14F-4D97-AF65-F5344CB8AC3E}">
        <p14:creationId xmlns:p14="http://schemas.microsoft.com/office/powerpoint/2010/main" val="3210289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effectLst/>
                <a:latin typeface="Times New Roman" panose="02020603050405020304" pitchFamily="18" charset="0"/>
                <a:ea typeface="Calibri" panose="020F0502020204030204" pitchFamily="34" charset="0"/>
                <a:cs typeface="Times New Roman" panose="02020603050405020304" pitchFamily="18" charset="0"/>
              </a:rPr>
              <a:t> Các con cùng hướng mắt lên màn hình kết hợp nhìn SGK: Cô có bức tranh giống hệt trong SGK, cho cô biết, tranh vẽ gì? Tranh vẽ bố và bạn Nam ạ</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-&gt; Cô khen các con có kĩ năng quan sát tranh rất tốt, từ những chia sẻ của các con cô đã ghi lại 1 câu để nói về nội dung của bức tranh</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Tx/>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Cả lớp hãy đọc thầm câu ứng dụng, sau đó tìm và gạch chân tiếng có âm mới vừa được học                                                                                                                                                                                                                                                                                                                                                                                                                                                                                                                                                                                                                                                                                                                                                                                                                                   </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1200">
                <a:effectLst/>
                <a:latin typeface="Times New Roman" panose="02020603050405020304" pitchFamily="18" charset="0"/>
                <a:ea typeface="Calibri" panose="020F0502020204030204" pitchFamily="34" charset="0"/>
                <a:cs typeface="Times New Roman" panose="02020603050405020304" pitchFamily="18" charset="0"/>
              </a:rPr>
              <a:t>- Cô mời 1 bạn nêu cho cô trong câu ứng dụng, tiếng nào có chứa âm mới hnay cô dạy con? -Con thưa cô, con tìm được tiếng </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bố </a:t>
            </a:r>
            <a:r>
              <a:rPr lang="en-US" sz="1200">
                <a:effectLst/>
                <a:latin typeface="Times New Roman" panose="02020603050405020304" pitchFamily="18" charset="0"/>
                <a:ea typeface="Calibri" panose="020F0502020204030204" pitchFamily="34" charset="0"/>
                <a:cs typeface="Times New Roman" panose="02020603050405020304" pitchFamily="18" charset="0"/>
              </a:rPr>
              <a:t>có chứa âm ô ạ</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Bao nhiêu bạn tìm giống bạn?</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Đó cũng chính là đáp án của cô.</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 Phân tích cho cô tiếng:</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Bố</a:t>
            </a:r>
          </a:p>
          <a:p>
            <a:pPr algn="just">
              <a:lnSpc>
                <a:spcPct val="115000"/>
              </a:lnSpc>
              <a:spcAft>
                <a:spcPts val="100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-&gt; Cô khen các con phân tích đúng tiếng có chứa vần mới rồi đấy</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1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 mời bạn… đánh vần, cô mời bạn… dọc trơn nào – cả lớp đánh vần và đọc trơn</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Cô cảm ơn con, cô rất khen các con đọc rất to.</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Các con cùng q/sát hình ảnh, đây chính là bức tranh vẽ gia đình bố và Nam , bố Nam thì đang bê bể cá đấy các con ạ</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a:lnSpc>
                <a:spcPct val="115000"/>
              </a:lnSpc>
              <a:spcAft>
                <a:spcPts val="1000"/>
              </a:spcAft>
              <a:buFontTx/>
              <a:buChar char="-"/>
            </a:pPr>
            <a:r>
              <a:rPr lang="en-GB" sz="1200">
                <a:effectLst/>
                <a:latin typeface="Times New Roman" panose="02020603050405020304" pitchFamily="18" charset="0"/>
                <a:ea typeface="Calibri" panose="020F0502020204030204" pitchFamily="34" charset="0"/>
                <a:cs typeface="Times New Roman" panose="02020603050405020304" pitchFamily="18" charset="0"/>
              </a:rPr>
              <a:t>Bây h chúng mình cùng luyện đọc câu ứng dụng nhé.</a:t>
            </a:r>
          </a:p>
          <a:p>
            <a:pPr marL="171450" indent="-171450" algn="just">
              <a:lnSpc>
                <a:spcPct val="115000"/>
              </a:lnSpc>
              <a:spcAft>
                <a:spcPts val="1000"/>
              </a:spcAft>
              <a:buFontTx/>
              <a:buChar char="-"/>
            </a:pPr>
            <a:r>
              <a:rPr lang="en-GB" sz="1200">
                <a:effectLst/>
                <a:latin typeface="Times New Roman" panose="02020603050405020304" pitchFamily="18" charset="0"/>
                <a:ea typeface="Calibri" panose="020F0502020204030204" pitchFamily="34" charset="0"/>
                <a:cs typeface="Times New Roman" panose="02020603050405020304" pitchFamily="18" charset="0"/>
              </a:rPr>
              <a:t>Cô mời đọc nối tiếp nào? – HS đọc nối tiếp – đọc cả câu cá nhân – đồng thanh</a:t>
            </a:r>
          </a:p>
          <a:p>
            <a:pPr marL="171450" indent="-171450" algn="just">
              <a:lnSpc>
                <a:spcPct val="115000"/>
              </a:lnSpc>
              <a:spcAft>
                <a:spcPts val="1000"/>
              </a:spcAft>
              <a:buFontTx/>
              <a:buChar char="-"/>
            </a:pPr>
            <a:r>
              <a:rPr lang="en-GB" sz="1200">
                <a:effectLst/>
                <a:latin typeface="Times New Roman" panose="02020603050405020304" pitchFamily="18" charset="0"/>
                <a:ea typeface="Calibri" panose="020F0502020204030204" pitchFamily="34" charset="0"/>
                <a:cs typeface="Times New Roman" panose="02020603050405020304" pitchFamily="18" charset="0"/>
              </a:rPr>
              <a:t>Gọi HS đọc lại sách trang 26, 27</a:t>
            </a:r>
          </a:p>
          <a:p>
            <a:endParaRPr lang="en-GB"/>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17</a:t>
            </a:fld>
            <a:endParaRPr lang="en-US"/>
          </a:p>
        </p:txBody>
      </p:sp>
    </p:spTree>
    <p:extLst>
      <p:ext uri="{BB962C8B-B14F-4D97-AF65-F5344CB8AC3E}">
        <p14:creationId xmlns:p14="http://schemas.microsoft.com/office/powerpoint/2010/main" val="2754793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Như vậy cô thấy các con đã đọc to, rõ rang, dần biết ngắt nghỉ câu rất tốt. Cô khen cả lớp chúng mình nhé. Thế còn phần luyện nói của chúng mình thì như thế nào? Cô cùng các con chuyển sang phần luyện nói nhé!</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18</a:t>
            </a:fld>
            <a:endParaRPr lang="en-US"/>
          </a:p>
        </p:txBody>
      </p:sp>
    </p:spTree>
    <p:extLst>
      <p:ext uri="{BB962C8B-B14F-4D97-AF65-F5344CB8AC3E}">
        <p14:creationId xmlns:p14="http://schemas.microsoft.com/office/powerpoint/2010/main" val="94737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Chủ đề luyện nói của chúng ta là </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Xe cộ</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buFontTx/>
              <a:buChar char="-"/>
            </a:pPr>
            <a:r>
              <a:rPr lang="en-US" sz="1200">
                <a:effectLst/>
                <a:latin typeface="Times New Roman" panose="02020603050405020304" pitchFamily="18" charset="0"/>
                <a:ea typeface="Calibri" panose="020F0502020204030204" pitchFamily="34" charset="0"/>
              </a:rPr>
              <a:t>Cô mời các con nhắc lại chủ đề </a:t>
            </a: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Bây giờ cùng nhìn lên bảng và quan sát sgk, con hãy cho cô biết con thấy gì trong tranh?</a:t>
            </a:r>
          </a:p>
          <a:p>
            <a:pPr algn="just">
              <a:lnSpc>
                <a:spcPct val="115000"/>
              </a:lnSpc>
              <a:spcAft>
                <a:spcPts val="1000"/>
              </a:spcAft>
            </a:pPr>
            <a:r>
              <a:rPr lang="en-GB" sz="1800">
                <a:effectLst/>
                <a:latin typeface="Times New Roman" panose="02020603050405020304" pitchFamily="18" charset="0"/>
                <a:ea typeface="Calibri" panose="020F0502020204030204" pitchFamily="34" charset="0"/>
                <a:cs typeface="Times New Roman" panose="02020603050405020304" pitchFamily="18" charset="0"/>
              </a:rPr>
              <a:t>- Hãy kể them về các loại phương tiện giao thông mà con biết</a:t>
            </a:r>
          </a:p>
          <a:p>
            <a:pPr algn="just">
              <a:lnSpc>
                <a:spcPct val="115000"/>
              </a:lnSpc>
              <a:spcAft>
                <a:spcPts val="1000"/>
              </a:spcAft>
            </a:pPr>
            <a:r>
              <a:rPr lang="en-GB" sz="1800">
                <a:effectLst/>
                <a:latin typeface="Times New Roman" panose="02020603050405020304" pitchFamily="18" charset="0"/>
                <a:ea typeface="Calibri" panose="020F0502020204030204" pitchFamily="34" charset="0"/>
                <a:cs typeface="Times New Roman" panose="02020603050405020304" pitchFamily="18" charset="0"/>
              </a:rPr>
              <a:t>- Ba loại xe trong hình có điểm gì giống và khác nhau.</a:t>
            </a:r>
          </a:p>
          <a:p>
            <a:pPr algn="just">
              <a:lnSpc>
                <a:spcPct val="115000"/>
              </a:lnSpc>
              <a:spcAft>
                <a:spcPts val="1000"/>
              </a:spcAft>
            </a:pPr>
            <a:r>
              <a:rPr lang="en-GB" sz="1800">
                <a:effectLst/>
                <a:latin typeface="Times New Roman" panose="02020603050405020304" pitchFamily="18" charset="0"/>
                <a:ea typeface="Calibri" panose="020F0502020204030204" pitchFamily="34" charset="0"/>
                <a:cs typeface="Times New Roman" panose="02020603050405020304" pitchFamily="18" charset="0"/>
              </a:rPr>
              <a:t>- Con thích đi lại bằng phương tiện nào nhất? Vì sao?</a:t>
            </a:r>
          </a:p>
          <a:p>
            <a:pPr marL="285750" indent="-285750" algn="just">
              <a:lnSpc>
                <a:spcPct val="115000"/>
              </a:lnSpc>
              <a:spcAft>
                <a:spcPts val="1000"/>
              </a:spcAft>
              <a:buFontTx/>
              <a:buChar char="-"/>
            </a:pPr>
            <a:r>
              <a:rPr lang="en-GB" sz="1800">
                <a:effectLst/>
                <a:latin typeface="Times New Roman" panose="02020603050405020304" pitchFamily="18" charset="0"/>
                <a:ea typeface="Calibri" panose="020F0502020204030204" pitchFamily="34" charset="0"/>
                <a:cs typeface="Times New Roman" panose="02020603050405020304" pitchFamily="18" charset="0"/>
              </a:rPr>
              <a:t>gọi 1 HS thực hành vấn đáp trước lớp với cô giáo, </a:t>
            </a:r>
          </a:p>
          <a:p>
            <a:pPr marL="285750" indent="-285750" algn="just">
              <a:lnSpc>
                <a:spcPct val="115000"/>
              </a:lnSpc>
              <a:spcAft>
                <a:spcPts val="1000"/>
              </a:spcAft>
              <a:buFontTx/>
              <a:buChar char="-"/>
            </a:pPr>
            <a:r>
              <a:rPr lang="en-GB" sz="1800">
                <a:effectLst/>
                <a:latin typeface="Times New Roman" panose="02020603050405020304" pitchFamily="18" charset="0"/>
                <a:ea typeface="Calibri" panose="020F0502020204030204" pitchFamily="34" charset="0"/>
                <a:cs typeface="Times New Roman" panose="02020603050405020304" pitchFamily="18" charset="0"/>
              </a:rPr>
              <a:t>thảo luận nói trong nhóm 2</a:t>
            </a:r>
          </a:p>
          <a:p>
            <a:pPr marL="285750" indent="-285750" algn="just">
              <a:lnSpc>
                <a:spcPct val="115000"/>
              </a:lnSpc>
              <a:spcAft>
                <a:spcPts val="1000"/>
              </a:spcAft>
              <a:buFontTx/>
              <a:buChar char="-"/>
            </a:pPr>
            <a:r>
              <a:rPr lang="en-GB" sz="1800">
                <a:effectLst/>
                <a:latin typeface="Times New Roman" panose="02020603050405020304" pitchFamily="18" charset="0"/>
                <a:ea typeface="Calibri" panose="020F0502020204030204" pitchFamily="34" charset="0"/>
                <a:cs typeface="Times New Roman" panose="02020603050405020304" pitchFamily="18" charset="0"/>
              </a:rPr>
              <a:t>Đại diện 2 nhóm trình bày, bình chọn nhóm yêu thích</a:t>
            </a:r>
          </a:p>
          <a:p>
            <a:pPr marL="285750" indent="-285750" algn="just">
              <a:lnSpc>
                <a:spcPct val="115000"/>
              </a:lnSpc>
              <a:spcAft>
                <a:spcPts val="1000"/>
              </a:spcAft>
              <a:buFontTx/>
              <a:buChar char="-"/>
            </a:pP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D01677-9C16-4E16-AFBC-287E2620DCD7}" type="slidenum">
              <a:rPr lang="en-US" smtClean="0"/>
              <a:t>19</a:t>
            </a:fld>
            <a:endParaRPr lang="en-US"/>
          </a:p>
        </p:txBody>
      </p:sp>
    </p:spTree>
    <p:extLst>
      <p:ext uri="{BB962C8B-B14F-4D97-AF65-F5344CB8AC3E}">
        <p14:creationId xmlns:p14="http://schemas.microsoft.com/office/powerpoint/2010/main" val="2817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Tiết học của lớp mình đến đây là kết thúc rồi, bạn nào giỏi cho cô biết tiết học hôm nay các con được đọc và viết những </a:t>
            </a:r>
            <a:r>
              <a:rPr lang="en-US" sz="1200" b="1">
                <a:effectLst/>
                <a:latin typeface="Times New Roman" panose="02020603050405020304" pitchFamily="18" charset="0"/>
                <a:ea typeface="Calibri" panose="020F0502020204030204" pitchFamily="34" charset="0"/>
              </a:rPr>
              <a:t>gì?</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Cô khen các con đã chăm chú nghe giảng, đọc to, rõ ràng, luyện nói được theo đúng chủ đề. Về nhà các con sẽ:</a:t>
            </a:r>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20</a:t>
            </a:fld>
            <a:endParaRPr lang="en-US"/>
          </a:p>
        </p:txBody>
      </p:sp>
    </p:spTree>
    <p:extLst>
      <p:ext uri="{BB962C8B-B14F-4D97-AF65-F5344CB8AC3E}">
        <p14:creationId xmlns:p14="http://schemas.microsoft.com/office/powerpoint/2010/main" val="281009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Tranh vẽ gì?</a:t>
            </a:r>
          </a:p>
          <a:p>
            <a:r>
              <a:rPr lang="en-US"/>
              <a:t>Trong tranh có ai?</a:t>
            </a:r>
          </a:p>
          <a:p>
            <a:r>
              <a:rPr lang="en-US"/>
              <a:t>Bố và Hà đang làm gì?</a:t>
            </a:r>
          </a:p>
          <a:p>
            <a:pPr marL="171450" indent="-171450">
              <a:buFontTx/>
              <a:buChar char="-"/>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Cô khen các con có kĩ năng quan sát tranh rất tốt, từ những ý kiến của các con, cô tổng hợp lại thành 1 câu thuyết minh sau:</a:t>
            </a:r>
          </a:p>
          <a:p>
            <a:pPr marL="171450" indent="-171450">
              <a:buFontTx/>
              <a:buChar char="-"/>
            </a:pPr>
            <a:r>
              <a:rPr lang="en-US" sz="1200" b="1">
                <a:effectLst/>
                <a:latin typeface="Times New Roman" panose="02020603050405020304" pitchFamily="18" charset="0"/>
                <a:cs typeface="Times New Roman" panose="02020603050405020304" pitchFamily="18" charset="0"/>
              </a:rPr>
              <a:t>Chiếu câu, chỉ - đọc từng tiếng (chậm để hs đọc lại)</a:t>
            </a:r>
          </a:p>
          <a:p>
            <a:pPr marL="171450" indent="-171450">
              <a:buFontTx/>
              <a:buChar char="-"/>
            </a:pPr>
            <a:r>
              <a:rPr lang="en-US" sz="1200" b="0">
                <a:effectLst/>
                <a:latin typeface="Times New Roman" panose="02020603050405020304" pitchFamily="18" charset="0"/>
                <a:cs typeface="Times New Roman" panose="02020603050405020304" pitchFamily="18" charset="0"/>
              </a:rPr>
              <a:t>Gọi HS đọc lại – đồng thanh</a:t>
            </a:r>
          </a:p>
          <a:p>
            <a:r>
              <a:rPr lang="en-US"/>
              <a:t>Vậy trong câu …. tiếng nào có chứa âm ô các con nhỉ?</a:t>
            </a:r>
          </a:p>
          <a:p>
            <a:pPr marL="171450" indent="-171450">
              <a:buFontTx/>
              <a:buChar char="-"/>
            </a:pPr>
            <a:r>
              <a:rPr lang="en-US"/>
              <a:t>Ôi rất chính xác, tiếng bố, và tiếng bộ và tiếng phố  có chứa âm ô đấy.</a:t>
            </a:r>
          </a:p>
          <a:p>
            <a:pPr marL="171450" indent="-171450">
              <a:buFontTx/>
              <a:buChar char="-"/>
            </a:pPr>
            <a:r>
              <a:rPr lang="en-US"/>
              <a:t>Và đây cũng chính là âm mới mà hôm nay lớp mình cùng học đấy. Ngoài âm ô, hôm nay chúng mình còn cùng học về dấu thanh nặng nữa. Cô mời lớp mình mở SGK tr.26 nào.</a:t>
            </a:r>
          </a:p>
          <a:p>
            <a:pPr marL="171450" indent="-171450">
              <a:buFontTx/>
              <a:buChar char="-"/>
            </a:pPr>
            <a:endParaRPr lang="en-US" b="0"/>
          </a:p>
        </p:txBody>
      </p:sp>
      <p:sp>
        <p:nvSpPr>
          <p:cNvPr id="4" name="Slide Number Placeholder 3"/>
          <p:cNvSpPr>
            <a:spLocks noGrp="1"/>
          </p:cNvSpPr>
          <p:nvPr>
            <p:ph type="sldNum" sz="quarter" idx="5"/>
          </p:nvPr>
        </p:nvSpPr>
        <p:spPr/>
        <p:txBody>
          <a:bodyPr/>
          <a:lstStyle/>
          <a:p>
            <a:fld id="{3CD01677-9C16-4E16-AFBC-287E2620DCD7}" type="slidenum">
              <a:rPr lang="en-US" smtClean="0"/>
              <a:t>7</a:t>
            </a:fld>
            <a:endParaRPr lang="en-US"/>
          </a:p>
        </p:txBody>
      </p:sp>
    </p:spTree>
    <p:extLst>
      <p:ext uri="{BB962C8B-B14F-4D97-AF65-F5344CB8AC3E}">
        <p14:creationId xmlns:p14="http://schemas.microsoft.com/office/powerpoint/2010/main" val="4189791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Nêu yêu cầu</a:t>
            </a:r>
          </a:p>
        </p:txBody>
      </p:sp>
      <p:sp>
        <p:nvSpPr>
          <p:cNvPr id="4" name="Slide Number Placeholder 3"/>
          <p:cNvSpPr>
            <a:spLocks noGrp="1"/>
          </p:cNvSpPr>
          <p:nvPr>
            <p:ph type="sldNum" sz="quarter" idx="5"/>
          </p:nvPr>
        </p:nvSpPr>
        <p:spPr/>
        <p:txBody>
          <a:bodyPr/>
          <a:lstStyle/>
          <a:p>
            <a:fld id="{3CD01677-9C16-4E16-AFBC-287E2620DCD7}" type="slidenum">
              <a:rPr lang="en-US" smtClean="0"/>
              <a:t>8</a:t>
            </a:fld>
            <a:endParaRPr lang="en-US"/>
          </a:p>
        </p:txBody>
      </p:sp>
    </p:spTree>
    <p:extLst>
      <p:ext uri="{BB962C8B-B14F-4D97-AF65-F5344CB8AC3E}">
        <p14:creationId xmlns:p14="http://schemas.microsoft.com/office/powerpoint/2010/main" val="323485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đưa ô in thường, ô in hoa nêu luôn đâu là in thường, đâu là in hoa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HS - So sánh điểm giống nhau và khác nhau của o và ô</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 đ</a:t>
            </a:r>
            <a:r>
              <a:rPr lang="vi-VN" sz="1200">
                <a:effectLst/>
                <a:latin typeface="Times New Roman" panose="02020603050405020304" pitchFamily="18" charset="0"/>
                <a:ea typeface="Calibri" panose="020F0502020204030204" pitchFamily="34" charset="0"/>
                <a:cs typeface="Times New Roman" panose="02020603050405020304" pitchFamily="18" charset="0"/>
              </a:rPr>
              <a:t>ọc mẫu </a:t>
            </a:r>
            <a:r>
              <a:rPr lang="en-US" sz="1200">
                <a:effectLst/>
                <a:latin typeface="Times New Roman" panose="02020603050405020304" pitchFamily="18" charset="0"/>
                <a:ea typeface="Calibri" panose="020F0502020204030204" pitchFamily="34" charset="0"/>
                <a:cs typeface="Times New Roman" panose="02020603050405020304" pitchFamily="18" charset="0"/>
              </a:rPr>
              <a:t>âm ô. Lưu ý HS khi phát âm: làm tròn môi cho luồng hơi đi ra tự do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Yêu c</a:t>
            </a:r>
            <a:r>
              <a:rPr lang="vi-VN" sz="1200">
                <a:effectLst/>
                <a:latin typeface="Times New Roman" panose="02020603050405020304" pitchFamily="18" charset="0"/>
                <a:ea typeface="Calibri" panose="020F0502020204030204" pitchFamily="34" charset="0"/>
                <a:cs typeface="Times New Roman" panose="02020603050405020304" pitchFamily="18" charset="0"/>
              </a:rPr>
              <a:t>ầu Hs đọc lại.</a:t>
            </a:r>
            <a:r>
              <a:rPr lang="en-US" sz="1200">
                <a:effectLst/>
                <a:latin typeface="Times New Roman" panose="02020603050405020304" pitchFamily="18" charset="0"/>
                <a:ea typeface="Calibri" panose="020F0502020204030204" pitchFamily="34" charset="0"/>
                <a:cs typeface="Times New Roman" panose="02020603050405020304" pitchFamily="18" charset="0"/>
              </a:rPr>
              <a:t> Cá nhân – đồng thanh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 s</a:t>
            </a:r>
            <a:r>
              <a:rPr lang="vi-VN" sz="1200">
                <a:effectLst/>
                <a:latin typeface="Times New Roman" panose="02020603050405020304" pitchFamily="18" charset="0"/>
                <a:ea typeface="Calibri" panose="020F0502020204030204" pitchFamily="34" charset="0"/>
                <a:cs typeface="Times New Roman" panose="02020603050405020304" pitchFamily="18" charset="0"/>
              </a:rPr>
              <a:t>ửa lỗi ph</a:t>
            </a:r>
            <a:r>
              <a:rPr lang="en-US" sz="1200">
                <a:effectLst/>
                <a:latin typeface="Times New Roman" panose="02020603050405020304" pitchFamily="18" charset="0"/>
                <a:ea typeface="Calibri" panose="020F0502020204030204" pitchFamily="34" charset="0"/>
                <a:cs typeface="Times New Roman" panose="02020603050405020304" pitchFamily="18" charset="0"/>
              </a:rPr>
              <a:t>át âm c</a:t>
            </a:r>
            <a:r>
              <a:rPr lang="vi-VN" sz="1200">
                <a:effectLst/>
                <a:latin typeface="Times New Roman" panose="02020603050405020304" pitchFamily="18" charset="0"/>
                <a:ea typeface="Calibri" panose="020F0502020204030204" pitchFamily="34" charset="0"/>
                <a:cs typeface="Times New Roman" panose="02020603050405020304" pitchFamily="18" charset="0"/>
              </a:rPr>
              <a:t>ủa HS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9</a:t>
            </a:fld>
            <a:endParaRPr lang="en-US"/>
          </a:p>
        </p:txBody>
      </p:sp>
    </p:spTree>
    <p:extLst>
      <p:ext uri="{BB962C8B-B14F-4D97-AF65-F5344CB8AC3E}">
        <p14:creationId xmlns:p14="http://schemas.microsoft.com/office/powerpoint/2010/main" val="857536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Chiếu ô – yêu cầu hs ghép bảng ô</a:t>
            </a:r>
          </a:p>
          <a:p>
            <a:pPr marL="171450" indent="-171450">
              <a:buFontTx/>
              <a:buChar char="-"/>
            </a:pPr>
            <a:r>
              <a:rPr lang="en-US"/>
              <a:t>Cô khen chúng mình ghi nhớ và ghép rất chính xác âm ô</a:t>
            </a:r>
          </a:p>
          <a:p>
            <a:pPr marL="171450" indent="-171450">
              <a:buFontTx/>
              <a:buChar char="-"/>
            </a:pPr>
            <a:r>
              <a:rPr lang="en-US"/>
              <a:t>Vậy từ âm ô, muốn tạo thành các tiếng thì phải làm ntn, chúng mình cùng hướng mắt lên màn hình nào</a:t>
            </a:r>
          </a:p>
          <a:p>
            <a:pPr marL="171450" indent="-171450">
              <a:buFontTx/>
              <a:buChar char="-"/>
            </a:pPr>
            <a:r>
              <a:rPr lang="en-US"/>
              <a:t>Cô có âm b, them âm ô, cô được tiếng gì? – HS TL – chốt, chiếu bô</a:t>
            </a:r>
          </a:p>
          <a:p>
            <a:pPr marL="171450" indent="-171450">
              <a:buFontTx/>
              <a:buChar char="-"/>
            </a:pPr>
            <a:r>
              <a:rPr lang="en-US"/>
              <a:t>Vậy từ tiếng bô, muốn có tiếng bố con sẽ làm ntn, chúng mình cùng suy nghĩ và ghép vào bảng gài trong 30s nào.</a:t>
            </a:r>
          </a:p>
          <a:p>
            <a:pPr marL="171450" indent="-171450">
              <a:buFontTx/>
              <a:buChar char="-"/>
            </a:pPr>
            <a:r>
              <a:rPr lang="en-US"/>
              <a:t>Nhận xét bảng gài đúng, sai</a:t>
            </a:r>
          </a:p>
          <a:p>
            <a:pPr marL="171450" indent="-171450">
              <a:buFontTx/>
              <a:buChar char="-"/>
            </a:pPr>
            <a:r>
              <a:rPr lang="en-US"/>
              <a:t>Gọi HS nêu cách làm, hs phân tích, đánh vần, đọc trơn</a:t>
            </a:r>
          </a:p>
          <a:p>
            <a:pPr marL="171450" indent="-171450">
              <a:buFontTx/>
              <a:buChar char="-"/>
            </a:pPr>
            <a:r>
              <a:rPr lang="en-US"/>
              <a:t>Khen HS đọc, nêu them từ âm b và âm ô, muốn có tiếng bộ, ta làm ntn, các con cùng thực hiện ghép bảng nào</a:t>
            </a:r>
          </a:p>
          <a:p>
            <a:pPr marL="171450" indent="-171450">
              <a:buFontTx/>
              <a:buChar char="-"/>
            </a:pPr>
            <a:r>
              <a:rPr lang="en-US"/>
              <a:t>Gọi hs nêu cách làm, hs phân tích, đánh vần, đọc trơn</a:t>
            </a:r>
          </a:p>
          <a:p>
            <a:pPr marL="171450" indent="-171450">
              <a:buFontTx/>
              <a:buChar char="-"/>
            </a:pPr>
            <a:r>
              <a:rPr lang="en-US"/>
              <a:t>Nhận xét, </a:t>
            </a:r>
          </a:p>
        </p:txBody>
      </p:sp>
      <p:sp>
        <p:nvSpPr>
          <p:cNvPr id="4" name="Slide Number Placeholder 3"/>
          <p:cNvSpPr>
            <a:spLocks noGrp="1"/>
          </p:cNvSpPr>
          <p:nvPr>
            <p:ph type="sldNum" sz="quarter" idx="5"/>
          </p:nvPr>
        </p:nvSpPr>
        <p:spPr/>
        <p:txBody>
          <a:bodyPr/>
          <a:lstStyle/>
          <a:p>
            <a:fld id="{3CD01677-9C16-4E16-AFBC-287E2620DCD7}" type="slidenum">
              <a:rPr lang="en-US" smtClean="0"/>
              <a:t>11</a:t>
            </a:fld>
            <a:endParaRPr lang="en-US"/>
          </a:p>
        </p:txBody>
      </p:sp>
    </p:spTree>
    <p:extLst>
      <p:ext uri="{BB962C8B-B14F-4D97-AF65-F5344CB8AC3E}">
        <p14:creationId xmlns:p14="http://schemas.microsoft.com/office/powerpoint/2010/main" val="1888842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Ngoài 2 tiếng các con vừa ghép, cô có them 1 số tiếng mới, cô mời …. </a:t>
            </a: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YC HS pt, đánh vần, đọc trơn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GVNX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GVNX, chốt cách XD tiếng mới:  muốn có tiếng mới từ âm ô, ta làm ntn? – HS – them các âm khác nhau đứng trước ô, có thể hoặc k cần them dấu thanh.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r>
              <a:rPr lang="en-US" sz="1200">
                <a:effectLst/>
                <a:latin typeface="Times New Roman" panose="02020603050405020304" pitchFamily="18" charset="0"/>
                <a:ea typeface="Calibri" panose="020F0502020204030204" pitchFamily="34" charset="0"/>
              </a:rPr>
              <a:t>Giải nghĩa tiếng bổ: GV lấy 1 cái bánh, dung dao bổ, ?</a:t>
            </a:r>
          </a:p>
          <a:p>
            <a:pPr marL="171450" indent="-171450">
              <a:buFontTx/>
              <a:buChar char="-"/>
            </a:pPr>
            <a:r>
              <a:rPr lang="en-US" sz="1200">
                <a:effectLst/>
                <a:latin typeface="Times New Roman" panose="02020603050405020304" pitchFamily="18" charset="0"/>
              </a:rPr>
              <a:t>Vậy Bạn nào cho cô biết: cô vừa làm gì nào?</a:t>
            </a:r>
          </a:p>
          <a:p>
            <a:pPr marL="171450" indent="-171450">
              <a:buFontTx/>
              <a:buChar char="-"/>
            </a:pPr>
            <a:r>
              <a:rPr lang="en-US" sz="1200">
                <a:effectLst/>
                <a:latin typeface="Times New Roman" panose="02020603050405020304" pitchFamily="18" charset="0"/>
              </a:rPr>
              <a:t>Vậy tiếng bổ có nghĩa là gì?</a:t>
            </a:r>
          </a:p>
          <a:p>
            <a:pPr marL="171450" indent="-171450">
              <a:buFontTx/>
              <a:buChar char="-"/>
            </a:pPr>
            <a:r>
              <a:rPr lang="en-US" sz="1200">
                <a:effectLst/>
                <a:latin typeface="Times New Roman" panose="02020603050405020304" pitchFamily="18" charset="0"/>
              </a:rPr>
              <a:t>Các con quan sát, đồ dung cô dung để bổ, nó ntn?</a:t>
            </a:r>
          </a:p>
          <a:p>
            <a:pPr marL="171450" indent="-171450">
              <a:buFontTx/>
              <a:buChar char="-"/>
            </a:pPr>
            <a:r>
              <a:rPr lang="en-US" sz="1200">
                <a:effectLst/>
                <a:latin typeface="Times New Roman" panose="02020603050405020304" pitchFamily="18" charset="0"/>
              </a:rPr>
              <a:t>Vậy khi sử dụng ta cần lưu ý điều gì?</a:t>
            </a:r>
            <a:endParaRPr lang="en-US"/>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12</a:t>
            </a:fld>
            <a:endParaRPr lang="en-US"/>
          </a:p>
        </p:txBody>
      </p:sp>
    </p:spTree>
    <p:extLst>
      <p:ext uri="{BB962C8B-B14F-4D97-AF65-F5344CB8AC3E}">
        <p14:creationId xmlns:p14="http://schemas.microsoft.com/office/powerpoint/2010/main" val="1062534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Đưa lần lượt từng tranh</a:t>
            </a:r>
          </a:p>
          <a:p>
            <a:r>
              <a:rPr lang="en-US"/>
              <a:t>Tranh vẽ gì?</a:t>
            </a:r>
          </a:p>
          <a:p>
            <a:r>
              <a:rPr lang="en-US"/>
              <a:t>Đưa từ ms</a:t>
            </a:r>
          </a:p>
          <a:p>
            <a:r>
              <a:rPr lang="en-US"/>
              <a:t>HS phân tích, đánh vần , đọc trơn</a:t>
            </a:r>
          </a:p>
        </p:txBody>
      </p:sp>
      <p:sp>
        <p:nvSpPr>
          <p:cNvPr id="4" name="Slide Number Placeholder 3"/>
          <p:cNvSpPr>
            <a:spLocks noGrp="1"/>
          </p:cNvSpPr>
          <p:nvPr>
            <p:ph type="sldNum" sz="quarter" idx="5"/>
          </p:nvPr>
        </p:nvSpPr>
        <p:spPr/>
        <p:txBody>
          <a:bodyPr/>
          <a:lstStyle/>
          <a:p>
            <a:fld id="{3CD01677-9C16-4E16-AFBC-287E2620DCD7}" type="slidenum">
              <a:rPr lang="en-US" smtClean="0"/>
              <a:t>13</a:t>
            </a:fld>
            <a:endParaRPr lang="en-US"/>
          </a:p>
        </p:txBody>
      </p:sp>
    </p:spTree>
    <p:extLst>
      <p:ext uri="{BB962C8B-B14F-4D97-AF65-F5344CB8AC3E}">
        <p14:creationId xmlns:p14="http://schemas.microsoft.com/office/powerpoint/2010/main" val="1026683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 hs đọc lại toàn bài, cả lớp đọc đthanh</a:t>
            </a:r>
          </a:p>
        </p:txBody>
      </p:sp>
      <p:sp>
        <p:nvSpPr>
          <p:cNvPr id="4" name="Slide Number Placeholder 3"/>
          <p:cNvSpPr>
            <a:spLocks noGrp="1"/>
          </p:cNvSpPr>
          <p:nvPr>
            <p:ph type="sldNum" sz="quarter" idx="5"/>
          </p:nvPr>
        </p:nvSpPr>
        <p:spPr/>
        <p:txBody>
          <a:bodyPr/>
          <a:lstStyle/>
          <a:p>
            <a:fld id="{3CD01677-9C16-4E16-AFBC-287E2620DCD7}" type="slidenum">
              <a:rPr lang="en-US" smtClean="0"/>
              <a:t>14</a:t>
            </a:fld>
            <a:endParaRPr lang="en-US"/>
          </a:p>
        </p:txBody>
      </p:sp>
    </p:spTree>
    <p:extLst>
      <p:ext uri="{BB962C8B-B14F-4D97-AF65-F5344CB8AC3E}">
        <p14:creationId xmlns:p14="http://schemas.microsoft.com/office/powerpoint/2010/main" val="3217311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 đưa m</a:t>
            </a:r>
            <a:r>
              <a:rPr lang="vi-VN" sz="1200">
                <a:effectLst/>
                <a:latin typeface="Times New Roman" panose="02020603050405020304" pitchFamily="18" charset="0"/>
                <a:ea typeface="Calibri" panose="020F0502020204030204" pitchFamily="34" charset="0"/>
                <a:cs typeface="Times New Roman" panose="02020603050405020304" pitchFamily="18" charset="0"/>
              </a:rPr>
              <a:t>ẫu chữ </a:t>
            </a:r>
            <a:r>
              <a:rPr lang="en-US" sz="1200">
                <a:effectLst/>
                <a:latin typeface="Times New Roman" panose="02020603050405020304" pitchFamily="18" charset="0"/>
                <a:ea typeface="Calibri" panose="020F0502020204030204" pitchFamily="34" charset="0"/>
                <a:cs typeface="Times New Roman" panose="02020603050405020304" pitchFamily="18" charset="0"/>
              </a:rPr>
              <a:t>ô, cổ cò </a:t>
            </a:r>
            <a:r>
              <a:rPr lang="vi-VN" sz="1200">
                <a:effectLst/>
                <a:latin typeface="Times New Roman" panose="02020603050405020304" pitchFamily="18" charset="0"/>
                <a:ea typeface="Calibri" panose="020F0502020204030204" pitchFamily="34" charset="0"/>
                <a:cs typeface="Times New Roman" panose="02020603050405020304" pitchFamily="18" charset="0"/>
              </a:rPr>
              <a:t>v</a:t>
            </a:r>
            <a:r>
              <a:rPr lang="en-US" sz="1200">
                <a:effectLst/>
                <a:latin typeface="Times New Roman" panose="02020603050405020304" pitchFamily="18" charset="0"/>
                <a:ea typeface="Calibri" panose="020F0502020204030204" pitchFamily="34" charset="0"/>
                <a:cs typeface="Times New Roman" panose="02020603050405020304" pitchFamily="18" charset="0"/>
              </a:rPr>
              <a:t>à hư</a:t>
            </a:r>
            <a:r>
              <a:rPr lang="vi-VN" sz="1200">
                <a:effectLst/>
                <a:latin typeface="Times New Roman" panose="02020603050405020304" pitchFamily="18" charset="0"/>
                <a:ea typeface="Calibri" panose="020F0502020204030204" pitchFamily="34" charset="0"/>
                <a:cs typeface="Times New Roman" panose="02020603050405020304" pitchFamily="18" charset="0"/>
              </a:rPr>
              <a:t>ớng dẫn HS quan s</a:t>
            </a:r>
            <a:r>
              <a:rPr lang="en-US" sz="1200">
                <a:effectLst/>
                <a:latin typeface="Times New Roman" panose="02020603050405020304" pitchFamily="18" charset="0"/>
                <a:ea typeface="Calibri" panose="020F0502020204030204" pitchFamily="34" charset="0"/>
                <a:cs typeface="Times New Roman" panose="02020603050405020304" pitchFamily="18" charset="0"/>
              </a:rPr>
              <a:t>át: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Độ cao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Cấu tạo nét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Nét nối các nét từ chữ c sang ô, vị trí dấu thanh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15</a:t>
            </a:fld>
            <a:endParaRPr lang="en-US"/>
          </a:p>
        </p:txBody>
      </p:sp>
    </p:spTree>
    <p:extLst>
      <p:ext uri="{BB962C8B-B14F-4D97-AF65-F5344CB8AC3E}">
        <p14:creationId xmlns:p14="http://schemas.microsoft.com/office/powerpoint/2010/main" val="246316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1DEE-2D7A-4B44-BE86-0F7314CFDC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4AA7B9-9127-4789-9D69-14E9D6A8D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B6A955-A942-4F0C-983F-4D5EE88AF5E5}"/>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5" name="Footer Placeholder 4">
            <a:extLst>
              <a:ext uri="{FF2B5EF4-FFF2-40B4-BE49-F238E27FC236}">
                <a16:creationId xmlns:a16="http://schemas.microsoft.com/office/drawing/2014/main" id="{8A32945E-DA8A-48BC-8D30-D32D0DDC3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3338-2469-4398-9F3C-D299AB2634BD}"/>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24035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5B9F-13F5-41B7-B768-54AA250402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A0CF7-2DE3-40C0-BED8-D51B284F5E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5AADC-297A-4158-876C-6117C4509C89}"/>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5" name="Footer Placeholder 4">
            <a:extLst>
              <a:ext uri="{FF2B5EF4-FFF2-40B4-BE49-F238E27FC236}">
                <a16:creationId xmlns:a16="http://schemas.microsoft.com/office/drawing/2014/main" id="{E7CA32D4-0D17-4543-9BF2-D6D41E5B1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66541-AA85-4132-A5B2-916218E1D890}"/>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274484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4A11F-3EBF-4C6A-BCA5-9C983D9D9B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E05481-C8B1-4BA7-AB69-5291751692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7EE78-9281-47D9-B99B-093D6BE33305}"/>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5" name="Footer Placeholder 4">
            <a:extLst>
              <a:ext uri="{FF2B5EF4-FFF2-40B4-BE49-F238E27FC236}">
                <a16:creationId xmlns:a16="http://schemas.microsoft.com/office/drawing/2014/main" id="{FBE2E7B4-7F23-4F01-A233-4B41F03BE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3FFC-F10F-4B8E-BE9A-4606DCFCBAD0}"/>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15374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8956-5137-433A-8A42-C0D0CE826E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F6419-F96F-4DF8-8476-A5FF7F9776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DB975-6472-4F28-840A-350F54A004A5}"/>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5" name="Footer Placeholder 4">
            <a:extLst>
              <a:ext uri="{FF2B5EF4-FFF2-40B4-BE49-F238E27FC236}">
                <a16:creationId xmlns:a16="http://schemas.microsoft.com/office/drawing/2014/main" id="{0B037C56-852F-4F90-ACD5-4E187FA14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A274B-8953-4F5A-B47A-C01694E3B0F3}"/>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4974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FDB1-7CA1-4A86-9F67-B02F07AAAB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91EC3-218B-4912-94B2-0B70C177A5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A56050-0985-48AE-A369-B6C777AA64FF}"/>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5" name="Footer Placeholder 4">
            <a:extLst>
              <a:ext uri="{FF2B5EF4-FFF2-40B4-BE49-F238E27FC236}">
                <a16:creationId xmlns:a16="http://schemas.microsoft.com/office/drawing/2014/main" id="{E34B2D0F-5896-44C7-847D-835F01E66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86129-037A-4042-8FFD-E90CA16DC68B}"/>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257866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99173-9512-443B-B74C-28B3863D11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DEA295-4A6B-491F-B3D3-C031BF2B9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CE233E-CFC9-463B-AAE6-51993D36E0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906D57-2C85-42F6-AF6F-78201AEBECDA}"/>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6" name="Footer Placeholder 5">
            <a:extLst>
              <a:ext uri="{FF2B5EF4-FFF2-40B4-BE49-F238E27FC236}">
                <a16:creationId xmlns:a16="http://schemas.microsoft.com/office/drawing/2014/main" id="{D95159C7-B2FB-437D-8F47-65249416E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DA2C65-1B7A-45CF-B06A-FBF270A4BAC7}"/>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140020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D6DE-DCF8-42C8-B6F3-9268D63658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D1B3DE-F703-463B-B78D-4FEEA80F7B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D96CCF-C9F8-4F21-A6BB-83A9E56F07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E790FD-EF44-4E46-9B83-38DA0178A6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826845-F672-4A8B-AEE7-CBBA9813B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168AE8-3ECF-4922-8988-3AF7ECEA7D82}"/>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8" name="Footer Placeholder 7">
            <a:extLst>
              <a:ext uri="{FF2B5EF4-FFF2-40B4-BE49-F238E27FC236}">
                <a16:creationId xmlns:a16="http://schemas.microsoft.com/office/drawing/2014/main" id="{A1C888F6-3C08-4809-9D7F-85CC809B9F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CE6EE3-3C9D-4437-A82A-2BE1989A3D9C}"/>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41138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F4AC6-224C-4DE9-90B4-77C615D440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FAC001-191E-46FA-8CC6-51C2D47074D2}"/>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4" name="Footer Placeholder 3">
            <a:extLst>
              <a:ext uri="{FF2B5EF4-FFF2-40B4-BE49-F238E27FC236}">
                <a16:creationId xmlns:a16="http://schemas.microsoft.com/office/drawing/2014/main" id="{BEBF9F66-2AB7-4F4C-A8DB-DAF9593978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38D62E-969E-4BC2-8340-7C9E50A334BA}"/>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19673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58C306-E903-4AAD-BE01-69C027B0555D}"/>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3" name="Footer Placeholder 2">
            <a:extLst>
              <a:ext uri="{FF2B5EF4-FFF2-40B4-BE49-F238E27FC236}">
                <a16:creationId xmlns:a16="http://schemas.microsoft.com/office/drawing/2014/main" id="{861F46DB-4C37-422E-A06E-3EFD975543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3ECF39-3367-44C8-960C-99316167ADC2}"/>
              </a:ext>
            </a:extLst>
          </p:cNvPr>
          <p:cNvSpPr>
            <a:spLocks noGrp="1"/>
          </p:cNvSpPr>
          <p:nvPr>
            <p:ph type="sldNum" sz="quarter" idx="12"/>
          </p:nvPr>
        </p:nvSpPr>
        <p:spPr/>
        <p:txBody>
          <a:bodyPr/>
          <a:lstStyle/>
          <a:p>
            <a:fld id="{7E5DF3F1-1552-43AD-ACDE-A348DF5C7C14}" type="slidenum">
              <a:rPr lang="en-US" smtClean="0"/>
              <a:t>‹#›</a:t>
            </a:fld>
            <a:endParaRPr lang="en-US"/>
          </a:p>
        </p:txBody>
      </p:sp>
      <p:pic>
        <p:nvPicPr>
          <p:cNvPr id="5" name="2" descr="花">
            <a:extLst>
              <a:ext uri="{FF2B5EF4-FFF2-40B4-BE49-F238E27FC236}">
                <a16:creationId xmlns:a16="http://schemas.microsoft.com/office/drawing/2014/main" id="{077FE378-A887-4C9B-8846-EBD13282D0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9355" y="26670"/>
            <a:ext cx="3412490" cy="2594610"/>
          </a:xfrm>
          <a:prstGeom prst="rect">
            <a:avLst/>
          </a:prstGeom>
        </p:spPr>
      </p:pic>
      <p:pic>
        <p:nvPicPr>
          <p:cNvPr id="6" name="4" descr="花1">
            <a:extLst>
              <a:ext uri="{FF2B5EF4-FFF2-40B4-BE49-F238E27FC236}">
                <a16:creationId xmlns:a16="http://schemas.microsoft.com/office/drawing/2014/main" id="{D530FDA5-0D92-4CC5-AEE6-5488B4B7D3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1" y="0"/>
            <a:ext cx="2793411" cy="6858000"/>
          </a:xfrm>
          <a:prstGeom prst="rect">
            <a:avLst/>
          </a:prstGeom>
        </p:spPr>
      </p:pic>
    </p:spTree>
    <p:extLst>
      <p:ext uri="{BB962C8B-B14F-4D97-AF65-F5344CB8AC3E}">
        <p14:creationId xmlns:p14="http://schemas.microsoft.com/office/powerpoint/2010/main" val="173504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0973-11EA-425D-99C3-8416CFBD7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AD08DC-D04F-427C-8C6E-34263E9C81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01506B-982D-4B95-B46C-90DA8993A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24834-6435-4868-9164-6A2A6BD3186B}"/>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6" name="Footer Placeholder 5">
            <a:extLst>
              <a:ext uri="{FF2B5EF4-FFF2-40B4-BE49-F238E27FC236}">
                <a16:creationId xmlns:a16="http://schemas.microsoft.com/office/drawing/2014/main" id="{E07ABCA5-7B62-4016-A9A0-0DFF4ADB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3B301-FD32-4DEE-897B-F66C66DE5AB0}"/>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157431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1B6B-0578-4D66-99AC-9F5910E27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5937BC-140E-49F9-8A48-9A93A56267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64E386-34FC-4DA2-93F4-D2AAF4B85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86819-88CA-44C4-B849-74D675B4E261}"/>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6" name="Footer Placeholder 5">
            <a:extLst>
              <a:ext uri="{FF2B5EF4-FFF2-40B4-BE49-F238E27FC236}">
                <a16:creationId xmlns:a16="http://schemas.microsoft.com/office/drawing/2014/main" id="{BB116DE1-80D8-475D-BB2F-1A3557D8C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7300B-6BA1-469F-90EE-978CB045F8B8}"/>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1537114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7D55E7E-17B5-C1C8-57D6-3BA96D46A15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7AB5F1D-7C87-45F7-B0D0-18DB1A1AA0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913A15-18EC-44C9-9FF9-5C3B104818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05A7B-C2E3-441B-BD88-823E6449D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8A475-0C03-44D4-8DFA-52304414B802}" type="datetimeFigureOut">
              <a:rPr lang="en-US" smtClean="0"/>
              <a:t>9/18/2023</a:t>
            </a:fld>
            <a:endParaRPr lang="en-US"/>
          </a:p>
        </p:txBody>
      </p:sp>
      <p:sp>
        <p:nvSpPr>
          <p:cNvPr id="5" name="Footer Placeholder 4">
            <a:extLst>
              <a:ext uri="{FF2B5EF4-FFF2-40B4-BE49-F238E27FC236}">
                <a16:creationId xmlns:a16="http://schemas.microsoft.com/office/drawing/2014/main" id="{C4E90889-3693-4742-90FC-9F8638CE0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387CF0-D6B4-4CF5-965C-76BBF832B6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DF3F1-1552-43AD-ACDE-A348DF5C7C14}" type="slidenum">
              <a:rPr lang="en-US" smtClean="0"/>
              <a:t>‹#›</a:t>
            </a:fld>
            <a:endParaRPr lang="en-US"/>
          </a:p>
        </p:txBody>
      </p:sp>
    </p:spTree>
    <p:extLst>
      <p:ext uri="{BB962C8B-B14F-4D97-AF65-F5344CB8AC3E}">
        <p14:creationId xmlns:p14="http://schemas.microsoft.com/office/powerpoint/2010/main" val="505070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xml"/><Relationship Id="rId18" Type="http://schemas.openxmlformats.org/officeDocument/2006/relationships/image" Target="../media/image15.gif"/><Relationship Id="rId3" Type="http://schemas.openxmlformats.org/officeDocument/2006/relationships/image" Target="../media/image4.png"/><Relationship Id="rId21" Type="http://schemas.openxmlformats.org/officeDocument/2006/relationships/slide" Target="slide7.xml"/><Relationship Id="rId7" Type="http://schemas.openxmlformats.org/officeDocument/2006/relationships/image" Target="../media/image8.png"/><Relationship Id="rId12" Type="http://schemas.openxmlformats.org/officeDocument/2006/relationships/image" Target="../media/image11.png"/><Relationship Id="rId17" Type="http://schemas.openxmlformats.org/officeDocument/2006/relationships/image" Target="../media/image14.gif"/><Relationship Id="rId2" Type="http://schemas.openxmlformats.org/officeDocument/2006/relationships/audio" Target="../media/audio1.wav"/><Relationship Id="rId16" Type="http://schemas.openxmlformats.org/officeDocument/2006/relationships/image" Target="../media/image13.png"/><Relationship Id="rId20"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5.xml"/><Relationship Id="rId5" Type="http://schemas.openxmlformats.org/officeDocument/2006/relationships/image" Target="../media/image6.png"/><Relationship Id="rId15" Type="http://schemas.openxmlformats.org/officeDocument/2006/relationships/slide" Target="slide3.xml"/><Relationship Id="rId10" Type="http://schemas.openxmlformats.org/officeDocument/2006/relationships/image" Target="../media/image10.png"/><Relationship Id="rId19" Type="http://schemas.openxmlformats.org/officeDocument/2006/relationships/image" Target="../media/image16.gif"/><Relationship Id="rId4" Type="http://schemas.openxmlformats.org/officeDocument/2006/relationships/image" Target="../media/image5.png"/><Relationship Id="rId9" Type="http://schemas.openxmlformats.org/officeDocument/2006/relationships/slide" Target="slide4.xml"/><Relationship Id="rId14" Type="http://schemas.openxmlformats.org/officeDocument/2006/relationships/image" Target="../media/image12.png"/><Relationship Id="rId22"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49AB481A-8B9E-6A25-9604-8B9FF33F8B93}"/>
              </a:ext>
            </a:extLst>
          </p:cNvPr>
          <p:cNvSpPr/>
          <p:nvPr/>
        </p:nvSpPr>
        <p:spPr>
          <a:xfrm>
            <a:off x="357106" y="2447994"/>
            <a:ext cx="11477788" cy="1962012"/>
          </a:xfrm>
          <a:prstGeom prst="rect">
            <a:avLst/>
          </a:prstGeom>
        </p:spPr>
        <p:txBody>
          <a:bodyPr wrap="square" lIns="68580" tIns="34290" rIns="68580" bIns="34290">
            <a:spAutoFit/>
          </a:bodyPr>
          <a:lstStyle/>
          <a:p>
            <a:pPr algn="ctr" defTabSz="912114">
              <a:lnSpc>
                <a:spcPct val="150000"/>
              </a:lnSpc>
              <a:defRPr/>
            </a:pPr>
            <a:r>
              <a:rPr lang="en-US" altLang="zh-CN"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CHÀO MỪNG CÁC CON ĐẾN TIẾT HỌC  </a:t>
            </a:r>
            <a:endParaRPr lang="en-US" altLang="zh-C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endParaRPr>
          </a:p>
          <a:p>
            <a:pPr algn="ctr" defTabSz="912114">
              <a:lnSpc>
                <a:spcPct val="150000"/>
              </a:lnSpc>
              <a:defRPr/>
            </a:pPr>
            <a:r>
              <a:rPr lang="en-US" altLang="zh-CN"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MÔN </a:t>
            </a:r>
            <a:r>
              <a:rPr lang="en-US" altLang="zh-C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TIẾNG VIỆT </a:t>
            </a:r>
          </a:p>
        </p:txBody>
      </p:sp>
      <p:sp>
        <p:nvSpPr>
          <p:cNvPr id="8" name="TextBox 7">
            <a:extLst>
              <a:ext uri="{FF2B5EF4-FFF2-40B4-BE49-F238E27FC236}">
                <a16:creationId xmlns:a16="http://schemas.microsoft.com/office/drawing/2014/main" id="{32B72A0D-CE1A-882B-8B8F-23068D278369}"/>
              </a:ext>
            </a:extLst>
          </p:cNvPr>
          <p:cNvSpPr txBox="1"/>
          <p:nvPr/>
        </p:nvSpPr>
        <p:spPr>
          <a:xfrm>
            <a:off x="3516164" y="1054852"/>
            <a:ext cx="6372199" cy="584775"/>
          </a:xfrm>
          <a:prstGeom prst="rect">
            <a:avLst/>
          </a:prstGeom>
          <a:noFill/>
        </p:spPr>
        <p:txBody>
          <a:bodyPr wrap="square" rtlCol="0">
            <a:spAutoFit/>
          </a:bodyPr>
          <a:lstStyle/>
          <a:p>
            <a:pPr algn="l"/>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14814884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descr="花">
            <a:extLst>
              <a:ext uri="{FF2B5EF4-FFF2-40B4-BE49-F238E27FC236}">
                <a16:creationId xmlns:a16="http://schemas.microsoft.com/office/drawing/2014/main" id="{0714A5B9-DD64-78D6-74A6-8F178E3907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4" name="Rectangle: Rounded Corners 3">
            <a:extLst>
              <a:ext uri="{FF2B5EF4-FFF2-40B4-BE49-F238E27FC236}">
                <a16:creationId xmlns:a16="http://schemas.microsoft.com/office/drawing/2014/main" id="{2027C9DD-47C7-229E-59C7-97F66F0FBF6A}"/>
              </a:ext>
            </a:extLst>
          </p:cNvPr>
          <p:cNvSpPr/>
          <p:nvPr/>
        </p:nvSpPr>
        <p:spPr>
          <a:xfrm>
            <a:off x="3045929" y="1604062"/>
            <a:ext cx="5538673" cy="368870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5" name="Rectangle 4">
            <a:extLst>
              <a:ext uri="{FF2B5EF4-FFF2-40B4-BE49-F238E27FC236}">
                <a16:creationId xmlns:a16="http://schemas.microsoft.com/office/drawing/2014/main" id="{533DB522-E8F7-D3B5-029E-753264AF2C73}"/>
              </a:ext>
            </a:extLst>
          </p:cNvPr>
          <p:cNvSpPr/>
          <p:nvPr/>
        </p:nvSpPr>
        <p:spPr>
          <a:xfrm>
            <a:off x="5165087" y="583781"/>
            <a:ext cx="1300356" cy="4708981"/>
          </a:xfrm>
          <a:prstGeom prst="rect">
            <a:avLst/>
          </a:prstGeom>
        </p:spPr>
        <p:txBody>
          <a:bodyPr wrap="none">
            <a:spAutoFit/>
          </a:bodyPr>
          <a:lstStyle/>
          <a:p>
            <a:r>
              <a:rPr lang="en-US" sz="30000">
                <a:solidFill>
                  <a:srgbClr val="FF0000"/>
                </a:solidFill>
                <a:latin typeface="HP-211" panose="020B0803050302020204" pitchFamily="34" charset="0"/>
              </a:rPr>
              <a:t>.</a:t>
            </a:r>
            <a:endParaRPr lang="en-US" sz="30000" dirty="0">
              <a:solidFill>
                <a:srgbClr val="FF0000"/>
              </a:solidFill>
            </a:endParaRPr>
          </a:p>
        </p:txBody>
      </p:sp>
      <p:pic>
        <p:nvPicPr>
          <p:cNvPr id="6" name="Picture 5">
            <a:extLst>
              <a:ext uri="{FF2B5EF4-FFF2-40B4-BE49-F238E27FC236}">
                <a16:creationId xmlns:a16="http://schemas.microsoft.com/office/drawing/2014/main" id="{E25CD9C2-0F9E-D405-1D5D-239904722A38}"/>
              </a:ext>
            </a:extLst>
          </p:cNvPr>
          <p:cNvPicPr>
            <a:picLocks noChangeAspect="1"/>
          </p:cNvPicPr>
          <p:nvPr/>
        </p:nvPicPr>
        <p:blipFill>
          <a:blip r:embed="rId3"/>
          <a:stretch>
            <a:fillRect/>
          </a:stretch>
        </p:blipFill>
        <p:spPr>
          <a:xfrm>
            <a:off x="101602" y="97443"/>
            <a:ext cx="2105890" cy="824874"/>
          </a:xfrm>
          <a:prstGeom prst="rect">
            <a:avLst/>
          </a:prstGeom>
        </p:spPr>
      </p:pic>
    </p:spTree>
    <p:extLst>
      <p:ext uri="{BB962C8B-B14F-4D97-AF65-F5344CB8AC3E}">
        <p14:creationId xmlns:p14="http://schemas.microsoft.com/office/powerpoint/2010/main" val="64136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6" name="Rectangle 5">
            <a:extLst>
              <a:ext uri="{FF2B5EF4-FFF2-40B4-BE49-F238E27FC236}">
                <a16:creationId xmlns:a16="http://schemas.microsoft.com/office/drawing/2014/main" id="{30890AB9-2A0B-4DE4-ACF5-05572EA76E94}"/>
              </a:ext>
            </a:extLst>
          </p:cNvPr>
          <p:cNvSpPr/>
          <p:nvPr/>
        </p:nvSpPr>
        <p:spPr>
          <a:xfrm>
            <a:off x="5543643" y="316042"/>
            <a:ext cx="1200970" cy="1938992"/>
          </a:xfrm>
          <a:prstGeom prst="rect">
            <a:avLst/>
          </a:prstGeom>
        </p:spPr>
        <p:txBody>
          <a:bodyPr wrap="none">
            <a:spAutoFit/>
          </a:bodyPr>
          <a:lstStyle/>
          <a:p>
            <a:r>
              <a:rPr lang="en-US" sz="12000" dirty="0">
                <a:solidFill>
                  <a:srgbClr val="FF0000"/>
                </a:solidFill>
                <a:latin typeface="HP-211" panose="020B0803050302020204" pitchFamily="34" charset="0"/>
              </a:rPr>
              <a:t>ô</a:t>
            </a:r>
            <a:endParaRPr lang="en-US" sz="12000" dirty="0">
              <a:solidFill>
                <a:srgbClr val="FF0000"/>
              </a:solidFill>
            </a:endParaRPr>
          </a:p>
        </p:txBody>
      </p:sp>
      <p:graphicFrame>
        <p:nvGraphicFramePr>
          <p:cNvPr id="7" name="Table 5">
            <a:extLst>
              <a:ext uri="{FF2B5EF4-FFF2-40B4-BE49-F238E27FC236}">
                <a16:creationId xmlns:a16="http://schemas.microsoft.com/office/drawing/2014/main" id="{9B573C5B-D6BE-44C8-9C68-76CE1CE59C3C}"/>
              </a:ext>
            </a:extLst>
          </p:cNvPr>
          <p:cNvGraphicFramePr>
            <a:graphicFrameLocks noGrp="1"/>
          </p:cNvGraphicFramePr>
          <p:nvPr>
            <p:extLst>
              <p:ext uri="{D42A27DB-BD31-4B8C-83A1-F6EECF244321}">
                <p14:modId xmlns:p14="http://schemas.microsoft.com/office/powerpoint/2010/main" val="1905120108"/>
              </p:ext>
            </p:extLst>
          </p:nvPr>
        </p:nvGraphicFramePr>
        <p:xfrm>
          <a:off x="1023148" y="2456960"/>
          <a:ext cx="4603856" cy="2981806"/>
        </p:xfrm>
        <a:graphic>
          <a:graphicData uri="http://schemas.openxmlformats.org/drawingml/2006/table">
            <a:tbl>
              <a:tblPr firstRow="1" bandRow="1">
                <a:tableStyleId>{5C22544A-7EE6-4342-B048-85BDC9FD1C3A}</a:tableStyleId>
              </a:tblPr>
              <a:tblGrid>
                <a:gridCol w="2301928">
                  <a:extLst>
                    <a:ext uri="{9D8B030D-6E8A-4147-A177-3AD203B41FA5}">
                      <a16:colId xmlns:a16="http://schemas.microsoft.com/office/drawing/2014/main" val="2230665530"/>
                    </a:ext>
                  </a:extLst>
                </a:gridCol>
                <a:gridCol w="2301928">
                  <a:extLst>
                    <a:ext uri="{9D8B030D-6E8A-4147-A177-3AD203B41FA5}">
                      <a16:colId xmlns:a16="http://schemas.microsoft.com/office/drawing/2014/main" val="3548881838"/>
                    </a:ext>
                  </a:extLst>
                </a:gridCol>
              </a:tblGrid>
              <a:tr h="1490903">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extLst>
                  <a:ext uri="{0D108BD9-81ED-4DB2-BD59-A6C34878D82A}">
                    <a16:rowId xmlns:a16="http://schemas.microsoft.com/office/drawing/2014/main" val="3346325200"/>
                  </a:ext>
                </a:extLst>
              </a:tr>
              <a:tr h="1490903">
                <a:tc gridSpan="2">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sp>
        <p:nvSpPr>
          <p:cNvPr id="8" name="Text Box 66">
            <a:extLst>
              <a:ext uri="{FF2B5EF4-FFF2-40B4-BE49-F238E27FC236}">
                <a16:creationId xmlns:a16="http://schemas.microsoft.com/office/drawing/2014/main" id="{B7B139FA-3D81-43A7-A8A6-49AC8F5C372B}"/>
              </a:ext>
            </a:extLst>
          </p:cNvPr>
          <p:cNvSpPr txBox="1">
            <a:spLocks noChangeArrowheads="1"/>
          </p:cNvSpPr>
          <p:nvPr/>
        </p:nvSpPr>
        <p:spPr bwMode="auto">
          <a:xfrm>
            <a:off x="1830941" y="2407564"/>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a:latin typeface="HP-211" panose="020B0803050302020204" pitchFamily="34" charset="0"/>
                <a:ea typeface="Batang" pitchFamily="18" charset="-127"/>
                <a:cs typeface="Arial" charset="0"/>
              </a:rPr>
              <a:t>b</a:t>
            </a:r>
            <a:endParaRPr lang="vi-VN" sz="10000" dirty="0">
              <a:latin typeface="Century Gothic" pitchFamily="34" charset="0"/>
              <a:ea typeface="Batang" pitchFamily="18" charset="-127"/>
              <a:cs typeface="Arial" charset="0"/>
            </a:endParaRPr>
          </a:p>
        </p:txBody>
      </p:sp>
      <p:sp>
        <p:nvSpPr>
          <p:cNvPr id="9" name="Text Box 66">
            <a:extLst>
              <a:ext uri="{FF2B5EF4-FFF2-40B4-BE49-F238E27FC236}">
                <a16:creationId xmlns:a16="http://schemas.microsoft.com/office/drawing/2014/main" id="{B8819163-29A4-4ECD-B2F9-363A1FEE1C26}"/>
              </a:ext>
            </a:extLst>
          </p:cNvPr>
          <p:cNvSpPr txBox="1">
            <a:spLocks noChangeArrowheads="1"/>
          </p:cNvSpPr>
          <p:nvPr/>
        </p:nvSpPr>
        <p:spPr bwMode="auto">
          <a:xfrm>
            <a:off x="3888672" y="2453762"/>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a:solidFill>
                  <a:srgbClr val="FF0000"/>
                </a:solidFill>
                <a:latin typeface="HP-211" panose="020B0803050302020204" pitchFamily="34" charset="0"/>
                <a:ea typeface="Batang" pitchFamily="18" charset="-127"/>
                <a:cs typeface="Arial" charset="0"/>
              </a:rPr>
              <a:t>ô</a:t>
            </a:r>
            <a:endParaRPr lang="vi-VN" sz="10000" dirty="0">
              <a:solidFill>
                <a:srgbClr val="FF0000"/>
              </a:solidFill>
              <a:latin typeface="Century Gothic" pitchFamily="34" charset="0"/>
              <a:ea typeface="Batang" pitchFamily="18" charset="-127"/>
              <a:cs typeface="Arial" charset="0"/>
            </a:endParaRPr>
          </a:p>
        </p:txBody>
      </p:sp>
      <p:sp>
        <p:nvSpPr>
          <p:cNvPr id="11" name="Text Box 66">
            <a:extLst>
              <a:ext uri="{FF2B5EF4-FFF2-40B4-BE49-F238E27FC236}">
                <a16:creationId xmlns:a16="http://schemas.microsoft.com/office/drawing/2014/main" id="{6D64582C-8164-4454-B4FB-39A4D2813D21}"/>
              </a:ext>
            </a:extLst>
          </p:cNvPr>
          <p:cNvSpPr txBox="1">
            <a:spLocks noChangeArrowheads="1"/>
          </p:cNvSpPr>
          <p:nvPr/>
        </p:nvSpPr>
        <p:spPr bwMode="auto">
          <a:xfrm>
            <a:off x="2311420" y="3856946"/>
            <a:ext cx="284416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a:latin typeface="HP-211" panose="020B0803050302020204" pitchFamily="34" charset="0"/>
                <a:ea typeface="Batang" pitchFamily="18" charset="-127"/>
                <a:cs typeface="Arial" charset="0"/>
              </a:rPr>
              <a:t>b</a:t>
            </a:r>
            <a:r>
              <a:rPr lang="en-US" sz="10000">
                <a:solidFill>
                  <a:srgbClr val="FF0000"/>
                </a:solidFill>
                <a:latin typeface="HP-211" panose="020B0803050302020204" pitchFamily="34" charset="0"/>
                <a:ea typeface="Batang" pitchFamily="18" charset="-127"/>
                <a:cs typeface="Arial" charset="0"/>
              </a:rPr>
              <a:t>ô</a:t>
            </a:r>
            <a:endParaRPr lang="vi-VN" sz="10000" dirty="0">
              <a:solidFill>
                <a:srgbClr val="FF0000"/>
              </a:solidFill>
              <a:latin typeface="Century Gothic" pitchFamily="34" charset="0"/>
              <a:ea typeface="Batang" pitchFamily="18" charset="-127"/>
              <a:cs typeface="Arial" charset="0"/>
            </a:endParaRPr>
          </a:p>
        </p:txBody>
      </p:sp>
      <p:pic>
        <p:nvPicPr>
          <p:cNvPr id="12" name="Picture 11">
            <a:extLst>
              <a:ext uri="{FF2B5EF4-FFF2-40B4-BE49-F238E27FC236}">
                <a16:creationId xmlns:a16="http://schemas.microsoft.com/office/drawing/2014/main" id="{4D1FA8CF-B166-460A-9F3E-4A54AD2B559A}"/>
              </a:ext>
            </a:extLst>
          </p:cNvPr>
          <p:cNvPicPr>
            <a:picLocks noChangeAspect="1"/>
          </p:cNvPicPr>
          <p:nvPr/>
        </p:nvPicPr>
        <p:blipFill rotWithShape="1">
          <a:blip r:embed="rId4"/>
          <a:srcRect b="66078"/>
          <a:stretch/>
        </p:blipFill>
        <p:spPr>
          <a:xfrm>
            <a:off x="2747960" y="3377888"/>
            <a:ext cx="2359356" cy="905818"/>
          </a:xfrm>
          <a:prstGeom prst="rect">
            <a:avLst/>
          </a:prstGeom>
        </p:spPr>
      </p:pic>
      <p:graphicFrame>
        <p:nvGraphicFramePr>
          <p:cNvPr id="13" name="Table 5">
            <a:extLst>
              <a:ext uri="{FF2B5EF4-FFF2-40B4-BE49-F238E27FC236}">
                <a16:creationId xmlns:a16="http://schemas.microsoft.com/office/drawing/2014/main" id="{1C6AD61B-9A1F-46CC-B254-CDFF0B183542}"/>
              </a:ext>
            </a:extLst>
          </p:cNvPr>
          <p:cNvGraphicFramePr>
            <a:graphicFrameLocks noGrp="1"/>
          </p:cNvGraphicFramePr>
          <p:nvPr>
            <p:extLst>
              <p:ext uri="{D42A27DB-BD31-4B8C-83A1-F6EECF244321}">
                <p14:modId xmlns:p14="http://schemas.microsoft.com/office/powerpoint/2010/main" val="3386778337"/>
              </p:ext>
            </p:extLst>
          </p:nvPr>
        </p:nvGraphicFramePr>
        <p:xfrm>
          <a:off x="6581133" y="2462691"/>
          <a:ext cx="4603856" cy="2981806"/>
        </p:xfrm>
        <a:graphic>
          <a:graphicData uri="http://schemas.openxmlformats.org/drawingml/2006/table">
            <a:tbl>
              <a:tblPr firstRow="1" bandRow="1">
                <a:tableStyleId>{5C22544A-7EE6-4342-B048-85BDC9FD1C3A}</a:tableStyleId>
              </a:tblPr>
              <a:tblGrid>
                <a:gridCol w="2301928">
                  <a:extLst>
                    <a:ext uri="{9D8B030D-6E8A-4147-A177-3AD203B41FA5}">
                      <a16:colId xmlns:a16="http://schemas.microsoft.com/office/drawing/2014/main" val="2230665530"/>
                    </a:ext>
                  </a:extLst>
                </a:gridCol>
                <a:gridCol w="2301928">
                  <a:extLst>
                    <a:ext uri="{9D8B030D-6E8A-4147-A177-3AD203B41FA5}">
                      <a16:colId xmlns:a16="http://schemas.microsoft.com/office/drawing/2014/main" val="3548881838"/>
                    </a:ext>
                  </a:extLst>
                </a:gridCol>
              </a:tblGrid>
              <a:tr h="1490903">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extLst>
                  <a:ext uri="{0D108BD9-81ED-4DB2-BD59-A6C34878D82A}">
                    <a16:rowId xmlns:a16="http://schemas.microsoft.com/office/drawing/2014/main" val="3346325200"/>
                  </a:ext>
                </a:extLst>
              </a:tr>
              <a:tr h="1490903">
                <a:tc gridSpan="2">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sp>
        <p:nvSpPr>
          <p:cNvPr id="14" name="Text Box 66">
            <a:extLst>
              <a:ext uri="{FF2B5EF4-FFF2-40B4-BE49-F238E27FC236}">
                <a16:creationId xmlns:a16="http://schemas.microsoft.com/office/drawing/2014/main" id="{B054A4D9-9CE1-46BF-AB8B-C57634FC2CCA}"/>
              </a:ext>
            </a:extLst>
          </p:cNvPr>
          <p:cNvSpPr txBox="1">
            <a:spLocks noChangeArrowheads="1"/>
          </p:cNvSpPr>
          <p:nvPr/>
        </p:nvSpPr>
        <p:spPr bwMode="auto">
          <a:xfrm>
            <a:off x="7389259" y="2459493"/>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a:latin typeface="HP-211" panose="020B0803050302020204" pitchFamily="34" charset="0"/>
                <a:ea typeface="Batang" pitchFamily="18" charset="-127"/>
                <a:cs typeface="Arial" charset="0"/>
              </a:rPr>
              <a:t>b</a:t>
            </a:r>
            <a:endParaRPr lang="vi-VN" sz="10000" dirty="0">
              <a:latin typeface="Century Gothic" pitchFamily="34" charset="0"/>
              <a:ea typeface="Batang" pitchFamily="18" charset="-127"/>
              <a:cs typeface="Arial" charset="0"/>
            </a:endParaRPr>
          </a:p>
        </p:txBody>
      </p:sp>
      <p:sp>
        <p:nvSpPr>
          <p:cNvPr id="15" name="Text Box 66">
            <a:extLst>
              <a:ext uri="{FF2B5EF4-FFF2-40B4-BE49-F238E27FC236}">
                <a16:creationId xmlns:a16="http://schemas.microsoft.com/office/drawing/2014/main" id="{2ABC0A33-D030-4EF0-9C3D-D4C6611A470C}"/>
              </a:ext>
            </a:extLst>
          </p:cNvPr>
          <p:cNvSpPr txBox="1">
            <a:spLocks noChangeArrowheads="1"/>
          </p:cNvSpPr>
          <p:nvPr/>
        </p:nvSpPr>
        <p:spPr bwMode="auto">
          <a:xfrm>
            <a:off x="9446657" y="2459493"/>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a:solidFill>
                  <a:srgbClr val="FF0000"/>
                </a:solidFill>
                <a:latin typeface="HP-211" panose="020B0803050302020204" pitchFamily="34" charset="0"/>
                <a:ea typeface="Batang" pitchFamily="18" charset="-127"/>
                <a:cs typeface="Arial" charset="0"/>
              </a:rPr>
              <a:t>ô</a:t>
            </a:r>
            <a:endParaRPr lang="vi-VN" sz="10000" dirty="0">
              <a:solidFill>
                <a:srgbClr val="FF0000"/>
              </a:solidFill>
              <a:latin typeface="Century Gothic" pitchFamily="34" charset="0"/>
              <a:ea typeface="Batang" pitchFamily="18" charset="-127"/>
              <a:cs typeface="Arial" charset="0"/>
            </a:endParaRPr>
          </a:p>
        </p:txBody>
      </p:sp>
      <p:sp>
        <p:nvSpPr>
          <p:cNvPr id="17" name="Text Box 66">
            <a:extLst>
              <a:ext uri="{FF2B5EF4-FFF2-40B4-BE49-F238E27FC236}">
                <a16:creationId xmlns:a16="http://schemas.microsoft.com/office/drawing/2014/main" id="{F8FBEF57-2E25-49AC-B6D2-0F60CEA1E64D}"/>
              </a:ext>
            </a:extLst>
          </p:cNvPr>
          <p:cNvSpPr txBox="1">
            <a:spLocks noChangeArrowheads="1"/>
          </p:cNvSpPr>
          <p:nvPr/>
        </p:nvSpPr>
        <p:spPr bwMode="auto">
          <a:xfrm>
            <a:off x="7924241" y="3861048"/>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err="1">
                <a:latin typeface="HP-211" panose="020B0803050302020204" pitchFamily="34" charset="0"/>
                <a:ea typeface="Batang" pitchFamily="18" charset="-127"/>
                <a:cs typeface="Arial" charset="0"/>
              </a:rPr>
              <a:t>b</a:t>
            </a:r>
            <a:r>
              <a:rPr lang="en-US" sz="10000" dirty="0" err="1">
                <a:solidFill>
                  <a:srgbClr val="FF0000"/>
                </a:solidFill>
                <a:latin typeface="HP-211" panose="020B0803050302020204" pitchFamily="34" charset="0"/>
                <a:ea typeface="Batang" pitchFamily="18" charset="-127"/>
                <a:cs typeface="Arial" charset="0"/>
              </a:rPr>
              <a:t>ộ</a:t>
            </a:r>
            <a:endParaRPr lang="vi-VN" sz="10000" dirty="0">
              <a:solidFill>
                <a:srgbClr val="FF0000"/>
              </a:solidFill>
              <a:latin typeface="Century Gothic" pitchFamily="34" charset="0"/>
              <a:ea typeface="Batang" pitchFamily="18" charset="-127"/>
              <a:cs typeface="Arial" charset="0"/>
            </a:endParaRPr>
          </a:p>
        </p:txBody>
      </p:sp>
      <p:pic>
        <p:nvPicPr>
          <p:cNvPr id="16" name="Picture 15">
            <a:extLst>
              <a:ext uri="{FF2B5EF4-FFF2-40B4-BE49-F238E27FC236}">
                <a16:creationId xmlns:a16="http://schemas.microsoft.com/office/drawing/2014/main" id="{54DA114E-9AB9-4F3E-9C5A-C3EB9706B61E}"/>
              </a:ext>
            </a:extLst>
          </p:cNvPr>
          <p:cNvPicPr>
            <a:picLocks noChangeAspect="1"/>
          </p:cNvPicPr>
          <p:nvPr/>
        </p:nvPicPr>
        <p:blipFill>
          <a:blip r:embed="rId5"/>
          <a:stretch>
            <a:fillRect/>
          </a:stretch>
        </p:blipFill>
        <p:spPr>
          <a:xfrm>
            <a:off x="101602" y="97443"/>
            <a:ext cx="2105890" cy="824874"/>
          </a:xfrm>
          <a:prstGeom prst="rect">
            <a:avLst/>
          </a:prstGeom>
        </p:spPr>
      </p:pic>
    </p:spTree>
    <p:extLst>
      <p:ext uri="{BB962C8B-B14F-4D97-AF65-F5344CB8AC3E}">
        <p14:creationId xmlns:p14="http://schemas.microsoft.com/office/powerpoint/2010/main" val="4098209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4"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21" name="Rounded Rectangle 5">
            <a:extLst>
              <a:ext uri="{FF2B5EF4-FFF2-40B4-BE49-F238E27FC236}">
                <a16:creationId xmlns:a16="http://schemas.microsoft.com/office/drawing/2014/main" id="{1CDE931E-3F83-478B-81DF-E3A8309C70FF}"/>
              </a:ext>
            </a:extLst>
          </p:cNvPr>
          <p:cNvSpPr/>
          <p:nvPr/>
        </p:nvSpPr>
        <p:spPr>
          <a:xfrm>
            <a:off x="8029617" y="2083810"/>
            <a:ext cx="1836278" cy="974463"/>
          </a:xfrm>
          <a:prstGeom prst="roundRect">
            <a:avLst/>
          </a:prstGeom>
          <a:gradFill>
            <a:gsLst>
              <a:gs pos="0">
                <a:srgbClr val="ACDCD9"/>
              </a:gs>
              <a:gs pos="27000">
                <a:schemeClr val="accent1">
                  <a:lumMod val="5000"/>
                  <a:lumOff val="95000"/>
                </a:schemeClr>
              </a:gs>
              <a:gs pos="99000">
                <a:srgbClr val="B7E7E6"/>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cs typeface="Arial" pitchFamily="34" charset="0"/>
              </a:rPr>
              <a:t>b</a:t>
            </a:r>
            <a:r>
              <a:rPr lang="en-US" sz="6000" dirty="0" err="1">
                <a:solidFill>
                  <a:srgbClr val="FF0000"/>
                </a:solidFill>
                <a:latin typeface="HP-211" panose="020B0803050302020204" pitchFamily="34" charset="0"/>
                <a:cs typeface="Arial" pitchFamily="34" charset="0"/>
              </a:rPr>
              <a:t>ộ</a:t>
            </a:r>
            <a:endParaRPr lang="vi-VN" sz="6000" dirty="0">
              <a:solidFill>
                <a:srgbClr val="FF0000"/>
              </a:solidFill>
              <a:latin typeface="Arial" pitchFamily="34" charset="0"/>
              <a:cs typeface="Arial" pitchFamily="34" charset="0"/>
            </a:endParaRPr>
          </a:p>
        </p:txBody>
      </p:sp>
      <p:sp>
        <p:nvSpPr>
          <p:cNvPr id="22" name="Rounded Rectangle 5">
            <a:extLst>
              <a:ext uri="{FF2B5EF4-FFF2-40B4-BE49-F238E27FC236}">
                <a16:creationId xmlns:a16="http://schemas.microsoft.com/office/drawing/2014/main" id="{D3B1F1ED-A8D4-4324-878F-BC62ACFEB505}"/>
              </a:ext>
            </a:extLst>
          </p:cNvPr>
          <p:cNvSpPr/>
          <p:nvPr/>
        </p:nvSpPr>
        <p:spPr>
          <a:xfrm>
            <a:off x="1887235" y="3902884"/>
            <a:ext cx="1836278" cy="974463"/>
          </a:xfrm>
          <a:prstGeom prst="roundRect">
            <a:avLst/>
          </a:prstGeom>
          <a:gradFill>
            <a:gsLst>
              <a:gs pos="0">
                <a:srgbClr val="ACDCD9"/>
              </a:gs>
              <a:gs pos="27000">
                <a:schemeClr val="accent1">
                  <a:lumMod val="5000"/>
                  <a:lumOff val="95000"/>
                </a:schemeClr>
              </a:gs>
              <a:gs pos="99000">
                <a:srgbClr val="B7E7E6"/>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cs typeface="Arial" pitchFamily="34" charset="0"/>
              </a:rPr>
              <a:t>c</a:t>
            </a:r>
            <a:r>
              <a:rPr lang="en-US" sz="6000" dirty="0" err="1">
                <a:solidFill>
                  <a:srgbClr val="FF0000"/>
                </a:solidFill>
                <a:latin typeface="HP-211" panose="020B0803050302020204" pitchFamily="34" charset="0"/>
                <a:cs typeface="Arial" pitchFamily="34" charset="0"/>
              </a:rPr>
              <a:t>ô</a:t>
            </a:r>
            <a:endParaRPr lang="vi-VN" sz="6000" dirty="0">
              <a:solidFill>
                <a:srgbClr val="FF0000"/>
              </a:solidFill>
              <a:latin typeface="Arial" pitchFamily="34" charset="0"/>
              <a:cs typeface="Arial" pitchFamily="34" charset="0"/>
            </a:endParaRPr>
          </a:p>
        </p:txBody>
      </p:sp>
      <p:sp>
        <p:nvSpPr>
          <p:cNvPr id="24" name="Rounded Rectangle 5">
            <a:extLst>
              <a:ext uri="{FF2B5EF4-FFF2-40B4-BE49-F238E27FC236}">
                <a16:creationId xmlns:a16="http://schemas.microsoft.com/office/drawing/2014/main" id="{C27F2A9E-3F4C-423D-87C5-8268D4D28369}"/>
              </a:ext>
            </a:extLst>
          </p:cNvPr>
          <p:cNvSpPr/>
          <p:nvPr/>
        </p:nvSpPr>
        <p:spPr>
          <a:xfrm>
            <a:off x="8029617" y="3902884"/>
            <a:ext cx="1836278" cy="974463"/>
          </a:xfrm>
          <a:prstGeom prst="roundRect">
            <a:avLst/>
          </a:prstGeom>
          <a:gradFill>
            <a:gsLst>
              <a:gs pos="0">
                <a:srgbClr val="ACDCD9"/>
              </a:gs>
              <a:gs pos="27000">
                <a:schemeClr val="accent1">
                  <a:lumMod val="5000"/>
                  <a:lumOff val="95000"/>
                </a:schemeClr>
              </a:gs>
              <a:gs pos="99000">
                <a:srgbClr val="B7E7E6"/>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cs typeface="Arial" pitchFamily="34" charset="0"/>
              </a:rPr>
              <a:t>c</a:t>
            </a:r>
            <a:r>
              <a:rPr lang="en-US" sz="6000" dirty="0" err="1">
                <a:solidFill>
                  <a:srgbClr val="FF0000"/>
                </a:solidFill>
                <a:latin typeface="HP-211" panose="020B0803050302020204" pitchFamily="34" charset="0"/>
                <a:cs typeface="Arial" pitchFamily="34" charset="0"/>
              </a:rPr>
              <a:t>ộ</a:t>
            </a:r>
            <a:endParaRPr lang="vi-VN" sz="6000" dirty="0">
              <a:solidFill>
                <a:srgbClr val="FF0000"/>
              </a:solidFill>
              <a:latin typeface="Arial" pitchFamily="34" charset="0"/>
              <a:cs typeface="Arial" pitchFamily="34" charset="0"/>
            </a:endParaRPr>
          </a:p>
        </p:txBody>
      </p:sp>
      <p:grpSp>
        <p:nvGrpSpPr>
          <p:cNvPr id="2" name="Group 1">
            <a:extLst>
              <a:ext uri="{FF2B5EF4-FFF2-40B4-BE49-F238E27FC236}">
                <a16:creationId xmlns:a16="http://schemas.microsoft.com/office/drawing/2014/main" id="{9BE0D5BA-922B-400A-B96C-CD02CEC7F67E}"/>
              </a:ext>
            </a:extLst>
          </p:cNvPr>
          <p:cNvGrpSpPr/>
          <p:nvPr/>
        </p:nvGrpSpPr>
        <p:grpSpPr>
          <a:xfrm>
            <a:off x="1887235" y="2083810"/>
            <a:ext cx="1836278" cy="1024130"/>
            <a:chOff x="1887235" y="1808238"/>
            <a:chExt cx="1836278" cy="1024130"/>
          </a:xfrm>
        </p:grpSpPr>
        <p:sp>
          <p:nvSpPr>
            <p:cNvPr id="16" name="Rounded Rectangle 5">
              <a:extLst>
                <a:ext uri="{FF2B5EF4-FFF2-40B4-BE49-F238E27FC236}">
                  <a16:creationId xmlns:a16="http://schemas.microsoft.com/office/drawing/2014/main" id="{2309C6C3-8E23-4EC3-B3E7-75EC0048DA7A}"/>
                </a:ext>
              </a:extLst>
            </p:cNvPr>
            <p:cNvSpPr/>
            <p:nvPr/>
          </p:nvSpPr>
          <p:spPr>
            <a:xfrm>
              <a:off x="1887235" y="1808238"/>
              <a:ext cx="1836278" cy="974463"/>
            </a:xfrm>
            <a:prstGeom prst="roundRect">
              <a:avLst/>
            </a:prstGeom>
            <a:gradFill>
              <a:gsLst>
                <a:gs pos="0">
                  <a:srgbClr val="ACDCD9"/>
                </a:gs>
                <a:gs pos="27000">
                  <a:schemeClr val="accent1">
                    <a:lumMod val="5000"/>
                    <a:lumOff val="95000"/>
                  </a:schemeClr>
                </a:gs>
                <a:gs pos="99000">
                  <a:srgbClr val="B7E7E6"/>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cs typeface="Arial" pitchFamily="34" charset="0"/>
                </a:rPr>
                <a:t>bố</a:t>
              </a:r>
              <a:endParaRPr lang="vi-VN" sz="6000" dirty="0">
                <a:solidFill>
                  <a:schemeClr val="tx1">
                    <a:lumMod val="95000"/>
                    <a:lumOff val="5000"/>
                  </a:schemeClr>
                </a:solidFill>
                <a:latin typeface="Arial" pitchFamily="34" charset="0"/>
                <a:cs typeface="Arial" pitchFamily="34" charset="0"/>
              </a:endParaRPr>
            </a:p>
          </p:txBody>
        </p:sp>
        <p:sp>
          <p:nvSpPr>
            <p:cNvPr id="25" name="Rectangle 24">
              <a:extLst>
                <a:ext uri="{FF2B5EF4-FFF2-40B4-BE49-F238E27FC236}">
                  <a16:creationId xmlns:a16="http://schemas.microsoft.com/office/drawing/2014/main" id="{F1B07C9A-4057-452B-89EE-EFD256494656}"/>
                </a:ext>
              </a:extLst>
            </p:cNvPr>
            <p:cNvSpPr/>
            <p:nvPr/>
          </p:nvSpPr>
          <p:spPr>
            <a:xfrm>
              <a:off x="2725418" y="1816705"/>
              <a:ext cx="692818" cy="1015663"/>
            </a:xfrm>
            <a:prstGeom prst="rect">
              <a:avLst/>
            </a:prstGeom>
          </p:spPr>
          <p:txBody>
            <a:bodyPr wrap="none">
              <a:spAutoFit/>
            </a:bodyPr>
            <a:lstStyle/>
            <a:p>
              <a:r>
                <a:rPr lang="en-US" sz="6000" dirty="0">
                  <a:solidFill>
                    <a:srgbClr val="FF0000"/>
                  </a:solidFill>
                  <a:latin typeface="HP-211" panose="020B0803050302020204" pitchFamily="34" charset="0"/>
                </a:rPr>
                <a:t>ô</a:t>
              </a:r>
              <a:endParaRPr lang="en-US" sz="6000" dirty="0">
                <a:solidFill>
                  <a:srgbClr val="FF0000"/>
                </a:solidFill>
              </a:endParaRPr>
            </a:p>
          </p:txBody>
        </p:sp>
      </p:grpSp>
      <p:grpSp>
        <p:nvGrpSpPr>
          <p:cNvPr id="29" name="Group 28">
            <a:extLst>
              <a:ext uri="{FF2B5EF4-FFF2-40B4-BE49-F238E27FC236}">
                <a16:creationId xmlns:a16="http://schemas.microsoft.com/office/drawing/2014/main" id="{21821F7E-2CF5-4829-BC6D-2E48BB6CAB68}"/>
              </a:ext>
            </a:extLst>
          </p:cNvPr>
          <p:cNvGrpSpPr/>
          <p:nvPr/>
        </p:nvGrpSpPr>
        <p:grpSpPr>
          <a:xfrm>
            <a:off x="4958426" y="2083810"/>
            <a:ext cx="1836278" cy="1020840"/>
            <a:chOff x="4958426" y="1808238"/>
            <a:chExt cx="1836278" cy="1020840"/>
          </a:xfrm>
        </p:grpSpPr>
        <p:sp>
          <p:nvSpPr>
            <p:cNvPr id="20" name="Rounded Rectangle 5">
              <a:extLst>
                <a:ext uri="{FF2B5EF4-FFF2-40B4-BE49-F238E27FC236}">
                  <a16:creationId xmlns:a16="http://schemas.microsoft.com/office/drawing/2014/main" id="{2A254773-A2A7-4E01-AEA8-4FD3AF795BDC}"/>
                </a:ext>
              </a:extLst>
            </p:cNvPr>
            <p:cNvSpPr/>
            <p:nvPr/>
          </p:nvSpPr>
          <p:spPr>
            <a:xfrm>
              <a:off x="4958426" y="1808238"/>
              <a:ext cx="1836278" cy="974463"/>
            </a:xfrm>
            <a:prstGeom prst="roundRect">
              <a:avLst/>
            </a:prstGeom>
            <a:gradFill>
              <a:gsLst>
                <a:gs pos="0">
                  <a:srgbClr val="ACDCD9"/>
                </a:gs>
                <a:gs pos="27000">
                  <a:schemeClr val="accent1">
                    <a:lumMod val="5000"/>
                    <a:lumOff val="95000"/>
                  </a:schemeClr>
                </a:gs>
                <a:gs pos="99000">
                  <a:srgbClr val="B7E7E6"/>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cs typeface="Arial" pitchFamily="34" charset="0"/>
                </a:rPr>
                <a:t>b</a:t>
              </a:r>
              <a:r>
                <a:rPr lang="en-US" sz="6000" dirty="0" err="1">
                  <a:solidFill>
                    <a:schemeClr val="tx1"/>
                  </a:solidFill>
                  <a:latin typeface="HP-211" panose="020B0803050302020204" pitchFamily="34" charset="0"/>
                  <a:cs typeface="Arial" pitchFamily="34" charset="0"/>
                </a:rPr>
                <a:t>ổ</a:t>
              </a:r>
              <a:endParaRPr lang="vi-VN" sz="6000" dirty="0">
                <a:solidFill>
                  <a:schemeClr val="tx1"/>
                </a:solidFill>
                <a:latin typeface="Arial" pitchFamily="34" charset="0"/>
                <a:cs typeface="Arial" pitchFamily="34" charset="0"/>
              </a:endParaRPr>
            </a:p>
          </p:txBody>
        </p:sp>
        <p:sp>
          <p:nvSpPr>
            <p:cNvPr id="27" name="Rectangle 26">
              <a:extLst>
                <a:ext uri="{FF2B5EF4-FFF2-40B4-BE49-F238E27FC236}">
                  <a16:creationId xmlns:a16="http://schemas.microsoft.com/office/drawing/2014/main" id="{00305647-FD96-49C9-9648-71FB46F06E00}"/>
                </a:ext>
              </a:extLst>
            </p:cNvPr>
            <p:cNvSpPr/>
            <p:nvPr/>
          </p:nvSpPr>
          <p:spPr>
            <a:xfrm>
              <a:off x="5794626" y="1813415"/>
              <a:ext cx="692818" cy="1015663"/>
            </a:xfrm>
            <a:prstGeom prst="rect">
              <a:avLst/>
            </a:prstGeom>
          </p:spPr>
          <p:txBody>
            <a:bodyPr wrap="none">
              <a:spAutoFit/>
            </a:bodyPr>
            <a:lstStyle/>
            <a:p>
              <a:r>
                <a:rPr lang="en-US" sz="6000" dirty="0">
                  <a:solidFill>
                    <a:srgbClr val="FF0000"/>
                  </a:solidFill>
                  <a:latin typeface="HP-211" panose="020B0803050302020204" pitchFamily="34" charset="0"/>
                </a:rPr>
                <a:t>ô</a:t>
              </a:r>
              <a:endParaRPr lang="en-US" sz="6000" dirty="0">
                <a:solidFill>
                  <a:srgbClr val="FF0000"/>
                </a:solidFill>
              </a:endParaRPr>
            </a:p>
          </p:txBody>
        </p:sp>
      </p:grpSp>
      <p:grpSp>
        <p:nvGrpSpPr>
          <p:cNvPr id="5" name="Group 4">
            <a:extLst>
              <a:ext uri="{FF2B5EF4-FFF2-40B4-BE49-F238E27FC236}">
                <a16:creationId xmlns:a16="http://schemas.microsoft.com/office/drawing/2014/main" id="{7AD18E5D-1704-47C0-90F5-91F60F3ACE43}"/>
              </a:ext>
            </a:extLst>
          </p:cNvPr>
          <p:cNvGrpSpPr/>
          <p:nvPr/>
        </p:nvGrpSpPr>
        <p:grpSpPr>
          <a:xfrm>
            <a:off x="4958426" y="3902884"/>
            <a:ext cx="1836278" cy="1018952"/>
            <a:chOff x="4958426" y="3627312"/>
            <a:chExt cx="1836278" cy="1018952"/>
          </a:xfrm>
        </p:grpSpPr>
        <p:sp>
          <p:nvSpPr>
            <p:cNvPr id="23" name="Rounded Rectangle 5">
              <a:extLst>
                <a:ext uri="{FF2B5EF4-FFF2-40B4-BE49-F238E27FC236}">
                  <a16:creationId xmlns:a16="http://schemas.microsoft.com/office/drawing/2014/main" id="{24BB44E7-C0B5-40F6-8264-B5DC60F53764}"/>
                </a:ext>
              </a:extLst>
            </p:cNvPr>
            <p:cNvSpPr/>
            <p:nvPr/>
          </p:nvSpPr>
          <p:spPr>
            <a:xfrm>
              <a:off x="4958426" y="3627312"/>
              <a:ext cx="1836278" cy="974463"/>
            </a:xfrm>
            <a:prstGeom prst="roundRect">
              <a:avLst/>
            </a:prstGeom>
            <a:gradFill>
              <a:gsLst>
                <a:gs pos="0">
                  <a:srgbClr val="ACDCD9"/>
                </a:gs>
                <a:gs pos="27000">
                  <a:schemeClr val="accent1">
                    <a:lumMod val="5000"/>
                    <a:lumOff val="95000"/>
                  </a:schemeClr>
                </a:gs>
                <a:gs pos="99000">
                  <a:srgbClr val="B7E7E6"/>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cs typeface="Arial" pitchFamily="34" charset="0"/>
                </a:rPr>
                <a:t>cổ</a:t>
              </a:r>
              <a:endParaRPr lang="vi-VN" sz="6000" dirty="0">
                <a:solidFill>
                  <a:schemeClr val="tx1">
                    <a:lumMod val="95000"/>
                    <a:lumOff val="5000"/>
                  </a:schemeClr>
                </a:solidFill>
                <a:latin typeface="Arial" pitchFamily="34" charset="0"/>
                <a:cs typeface="Arial" pitchFamily="34" charset="0"/>
              </a:endParaRPr>
            </a:p>
          </p:txBody>
        </p:sp>
        <p:sp>
          <p:nvSpPr>
            <p:cNvPr id="28" name="Rectangle 27">
              <a:extLst>
                <a:ext uri="{FF2B5EF4-FFF2-40B4-BE49-F238E27FC236}">
                  <a16:creationId xmlns:a16="http://schemas.microsoft.com/office/drawing/2014/main" id="{978030BD-A5D8-4026-87DF-FFE40ADEB920}"/>
                </a:ext>
              </a:extLst>
            </p:cNvPr>
            <p:cNvSpPr/>
            <p:nvPr/>
          </p:nvSpPr>
          <p:spPr>
            <a:xfrm>
              <a:off x="5784759" y="3630601"/>
              <a:ext cx="692818" cy="1015663"/>
            </a:xfrm>
            <a:prstGeom prst="rect">
              <a:avLst/>
            </a:prstGeom>
          </p:spPr>
          <p:txBody>
            <a:bodyPr wrap="none">
              <a:spAutoFit/>
            </a:bodyPr>
            <a:lstStyle/>
            <a:p>
              <a:r>
                <a:rPr lang="en-US" sz="6000" dirty="0">
                  <a:solidFill>
                    <a:srgbClr val="FF0000"/>
                  </a:solidFill>
                  <a:latin typeface="HP-211" panose="020B0803050302020204" pitchFamily="34" charset="0"/>
                </a:rPr>
                <a:t>ô</a:t>
              </a:r>
              <a:endParaRPr lang="en-US" sz="6000" dirty="0">
                <a:solidFill>
                  <a:srgbClr val="FF0000"/>
                </a:solidFill>
              </a:endParaRPr>
            </a:p>
          </p:txBody>
        </p:sp>
      </p:grpSp>
      <p:pic>
        <p:nvPicPr>
          <p:cNvPr id="17" name="Picture 16">
            <a:extLst>
              <a:ext uri="{FF2B5EF4-FFF2-40B4-BE49-F238E27FC236}">
                <a16:creationId xmlns:a16="http://schemas.microsoft.com/office/drawing/2014/main" id="{ADBF9E73-BF4C-42E9-8A5D-E99A68B10547}"/>
              </a:ext>
            </a:extLst>
          </p:cNvPr>
          <p:cNvPicPr>
            <a:picLocks noChangeAspect="1"/>
          </p:cNvPicPr>
          <p:nvPr/>
        </p:nvPicPr>
        <p:blipFill>
          <a:blip r:embed="rId4"/>
          <a:stretch>
            <a:fillRect/>
          </a:stretch>
        </p:blipFill>
        <p:spPr>
          <a:xfrm>
            <a:off x="101602" y="97443"/>
            <a:ext cx="2105890" cy="824874"/>
          </a:xfrm>
          <a:prstGeom prst="rect">
            <a:avLst/>
          </a:prstGeom>
        </p:spPr>
      </p:pic>
    </p:spTree>
    <p:extLst>
      <p:ext uri="{BB962C8B-B14F-4D97-AF65-F5344CB8AC3E}">
        <p14:creationId xmlns:p14="http://schemas.microsoft.com/office/powerpoint/2010/main" val="452472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2"/>
                                        </p:tgtEl>
                                      </p:cBhvr>
                                    </p:animEffect>
                                    <p:animScale>
                                      <p:cBhvr>
                                        <p:cTn id="10" dur="500" autoRev="1" fill="hold"/>
                                        <p:tgtEl>
                                          <p:spTgt spid="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26" presetClass="emph" presetSubtype="0" fill="hold" nodeType="withEffect">
                                  <p:stCondLst>
                                    <p:cond delay="0"/>
                                  </p:stCondLst>
                                  <p:childTnLst>
                                    <p:animEffect transition="out" filter="fade">
                                      <p:cBhvr>
                                        <p:cTn id="17" dur="1000" tmFilter="0, 0; .2, .5; .8, .5; 1, 0"/>
                                        <p:tgtEl>
                                          <p:spTgt spid="29"/>
                                        </p:tgtEl>
                                      </p:cBhvr>
                                    </p:animEffect>
                                    <p:animScale>
                                      <p:cBhvr>
                                        <p:cTn id="18" dur="500" autoRev="1" fill="hold"/>
                                        <p:tgtEl>
                                          <p:spTgt spid="29"/>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26" presetClass="emph" presetSubtype="0" fill="hold" grpId="1" nodeType="withEffect">
                                  <p:stCondLst>
                                    <p:cond delay="0"/>
                                  </p:stCondLst>
                                  <p:childTnLst>
                                    <p:animEffect transition="out" filter="fade">
                                      <p:cBhvr>
                                        <p:cTn id="25" dur="1000" tmFilter="0, 0; .2, .5; .8, .5; 1, 0"/>
                                        <p:tgtEl>
                                          <p:spTgt spid="21"/>
                                        </p:tgtEl>
                                      </p:cBhvr>
                                    </p:animEffect>
                                    <p:animScale>
                                      <p:cBhvr>
                                        <p:cTn id="26" dur="500" autoRev="1" fill="hold"/>
                                        <p:tgtEl>
                                          <p:spTgt spid="21"/>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26" presetClass="emph" presetSubtype="0" fill="hold" grpId="1" nodeType="withEffect">
                                  <p:stCondLst>
                                    <p:cond delay="0"/>
                                  </p:stCondLst>
                                  <p:childTnLst>
                                    <p:animEffect transition="out" filter="fade">
                                      <p:cBhvr>
                                        <p:cTn id="33" dur="1000" tmFilter="0, 0; .2, .5; .8, .5; 1, 0"/>
                                        <p:tgtEl>
                                          <p:spTgt spid="22"/>
                                        </p:tgtEl>
                                      </p:cBhvr>
                                    </p:animEffect>
                                    <p:animScale>
                                      <p:cBhvr>
                                        <p:cTn id="34" dur="500" autoRev="1" fill="hold"/>
                                        <p:tgtEl>
                                          <p:spTgt spid="22"/>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26" presetClass="emph" presetSubtype="0" fill="hold" nodeType="withEffect">
                                  <p:stCondLst>
                                    <p:cond delay="0"/>
                                  </p:stCondLst>
                                  <p:childTnLst>
                                    <p:animEffect transition="out" filter="fade">
                                      <p:cBhvr>
                                        <p:cTn id="41" dur="1000" tmFilter="0, 0; .2, .5; .8, .5; 1, 0"/>
                                        <p:tgtEl>
                                          <p:spTgt spid="5"/>
                                        </p:tgtEl>
                                      </p:cBhvr>
                                    </p:animEffect>
                                    <p:animScale>
                                      <p:cBhvr>
                                        <p:cTn id="42" dur="500" autoRev="1" fill="hold"/>
                                        <p:tgtEl>
                                          <p:spTgt spid="5"/>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26" presetClass="emph" presetSubtype="0" fill="hold" grpId="1" nodeType="withEffect">
                                  <p:stCondLst>
                                    <p:cond delay="0"/>
                                  </p:stCondLst>
                                  <p:childTnLst>
                                    <p:animEffect transition="out" filter="fade">
                                      <p:cBhvr>
                                        <p:cTn id="49" dur="1000" tmFilter="0, 0; .2, .5; .8, .5; 1, 0"/>
                                        <p:tgtEl>
                                          <p:spTgt spid="24"/>
                                        </p:tgtEl>
                                      </p:cBhvr>
                                    </p:animEffect>
                                    <p:animScale>
                                      <p:cBhvr>
                                        <p:cTn id="50" dur="5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PHẠM DUYÊN 1 - 9Slide.vn">
            <a:extLst>
              <a:ext uri="{FF2B5EF4-FFF2-40B4-BE49-F238E27FC236}">
                <a16:creationId xmlns:a16="http://schemas.microsoft.com/office/drawing/2014/main" id="{17579B93-F33B-437E-9061-44FB20BE316E}"/>
              </a:ext>
            </a:extLst>
          </p:cNvPr>
          <p:cNvGrpSpPr/>
          <p:nvPr/>
        </p:nvGrpSpPr>
        <p:grpSpPr>
          <a:xfrm>
            <a:off x="8270280" y="1452755"/>
            <a:ext cx="2841705" cy="4228142"/>
            <a:chOff x="8270280" y="1452755"/>
            <a:chExt cx="2841705" cy="4228142"/>
          </a:xfrm>
        </p:grpSpPr>
        <p:sp>
          <p:nvSpPr>
            <p:cNvPr id="54" name="1">
              <a:extLst>
                <a:ext uri="{FF2B5EF4-FFF2-40B4-BE49-F238E27FC236}">
                  <a16:creationId xmlns:a16="http://schemas.microsoft.com/office/drawing/2014/main" id="{92263AE7-3AAE-4825-870C-F78B8316C1DB}"/>
                </a:ext>
              </a:extLst>
            </p:cNvPr>
            <p:cNvSpPr/>
            <p:nvPr/>
          </p:nvSpPr>
          <p:spPr>
            <a:xfrm>
              <a:off x="8270280" y="1452755"/>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6" name="Picture 25">
              <a:extLst>
                <a:ext uri="{FF2B5EF4-FFF2-40B4-BE49-F238E27FC236}">
                  <a16:creationId xmlns:a16="http://schemas.microsoft.com/office/drawing/2014/main" id="{C8AE4166-8425-423A-9CDD-B281C2A418BD}"/>
                </a:ext>
              </a:extLst>
            </p:cNvPr>
            <p:cNvPicPr>
              <a:picLocks noChangeAspect="1"/>
            </p:cNvPicPr>
            <p:nvPr/>
          </p:nvPicPr>
          <p:blipFill rotWithShape="1">
            <a:blip r:embed="rId3">
              <a:extLst>
                <a:ext uri="{28A0092B-C50C-407E-A947-70E740481C1C}">
                  <a14:useLocalDpi xmlns:a14="http://schemas.microsoft.com/office/drawing/2010/main" val="0"/>
                </a:ext>
              </a:extLst>
            </a:blip>
            <a:srcRect l="6933" r="4139"/>
            <a:stretch/>
          </p:blipFill>
          <p:spPr>
            <a:xfrm>
              <a:off x="8359784" y="1873955"/>
              <a:ext cx="2707688" cy="2533850"/>
            </a:xfrm>
            <a:prstGeom prst="rect">
              <a:avLst/>
            </a:prstGeom>
          </p:spPr>
        </p:pic>
      </p:grpSp>
      <p:grpSp>
        <p:nvGrpSpPr>
          <p:cNvPr id="6" name="PHẠM DUYÊN 2 - 9Slide.vn">
            <a:extLst>
              <a:ext uri="{FF2B5EF4-FFF2-40B4-BE49-F238E27FC236}">
                <a16:creationId xmlns:a16="http://schemas.microsoft.com/office/drawing/2014/main" id="{C13925E2-47CA-4B90-8AD8-A50BF0868AB2}"/>
              </a:ext>
            </a:extLst>
          </p:cNvPr>
          <p:cNvGrpSpPr/>
          <p:nvPr/>
        </p:nvGrpSpPr>
        <p:grpSpPr>
          <a:xfrm>
            <a:off x="1124528" y="1460227"/>
            <a:ext cx="2841705" cy="4228142"/>
            <a:chOff x="1124528" y="1460227"/>
            <a:chExt cx="2841705" cy="4228142"/>
          </a:xfrm>
        </p:grpSpPr>
        <p:sp>
          <p:nvSpPr>
            <p:cNvPr id="39" name="1">
              <a:extLst>
                <a:ext uri="{FF2B5EF4-FFF2-40B4-BE49-F238E27FC236}">
                  <a16:creationId xmlns:a16="http://schemas.microsoft.com/office/drawing/2014/main" id="{4505CD89-78AD-419B-9027-784FD6F7FEA2}"/>
                </a:ext>
              </a:extLst>
            </p:cNvPr>
            <p:cNvSpPr/>
            <p:nvPr/>
          </p:nvSpPr>
          <p:spPr>
            <a:xfrm>
              <a:off x="1124528" y="1460227"/>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9" name="Picture 48">
              <a:extLst>
                <a:ext uri="{FF2B5EF4-FFF2-40B4-BE49-F238E27FC236}">
                  <a16:creationId xmlns:a16="http://schemas.microsoft.com/office/drawing/2014/main" id="{B9EE6EF3-1D4B-45DD-B4D5-26172B9CE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558" y="1693084"/>
              <a:ext cx="2607394" cy="2778184"/>
            </a:xfrm>
            <a:prstGeom prst="rect">
              <a:avLst/>
            </a:prstGeom>
          </p:spPr>
        </p:pic>
      </p:grpSp>
      <p:grpSp>
        <p:nvGrpSpPr>
          <p:cNvPr id="7" name="PHẠM DUYÊN 3 - 9Slide.vn">
            <a:extLst>
              <a:ext uri="{FF2B5EF4-FFF2-40B4-BE49-F238E27FC236}">
                <a16:creationId xmlns:a16="http://schemas.microsoft.com/office/drawing/2014/main" id="{1ED2C092-7A1A-4F5F-B6C5-6A6AA8047C6E}"/>
              </a:ext>
            </a:extLst>
          </p:cNvPr>
          <p:cNvGrpSpPr/>
          <p:nvPr/>
        </p:nvGrpSpPr>
        <p:grpSpPr>
          <a:xfrm>
            <a:off x="4675147" y="1452755"/>
            <a:ext cx="2841705" cy="4228142"/>
            <a:chOff x="4675147" y="1452755"/>
            <a:chExt cx="2841705" cy="4228142"/>
          </a:xfrm>
        </p:grpSpPr>
        <p:sp>
          <p:nvSpPr>
            <p:cNvPr id="21" name="1">
              <a:extLst>
                <a:ext uri="{FF2B5EF4-FFF2-40B4-BE49-F238E27FC236}">
                  <a16:creationId xmlns:a16="http://schemas.microsoft.com/office/drawing/2014/main" id="{804E5EC9-675E-4719-93A3-BB2B5D603946}"/>
                </a:ext>
              </a:extLst>
            </p:cNvPr>
            <p:cNvSpPr/>
            <p:nvPr/>
          </p:nvSpPr>
          <p:spPr>
            <a:xfrm>
              <a:off x="4675147" y="1452755"/>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5" name="Picture 24">
              <a:extLst>
                <a:ext uri="{FF2B5EF4-FFF2-40B4-BE49-F238E27FC236}">
                  <a16:creationId xmlns:a16="http://schemas.microsoft.com/office/drawing/2014/main" id="{D141055C-8504-421E-9562-C1AE4117220C}"/>
                </a:ext>
              </a:extLst>
            </p:cNvPr>
            <p:cNvPicPr>
              <a:picLocks noChangeAspect="1"/>
            </p:cNvPicPr>
            <p:nvPr/>
          </p:nvPicPr>
          <p:blipFill rotWithShape="1">
            <a:blip r:embed="rId5">
              <a:extLst>
                <a:ext uri="{28A0092B-C50C-407E-A947-70E740481C1C}">
                  <a14:useLocalDpi xmlns:a14="http://schemas.microsoft.com/office/drawing/2010/main" val="0"/>
                </a:ext>
              </a:extLst>
            </a:blip>
            <a:srcRect t="17732" r="20996"/>
            <a:stretch/>
          </p:blipFill>
          <p:spPr>
            <a:xfrm>
              <a:off x="4705511" y="1460227"/>
              <a:ext cx="2308074" cy="3034488"/>
            </a:xfrm>
            <a:prstGeom prst="rect">
              <a:avLst/>
            </a:prstGeom>
          </p:spPr>
        </p:pic>
      </p:grpSp>
      <p:pic>
        <p:nvPicPr>
          <p:cNvPr id="4" name="PHẠM DUYÊN 4 - 9Slide.vn" descr="花">
            <a:extLst>
              <a:ext uri="{FF2B5EF4-FFF2-40B4-BE49-F238E27FC236}">
                <a16:creationId xmlns:a16="http://schemas.microsoft.com/office/drawing/2014/main" id="{C49F017F-D3DB-4236-BF85-7458B69C75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42" name="PHẠM DUYÊN 5 - 9Slide.vn">
            <a:extLst>
              <a:ext uri="{FF2B5EF4-FFF2-40B4-BE49-F238E27FC236}">
                <a16:creationId xmlns:a16="http://schemas.microsoft.com/office/drawing/2014/main" id="{E1A46860-04FD-4264-8DCA-74A18D15F975}"/>
              </a:ext>
            </a:extLst>
          </p:cNvPr>
          <p:cNvSpPr/>
          <p:nvPr/>
        </p:nvSpPr>
        <p:spPr>
          <a:xfrm>
            <a:off x="1154892" y="4664983"/>
            <a:ext cx="2774727" cy="992165"/>
          </a:xfrm>
          <a:prstGeom prst="rect">
            <a:avLst/>
          </a:prstGeom>
          <a:solidFill>
            <a:schemeClr val="bg1"/>
          </a:solidFill>
          <a:ln w="57150">
            <a:solidFill>
              <a:srgbClr val="B7E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rPr>
              <a:t>bố</a:t>
            </a:r>
            <a:endParaRPr lang="en-US" sz="6000" dirty="0">
              <a:solidFill>
                <a:srgbClr val="FF0000"/>
              </a:solidFill>
              <a:latin typeface="HP-211" panose="020B0803050302020204" pitchFamily="34" charset="0"/>
            </a:endParaRPr>
          </a:p>
        </p:txBody>
      </p:sp>
      <p:pic>
        <p:nvPicPr>
          <p:cNvPr id="10" name="PHẠM DUYÊN 6 - 9Slide.vn">
            <a:extLst>
              <a:ext uri="{FF2B5EF4-FFF2-40B4-BE49-F238E27FC236}">
                <a16:creationId xmlns:a16="http://schemas.microsoft.com/office/drawing/2014/main" id="{46631EC9-D816-4515-8C6B-4E1A6DFF4521}"/>
              </a:ext>
            </a:extLst>
          </p:cNvPr>
          <p:cNvPicPr>
            <a:picLocks noChangeAspect="1"/>
          </p:cNvPicPr>
          <p:nvPr/>
        </p:nvPicPr>
        <p:blipFill>
          <a:blip r:embed="rId7"/>
          <a:stretch>
            <a:fillRect/>
          </a:stretch>
        </p:blipFill>
        <p:spPr>
          <a:xfrm>
            <a:off x="2097221" y="4471268"/>
            <a:ext cx="1420491" cy="1603387"/>
          </a:xfrm>
          <a:prstGeom prst="rect">
            <a:avLst/>
          </a:prstGeom>
        </p:spPr>
      </p:pic>
      <p:sp>
        <p:nvSpPr>
          <p:cNvPr id="46" name="PHẠM DUYÊN 7 - 9Slide.vn">
            <a:extLst>
              <a:ext uri="{FF2B5EF4-FFF2-40B4-BE49-F238E27FC236}">
                <a16:creationId xmlns:a16="http://schemas.microsoft.com/office/drawing/2014/main" id="{9EBAE03B-CAD4-40B5-967A-8395F69D2048}"/>
              </a:ext>
            </a:extLst>
          </p:cNvPr>
          <p:cNvSpPr/>
          <p:nvPr/>
        </p:nvSpPr>
        <p:spPr>
          <a:xfrm>
            <a:off x="4705511" y="4657511"/>
            <a:ext cx="2774727" cy="992165"/>
          </a:xfrm>
          <a:prstGeom prst="rect">
            <a:avLst/>
          </a:prstGeom>
          <a:solidFill>
            <a:schemeClr val="bg1"/>
          </a:solidFill>
          <a:ln w="57150">
            <a:solidFill>
              <a:srgbClr val="B7E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rPr>
              <a:t>cô</a:t>
            </a:r>
            <a:r>
              <a:rPr lang="en-US" sz="6000" dirty="0">
                <a:solidFill>
                  <a:schemeClr val="tx1">
                    <a:lumMod val="95000"/>
                    <a:lumOff val="5000"/>
                  </a:schemeClr>
                </a:solidFill>
                <a:latin typeface="HP-211" panose="020B0803050302020204" pitchFamily="34" charset="0"/>
              </a:rPr>
              <a:t> </a:t>
            </a:r>
            <a:r>
              <a:rPr lang="en-US" sz="6000" dirty="0" err="1">
                <a:solidFill>
                  <a:schemeClr val="tx1">
                    <a:lumMod val="95000"/>
                    <a:lumOff val="5000"/>
                  </a:schemeClr>
                </a:solidFill>
                <a:latin typeface="HP-211" panose="020B0803050302020204" pitchFamily="34" charset="0"/>
              </a:rPr>
              <a:t>bé</a:t>
            </a:r>
            <a:endParaRPr lang="en-US" sz="6000" dirty="0">
              <a:solidFill>
                <a:schemeClr val="tx1">
                  <a:lumMod val="95000"/>
                  <a:lumOff val="5000"/>
                </a:schemeClr>
              </a:solidFill>
              <a:latin typeface="HP-211" panose="020B0803050302020204" pitchFamily="34" charset="0"/>
            </a:endParaRPr>
          </a:p>
        </p:txBody>
      </p:sp>
      <p:pic>
        <p:nvPicPr>
          <p:cNvPr id="59" name="PHẠM DUYÊN 8 - 9Slide.vn">
            <a:extLst>
              <a:ext uri="{FF2B5EF4-FFF2-40B4-BE49-F238E27FC236}">
                <a16:creationId xmlns:a16="http://schemas.microsoft.com/office/drawing/2014/main" id="{D6217758-D841-4D28-A5D0-539F01C0F2A5}"/>
              </a:ext>
            </a:extLst>
          </p:cNvPr>
          <p:cNvPicPr>
            <a:picLocks noChangeAspect="1"/>
          </p:cNvPicPr>
          <p:nvPr/>
        </p:nvPicPr>
        <p:blipFill>
          <a:blip r:embed="rId7"/>
          <a:stretch>
            <a:fillRect/>
          </a:stretch>
        </p:blipFill>
        <p:spPr>
          <a:xfrm>
            <a:off x="5011042" y="4464983"/>
            <a:ext cx="1420491" cy="1603387"/>
          </a:xfrm>
          <a:prstGeom prst="rect">
            <a:avLst/>
          </a:prstGeom>
        </p:spPr>
      </p:pic>
      <p:sp>
        <p:nvSpPr>
          <p:cNvPr id="57" name="PHẠM DUYÊN 9 - 9Slide.vn">
            <a:extLst>
              <a:ext uri="{FF2B5EF4-FFF2-40B4-BE49-F238E27FC236}">
                <a16:creationId xmlns:a16="http://schemas.microsoft.com/office/drawing/2014/main" id="{F0B2F8DE-747A-44B0-9414-4CCF398184EB}"/>
              </a:ext>
            </a:extLst>
          </p:cNvPr>
          <p:cNvSpPr/>
          <p:nvPr/>
        </p:nvSpPr>
        <p:spPr>
          <a:xfrm>
            <a:off x="8300644" y="4657511"/>
            <a:ext cx="2774727" cy="992165"/>
          </a:xfrm>
          <a:prstGeom prst="rect">
            <a:avLst/>
          </a:prstGeom>
          <a:solidFill>
            <a:schemeClr val="bg1"/>
          </a:solidFill>
          <a:ln w="57150">
            <a:solidFill>
              <a:srgbClr val="B7E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rPr>
              <a:t>cổ</a:t>
            </a:r>
            <a:r>
              <a:rPr lang="en-US" sz="6000" dirty="0">
                <a:solidFill>
                  <a:schemeClr val="tx1">
                    <a:lumMod val="95000"/>
                    <a:lumOff val="5000"/>
                  </a:schemeClr>
                </a:solidFill>
                <a:latin typeface="HP-211" panose="020B0803050302020204" pitchFamily="34" charset="0"/>
              </a:rPr>
              <a:t> </a:t>
            </a:r>
            <a:r>
              <a:rPr lang="en-US" sz="6000" dirty="0" err="1">
                <a:solidFill>
                  <a:schemeClr val="tx1">
                    <a:lumMod val="95000"/>
                    <a:lumOff val="5000"/>
                  </a:schemeClr>
                </a:solidFill>
                <a:latin typeface="HP-211" panose="020B0803050302020204" pitchFamily="34" charset="0"/>
              </a:rPr>
              <a:t>cò</a:t>
            </a:r>
            <a:endParaRPr lang="en-US" sz="6000" dirty="0">
              <a:solidFill>
                <a:schemeClr val="tx1">
                  <a:lumMod val="95000"/>
                  <a:lumOff val="5000"/>
                </a:schemeClr>
              </a:solidFill>
              <a:latin typeface="HP-211" panose="020B0803050302020204" pitchFamily="34" charset="0"/>
            </a:endParaRPr>
          </a:p>
        </p:txBody>
      </p:sp>
      <p:pic>
        <p:nvPicPr>
          <p:cNvPr id="63" name="PHẠM DUYÊN 10 - 9Slide.vn">
            <a:extLst>
              <a:ext uri="{FF2B5EF4-FFF2-40B4-BE49-F238E27FC236}">
                <a16:creationId xmlns:a16="http://schemas.microsoft.com/office/drawing/2014/main" id="{151E81EF-73A9-4D44-A119-F78ACB0CBFD8}"/>
              </a:ext>
            </a:extLst>
          </p:cNvPr>
          <p:cNvPicPr>
            <a:picLocks noChangeAspect="1"/>
          </p:cNvPicPr>
          <p:nvPr/>
        </p:nvPicPr>
        <p:blipFill>
          <a:blip r:embed="rId7"/>
          <a:stretch>
            <a:fillRect/>
          </a:stretch>
        </p:blipFill>
        <p:spPr>
          <a:xfrm>
            <a:off x="8616930" y="4462922"/>
            <a:ext cx="1420491" cy="1603387"/>
          </a:xfrm>
          <a:prstGeom prst="rect">
            <a:avLst/>
          </a:prstGeom>
        </p:spPr>
      </p:pic>
      <p:pic>
        <p:nvPicPr>
          <p:cNvPr id="19" name="PHẠM DUYÊN 11 - 9Slide.vn">
            <a:extLst>
              <a:ext uri="{FF2B5EF4-FFF2-40B4-BE49-F238E27FC236}">
                <a16:creationId xmlns:a16="http://schemas.microsoft.com/office/drawing/2014/main" id="{8E55CEA6-5E1F-420D-A200-30E4F21A5834}"/>
              </a:ext>
            </a:extLst>
          </p:cNvPr>
          <p:cNvPicPr>
            <a:picLocks noChangeAspect="1"/>
          </p:cNvPicPr>
          <p:nvPr/>
        </p:nvPicPr>
        <p:blipFill>
          <a:blip r:embed="rId8"/>
          <a:stretch>
            <a:fillRect/>
          </a:stretch>
        </p:blipFill>
        <p:spPr>
          <a:xfrm>
            <a:off x="101602" y="97443"/>
            <a:ext cx="2105890" cy="824874"/>
          </a:xfrm>
          <a:prstGeom prst="rect">
            <a:avLst/>
          </a:prstGeom>
        </p:spPr>
      </p:pic>
    </p:spTree>
    <p:extLst>
      <p:ext uri="{BB962C8B-B14F-4D97-AF65-F5344CB8AC3E}">
        <p14:creationId xmlns:p14="http://schemas.microsoft.com/office/powerpoint/2010/main" val="723870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left)">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wipe(left)">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wipe(left)">
                                      <p:cBhvr>
                                        <p:cTn id="48" dur="50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wipe(left)">
                                      <p:cBhvr>
                                        <p:cTn id="5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 descr="花">
            <a:extLst>
              <a:ext uri="{FF2B5EF4-FFF2-40B4-BE49-F238E27FC236}">
                <a16:creationId xmlns:a16="http://schemas.microsoft.com/office/drawing/2014/main" id="{BDADAA77-ED0A-40EB-9A67-2056B6B99D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18" name="Picture 17">
            <a:extLst>
              <a:ext uri="{FF2B5EF4-FFF2-40B4-BE49-F238E27FC236}">
                <a16:creationId xmlns:a16="http://schemas.microsoft.com/office/drawing/2014/main" id="{F6470A67-3A67-43AA-93D5-41DB327467E7}"/>
              </a:ext>
            </a:extLst>
          </p:cNvPr>
          <p:cNvPicPr>
            <a:picLocks noChangeAspect="1"/>
          </p:cNvPicPr>
          <p:nvPr/>
        </p:nvPicPr>
        <p:blipFill>
          <a:blip r:embed="rId4"/>
          <a:stretch>
            <a:fillRect/>
          </a:stretch>
        </p:blipFill>
        <p:spPr>
          <a:xfrm>
            <a:off x="3443688" y="106013"/>
            <a:ext cx="5304623" cy="3230519"/>
          </a:xfrm>
          <a:prstGeom prst="rect">
            <a:avLst/>
          </a:prstGeom>
        </p:spPr>
      </p:pic>
      <p:pic>
        <p:nvPicPr>
          <p:cNvPr id="21" name="Picture 20">
            <a:extLst>
              <a:ext uri="{FF2B5EF4-FFF2-40B4-BE49-F238E27FC236}">
                <a16:creationId xmlns:a16="http://schemas.microsoft.com/office/drawing/2014/main" id="{2CBA9174-F3DD-480E-88D6-C0A5ABF5965C}"/>
              </a:ext>
            </a:extLst>
          </p:cNvPr>
          <p:cNvPicPr>
            <a:picLocks noChangeAspect="1"/>
          </p:cNvPicPr>
          <p:nvPr/>
        </p:nvPicPr>
        <p:blipFill>
          <a:blip r:embed="rId5"/>
          <a:stretch>
            <a:fillRect/>
          </a:stretch>
        </p:blipFill>
        <p:spPr>
          <a:xfrm>
            <a:off x="863440" y="2981763"/>
            <a:ext cx="4773238" cy="1056982"/>
          </a:xfrm>
          <a:prstGeom prst="rect">
            <a:avLst/>
          </a:prstGeom>
        </p:spPr>
      </p:pic>
      <p:pic>
        <p:nvPicPr>
          <p:cNvPr id="22" name="Picture 21">
            <a:extLst>
              <a:ext uri="{FF2B5EF4-FFF2-40B4-BE49-F238E27FC236}">
                <a16:creationId xmlns:a16="http://schemas.microsoft.com/office/drawing/2014/main" id="{41653D9A-0BEB-49F5-8F8F-842FAFAA87D7}"/>
              </a:ext>
            </a:extLst>
          </p:cNvPr>
          <p:cNvPicPr>
            <a:picLocks noChangeAspect="1"/>
          </p:cNvPicPr>
          <p:nvPr/>
        </p:nvPicPr>
        <p:blipFill>
          <a:blip r:embed="rId6"/>
          <a:stretch>
            <a:fillRect/>
          </a:stretch>
        </p:blipFill>
        <p:spPr>
          <a:xfrm>
            <a:off x="6368131" y="2981763"/>
            <a:ext cx="4760360" cy="1056982"/>
          </a:xfrm>
          <a:prstGeom prst="rect">
            <a:avLst/>
          </a:prstGeom>
        </p:spPr>
      </p:pic>
      <p:pic>
        <p:nvPicPr>
          <p:cNvPr id="23" name="Picture 22">
            <a:extLst>
              <a:ext uri="{FF2B5EF4-FFF2-40B4-BE49-F238E27FC236}">
                <a16:creationId xmlns:a16="http://schemas.microsoft.com/office/drawing/2014/main" id="{742F5DC2-E758-4202-9DE2-EE365E51D25E}"/>
              </a:ext>
            </a:extLst>
          </p:cNvPr>
          <p:cNvPicPr>
            <a:picLocks noChangeAspect="1"/>
          </p:cNvPicPr>
          <p:nvPr/>
        </p:nvPicPr>
        <p:blipFill>
          <a:blip r:embed="rId7"/>
          <a:stretch>
            <a:fillRect/>
          </a:stretch>
        </p:blipFill>
        <p:spPr>
          <a:xfrm>
            <a:off x="2201681" y="3928051"/>
            <a:ext cx="7788636" cy="3059702"/>
          </a:xfrm>
          <a:prstGeom prst="rect">
            <a:avLst/>
          </a:prstGeom>
        </p:spPr>
      </p:pic>
      <p:pic>
        <p:nvPicPr>
          <p:cNvPr id="8" name="Picture 7">
            <a:extLst>
              <a:ext uri="{FF2B5EF4-FFF2-40B4-BE49-F238E27FC236}">
                <a16:creationId xmlns:a16="http://schemas.microsoft.com/office/drawing/2014/main" id="{7A13529C-2C05-4FF3-B5FC-A291DAF05A3B}"/>
              </a:ext>
            </a:extLst>
          </p:cNvPr>
          <p:cNvPicPr>
            <a:picLocks noChangeAspect="1"/>
          </p:cNvPicPr>
          <p:nvPr/>
        </p:nvPicPr>
        <p:blipFill>
          <a:blip r:embed="rId8"/>
          <a:stretch>
            <a:fillRect/>
          </a:stretch>
        </p:blipFill>
        <p:spPr>
          <a:xfrm>
            <a:off x="101602" y="97443"/>
            <a:ext cx="2105890" cy="824874"/>
          </a:xfrm>
          <a:prstGeom prst="rect">
            <a:avLst/>
          </a:prstGeom>
        </p:spPr>
      </p:pic>
    </p:spTree>
    <p:extLst>
      <p:ext uri="{BB962C8B-B14F-4D97-AF65-F5344CB8AC3E}">
        <p14:creationId xmlns:p14="http://schemas.microsoft.com/office/powerpoint/2010/main" val="2666708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500"/>
                                        <p:tgtEl>
                                          <p:spTgt spid="21"/>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outVertical)">
                                      <p:cBhvr>
                                        <p:cTn id="15" dur="500"/>
                                        <p:tgtEl>
                                          <p:spTgt spid="22"/>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502E38-1009-3950-3479-5E72D1E2E8AB}"/>
              </a:ext>
            </a:extLst>
          </p:cNvPr>
          <p:cNvPicPr>
            <a:picLocks noChangeAspect="1"/>
          </p:cNvPicPr>
          <p:nvPr/>
        </p:nvPicPr>
        <p:blipFill>
          <a:blip r:embed="rId3"/>
          <a:stretch>
            <a:fillRect/>
          </a:stretch>
        </p:blipFill>
        <p:spPr>
          <a:xfrm>
            <a:off x="116498" y="72850"/>
            <a:ext cx="3855138" cy="899036"/>
          </a:xfrm>
          <a:prstGeom prst="rect">
            <a:avLst/>
          </a:prstGeom>
        </p:spPr>
      </p:pic>
      <p:pic>
        <p:nvPicPr>
          <p:cNvPr id="10" name="Picture 9">
            <a:extLst>
              <a:ext uri="{FF2B5EF4-FFF2-40B4-BE49-F238E27FC236}">
                <a16:creationId xmlns:a16="http://schemas.microsoft.com/office/drawing/2014/main" id="{C12EC086-F3B1-6B91-CA0F-D2D0E8FEBF3B}"/>
              </a:ext>
            </a:extLst>
          </p:cNvPr>
          <p:cNvPicPr>
            <a:picLocks noChangeAspect="1"/>
          </p:cNvPicPr>
          <p:nvPr/>
        </p:nvPicPr>
        <p:blipFill>
          <a:blip r:embed="rId4"/>
          <a:stretch>
            <a:fillRect/>
          </a:stretch>
        </p:blipFill>
        <p:spPr>
          <a:xfrm>
            <a:off x="471402" y="1894917"/>
            <a:ext cx="11249195" cy="1937780"/>
          </a:xfrm>
          <a:prstGeom prst="rect">
            <a:avLst/>
          </a:prstGeom>
        </p:spPr>
      </p:pic>
      <p:pic>
        <p:nvPicPr>
          <p:cNvPr id="11" name="2" descr="花">
            <a:extLst>
              <a:ext uri="{FF2B5EF4-FFF2-40B4-BE49-F238E27FC236}">
                <a16:creationId xmlns:a16="http://schemas.microsoft.com/office/drawing/2014/main" id="{17AB3466-EF98-030F-C34B-D9F03A9467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18295" y="179070"/>
            <a:ext cx="2355950" cy="1791294"/>
          </a:xfrm>
          <a:prstGeom prst="rect">
            <a:avLst/>
          </a:prstGeom>
        </p:spPr>
      </p:pic>
    </p:spTree>
    <p:extLst>
      <p:ext uri="{BB962C8B-B14F-4D97-AF65-F5344CB8AC3E}">
        <p14:creationId xmlns:p14="http://schemas.microsoft.com/office/powerpoint/2010/main" val="199695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 descr="花">
            <a:extLst>
              <a:ext uri="{FF2B5EF4-FFF2-40B4-BE49-F238E27FC236}">
                <a16:creationId xmlns:a16="http://schemas.microsoft.com/office/drawing/2014/main" id="{2282AAF1-30CD-45CC-BEB9-6EE6F2B2E2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6" name="Picture 5">
            <a:extLst>
              <a:ext uri="{FF2B5EF4-FFF2-40B4-BE49-F238E27FC236}">
                <a16:creationId xmlns:a16="http://schemas.microsoft.com/office/drawing/2014/main" id="{C56AF0AC-9F52-4F08-8787-5584C4E62C2C}"/>
              </a:ext>
            </a:extLst>
          </p:cNvPr>
          <p:cNvPicPr>
            <a:picLocks noChangeAspect="1"/>
          </p:cNvPicPr>
          <p:nvPr/>
        </p:nvPicPr>
        <p:blipFill>
          <a:blip r:embed="rId4"/>
          <a:stretch>
            <a:fillRect/>
          </a:stretch>
        </p:blipFill>
        <p:spPr>
          <a:xfrm>
            <a:off x="116498" y="72850"/>
            <a:ext cx="3855138" cy="899036"/>
          </a:xfrm>
          <a:prstGeom prst="rect">
            <a:avLst/>
          </a:prstGeom>
        </p:spPr>
      </p:pic>
      <p:pic>
        <p:nvPicPr>
          <p:cNvPr id="3" name="Picture 2">
            <a:extLst>
              <a:ext uri="{FF2B5EF4-FFF2-40B4-BE49-F238E27FC236}">
                <a16:creationId xmlns:a16="http://schemas.microsoft.com/office/drawing/2014/main" id="{31464DB3-EA94-5F2E-8EA3-8BA18F6DF95C}"/>
              </a:ext>
            </a:extLst>
          </p:cNvPr>
          <p:cNvPicPr>
            <a:picLocks noChangeAspect="1"/>
          </p:cNvPicPr>
          <p:nvPr/>
        </p:nvPicPr>
        <p:blipFill>
          <a:blip r:embed="rId5"/>
          <a:stretch>
            <a:fillRect/>
          </a:stretch>
        </p:blipFill>
        <p:spPr>
          <a:xfrm>
            <a:off x="2401839" y="971886"/>
            <a:ext cx="7388322" cy="5355145"/>
          </a:xfrm>
          <a:prstGeom prst="rect">
            <a:avLst/>
          </a:prstGeom>
        </p:spPr>
      </p:pic>
    </p:spTree>
    <p:extLst>
      <p:ext uri="{BB962C8B-B14F-4D97-AF65-F5344CB8AC3E}">
        <p14:creationId xmlns:p14="http://schemas.microsoft.com/office/powerpoint/2010/main" val="275981053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B23171-64AE-4C39-8B29-471D26985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6867" y="702046"/>
            <a:ext cx="9816391" cy="4654649"/>
          </a:xfrm>
          <a:prstGeom prst="rect">
            <a:avLst/>
          </a:prstGeom>
        </p:spPr>
      </p:pic>
      <p:sp>
        <p:nvSpPr>
          <p:cNvPr id="5" name="Rectangle: Rounded Corners 4">
            <a:extLst>
              <a:ext uri="{FF2B5EF4-FFF2-40B4-BE49-F238E27FC236}">
                <a16:creationId xmlns:a16="http://schemas.microsoft.com/office/drawing/2014/main" id="{4C742181-F383-4F2F-86E0-C9A929F28918}"/>
              </a:ext>
            </a:extLst>
          </p:cNvPr>
          <p:cNvSpPr/>
          <p:nvPr/>
        </p:nvSpPr>
        <p:spPr>
          <a:xfrm>
            <a:off x="3803199" y="5454693"/>
            <a:ext cx="4578777" cy="796763"/>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6" name="Rectangle 5">
            <a:extLst>
              <a:ext uri="{FF2B5EF4-FFF2-40B4-BE49-F238E27FC236}">
                <a16:creationId xmlns:a16="http://schemas.microsoft.com/office/drawing/2014/main" id="{3DA399B4-A36F-4100-8CEC-8140E3E62883}"/>
              </a:ext>
            </a:extLst>
          </p:cNvPr>
          <p:cNvSpPr/>
          <p:nvPr/>
        </p:nvSpPr>
        <p:spPr>
          <a:xfrm>
            <a:off x="4055910" y="5429625"/>
            <a:ext cx="4145687" cy="830997"/>
          </a:xfrm>
          <a:prstGeom prst="rect">
            <a:avLst/>
          </a:prstGeom>
        </p:spPr>
        <p:txBody>
          <a:bodyPr wrap="none">
            <a:spAutoFit/>
          </a:bodyPr>
          <a:lstStyle/>
          <a:p>
            <a:r>
              <a:rPr lang="en-US" sz="4800" dirty="0" err="1">
                <a:latin typeface="HP-211" panose="020B0803050302020204" pitchFamily="34" charset="0"/>
              </a:rPr>
              <a:t>Bố</a:t>
            </a:r>
            <a:r>
              <a:rPr lang="en-US" sz="4800" dirty="0">
                <a:latin typeface="HP-211" panose="020B0803050302020204" pitchFamily="34" charset="0"/>
              </a:rPr>
              <a:t> </a:t>
            </a:r>
            <a:r>
              <a:rPr lang="en-US" sz="4800" dirty="0" err="1">
                <a:latin typeface="HP-211" panose="020B0803050302020204" pitchFamily="34" charset="0"/>
              </a:rPr>
              <a:t>bê</a:t>
            </a:r>
            <a:r>
              <a:rPr lang="en-US" sz="4800" dirty="0">
                <a:latin typeface="HP-211" panose="020B0803050302020204" pitchFamily="34" charset="0"/>
              </a:rPr>
              <a:t> </a:t>
            </a:r>
            <a:r>
              <a:rPr lang="en-US" sz="4800" dirty="0" err="1">
                <a:latin typeface="HP-211" panose="020B0803050302020204" pitchFamily="34" charset="0"/>
              </a:rPr>
              <a:t>bể</a:t>
            </a:r>
            <a:r>
              <a:rPr lang="en-US" sz="4800" dirty="0">
                <a:latin typeface="HP-211" panose="020B0803050302020204" pitchFamily="34" charset="0"/>
              </a:rPr>
              <a:t> </a:t>
            </a:r>
            <a:r>
              <a:rPr lang="en-US" sz="4800" dirty="0" err="1">
                <a:latin typeface="HP-211" panose="020B0803050302020204" pitchFamily="34" charset="0"/>
              </a:rPr>
              <a:t>cá</a:t>
            </a:r>
            <a:r>
              <a:rPr lang="en-US" sz="4800" dirty="0">
                <a:latin typeface="HP-211" panose="020B0803050302020204" pitchFamily="34" charset="0"/>
              </a:rPr>
              <a:t>.</a:t>
            </a:r>
          </a:p>
        </p:txBody>
      </p:sp>
      <p:sp>
        <p:nvSpPr>
          <p:cNvPr id="8" name="Rectangle 7">
            <a:extLst>
              <a:ext uri="{FF2B5EF4-FFF2-40B4-BE49-F238E27FC236}">
                <a16:creationId xmlns:a16="http://schemas.microsoft.com/office/drawing/2014/main" id="{B050077B-F937-4013-8DAB-7E730A16D7EA}"/>
              </a:ext>
            </a:extLst>
          </p:cNvPr>
          <p:cNvSpPr/>
          <p:nvPr/>
        </p:nvSpPr>
        <p:spPr>
          <a:xfrm>
            <a:off x="4412936" y="5461459"/>
            <a:ext cx="590226" cy="830997"/>
          </a:xfrm>
          <a:prstGeom prst="rect">
            <a:avLst/>
          </a:prstGeom>
        </p:spPr>
        <p:txBody>
          <a:bodyPr wrap="none">
            <a:spAutoFit/>
          </a:bodyPr>
          <a:lstStyle/>
          <a:p>
            <a:r>
              <a:rPr lang="en-US" sz="4800" dirty="0">
                <a:solidFill>
                  <a:srgbClr val="FF0000"/>
                </a:solidFill>
                <a:latin typeface="HP-211" panose="020B0803050302020204" pitchFamily="34" charset="0"/>
              </a:rPr>
              <a:t>ô</a:t>
            </a:r>
            <a:endParaRPr lang="en-US" sz="4800" dirty="0">
              <a:solidFill>
                <a:srgbClr val="FF0000"/>
              </a:solidFill>
            </a:endParaRPr>
          </a:p>
        </p:txBody>
      </p:sp>
      <p:pic>
        <p:nvPicPr>
          <p:cNvPr id="9" name="2" descr="花">
            <a:extLst>
              <a:ext uri="{FF2B5EF4-FFF2-40B4-BE49-F238E27FC236}">
                <a16:creationId xmlns:a16="http://schemas.microsoft.com/office/drawing/2014/main" id="{F557E2FF-EB13-4FE1-B4A4-A21B539181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11" name="Picture 10">
            <a:extLst>
              <a:ext uri="{FF2B5EF4-FFF2-40B4-BE49-F238E27FC236}">
                <a16:creationId xmlns:a16="http://schemas.microsoft.com/office/drawing/2014/main" id="{2AD2725B-DA81-48DE-BD08-23188A956E5F}"/>
              </a:ext>
            </a:extLst>
          </p:cNvPr>
          <p:cNvPicPr>
            <a:picLocks noChangeAspect="1"/>
          </p:cNvPicPr>
          <p:nvPr/>
        </p:nvPicPr>
        <p:blipFill>
          <a:blip r:embed="rId5"/>
          <a:stretch>
            <a:fillRect/>
          </a:stretch>
        </p:blipFill>
        <p:spPr>
          <a:xfrm>
            <a:off x="110835" y="72850"/>
            <a:ext cx="2382984" cy="933412"/>
          </a:xfrm>
          <a:prstGeom prst="rect">
            <a:avLst/>
          </a:prstGeom>
        </p:spPr>
      </p:pic>
    </p:spTree>
    <p:extLst>
      <p:ext uri="{BB962C8B-B14F-4D97-AF65-F5344CB8AC3E}">
        <p14:creationId xmlns:p14="http://schemas.microsoft.com/office/powerpoint/2010/main" val="452408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FF0F-E12C-0389-1279-98EC2D35D1B2}"/>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DBD4741C-224A-C41B-EFBA-F62057A624FF}"/>
              </a:ext>
            </a:extLst>
          </p:cNvPr>
          <p:cNvPicPr>
            <a:picLocks noChangeAspect="1"/>
          </p:cNvPicPr>
          <p:nvPr/>
        </p:nvPicPr>
        <p:blipFill rotWithShape="1">
          <a:blip r:embed="rId3"/>
          <a:srcRect t="2262"/>
          <a:stretch/>
        </p:blipFill>
        <p:spPr>
          <a:xfrm>
            <a:off x="0" y="0"/>
            <a:ext cx="12192000" cy="6880595"/>
          </a:xfrm>
          <a:prstGeom prst="rect">
            <a:avLst/>
          </a:prstGeom>
        </p:spPr>
      </p:pic>
    </p:spTree>
    <p:extLst>
      <p:ext uri="{BB962C8B-B14F-4D97-AF65-F5344CB8AC3E}">
        <p14:creationId xmlns:p14="http://schemas.microsoft.com/office/powerpoint/2010/main" val="2153476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BFAF192-1EC8-4AD8-BEEF-ED0D56D4E7B5}"/>
              </a:ext>
            </a:extLst>
          </p:cNvPr>
          <p:cNvSpPr/>
          <p:nvPr/>
        </p:nvSpPr>
        <p:spPr>
          <a:xfrm>
            <a:off x="4268834" y="583941"/>
            <a:ext cx="3588976" cy="796763"/>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pic>
        <p:nvPicPr>
          <p:cNvPr id="9" name="Picture 8">
            <a:extLst>
              <a:ext uri="{FF2B5EF4-FFF2-40B4-BE49-F238E27FC236}">
                <a16:creationId xmlns:a16="http://schemas.microsoft.com/office/drawing/2014/main" id="{A78011C9-C256-4B0B-94F3-B2345ADD8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88" y="1488935"/>
            <a:ext cx="8430868" cy="4810192"/>
          </a:xfrm>
          <a:prstGeom prst="rect">
            <a:avLst/>
          </a:prstGeom>
        </p:spPr>
      </p:pic>
      <p:sp>
        <p:nvSpPr>
          <p:cNvPr id="8" name="Rectangle 7">
            <a:extLst>
              <a:ext uri="{FF2B5EF4-FFF2-40B4-BE49-F238E27FC236}">
                <a16:creationId xmlns:a16="http://schemas.microsoft.com/office/drawing/2014/main" id="{E73FF3E6-9669-4C18-B208-4631435F6354}"/>
              </a:ext>
            </a:extLst>
          </p:cNvPr>
          <p:cNvSpPr/>
          <p:nvPr/>
        </p:nvSpPr>
        <p:spPr>
          <a:xfrm>
            <a:off x="5011541" y="558873"/>
            <a:ext cx="1957587" cy="830997"/>
          </a:xfrm>
          <a:prstGeom prst="rect">
            <a:avLst/>
          </a:prstGeom>
        </p:spPr>
        <p:txBody>
          <a:bodyPr wrap="none">
            <a:spAutoFit/>
          </a:bodyPr>
          <a:lstStyle/>
          <a:p>
            <a:r>
              <a:rPr lang="en-US" sz="4800" dirty="0">
                <a:latin typeface="HP-211" panose="020B0803050302020204" pitchFamily="34" charset="0"/>
              </a:rPr>
              <a:t>Xe </a:t>
            </a:r>
            <a:r>
              <a:rPr lang="en-US" sz="4800" dirty="0" err="1">
                <a:latin typeface="HP-211" panose="020B0803050302020204" pitchFamily="34" charset="0"/>
              </a:rPr>
              <a:t>cộ</a:t>
            </a:r>
            <a:endParaRPr lang="en-US" sz="4800" dirty="0">
              <a:latin typeface="HP-211" panose="020B0803050302020204" pitchFamily="34" charset="0"/>
            </a:endParaRPr>
          </a:p>
        </p:txBody>
      </p:sp>
      <p:pic>
        <p:nvPicPr>
          <p:cNvPr id="6" name="Picture 5">
            <a:extLst>
              <a:ext uri="{FF2B5EF4-FFF2-40B4-BE49-F238E27FC236}">
                <a16:creationId xmlns:a16="http://schemas.microsoft.com/office/drawing/2014/main" id="{AB24FCBA-6087-49AD-86EB-3A9FB551D409}"/>
              </a:ext>
            </a:extLst>
          </p:cNvPr>
          <p:cNvPicPr>
            <a:picLocks noChangeAspect="1"/>
          </p:cNvPicPr>
          <p:nvPr/>
        </p:nvPicPr>
        <p:blipFill>
          <a:blip r:embed="rId4"/>
          <a:stretch>
            <a:fillRect/>
          </a:stretch>
        </p:blipFill>
        <p:spPr>
          <a:xfrm>
            <a:off x="115897" y="101596"/>
            <a:ext cx="1966472" cy="770266"/>
          </a:xfrm>
          <a:prstGeom prst="rect">
            <a:avLst/>
          </a:prstGeom>
        </p:spPr>
      </p:pic>
    </p:spTree>
    <p:extLst>
      <p:ext uri="{BB962C8B-B14F-4D97-AF65-F5344CB8AC3E}">
        <p14:creationId xmlns:p14="http://schemas.microsoft.com/office/powerpoint/2010/main" val="3680616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302E5E-479E-04B5-47DE-AFAD5308F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44"/>
            <a:ext cx="12192000" cy="6881138"/>
          </a:xfrm>
          <a:prstGeom prst="rect">
            <a:avLst/>
          </a:prstGeom>
        </p:spPr>
      </p:pic>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3347"/>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8" y="1099333"/>
            <a:ext cx="3218967" cy="224352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6" y="1099334"/>
            <a:ext cx="3212871"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4" y="3417189"/>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2"/>
            <a:ext cx="3176291" cy="2225233"/>
          </a:xfrm>
          <a:prstGeom prst="rect">
            <a:avLst/>
          </a:prstGeom>
        </p:spPr>
      </p:pic>
      <p:pic>
        <p:nvPicPr>
          <p:cNvPr id="40" name="1a">
            <a:hlinkClick r:id="rId9"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3914" y="1093576"/>
            <a:ext cx="3212871" cy="2312293"/>
          </a:xfrm>
          <a:prstGeom prst="rect">
            <a:avLst/>
          </a:prstGeom>
        </p:spPr>
      </p:pic>
      <p:pic>
        <p:nvPicPr>
          <p:cNvPr id="41" name="2a">
            <a:hlinkClick r:id="rId11"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92833" y="1095542"/>
            <a:ext cx="3205203" cy="2305071"/>
          </a:xfrm>
          <a:prstGeom prst="rect">
            <a:avLst/>
          </a:prstGeom>
        </p:spPr>
      </p:pic>
      <p:pic>
        <p:nvPicPr>
          <p:cNvPr id="42" name="3a">
            <a:hlinkClick r:id="rId13"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07255" y="3423057"/>
            <a:ext cx="3176291" cy="2291295"/>
          </a:xfrm>
          <a:prstGeom prst="rect">
            <a:avLst/>
          </a:prstGeom>
        </p:spPr>
      </p:pic>
      <p:pic>
        <p:nvPicPr>
          <p:cNvPr id="43" name="4a">
            <a:hlinkClick r:id="rId15"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94097" y="3430983"/>
            <a:ext cx="3173459" cy="230852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59008">
            <a:off x="11579834" y="2857145"/>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770510">
            <a:off x="1835381" y="2493526"/>
            <a:ext cx="963915" cy="92343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1073" y="144616"/>
            <a:ext cx="868643" cy="644243"/>
          </a:xfrm>
          <a:prstGeom prst="rect">
            <a:avLst/>
          </a:prstGeom>
        </p:spPr>
      </p:pic>
      <p:pic>
        <p:nvPicPr>
          <p:cNvPr id="4" name="Picture 3">
            <a:hlinkClick r:id="rId21"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2">
            <a:extLst>
              <a:ext uri="{28A0092B-C50C-407E-A947-70E740481C1C}">
                <a14:useLocalDpi xmlns:a14="http://schemas.microsoft.com/office/drawing/2010/main" val="0"/>
              </a:ext>
            </a:extLst>
          </a:blip>
          <a:srcRect t="10052" b="11202"/>
          <a:stretch/>
        </p:blipFill>
        <p:spPr>
          <a:xfrm>
            <a:off x="7473162" y="6055228"/>
            <a:ext cx="1506247" cy="558165"/>
          </a:xfrm>
          <a:prstGeom prst="rect">
            <a:avLst/>
          </a:prstGeom>
        </p:spPr>
      </p:pic>
    </p:spTree>
    <p:extLst>
      <p:ext uri="{BB962C8B-B14F-4D97-AF65-F5344CB8AC3E}">
        <p14:creationId xmlns:p14="http://schemas.microsoft.com/office/powerpoint/2010/main" val="241958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4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4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2"/>
                                        </p:tgtEl>
                                      </p:cBhvr>
                                    </p:animEffect>
                                    <p:set>
                                      <p:cBhvr>
                                        <p:cTn id="4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3"/>
                                        </p:tgtEl>
                                      </p:cBhvr>
                                    </p:animEffect>
                                    <p:set>
                                      <p:cBhvr>
                                        <p:cTn id="5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6" restart="whenNotActive" fill="hold" evtFilter="cancelBubble" nodeType="interactiveSeq">
                <p:stCondLst>
                  <p:cond evt="onClick" delay="0">
                    <p:tgtEl>
                      <p:spTgt spid="5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6"/>
                                        </p:tgtEl>
                                      </p:cBhvr>
                                    </p:animEffect>
                                    <p:set>
                                      <p:cBhvr>
                                        <p:cTn id="70" dur="1" fill="hold">
                                          <p:stCondLst>
                                            <p:cond delay="499"/>
                                          </p:stCondLst>
                                        </p:cTn>
                                        <p:tgtEl>
                                          <p:spTgt spid="36"/>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par>
                                <p:cTn id="74" presetID="32" presetClass="emph" presetSubtype="0" repeatCount="indefinite" fill="hold" nodeType="withEffect">
                                  <p:stCondLst>
                                    <p:cond delay="0"/>
                                  </p:stCondLst>
                                  <p:childTnLst>
                                    <p:animRot by="120000">
                                      <p:cBhvr>
                                        <p:cTn id="75" dur="100" fill="hold">
                                          <p:stCondLst>
                                            <p:cond delay="0"/>
                                          </p:stCondLst>
                                        </p:cTn>
                                        <p:tgtEl>
                                          <p:spTgt spid="4"/>
                                        </p:tgtEl>
                                        <p:attrNameLst>
                                          <p:attrName>r</p:attrName>
                                        </p:attrNameLst>
                                      </p:cBhvr>
                                    </p:animRot>
                                    <p:animRot by="-240000">
                                      <p:cBhvr>
                                        <p:cTn id="76" dur="200" fill="hold">
                                          <p:stCondLst>
                                            <p:cond delay="200"/>
                                          </p:stCondLst>
                                        </p:cTn>
                                        <p:tgtEl>
                                          <p:spTgt spid="4"/>
                                        </p:tgtEl>
                                        <p:attrNameLst>
                                          <p:attrName>r</p:attrName>
                                        </p:attrNameLst>
                                      </p:cBhvr>
                                    </p:animRot>
                                    <p:animRot by="240000">
                                      <p:cBhvr>
                                        <p:cTn id="77" dur="200" fill="hold">
                                          <p:stCondLst>
                                            <p:cond delay="400"/>
                                          </p:stCondLst>
                                        </p:cTn>
                                        <p:tgtEl>
                                          <p:spTgt spid="4"/>
                                        </p:tgtEl>
                                        <p:attrNameLst>
                                          <p:attrName>r</p:attrName>
                                        </p:attrNameLst>
                                      </p:cBhvr>
                                    </p:animRot>
                                    <p:animRot by="-240000">
                                      <p:cBhvr>
                                        <p:cTn id="78" dur="200" fill="hold">
                                          <p:stCondLst>
                                            <p:cond delay="600"/>
                                          </p:stCondLst>
                                        </p:cTn>
                                        <p:tgtEl>
                                          <p:spTgt spid="4"/>
                                        </p:tgtEl>
                                        <p:attrNameLst>
                                          <p:attrName>r</p:attrName>
                                        </p:attrNameLst>
                                      </p:cBhvr>
                                    </p:animRot>
                                    <p:animRot by="120000">
                                      <p:cBhvr>
                                        <p:cTn id="79" dur="200" fill="hold">
                                          <p:stCondLst>
                                            <p:cond delay="800"/>
                                          </p:stCondLst>
                                        </p:cTn>
                                        <p:tgtEl>
                                          <p:spTgt spid="4"/>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p:cTn id="84" dur="500" fill="hold"/>
                                        <p:tgtEl>
                                          <p:spTgt spid="7"/>
                                        </p:tgtEl>
                                        <p:attrNameLst>
                                          <p:attrName>ppt_w</p:attrName>
                                        </p:attrNameLst>
                                      </p:cBhvr>
                                      <p:tavLst>
                                        <p:tav tm="0">
                                          <p:val>
                                            <p:fltVal val="0"/>
                                          </p:val>
                                        </p:tav>
                                        <p:tav tm="100000">
                                          <p:val>
                                            <p:strVal val="#ppt_w"/>
                                          </p:val>
                                        </p:tav>
                                      </p:tavLst>
                                    </p:anim>
                                    <p:anim calcmode="lin" valueType="num">
                                      <p:cBhvr>
                                        <p:cTn id="85" dur="500" fill="hold"/>
                                        <p:tgtEl>
                                          <p:spTgt spid="7"/>
                                        </p:tgtEl>
                                        <p:attrNameLst>
                                          <p:attrName>ppt_h</p:attrName>
                                        </p:attrNameLst>
                                      </p:cBhvr>
                                      <p:tavLst>
                                        <p:tav tm="0">
                                          <p:val>
                                            <p:fltVal val="0"/>
                                          </p:val>
                                        </p:tav>
                                        <p:tav tm="100000">
                                          <p:val>
                                            <p:strVal val="#ppt_h"/>
                                          </p:val>
                                        </p:tav>
                                      </p:tavLst>
                                    </p:anim>
                                    <p:animEffect transition="in" filter="fade">
                                      <p:cBhvr>
                                        <p:cTn id="86" dur="500"/>
                                        <p:tgtEl>
                                          <p:spTgt spid="7"/>
                                        </p:tgtEl>
                                      </p:cBhvr>
                                    </p:animEffect>
                                  </p:childTnLst>
                                </p:cTn>
                              </p:par>
                            </p:childTnLst>
                          </p:cTn>
                        </p:par>
                      </p:childTnLst>
                    </p:cTn>
                  </p:par>
                </p:childTnLst>
              </p:cTn>
              <p:nextCondLst>
                <p:cond evt="onClick" delay="0">
                  <p:tgtEl>
                    <p:spTgt spid="5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4E91A2-A33F-2109-3160-82781891290F}"/>
              </a:ext>
            </a:extLst>
          </p:cNvPr>
          <p:cNvSpPr txBox="1"/>
          <p:nvPr/>
        </p:nvSpPr>
        <p:spPr>
          <a:xfrm>
            <a:off x="3476964" y="2464487"/>
            <a:ext cx="7584326" cy="3093154"/>
          </a:xfrm>
          <a:prstGeom prst="rect">
            <a:avLst/>
          </a:prstGeom>
          <a:noFill/>
          <a:ln w="38100">
            <a:solidFill>
              <a:srgbClr val="C00000"/>
            </a:solidFill>
          </a:ln>
        </p:spPr>
        <p:txBody>
          <a:bodyPr wrap="square" rtlCol="0">
            <a:spAutoFit/>
          </a:bodyPr>
          <a:lstStyle/>
          <a:p>
            <a:pPr>
              <a:spcAft>
                <a:spcPts val="600"/>
              </a:spcAft>
            </a:pPr>
            <a:r>
              <a:rPr lang="en-US" sz="3600" b="1" dirty="0">
                <a:latin typeface="Arial-Rounded" panose="020B0500000000000000" pitchFamily="34" charset="0"/>
                <a:ea typeface="Arial-Rounded" panose="020B0500000000000000" pitchFamily="34" charset="0"/>
                <a:cs typeface="Arial-Rounded" panose="020B0500000000000000" pitchFamily="34" charset="0"/>
              </a:rPr>
              <a:t>1.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err="1">
                <a:latin typeface="Arial-Rounded" panose="020B0500000000000000" pitchFamily="34" charset="0"/>
                <a:ea typeface="Arial-Rounded" panose="020B0500000000000000" pitchFamily="34" charset="0"/>
                <a:cs typeface="Arial-Rounded" panose="020B0500000000000000" pitchFamily="34" charset="0"/>
              </a:rPr>
              <a:t>bài</a:t>
            </a:r>
            <a:r>
              <a:rPr lang="en-US" sz="3600" b="1">
                <a:latin typeface="Arial-Rounded" panose="020B0500000000000000" pitchFamily="34" charset="0"/>
                <a:ea typeface="Arial-Rounded" panose="020B0500000000000000" pitchFamily="34" charset="0"/>
                <a:cs typeface="Arial-Rounded" panose="020B0500000000000000" pitchFamily="34" charset="0"/>
              </a:rPr>
              <a:t> 7 </a:t>
            </a:r>
            <a:r>
              <a:rPr lang="en-US" sz="3600" b="1" err="1">
                <a:latin typeface="Arial-Rounded" panose="020B0500000000000000" pitchFamily="34" charset="0"/>
                <a:ea typeface="Arial-Rounded" panose="020B0500000000000000" pitchFamily="34" charset="0"/>
                <a:cs typeface="Arial-Rounded" panose="020B0500000000000000" pitchFamily="34" charset="0"/>
              </a:rPr>
              <a:t>trang</a:t>
            </a:r>
            <a:r>
              <a:rPr lang="en-US" sz="3600" b="1">
                <a:latin typeface="Arial-Rounded" panose="020B0500000000000000" pitchFamily="34" charset="0"/>
                <a:ea typeface="Arial-Rounded" panose="020B0500000000000000" pitchFamily="34" charset="0"/>
                <a:cs typeface="Arial-Rounded" panose="020B0500000000000000" pitchFamily="34" charset="0"/>
              </a:rPr>
              <a:t> 26,27 SGK </a:t>
            </a:r>
            <a:r>
              <a:rPr lang="en-US" sz="3600" b="1" dirty="0">
                <a:latin typeface="Arial-Rounded" panose="020B0500000000000000" pitchFamily="34" charset="0"/>
                <a:ea typeface="Arial-Rounded" panose="020B0500000000000000" pitchFamily="34" charset="0"/>
                <a:cs typeface="Arial-Rounded" panose="020B0500000000000000" pitchFamily="34" charset="0"/>
              </a:rPr>
              <a:t>TV.</a:t>
            </a:r>
          </a:p>
          <a:p>
            <a:pPr>
              <a:spcAft>
                <a:spcPts val="600"/>
              </a:spcAft>
            </a:pPr>
            <a:r>
              <a:rPr lang="en-US" sz="3600" b="1" dirty="0">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err="1">
                <a:latin typeface="Arial-Rounded" panose="020B0500000000000000" pitchFamily="34" charset="0"/>
                <a:ea typeface="Arial-Rounded" panose="020B0500000000000000" pitchFamily="34" charset="0"/>
                <a:cs typeface="Arial-Rounded" panose="020B0500000000000000" pitchFamily="34" charset="0"/>
              </a:rPr>
              <a:t>bài</a:t>
            </a:r>
            <a:r>
              <a:rPr lang="en-US" sz="3600" b="1">
                <a:latin typeface="Arial-Rounded" panose="020B0500000000000000" pitchFamily="34" charset="0"/>
                <a:ea typeface="Arial-Rounded" panose="020B0500000000000000" pitchFamily="34" charset="0"/>
                <a:cs typeface="Arial-Rounded" panose="020B0500000000000000" pitchFamily="34" charset="0"/>
              </a:rPr>
              <a:t> 7 </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r>
              <a:rPr lang="en-US" sz="3200" b="1">
                <a:latin typeface="Arial-Rounded" panose="020B0500000000000000" pitchFamily="34" charset="0"/>
                <a:ea typeface="Arial-Rounded" panose="020B0500000000000000" pitchFamily="34" charset="0"/>
                <a:cs typeface="Arial-Rounded" panose="020B0500000000000000" pitchFamily="34" charset="0"/>
              </a:rPr>
              <a:t>tr.9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vở</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Tập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spcAft>
                <a:spcPts val="600"/>
              </a:spcAft>
            </a:pPr>
            <a:r>
              <a:rPr lang="en-US" sz="3600" b="1" dirty="0">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vở</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err="1">
                <a:latin typeface="Arial-Rounded" panose="020B0500000000000000" pitchFamily="34" charset="0"/>
                <a:ea typeface="Arial-Rounded" panose="020B0500000000000000" pitchFamily="34" charset="0"/>
                <a:cs typeface="Arial-Rounded" panose="020B0500000000000000" pitchFamily="34" charset="0"/>
              </a:rPr>
              <a:t>bài</a:t>
            </a:r>
            <a:r>
              <a:rPr lang="en-US" sz="3600" b="1">
                <a:latin typeface="Arial-Rounded" panose="020B0500000000000000" pitchFamily="34" charset="0"/>
                <a:ea typeface="Arial-Rounded" panose="020B0500000000000000" pitchFamily="34" charset="0"/>
                <a:cs typeface="Arial-Rounded" panose="020B0500000000000000" pitchFamily="34" charset="0"/>
              </a:rPr>
              <a:t> 7.</a:t>
            </a:r>
          </a:p>
          <a:p>
            <a:pPr>
              <a:spcAft>
                <a:spcPts val="600"/>
              </a:spcAft>
            </a:pPr>
            <a:r>
              <a:rPr lang="en-US" sz="3600" b="1">
                <a:latin typeface="Arial-Rounded" panose="020B0500000000000000" pitchFamily="34" charset="0"/>
                <a:ea typeface="Arial-Rounded" panose="020B0500000000000000" pitchFamily="34" charset="0"/>
                <a:cs typeface="Arial-Rounded" panose="020B0500000000000000" pitchFamily="34" charset="0"/>
              </a:rPr>
              <a:t>4. Thực hành giao tiếp ở nhà: Nói về chủ đề “Xe cộ”.</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8"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E6972891-B249-1252-9198-F609E19BF6DD}"/>
              </a:ext>
            </a:extLst>
          </p:cNvPr>
          <p:cNvSpPr txBox="1"/>
          <p:nvPr/>
        </p:nvSpPr>
        <p:spPr>
          <a:xfrm>
            <a:off x="2207873" y="759673"/>
            <a:ext cx="6271917" cy="1107996"/>
          </a:xfrm>
          <a:prstGeom prst="rect">
            <a:avLst/>
          </a:prstGeom>
          <a:noFill/>
        </p:spPr>
        <p:txBody>
          <a:bodyPr wrap="square" rtlCol="0">
            <a:spAutoFit/>
          </a:bodyPr>
          <a:lstStyle/>
          <a:p>
            <a:pPr algn="ctr"/>
            <a:r>
              <a:rPr lang="en-US" altLang="zh-CN" sz="6600" spc="-300">
                <a:blipFill>
                  <a:blip r:embed="rId3"/>
                  <a:stretch>
                    <a:fillRect/>
                  </a:stretch>
                </a:blipFill>
                <a:effectLst>
                  <a:outerShdw blurRad="50800" dist="38100" dir="2700000" algn="tl" rotWithShape="0">
                    <a:prstClr val="black">
                      <a:alpha val="40000"/>
                    </a:prstClr>
                  </a:outerShdw>
                </a:effectLst>
                <a:cs typeface="+mn-ea"/>
                <a:sym typeface="+mn-lt"/>
              </a:rPr>
              <a:t>Hoạt động tiếp nối</a:t>
            </a:r>
            <a:endParaRPr lang="zh-CN" altLang="en-US" sz="6600" spc="-300" dirty="0">
              <a:blipFill>
                <a:blip r:embed="rId3"/>
                <a:stretch>
                  <a:fillRect/>
                </a:stretch>
              </a:blipFill>
              <a:effectLst>
                <a:outerShdw blurRad="50800" dist="38100" dir="2700000" algn="tl" rotWithShape="0">
                  <a:prstClr val="black">
                    <a:alpha val="40000"/>
                  </a:prstClr>
                </a:outerShdw>
              </a:effectLst>
              <a:cs typeface="+mn-ea"/>
              <a:sym typeface="+mn-lt"/>
            </a:endParaRPr>
          </a:p>
        </p:txBody>
      </p:sp>
    </p:spTree>
    <p:extLst>
      <p:ext uri="{BB962C8B-B14F-4D97-AF65-F5344CB8AC3E}">
        <p14:creationId xmlns:p14="http://schemas.microsoft.com/office/powerpoint/2010/main" val="3340627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par>
                          <p:cTn id="8" fill="hold">
                            <p:stCondLst>
                              <p:cond delay="125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93FF117-1B6A-4E36-F765-A80A29047852}"/>
              </a:ext>
            </a:extLst>
          </p:cNvPr>
          <p:cNvSpPr/>
          <p:nvPr/>
        </p:nvSpPr>
        <p:spPr>
          <a:xfrm>
            <a:off x="2088265" y="2025465"/>
            <a:ext cx="8015470" cy="280707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F8EF94E-14CB-8ADB-DB94-75C4C9E22E92}"/>
              </a:ext>
            </a:extLst>
          </p:cNvPr>
          <p:cNvSpPr txBox="1"/>
          <p:nvPr/>
        </p:nvSpPr>
        <p:spPr>
          <a:xfrm>
            <a:off x="2572179" y="3020633"/>
            <a:ext cx="2579598" cy="1200329"/>
          </a:xfrm>
          <a:prstGeom prst="rect">
            <a:avLst/>
          </a:prstGeom>
          <a:noFill/>
        </p:spPr>
        <p:txBody>
          <a:bodyPr wrap="square" rtlCol="0">
            <a:spAutoFit/>
          </a:bodyPr>
          <a:lstStyle/>
          <a:p>
            <a:r>
              <a:rPr lang="en-US" sz="7200" dirty="0" err="1">
                <a:latin typeface=".VnAvant" panose="020B7200000000000000" pitchFamily="34" charset="0"/>
              </a:rPr>
              <a:t>bß</a:t>
            </a:r>
            <a:endParaRPr lang="en-US" sz="7200" dirty="0">
              <a:latin typeface=".VnAvant" panose="020B7200000000000000" pitchFamily="34" charset="0"/>
            </a:endParaRPr>
          </a:p>
        </p:txBody>
      </p:sp>
      <p:sp>
        <p:nvSpPr>
          <p:cNvPr id="6" name="TextBox 5">
            <a:extLst>
              <a:ext uri="{FF2B5EF4-FFF2-40B4-BE49-F238E27FC236}">
                <a16:creationId xmlns:a16="http://schemas.microsoft.com/office/drawing/2014/main" id="{9EC2478E-9B6D-E7D8-4CB7-A32DBAB39144}"/>
              </a:ext>
            </a:extLst>
          </p:cNvPr>
          <p:cNvSpPr txBox="1"/>
          <p:nvPr/>
        </p:nvSpPr>
        <p:spPr>
          <a:xfrm>
            <a:off x="5280014" y="3020633"/>
            <a:ext cx="2579598" cy="1200329"/>
          </a:xfrm>
          <a:prstGeom prst="rect">
            <a:avLst/>
          </a:prstGeom>
          <a:noFill/>
        </p:spPr>
        <p:txBody>
          <a:bodyPr wrap="square" rtlCol="0">
            <a:spAutoFit/>
          </a:bodyPr>
          <a:lstStyle/>
          <a:p>
            <a:r>
              <a:rPr lang="en-US" sz="7200" dirty="0" err="1">
                <a:latin typeface=".VnAvant" panose="020B7200000000000000" pitchFamily="34" charset="0"/>
              </a:rPr>
              <a:t>bã</a:t>
            </a:r>
            <a:endParaRPr lang="en-US" sz="7200" dirty="0">
              <a:latin typeface=".VnAvant" panose="020B7200000000000000" pitchFamily="34" charset="0"/>
            </a:endParaRPr>
          </a:p>
        </p:txBody>
      </p:sp>
      <p:sp>
        <p:nvSpPr>
          <p:cNvPr id="7" name="TextBox 6">
            <a:extLst>
              <a:ext uri="{FF2B5EF4-FFF2-40B4-BE49-F238E27FC236}">
                <a16:creationId xmlns:a16="http://schemas.microsoft.com/office/drawing/2014/main" id="{AF0E34F1-3C01-303C-3913-F3450357CCE7}"/>
              </a:ext>
            </a:extLst>
          </p:cNvPr>
          <p:cNvSpPr txBox="1"/>
          <p:nvPr/>
        </p:nvSpPr>
        <p:spPr>
          <a:xfrm>
            <a:off x="7987850" y="3020634"/>
            <a:ext cx="2725078" cy="1200329"/>
          </a:xfrm>
          <a:prstGeom prst="rect">
            <a:avLst/>
          </a:prstGeom>
          <a:noFill/>
        </p:spPr>
        <p:txBody>
          <a:bodyPr wrap="square" rtlCol="0">
            <a:spAutoFit/>
          </a:bodyPr>
          <a:lstStyle/>
          <a:p>
            <a:r>
              <a:rPr lang="en-US" sz="7200" dirty="0" err="1">
                <a:latin typeface=".VnAvant" panose="020B7200000000000000" pitchFamily="34" charset="0"/>
              </a:rPr>
              <a:t>bá</a:t>
            </a:r>
            <a:endParaRPr lang="en-US" sz="7200" dirty="0">
              <a:latin typeface=".VnAvant" panose="020B7200000000000000" pitchFamily="34" charset="0"/>
            </a:endParaRPr>
          </a:p>
        </p:txBody>
      </p:sp>
      <p:sp>
        <p:nvSpPr>
          <p:cNvPr id="18" name="Arrow: Right 17">
            <a:hlinkClick r:id="rId2" action="ppaction://hlinksldjump"/>
            <a:extLst>
              <a:ext uri="{FF2B5EF4-FFF2-40B4-BE49-F238E27FC236}">
                <a16:creationId xmlns:a16="http://schemas.microsoft.com/office/drawing/2014/main" id="{BE3E4731-E890-8B60-2DDA-6CCE09B0F8DD}"/>
              </a:ext>
            </a:extLst>
          </p:cNvPr>
          <p:cNvSpPr/>
          <p:nvPr/>
        </p:nvSpPr>
        <p:spPr>
          <a:xfrm>
            <a:off x="9961305" y="6046839"/>
            <a:ext cx="1503246" cy="811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582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97062E0-EB86-3311-63E3-660974A550CD}"/>
              </a:ext>
            </a:extLst>
          </p:cNvPr>
          <p:cNvSpPr/>
          <p:nvPr/>
        </p:nvSpPr>
        <p:spPr>
          <a:xfrm>
            <a:off x="2299828" y="2060593"/>
            <a:ext cx="8024044" cy="2736813"/>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2175B0A-667B-1583-BE40-9B71A03BDFF5}"/>
              </a:ext>
            </a:extLst>
          </p:cNvPr>
          <p:cNvSpPr txBox="1"/>
          <p:nvPr/>
        </p:nvSpPr>
        <p:spPr>
          <a:xfrm>
            <a:off x="2647445" y="2921168"/>
            <a:ext cx="1584561" cy="1200329"/>
          </a:xfrm>
          <a:prstGeom prst="rect">
            <a:avLst/>
          </a:prstGeom>
          <a:noFill/>
        </p:spPr>
        <p:txBody>
          <a:bodyPr wrap="square" rtlCol="0">
            <a:spAutoFit/>
          </a:bodyPr>
          <a:lstStyle/>
          <a:p>
            <a:r>
              <a:rPr lang="en-US" sz="7200" dirty="0" err="1">
                <a:latin typeface=".VnAvant" panose="020B7200000000000000" pitchFamily="34" charset="0"/>
              </a:rPr>
              <a:t>cß</a:t>
            </a:r>
            <a:r>
              <a:rPr lang="vi-VN" sz="7200" dirty="0">
                <a:latin typeface=".VnAvant" panose="020B7200000000000000" pitchFamily="34" charset="0"/>
              </a:rPr>
              <a:t>    </a:t>
            </a:r>
            <a:endParaRPr lang="en-US" sz="7200" dirty="0">
              <a:latin typeface=".VnAvant" panose="020B7200000000000000" pitchFamily="34" charset="0"/>
            </a:endParaRPr>
          </a:p>
        </p:txBody>
      </p:sp>
      <p:sp>
        <p:nvSpPr>
          <p:cNvPr id="4" name="TextBox 3">
            <a:extLst>
              <a:ext uri="{FF2B5EF4-FFF2-40B4-BE49-F238E27FC236}">
                <a16:creationId xmlns:a16="http://schemas.microsoft.com/office/drawing/2014/main" id="{765D756F-0996-BBC3-8272-ADC567813616}"/>
              </a:ext>
            </a:extLst>
          </p:cNvPr>
          <p:cNvSpPr txBox="1"/>
          <p:nvPr/>
        </p:nvSpPr>
        <p:spPr>
          <a:xfrm>
            <a:off x="8431177" y="2921167"/>
            <a:ext cx="1667826" cy="1200329"/>
          </a:xfrm>
          <a:prstGeom prst="rect">
            <a:avLst/>
          </a:prstGeom>
          <a:noFill/>
        </p:spPr>
        <p:txBody>
          <a:bodyPr wrap="square" rtlCol="0">
            <a:spAutoFit/>
          </a:bodyPr>
          <a:lstStyle/>
          <a:p>
            <a:r>
              <a:rPr lang="en-US" sz="7200" dirty="0" err="1">
                <a:latin typeface=".VnAvant" panose="020B7200000000000000" pitchFamily="34" charset="0"/>
              </a:rPr>
              <a:t>cá</a:t>
            </a:r>
            <a:endParaRPr lang="en-US" sz="7200" dirty="0">
              <a:latin typeface=".VnAvant" panose="020B7200000000000000" pitchFamily="34" charset="0"/>
            </a:endParaRPr>
          </a:p>
        </p:txBody>
      </p:sp>
      <p:sp>
        <p:nvSpPr>
          <p:cNvPr id="5" name="TextBox 4">
            <a:extLst>
              <a:ext uri="{FF2B5EF4-FFF2-40B4-BE49-F238E27FC236}">
                <a16:creationId xmlns:a16="http://schemas.microsoft.com/office/drawing/2014/main" id="{81ED7235-26D1-8DBC-ABC0-CBD93E8E7B6D}"/>
              </a:ext>
            </a:extLst>
          </p:cNvPr>
          <p:cNvSpPr txBox="1"/>
          <p:nvPr/>
        </p:nvSpPr>
        <p:spPr>
          <a:xfrm>
            <a:off x="5393486" y="2921167"/>
            <a:ext cx="1876211" cy="1200329"/>
          </a:xfrm>
          <a:prstGeom prst="rect">
            <a:avLst/>
          </a:prstGeom>
          <a:noFill/>
        </p:spPr>
        <p:txBody>
          <a:bodyPr wrap="square" rtlCol="0">
            <a:spAutoFit/>
          </a:bodyPr>
          <a:lstStyle/>
          <a:p>
            <a:r>
              <a:rPr lang="en-US" sz="7200" dirty="0" err="1">
                <a:latin typeface=".VnAvant" panose="020B7200000000000000" pitchFamily="34" charset="0"/>
              </a:rPr>
              <a:t>cã</a:t>
            </a:r>
            <a:endParaRPr lang="en-US" sz="7200" dirty="0">
              <a:latin typeface=".VnAvant" panose="020B7200000000000000" pitchFamily="34" charset="0"/>
            </a:endParaRPr>
          </a:p>
        </p:txBody>
      </p:sp>
      <p:sp>
        <p:nvSpPr>
          <p:cNvPr id="10" name="Arrow: Right 9">
            <a:hlinkClick r:id="rId2" action="ppaction://hlinksldjump"/>
            <a:extLst>
              <a:ext uri="{FF2B5EF4-FFF2-40B4-BE49-F238E27FC236}">
                <a16:creationId xmlns:a16="http://schemas.microsoft.com/office/drawing/2014/main" id="{45FDFBAF-272D-2A1B-693C-34AA82929C84}"/>
              </a:ext>
            </a:extLst>
          </p:cNvPr>
          <p:cNvSpPr/>
          <p:nvPr/>
        </p:nvSpPr>
        <p:spPr>
          <a:xfrm>
            <a:off x="9961305" y="6046839"/>
            <a:ext cx="1503246" cy="811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552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73668F9-A5BA-B5F6-9B99-6B2BA8297309}"/>
              </a:ext>
            </a:extLst>
          </p:cNvPr>
          <p:cNvSpPr/>
          <p:nvPr/>
        </p:nvSpPr>
        <p:spPr>
          <a:xfrm>
            <a:off x="2673430" y="2490266"/>
            <a:ext cx="6845137" cy="1595036"/>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83E63"/>
              </a:solidFill>
            </a:endParaRPr>
          </a:p>
        </p:txBody>
      </p:sp>
      <p:sp>
        <p:nvSpPr>
          <p:cNvPr id="3" name="Rectangle 2">
            <a:extLst>
              <a:ext uri="{FF2B5EF4-FFF2-40B4-BE49-F238E27FC236}">
                <a16:creationId xmlns:a16="http://schemas.microsoft.com/office/drawing/2014/main" id="{8D5CED26-4CE7-4B71-A709-21001F2A5D00}"/>
              </a:ext>
            </a:extLst>
          </p:cNvPr>
          <p:cNvSpPr/>
          <p:nvPr/>
        </p:nvSpPr>
        <p:spPr>
          <a:xfrm>
            <a:off x="3776003" y="2687620"/>
            <a:ext cx="4639993" cy="1200329"/>
          </a:xfrm>
          <a:prstGeom prst="rect">
            <a:avLst/>
          </a:prstGeom>
        </p:spPr>
        <p:txBody>
          <a:bodyPr wrap="square">
            <a:spAutoFit/>
          </a:bodyPr>
          <a:lstStyle/>
          <a:p>
            <a:r>
              <a:rPr lang="en-US" sz="7200" dirty="0" err="1">
                <a:latin typeface="HP-211" panose="020B0803050302020204" pitchFamily="34" charset="0"/>
              </a:rPr>
              <a:t>Bê</a:t>
            </a:r>
            <a:r>
              <a:rPr lang="en-US" sz="7200" dirty="0">
                <a:latin typeface="HP-211" panose="020B0803050302020204" pitchFamily="34" charset="0"/>
              </a:rPr>
              <a:t> </a:t>
            </a:r>
            <a:r>
              <a:rPr lang="en-US" sz="7200" dirty="0" err="1">
                <a:latin typeface="HP-211" panose="020B0803050302020204" pitchFamily="34" charset="0"/>
              </a:rPr>
              <a:t>có</a:t>
            </a:r>
            <a:r>
              <a:rPr lang="en-US" sz="7200" dirty="0">
                <a:latin typeface="HP-211" panose="020B0803050302020204" pitchFamily="34" charset="0"/>
              </a:rPr>
              <a:t> </a:t>
            </a:r>
            <a:r>
              <a:rPr lang="en-US" sz="7200" dirty="0" err="1">
                <a:latin typeface="HP-211" panose="020B0803050302020204" pitchFamily="34" charset="0"/>
              </a:rPr>
              <a:t>cỏ</a:t>
            </a:r>
            <a:r>
              <a:rPr lang="en-US" sz="7200" dirty="0">
                <a:latin typeface="HP-211" panose="020B0803050302020204" pitchFamily="34" charset="0"/>
              </a:rPr>
              <a:t>.</a:t>
            </a:r>
          </a:p>
        </p:txBody>
      </p:sp>
      <p:sp>
        <p:nvSpPr>
          <p:cNvPr id="6" name="Arrow: Right 5">
            <a:hlinkClick r:id="rId2" action="ppaction://hlinksldjump"/>
            <a:extLst>
              <a:ext uri="{FF2B5EF4-FFF2-40B4-BE49-F238E27FC236}">
                <a16:creationId xmlns:a16="http://schemas.microsoft.com/office/drawing/2014/main" id="{09594088-7F93-0426-0E20-E6FBAFEB69C9}"/>
              </a:ext>
            </a:extLst>
          </p:cNvPr>
          <p:cNvSpPr/>
          <p:nvPr/>
        </p:nvSpPr>
        <p:spPr>
          <a:xfrm>
            <a:off x="9961305" y="6046839"/>
            <a:ext cx="1503246" cy="811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233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94BC5B-8846-CEEF-797C-83F21F10538A}"/>
              </a:ext>
            </a:extLst>
          </p:cNvPr>
          <p:cNvSpPr/>
          <p:nvPr/>
        </p:nvSpPr>
        <p:spPr>
          <a:xfrm>
            <a:off x="956187" y="2490265"/>
            <a:ext cx="10279626" cy="1595036"/>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83E63"/>
              </a:solidFill>
            </a:endParaRPr>
          </a:p>
        </p:txBody>
      </p:sp>
      <p:sp>
        <p:nvSpPr>
          <p:cNvPr id="3" name="Rectangle 2">
            <a:extLst>
              <a:ext uri="{FF2B5EF4-FFF2-40B4-BE49-F238E27FC236}">
                <a16:creationId xmlns:a16="http://schemas.microsoft.com/office/drawing/2014/main" id="{2C92BA51-9F00-E9FA-E78A-BBCADC44F6BC}"/>
              </a:ext>
            </a:extLst>
          </p:cNvPr>
          <p:cNvSpPr/>
          <p:nvPr/>
        </p:nvSpPr>
        <p:spPr>
          <a:xfrm>
            <a:off x="1310148" y="2687619"/>
            <a:ext cx="10279626" cy="1200329"/>
          </a:xfrm>
          <a:prstGeom prst="rect">
            <a:avLst/>
          </a:prstGeom>
        </p:spPr>
        <p:txBody>
          <a:bodyPr wrap="square">
            <a:spAutoFit/>
          </a:bodyPr>
          <a:lstStyle/>
          <a:p>
            <a:r>
              <a:rPr lang="en-US" sz="7200">
                <a:latin typeface="HP-211" panose="020B0803050302020204" pitchFamily="34" charset="0"/>
              </a:rPr>
              <a:t>Cô có cá, có cả cà.</a:t>
            </a:r>
            <a:endParaRPr lang="en-US" sz="7200" dirty="0">
              <a:latin typeface="HP-211" panose="020B0803050302020204" pitchFamily="34" charset="0"/>
            </a:endParaRPr>
          </a:p>
        </p:txBody>
      </p:sp>
      <p:sp>
        <p:nvSpPr>
          <p:cNvPr id="4" name="Arrow: Right 3">
            <a:hlinkClick r:id="rId2" action="ppaction://hlinksldjump"/>
            <a:extLst>
              <a:ext uri="{FF2B5EF4-FFF2-40B4-BE49-F238E27FC236}">
                <a16:creationId xmlns:a16="http://schemas.microsoft.com/office/drawing/2014/main" id="{37900766-1806-3E7C-5AA0-FAB871876002}"/>
              </a:ext>
            </a:extLst>
          </p:cNvPr>
          <p:cNvSpPr/>
          <p:nvPr/>
        </p:nvSpPr>
        <p:spPr>
          <a:xfrm>
            <a:off x="9961305" y="6046839"/>
            <a:ext cx="1503246" cy="811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10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B66ADB-E8B4-4108-8E2C-84B82A2AD1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397" y="823556"/>
            <a:ext cx="10219205" cy="4588953"/>
          </a:xfrm>
          <a:prstGeom prst="rect">
            <a:avLst/>
          </a:prstGeom>
        </p:spPr>
      </p:pic>
      <p:sp>
        <p:nvSpPr>
          <p:cNvPr id="2" name="Rectangle 1">
            <a:extLst>
              <a:ext uri="{FF2B5EF4-FFF2-40B4-BE49-F238E27FC236}">
                <a16:creationId xmlns:a16="http://schemas.microsoft.com/office/drawing/2014/main" id="{10AB4096-EE17-3DE9-5A74-90B951EC535A}"/>
              </a:ext>
            </a:extLst>
          </p:cNvPr>
          <p:cNvSpPr/>
          <p:nvPr/>
        </p:nvSpPr>
        <p:spPr>
          <a:xfrm>
            <a:off x="-144899" y="0"/>
            <a:ext cx="11038186" cy="1763422"/>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092200"/>
                </a:lnTo>
                <a:lnTo>
                  <a:pt x="0" y="1005224"/>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5" name="Picture 3">
            <a:extLst>
              <a:ext uri="{FF2B5EF4-FFF2-40B4-BE49-F238E27FC236}">
                <a16:creationId xmlns:a16="http://schemas.microsoft.com/office/drawing/2014/main" id="{B1E02641-2249-09DA-4D36-B543C984D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10" y="174752"/>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25A11999-54B7-4C60-B5D7-B089AF6335EA}"/>
              </a:ext>
            </a:extLst>
          </p:cNvPr>
          <p:cNvSpPr/>
          <p:nvPr/>
        </p:nvSpPr>
        <p:spPr>
          <a:xfrm>
            <a:off x="1616362" y="5567830"/>
            <a:ext cx="8880307" cy="796763"/>
          </a:xfrm>
          <a:prstGeom prst="roundRect">
            <a:avLst/>
          </a:prstGeom>
          <a:solidFill>
            <a:srgbClr val="ACDCD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6" name="Rectangle 5">
            <a:extLst>
              <a:ext uri="{FF2B5EF4-FFF2-40B4-BE49-F238E27FC236}">
                <a16:creationId xmlns:a16="http://schemas.microsoft.com/office/drawing/2014/main" id="{D4A1A3AC-3CFE-44D9-AC2D-E19C7865E9E8}"/>
              </a:ext>
            </a:extLst>
          </p:cNvPr>
          <p:cNvSpPr/>
          <p:nvPr/>
        </p:nvSpPr>
        <p:spPr>
          <a:xfrm>
            <a:off x="1810961" y="5529314"/>
            <a:ext cx="8558753" cy="830997"/>
          </a:xfrm>
          <a:prstGeom prst="rect">
            <a:avLst/>
          </a:prstGeom>
        </p:spPr>
        <p:txBody>
          <a:bodyPr wrap="none">
            <a:spAutoFit/>
          </a:bodyPr>
          <a:lstStyle/>
          <a:p>
            <a:r>
              <a:rPr lang="en-US" sz="4800" dirty="0" err="1">
                <a:latin typeface="HP-211" panose="020B0803050302020204" pitchFamily="34" charset="0"/>
              </a:rPr>
              <a:t>Bố</a:t>
            </a:r>
            <a:r>
              <a:rPr lang="en-US" sz="4800" dirty="0">
                <a:latin typeface="HP-211" panose="020B0803050302020204" pitchFamily="34" charset="0"/>
              </a:rPr>
              <a:t> </a:t>
            </a:r>
            <a:r>
              <a:rPr lang="en-US" sz="4800" dirty="0" err="1">
                <a:latin typeface="HP-211" panose="020B0803050302020204" pitchFamily="34" charset="0"/>
              </a:rPr>
              <a:t>và</a:t>
            </a:r>
            <a:r>
              <a:rPr lang="en-US" sz="4800" dirty="0">
                <a:latin typeface="HP-211" panose="020B0803050302020204" pitchFamily="34" charset="0"/>
              </a:rPr>
              <a:t> </a:t>
            </a:r>
            <a:r>
              <a:rPr lang="en-US" sz="4800" dirty="0" err="1">
                <a:latin typeface="HP-211" panose="020B0803050302020204" pitchFamily="34" charset="0"/>
              </a:rPr>
              <a:t>Hà</a:t>
            </a:r>
            <a:r>
              <a:rPr lang="en-US" sz="4800" dirty="0">
                <a:latin typeface="HP-211" panose="020B0803050302020204" pitchFamily="34" charset="0"/>
              </a:rPr>
              <a:t> </a:t>
            </a:r>
            <a:r>
              <a:rPr lang="en-US" sz="4800" dirty="0" err="1">
                <a:latin typeface="HP-211" panose="020B0803050302020204" pitchFamily="34" charset="0"/>
              </a:rPr>
              <a:t>đi</a:t>
            </a:r>
            <a:r>
              <a:rPr lang="en-US" sz="4800" dirty="0">
                <a:latin typeface="HP-211" panose="020B0803050302020204" pitchFamily="34" charset="0"/>
              </a:rPr>
              <a:t> </a:t>
            </a:r>
            <a:r>
              <a:rPr lang="en-US" sz="4800" dirty="0" err="1">
                <a:latin typeface="HP-211" panose="020B0803050302020204" pitchFamily="34" charset="0"/>
              </a:rPr>
              <a:t>bộ</a:t>
            </a:r>
            <a:r>
              <a:rPr lang="en-US" sz="4800" dirty="0">
                <a:latin typeface="HP-211" panose="020B0803050302020204" pitchFamily="34" charset="0"/>
              </a:rPr>
              <a:t> </a:t>
            </a:r>
            <a:r>
              <a:rPr lang="en-US" sz="4800" dirty="0" err="1">
                <a:latin typeface="HP-211" panose="020B0803050302020204" pitchFamily="34" charset="0"/>
              </a:rPr>
              <a:t>trên</a:t>
            </a:r>
            <a:r>
              <a:rPr lang="en-US" sz="4800" dirty="0">
                <a:latin typeface="HP-211" panose="020B0803050302020204" pitchFamily="34" charset="0"/>
              </a:rPr>
              <a:t> </a:t>
            </a:r>
            <a:r>
              <a:rPr lang="en-US" sz="4800" dirty="0" err="1">
                <a:latin typeface="HP-211" panose="020B0803050302020204" pitchFamily="34" charset="0"/>
              </a:rPr>
              <a:t>hè</a:t>
            </a:r>
            <a:r>
              <a:rPr lang="en-US" sz="4800" dirty="0">
                <a:latin typeface="HP-211" panose="020B0803050302020204" pitchFamily="34" charset="0"/>
              </a:rPr>
              <a:t> </a:t>
            </a:r>
            <a:r>
              <a:rPr lang="en-US" sz="4800" dirty="0" err="1">
                <a:latin typeface="HP-211" panose="020B0803050302020204" pitchFamily="34" charset="0"/>
              </a:rPr>
              <a:t>phố</a:t>
            </a:r>
            <a:r>
              <a:rPr lang="en-US" sz="4800" dirty="0">
                <a:latin typeface="HP-211" panose="020B0803050302020204" pitchFamily="34" charset="0"/>
              </a:rPr>
              <a:t>.</a:t>
            </a:r>
          </a:p>
        </p:txBody>
      </p:sp>
      <p:sp>
        <p:nvSpPr>
          <p:cNvPr id="7" name="Rectangle 6">
            <a:extLst>
              <a:ext uri="{FF2B5EF4-FFF2-40B4-BE49-F238E27FC236}">
                <a16:creationId xmlns:a16="http://schemas.microsoft.com/office/drawing/2014/main" id="{FF58AF66-2A84-4291-AE01-648F75BBB110}"/>
              </a:ext>
            </a:extLst>
          </p:cNvPr>
          <p:cNvSpPr/>
          <p:nvPr/>
        </p:nvSpPr>
        <p:spPr>
          <a:xfrm>
            <a:off x="2167017" y="5561667"/>
            <a:ext cx="590226" cy="830997"/>
          </a:xfrm>
          <a:prstGeom prst="rect">
            <a:avLst/>
          </a:prstGeom>
        </p:spPr>
        <p:txBody>
          <a:bodyPr wrap="none">
            <a:spAutoFit/>
          </a:bodyPr>
          <a:lstStyle/>
          <a:p>
            <a:r>
              <a:rPr lang="en-US" sz="4800" dirty="0">
                <a:solidFill>
                  <a:srgbClr val="FF0000"/>
                </a:solidFill>
                <a:latin typeface="HP-211" panose="020B0803050302020204" pitchFamily="34" charset="0"/>
              </a:rPr>
              <a:t>ô</a:t>
            </a:r>
            <a:endParaRPr lang="en-US" sz="4800" dirty="0">
              <a:solidFill>
                <a:srgbClr val="FF0000"/>
              </a:solidFill>
            </a:endParaRPr>
          </a:p>
        </p:txBody>
      </p:sp>
      <p:sp>
        <p:nvSpPr>
          <p:cNvPr id="8" name="Rectangle 7">
            <a:extLst>
              <a:ext uri="{FF2B5EF4-FFF2-40B4-BE49-F238E27FC236}">
                <a16:creationId xmlns:a16="http://schemas.microsoft.com/office/drawing/2014/main" id="{968ABFBF-FCA7-41FF-85E0-FFD7E4C858C1}"/>
              </a:ext>
            </a:extLst>
          </p:cNvPr>
          <p:cNvSpPr/>
          <p:nvPr/>
        </p:nvSpPr>
        <p:spPr>
          <a:xfrm>
            <a:off x="5848799" y="5559934"/>
            <a:ext cx="590226" cy="830997"/>
          </a:xfrm>
          <a:prstGeom prst="rect">
            <a:avLst/>
          </a:prstGeom>
        </p:spPr>
        <p:txBody>
          <a:bodyPr wrap="none">
            <a:spAutoFit/>
          </a:bodyPr>
          <a:lstStyle/>
          <a:p>
            <a:r>
              <a:rPr lang="en-US" sz="4800" dirty="0">
                <a:solidFill>
                  <a:srgbClr val="FF0000"/>
                </a:solidFill>
                <a:latin typeface="HP-211" panose="020B0803050302020204" pitchFamily="34" charset="0"/>
              </a:rPr>
              <a:t>ô</a:t>
            </a:r>
            <a:endParaRPr lang="en-US" sz="4800" dirty="0">
              <a:solidFill>
                <a:srgbClr val="FF0000"/>
              </a:solidFill>
            </a:endParaRPr>
          </a:p>
        </p:txBody>
      </p:sp>
      <p:sp>
        <p:nvSpPr>
          <p:cNvPr id="10" name="Rectangle 9">
            <a:extLst>
              <a:ext uri="{FF2B5EF4-FFF2-40B4-BE49-F238E27FC236}">
                <a16:creationId xmlns:a16="http://schemas.microsoft.com/office/drawing/2014/main" id="{4E8610F3-9FF4-4973-B0E0-6531177585C3}"/>
              </a:ext>
            </a:extLst>
          </p:cNvPr>
          <p:cNvSpPr/>
          <p:nvPr/>
        </p:nvSpPr>
        <p:spPr>
          <a:xfrm>
            <a:off x="9529124" y="5559934"/>
            <a:ext cx="590226" cy="830997"/>
          </a:xfrm>
          <a:prstGeom prst="rect">
            <a:avLst/>
          </a:prstGeom>
        </p:spPr>
        <p:txBody>
          <a:bodyPr wrap="none">
            <a:spAutoFit/>
          </a:bodyPr>
          <a:lstStyle/>
          <a:p>
            <a:r>
              <a:rPr lang="en-US" sz="4800" dirty="0">
                <a:solidFill>
                  <a:srgbClr val="FF0000"/>
                </a:solidFill>
                <a:latin typeface="HP-211" panose="020B0803050302020204" pitchFamily="34" charset="0"/>
              </a:rPr>
              <a:t>ô</a:t>
            </a:r>
            <a:endParaRPr lang="en-US" sz="4800" dirty="0">
              <a:solidFill>
                <a:srgbClr val="FF0000"/>
              </a:solidFill>
            </a:endParaRPr>
          </a:p>
        </p:txBody>
      </p:sp>
      <p:pic>
        <p:nvPicPr>
          <p:cNvPr id="11" name="Picture 10">
            <a:extLst>
              <a:ext uri="{FF2B5EF4-FFF2-40B4-BE49-F238E27FC236}">
                <a16:creationId xmlns:a16="http://schemas.microsoft.com/office/drawing/2014/main" id="{C1D5CF8C-1825-4A87-A1E7-7D1B9CDDD48B}"/>
              </a:ext>
            </a:extLst>
          </p:cNvPr>
          <p:cNvPicPr>
            <a:picLocks noChangeAspect="1"/>
          </p:cNvPicPr>
          <p:nvPr/>
        </p:nvPicPr>
        <p:blipFill>
          <a:blip r:embed="rId5"/>
          <a:stretch>
            <a:fillRect/>
          </a:stretch>
        </p:blipFill>
        <p:spPr>
          <a:xfrm>
            <a:off x="678175" y="1791493"/>
            <a:ext cx="2977684" cy="694410"/>
          </a:xfrm>
          <a:prstGeom prst="rect">
            <a:avLst/>
          </a:prstGeom>
        </p:spPr>
      </p:pic>
      <p:sp>
        <p:nvSpPr>
          <p:cNvPr id="3" name="TextBox 2">
            <a:extLst>
              <a:ext uri="{FF2B5EF4-FFF2-40B4-BE49-F238E27FC236}">
                <a16:creationId xmlns:a16="http://schemas.microsoft.com/office/drawing/2014/main" id="{7773C276-A9B2-E991-B82D-CD877E4BEBC7}"/>
              </a:ext>
            </a:extLst>
          </p:cNvPr>
          <p:cNvSpPr txBox="1"/>
          <p:nvPr/>
        </p:nvSpPr>
        <p:spPr>
          <a:xfrm>
            <a:off x="114423" y="209630"/>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4" name="TextBox 3">
            <a:extLst>
              <a:ext uri="{FF2B5EF4-FFF2-40B4-BE49-F238E27FC236}">
                <a16:creationId xmlns:a16="http://schemas.microsoft.com/office/drawing/2014/main" id="{CEB261FE-127C-FDD3-81C4-9F79CE87DACF}"/>
              </a:ext>
            </a:extLst>
          </p:cNvPr>
          <p:cNvSpPr txBox="1"/>
          <p:nvPr/>
        </p:nvSpPr>
        <p:spPr>
          <a:xfrm>
            <a:off x="1132937" y="517111"/>
            <a:ext cx="1127504" cy="943848"/>
          </a:xfrm>
          <a:prstGeom prst="rect">
            <a:avLst/>
          </a:prstGeom>
          <a:noFill/>
        </p:spPr>
        <p:txBody>
          <a:bodyPr wrap="square" lIns="121725" tIns="60862" rIns="121725" bIns="60862" rtlCol="0">
            <a:spAutoFit/>
          </a:bodyPr>
          <a:lstStyle/>
          <a:p>
            <a:pPr algn="ctr"/>
            <a:r>
              <a:rPr lang="en-US" sz="5300" b="1">
                <a:solidFill>
                  <a:srgbClr val="1BBF23"/>
                </a:solidFill>
                <a:latin typeface=".VnCooper" pitchFamily="34" charset="0"/>
                <a:ea typeface="Arial-Rounded" pitchFamily="34" charset="0"/>
                <a:cs typeface="Arial-Rounded" pitchFamily="34" charset="0"/>
              </a:rPr>
              <a:t>7</a:t>
            </a:r>
          </a:p>
        </p:txBody>
      </p:sp>
      <p:grpSp>
        <p:nvGrpSpPr>
          <p:cNvPr id="12" name="Group 11">
            <a:extLst>
              <a:ext uri="{FF2B5EF4-FFF2-40B4-BE49-F238E27FC236}">
                <a16:creationId xmlns:a16="http://schemas.microsoft.com/office/drawing/2014/main" id="{4E3BA231-EE65-F133-8C69-B07A96B60288}"/>
              </a:ext>
            </a:extLst>
          </p:cNvPr>
          <p:cNvGrpSpPr/>
          <p:nvPr/>
        </p:nvGrpSpPr>
        <p:grpSpPr>
          <a:xfrm>
            <a:off x="287158" y="47556"/>
            <a:ext cx="10717370" cy="1600439"/>
            <a:chOff x="427113" y="-234054"/>
            <a:chExt cx="10717370" cy="1600439"/>
          </a:xfrm>
        </p:grpSpPr>
        <p:sp>
          <p:nvSpPr>
            <p:cNvPr id="13" name="Title 1">
              <a:extLst>
                <a:ext uri="{FF2B5EF4-FFF2-40B4-BE49-F238E27FC236}">
                  <a16:creationId xmlns:a16="http://schemas.microsoft.com/office/drawing/2014/main" id="{6842B16D-D3FA-D1FE-E3CC-F4C9BD3AB2AD}"/>
                </a:ext>
              </a:extLst>
            </p:cNvPr>
            <p:cNvSpPr txBox="1">
              <a:spLocks/>
            </p:cNvSpPr>
            <p:nvPr/>
          </p:nvSpPr>
          <p:spPr>
            <a:xfrm>
              <a:off x="427113" y="-16355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9600" b="1">
                  <a:solidFill>
                    <a:schemeClr val="bg1"/>
                  </a:solidFill>
                  <a:latin typeface="Arial-Rounded" pitchFamily="34" charset="0"/>
                  <a:ea typeface="Arial-Rounded" pitchFamily="34" charset="0"/>
                  <a:cs typeface="Arial-Rounded" pitchFamily="34" charset="0"/>
                </a:rPr>
                <a:t>Ô 	ô </a:t>
              </a:r>
            </a:p>
          </p:txBody>
        </p:sp>
        <p:sp>
          <p:nvSpPr>
            <p:cNvPr id="14" name="TextBox 13">
              <a:extLst>
                <a:ext uri="{FF2B5EF4-FFF2-40B4-BE49-F238E27FC236}">
                  <a16:creationId xmlns:a16="http://schemas.microsoft.com/office/drawing/2014/main" id="{D0F5BB54-C47A-4A2C-00FE-CDD2EAF78886}"/>
                </a:ext>
              </a:extLst>
            </p:cNvPr>
            <p:cNvSpPr txBox="1"/>
            <p:nvPr/>
          </p:nvSpPr>
          <p:spPr>
            <a:xfrm>
              <a:off x="7338336" y="-234054"/>
              <a:ext cx="1127504" cy="1600439"/>
            </a:xfrm>
            <a:prstGeom prst="rect">
              <a:avLst/>
            </a:prstGeom>
            <a:noFill/>
          </p:spPr>
          <p:txBody>
            <a:bodyPr wrap="square" lIns="121725" tIns="60862" rIns="121725" bIns="60862" rtlCol="0">
              <a:spAutoFit/>
            </a:bodyPr>
            <a:lstStyle/>
            <a:p>
              <a:pPr algn="ctr"/>
              <a:r>
                <a:rPr lang="en-US" sz="9600" b="1">
                  <a:solidFill>
                    <a:schemeClr val="bg1"/>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942334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80">
                                          <p:stCondLst>
                                            <p:cond delay="0"/>
                                          </p:stCondLst>
                                        </p:cTn>
                                        <p:tgtEl>
                                          <p:spTgt spid="3"/>
                                        </p:tgtEl>
                                      </p:cBhvr>
                                    </p:animEffect>
                                    <p:anim calcmode="lin" valueType="num">
                                      <p:cBhvr>
                                        <p:cTn id="3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gtEl>
                                      </p:cBhvr>
                                      <p:to x="100000" y="60000"/>
                                    </p:animScale>
                                    <p:animScale>
                                      <p:cBhvr>
                                        <p:cTn id="44" dur="166" decel="50000">
                                          <p:stCondLst>
                                            <p:cond delay="676"/>
                                          </p:stCondLst>
                                        </p:cTn>
                                        <p:tgtEl>
                                          <p:spTgt spid="3"/>
                                        </p:tgtEl>
                                      </p:cBhvr>
                                      <p:to x="100000" y="100000"/>
                                    </p:animScale>
                                    <p:animScale>
                                      <p:cBhvr>
                                        <p:cTn id="45" dur="26">
                                          <p:stCondLst>
                                            <p:cond delay="1312"/>
                                          </p:stCondLst>
                                        </p:cTn>
                                        <p:tgtEl>
                                          <p:spTgt spid="3"/>
                                        </p:tgtEl>
                                      </p:cBhvr>
                                      <p:to x="100000" y="80000"/>
                                    </p:animScale>
                                    <p:animScale>
                                      <p:cBhvr>
                                        <p:cTn id="46" dur="166" decel="50000">
                                          <p:stCondLst>
                                            <p:cond delay="1338"/>
                                          </p:stCondLst>
                                        </p:cTn>
                                        <p:tgtEl>
                                          <p:spTgt spid="3"/>
                                        </p:tgtEl>
                                      </p:cBhvr>
                                      <p:to x="100000" y="100000"/>
                                    </p:animScale>
                                    <p:animScale>
                                      <p:cBhvr>
                                        <p:cTn id="47" dur="26">
                                          <p:stCondLst>
                                            <p:cond delay="1642"/>
                                          </p:stCondLst>
                                        </p:cTn>
                                        <p:tgtEl>
                                          <p:spTgt spid="3"/>
                                        </p:tgtEl>
                                      </p:cBhvr>
                                      <p:to x="100000" y="90000"/>
                                    </p:animScale>
                                    <p:animScale>
                                      <p:cBhvr>
                                        <p:cTn id="48" dur="166" decel="50000">
                                          <p:stCondLst>
                                            <p:cond delay="1668"/>
                                          </p:stCondLst>
                                        </p:cTn>
                                        <p:tgtEl>
                                          <p:spTgt spid="3"/>
                                        </p:tgtEl>
                                      </p:cBhvr>
                                      <p:to x="100000" y="100000"/>
                                    </p:animScale>
                                    <p:animScale>
                                      <p:cBhvr>
                                        <p:cTn id="49" dur="26">
                                          <p:stCondLst>
                                            <p:cond delay="1808"/>
                                          </p:stCondLst>
                                        </p:cTn>
                                        <p:tgtEl>
                                          <p:spTgt spid="3"/>
                                        </p:tgtEl>
                                      </p:cBhvr>
                                      <p:to x="100000" y="95000"/>
                                    </p:animScale>
                                    <p:animScale>
                                      <p:cBhvr>
                                        <p:cTn id="50" dur="166" decel="50000">
                                          <p:stCondLst>
                                            <p:cond delay="1834"/>
                                          </p:stCondLst>
                                        </p:cTn>
                                        <p:tgtEl>
                                          <p:spTgt spid="3"/>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80">
                                          <p:stCondLst>
                                            <p:cond delay="0"/>
                                          </p:stCondLst>
                                        </p:cTn>
                                        <p:tgtEl>
                                          <p:spTgt spid="4"/>
                                        </p:tgtEl>
                                      </p:cBhvr>
                                    </p:animEffect>
                                    <p:anim calcmode="lin" valueType="num">
                                      <p:cBhvr>
                                        <p:cTn id="5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9" dur="26">
                                          <p:stCondLst>
                                            <p:cond delay="650"/>
                                          </p:stCondLst>
                                        </p:cTn>
                                        <p:tgtEl>
                                          <p:spTgt spid="4"/>
                                        </p:tgtEl>
                                      </p:cBhvr>
                                      <p:to x="100000" y="60000"/>
                                    </p:animScale>
                                    <p:animScale>
                                      <p:cBhvr>
                                        <p:cTn id="60" dur="166" decel="50000">
                                          <p:stCondLst>
                                            <p:cond delay="676"/>
                                          </p:stCondLst>
                                        </p:cTn>
                                        <p:tgtEl>
                                          <p:spTgt spid="4"/>
                                        </p:tgtEl>
                                      </p:cBhvr>
                                      <p:to x="100000" y="100000"/>
                                    </p:animScale>
                                    <p:animScale>
                                      <p:cBhvr>
                                        <p:cTn id="61" dur="26">
                                          <p:stCondLst>
                                            <p:cond delay="1312"/>
                                          </p:stCondLst>
                                        </p:cTn>
                                        <p:tgtEl>
                                          <p:spTgt spid="4"/>
                                        </p:tgtEl>
                                      </p:cBhvr>
                                      <p:to x="100000" y="80000"/>
                                    </p:animScale>
                                    <p:animScale>
                                      <p:cBhvr>
                                        <p:cTn id="62" dur="166" decel="50000">
                                          <p:stCondLst>
                                            <p:cond delay="1338"/>
                                          </p:stCondLst>
                                        </p:cTn>
                                        <p:tgtEl>
                                          <p:spTgt spid="4"/>
                                        </p:tgtEl>
                                      </p:cBhvr>
                                      <p:to x="100000" y="100000"/>
                                    </p:animScale>
                                    <p:animScale>
                                      <p:cBhvr>
                                        <p:cTn id="63" dur="26">
                                          <p:stCondLst>
                                            <p:cond delay="1642"/>
                                          </p:stCondLst>
                                        </p:cTn>
                                        <p:tgtEl>
                                          <p:spTgt spid="4"/>
                                        </p:tgtEl>
                                      </p:cBhvr>
                                      <p:to x="100000" y="90000"/>
                                    </p:animScale>
                                    <p:animScale>
                                      <p:cBhvr>
                                        <p:cTn id="64" dur="166" decel="50000">
                                          <p:stCondLst>
                                            <p:cond delay="1668"/>
                                          </p:stCondLst>
                                        </p:cTn>
                                        <p:tgtEl>
                                          <p:spTgt spid="4"/>
                                        </p:tgtEl>
                                      </p:cBhvr>
                                      <p:to x="100000" y="100000"/>
                                    </p:animScale>
                                    <p:animScale>
                                      <p:cBhvr>
                                        <p:cTn id="65" dur="26">
                                          <p:stCondLst>
                                            <p:cond delay="1808"/>
                                          </p:stCondLst>
                                        </p:cTn>
                                        <p:tgtEl>
                                          <p:spTgt spid="4"/>
                                        </p:tgtEl>
                                      </p:cBhvr>
                                      <p:to x="100000" y="95000"/>
                                    </p:animScale>
                                    <p:animScale>
                                      <p:cBhvr>
                                        <p:cTn id="66" dur="166" decel="50000">
                                          <p:stCondLst>
                                            <p:cond delay="1834"/>
                                          </p:stCondLst>
                                        </p:cTn>
                                        <p:tgtEl>
                                          <p:spTgt spid="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left)">
                                      <p:cBhvr>
                                        <p:cTn id="71"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10"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0;p14">
            <a:extLst>
              <a:ext uri="{FF2B5EF4-FFF2-40B4-BE49-F238E27FC236}">
                <a16:creationId xmlns:a16="http://schemas.microsoft.com/office/drawing/2014/main" id="{02EEF63A-B79F-661C-ACB1-CC4B1DEAF0AB}"/>
              </a:ext>
            </a:extLst>
          </p:cNvPr>
          <p:cNvSpPr txBox="1">
            <a:spLocks/>
          </p:cNvSpPr>
          <p:nvPr/>
        </p:nvSpPr>
        <p:spPr>
          <a:xfrm>
            <a:off x="3622561" y="311721"/>
            <a:ext cx="4056403" cy="8548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 cầu cần đạt</a:t>
            </a:r>
            <a:endParaRPr lang="en-GB"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64A23AE6-540A-22F7-2BFD-801BFFBDF8FF}"/>
              </a:ext>
            </a:extLst>
          </p:cNvPr>
          <p:cNvSpPr/>
          <p:nvPr/>
        </p:nvSpPr>
        <p:spPr>
          <a:xfrm>
            <a:off x="1673770" y="4883117"/>
            <a:ext cx="8507823" cy="1290307"/>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defTabSz="1219140"/>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a:t>
            </a:r>
            <a:r>
              <a:rPr lang="vi-VN"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đẹp</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chữ</a:t>
            </a:r>
            <a:r>
              <a:rPr lang="en-US" sz="3733"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 cổ cò, dấu nặng.</a:t>
            </a:r>
            <a:endParaRPr lang="vi-VN" sz="3733" b="1" dirty="0">
              <a:solidFill>
                <a:schemeClr val="accent6">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B2D5BACD-E5DA-917E-0F65-16BEDEDBB3DC}"/>
              </a:ext>
            </a:extLst>
          </p:cNvPr>
          <p:cNvSpPr/>
          <p:nvPr/>
        </p:nvSpPr>
        <p:spPr>
          <a:xfrm>
            <a:off x="1652801" y="1304893"/>
            <a:ext cx="8528792" cy="1161127"/>
          </a:xfrm>
          <a:prstGeom prst="roundRect">
            <a:avLst/>
          </a:prstGeom>
          <a:solidFill>
            <a:schemeClr val="accent4">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defTabSz="1219140"/>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Nhận</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diện</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ghi</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âm</a:t>
            </a:r>
            <a:r>
              <a:rPr lang="en-GB" sz="3733"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ô, </a:t>
            </a:r>
            <a:r>
              <a:rPr lang="en-GB" sz="3733" b="1"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thanh</a:t>
            </a:r>
            <a:r>
              <a:rPr lang="en-GB" sz="3733"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nặng.</a:t>
            </a:r>
            <a:endParaRPr lang="vi-VN"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F7F0182-28A1-7085-2D53-4AE1505651FC}"/>
              </a:ext>
            </a:extLst>
          </p:cNvPr>
          <p:cNvSpPr/>
          <p:nvPr/>
        </p:nvSpPr>
        <p:spPr>
          <a:xfrm>
            <a:off x="1652801" y="2742765"/>
            <a:ext cx="8528792" cy="1863607"/>
          </a:xfrm>
          <a:prstGeom prst="roundRect">
            <a:avLst/>
          </a:prstGeom>
          <a:solidFill>
            <a:schemeClr val="accent4">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defTabSz="1219140"/>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Đánh</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vần</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trơn</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hiểu</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nghĩa</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ứng</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endParaRPr lang="vi-VN"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5" name="Rectangle: Rounded Corners 4">
            <a:extLst>
              <a:ext uri="{FF2B5EF4-FFF2-40B4-BE49-F238E27FC236}">
                <a16:creationId xmlns:a16="http://schemas.microsoft.com/office/drawing/2014/main" id="{6B565E1C-0FD5-4669-86B5-08D9B81AF154}"/>
              </a:ext>
            </a:extLst>
          </p:cNvPr>
          <p:cNvSpPr/>
          <p:nvPr/>
        </p:nvSpPr>
        <p:spPr>
          <a:xfrm>
            <a:off x="883638" y="1584650"/>
            <a:ext cx="4618705" cy="368870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6" name="Rectangle 5">
            <a:extLst>
              <a:ext uri="{FF2B5EF4-FFF2-40B4-BE49-F238E27FC236}">
                <a16:creationId xmlns:a16="http://schemas.microsoft.com/office/drawing/2014/main" id="{30890AB9-2A0B-4DE4-ACF5-05572EA76E94}"/>
              </a:ext>
            </a:extLst>
          </p:cNvPr>
          <p:cNvSpPr/>
          <p:nvPr/>
        </p:nvSpPr>
        <p:spPr>
          <a:xfrm>
            <a:off x="1719517" y="1116926"/>
            <a:ext cx="2723823" cy="4708981"/>
          </a:xfrm>
          <a:prstGeom prst="rect">
            <a:avLst/>
          </a:prstGeom>
        </p:spPr>
        <p:txBody>
          <a:bodyPr wrap="none">
            <a:spAutoFit/>
          </a:bodyPr>
          <a:lstStyle/>
          <a:p>
            <a:r>
              <a:rPr lang="en-US" sz="30000" dirty="0">
                <a:solidFill>
                  <a:srgbClr val="002060"/>
                </a:solidFill>
                <a:latin typeface="HP-211" panose="020B0803050302020204" pitchFamily="34" charset="0"/>
              </a:rPr>
              <a:t>ô</a:t>
            </a:r>
            <a:endParaRPr lang="en-US" sz="30000" dirty="0">
              <a:solidFill>
                <a:srgbClr val="002060"/>
              </a:solidFill>
            </a:endParaRPr>
          </a:p>
        </p:txBody>
      </p:sp>
      <p:pic>
        <p:nvPicPr>
          <p:cNvPr id="7" name="Picture 6">
            <a:extLst>
              <a:ext uri="{FF2B5EF4-FFF2-40B4-BE49-F238E27FC236}">
                <a16:creationId xmlns:a16="http://schemas.microsoft.com/office/drawing/2014/main" id="{688D9CD2-D30D-40E8-805A-646D24EBB10D}"/>
              </a:ext>
            </a:extLst>
          </p:cNvPr>
          <p:cNvPicPr>
            <a:picLocks noChangeAspect="1"/>
          </p:cNvPicPr>
          <p:nvPr/>
        </p:nvPicPr>
        <p:blipFill>
          <a:blip r:embed="rId4"/>
          <a:stretch>
            <a:fillRect/>
          </a:stretch>
        </p:blipFill>
        <p:spPr>
          <a:xfrm>
            <a:off x="101602" y="97443"/>
            <a:ext cx="2105890" cy="824874"/>
          </a:xfrm>
          <a:prstGeom prst="rect">
            <a:avLst/>
          </a:prstGeom>
        </p:spPr>
      </p:pic>
      <p:sp>
        <p:nvSpPr>
          <p:cNvPr id="2" name="Rectangle: Rounded Corners 1">
            <a:extLst>
              <a:ext uri="{FF2B5EF4-FFF2-40B4-BE49-F238E27FC236}">
                <a16:creationId xmlns:a16="http://schemas.microsoft.com/office/drawing/2014/main" id="{1786B463-3859-741D-32B0-1B313A7C9BEB}"/>
              </a:ext>
            </a:extLst>
          </p:cNvPr>
          <p:cNvSpPr/>
          <p:nvPr/>
        </p:nvSpPr>
        <p:spPr>
          <a:xfrm>
            <a:off x="6689657" y="1584650"/>
            <a:ext cx="4618705" cy="368870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3" name="Rectangle 2">
            <a:extLst>
              <a:ext uri="{FF2B5EF4-FFF2-40B4-BE49-F238E27FC236}">
                <a16:creationId xmlns:a16="http://schemas.microsoft.com/office/drawing/2014/main" id="{3C3F82B7-2A01-2EDC-B0D6-F86AF259DCED}"/>
              </a:ext>
            </a:extLst>
          </p:cNvPr>
          <p:cNvSpPr/>
          <p:nvPr/>
        </p:nvSpPr>
        <p:spPr>
          <a:xfrm>
            <a:off x="8358005" y="2731718"/>
            <a:ext cx="2271399" cy="2754600"/>
          </a:xfrm>
          <a:prstGeom prst="rect">
            <a:avLst/>
          </a:prstGeom>
        </p:spPr>
        <p:txBody>
          <a:bodyPr wrap="square">
            <a:spAutoFit/>
          </a:bodyPr>
          <a:lstStyle/>
          <a:p>
            <a:r>
              <a:rPr lang="en-US" sz="17300">
                <a:solidFill>
                  <a:srgbClr val="FF0000"/>
                </a:solidFill>
                <a:latin typeface="HP-211" panose="020B0803050302020204" pitchFamily="34" charset="0"/>
              </a:rPr>
              <a:t>ô</a:t>
            </a:r>
            <a:endParaRPr lang="en-US" sz="17300" dirty="0">
              <a:solidFill>
                <a:srgbClr val="FF0000"/>
              </a:solidFill>
            </a:endParaRPr>
          </a:p>
        </p:txBody>
      </p:sp>
      <p:sp>
        <p:nvSpPr>
          <p:cNvPr id="8" name="Rectangle: Rounded Corners 7">
            <a:extLst>
              <a:ext uri="{FF2B5EF4-FFF2-40B4-BE49-F238E27FC236}">
                <a16:creationId xmlns:a16="http://schemas.microsoft.com/office/drawing/2014/main" id="{D98FE4B4-E537-5CA2-14FB-BFF9509CDFA9}"/>
              </a:ext>
            </a:extLst>
          </p:cNvPr>
          <p:cNvSpPr/>
          <p:nvPr/>
        </p:nvSpPr>
        <p:spPr>
          <a:xfrm>
            <a:off x="3858550" y="1584650"/>
            <a:ext cx="4618705" cy="368870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9" name="Rectangle 8">
            <a:extLst>
              <a:ext uri="{FF2B5EF4-FFF2-40B4-BE49-F238E27FC236}">
                <a16:creationId xmlns:a16="http://schemas.microsoft.com/office/drawing/2014/main" id="{097F6287-CE32-B2F1-5D99-18F85F75DEED}"/>
              </a:ext>
            </a:extLst>
          </p:cNvPr>
          <p:cNvSpPr/>
          <p:nvPr/>
        </p:nvSpPr>
        <p:spPr>
          <a:xfrm>
            <a:off x="4694429" y="1116926"/>
            <a:ext cx="2723823" cy="4708981"/>
          </a:xfrm>
          <a:prstGeom prst="rect">
            <a:avLst/>
          </a:prstGeom>
        </p:spPr>
        <p:txBody>
          <a:bodyPr wrap="none">
            <a:spAutoFit/>
          </a:bodyPr>
          <a:lstStyle/>
          <a:p>
            <a:r>
              <a:rPr lang="en-US" sz="30000" dirty="0">
                <a:solidFill>
                  <a:srgbClr val="FF0000"/>
                </a:solidFill>
                <a:latin typeface="HP-211" panose="020B0803050302020204" pitchFamily="34" charset="0"/>
              </a:rPr>
              <a:t>ô</a:t>
            </a:r>
            <a:endParaRPr lang="en-US" sz="30000" dirty="0">
              <a:solidFill>
                <a:srgbClr val="FF0000"/>
              </a:solidFill>
            </a:endParaRPr>
          </a:p>
        </p:txBody>
      </p:sp>
    </p:spTree>
    <p:extLst>
      <p:ext uri="{BB962C8B-B14F-4D97-AF65-F5344CB8AC3E}">
        <p14:creationId xmlns:p14="http://schemas.microsoft.com/office/powerpoint/2010/main" val="567741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2" grpId="0" animBg="1"/>
      <p:bldP spid="2" grpId="1" animBg="1"/>
      <p:bldP spid="3" grpId="0"/>
      <p:bldP spid="3" grpId="1"/>
      <p:bldP spid="8" grpId="0" animBg="1"/>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318</TotalTime>
  <Words>1336</Words>
  <Application>Microsoft Office PowerPoint</Application>
  <PresentationFormat>Widescreen</PresentationFormat>
  <Paragraphs>139</Paragraphs>
  <Slides>20</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 Light</vt:lpstr>
      <vt:lpstr>HP-211</vt:lpstr>
      <vt:lpstr>Times New Roman</vt:lpstr>
      <vt:lpstr>.VnCooper</vt:lpstr>
      <vt:lpstr>Arrus-Black</vt:lpstr>
      <vt:lpstr>.VnAvant</vt:lpstr>
      <vt:lpstr>Calibri</vt:lpstr>
      <vt:lpstr>Arial-Rounded</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110</cp:revision>
  <dcterms:created xsi:type="dcterms:W3CDTF">2021-06-27T09:11:13Z</dcterms:created>
  <dcterms:modified xsi:type="dcterms:W3CDTF">2023-09-18T02:13:52Z</dcterms:modified>
  <cp:category>9Slide.vn</cp:category>
</cp:coreProperties>
</file>