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7"/>
  </p:notesMasterIdLst>
  <p:sldIdLst>
    <p:sldId id="286" r:id="rId3"/>
    <p:sldId id="256" r:id="rId4"/>
    <p:sldId id="259" r:id="rId5"/>
    <p:sldId id="258" r:id="rId6"/>
    <p:sldId id="275" r:id="rId7"/>
    <p:sldId id="287" r:id="rId8"/>
    <p:sldId id="261" r:id="rId9"/>
    <p:sldId id="262" r:id="rId10"/>
    <p:sldId id="265" r:id="rId11"/>
    <p:sldId id="264" r:id="rId12"/>
    <p:sldId id="266" r:id="rId13"/>
    <p:sldId id="267" r:id="rId14"/>
    <p:sldId id="263" r:id="rId15"/>
    <p:sldId id="288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0DDE0"/>
    <a:srgbClr val="9ADBC5"/>
    <a:srgbClr val="DFDD6C"/>
    <a:srgbClr val="FEC453"/>
    <a:srgbClr val="FF8D6F"/>
    <a:srgbClr val="4F81BD"/>
    <a:srgbClr val="F98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C3BA4-2EF9-4EEB-938F-26E6EC6E0FDE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A29D5-147C-4D79-97FB-9CBAD3D92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6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8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F09B78-BCFF-463C-A921-FDEAD8829EA4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F97971-1439-433C-9167-465AC369ED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04666D-F615-4303-8F6D-2F0326FC790B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54E07B-E622-492B-90ED-821D1249C5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2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50DF8B-6F22-451D-812C-BB251CB52752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EE2F8-728D-4492-83AB-2BBEAFC6E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8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D349C-2C2D-429F-9718-E3FC931ED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24" y="0"/>
            <a:ext cx="1216095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75056" y="346549"/>
            <a:ext cx="85961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4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D349C-2C2D-429F-9718-E3FC931ED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24" y="0"/>
            <a:ext cx="1216095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69683" y="118105"/>
            <a:ext cx="2506124" cy="1889805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3BDEC2-1834-4BB2-A2CE-0A119E7270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7301" y="363674"/>
            <a:ext cx="8525759" cy="13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1148F4-CCFE-4B74-A317-C63F171B0C2B}"/>
              </a:ext>
            </a:extLst>
          </p:cNvPr>
          <p:cNvSpPr/>
          <p:nvPr userDrawn="1"/>
        </p:nvSpPr>
        <p:spPr>
          <a:xfrm>
            <a:off x="72766" y="55261"/>
            <a:ext cx="12027614" cy="674748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4D0C-34F6-4444-9135-CCFFA905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C8AAD-0748-4E0C-9F45-CFAFF309A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B03AD-ED8B-4A9F-B537-72FEFBECE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612B7-3654-4692-A4D3-CFE119D6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43ED9-2146-46CB-98AB-9D817C9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14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0A9E-0A80-4B7B-BD53-620D599A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CD04A-6456-48F8-A4A0-3619AF720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F7F0F-ED74-4885-8CE3-B1CAB7F6C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CDA75-B958-46C7-BFD8-E7A66A91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4D5AE-101A-4652-99A5-0A6AC97D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8C682-A4F4-43EF-BE28-9BA468C1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9F26-97C3-4568-AA17-50D0A91C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6A9AD-4995-423F-BDAF-163997995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26D11-9C14-43FE-B1C9-52011340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EF565-CC08-4E88-A2BE-A3B1FE9AC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9542B-162A-46E7-9304-D60E780D1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FDD8B-011A-4AE2-828B-0E806078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6CC4E-3F8B-431D-985C-17C7E2FC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26CAD-5FD2-415E-987B-69586612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8ACB8-A020-4DB2-918F-BAC905D8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B1F43-4EC2-4F86-8651-D8BAC448B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91CDF-7C55-45C5-AF97-31D06035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085D0-11FA-4519-B6F5-99A1266E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9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2C72-2043-461E-9C1C-FB0DA886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0F817-6DF8-4AA0-94A6-0839BD19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40248-4118-4D2E-AF4C-22932508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2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526D17-8B3C-41B5-9979-9A12BCBF26E0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176FB-604A-44AC-BFE8-65E0AA15FD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35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F719-97DD-4ADF-9786-F2EBBD1D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EBBC-527E-4FD3-B618-A9470A3AC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EACF-EB68-4726-82C9-91D1B9478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D8B24-9BAB-4986-8FC3-17FFAC485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6E8E6-4255-4DEC-98CC-D330D6A8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A753D-7814-44B7-B2CE-3BBD3665E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85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1788C-FE29-4411-BE77-14136C1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254BC-FCA5-48CC-8C41-C5C22E048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11881-36C4-4695-8862-674636320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148F7-F570-4661-A415-D15019AB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296C6-80DB-4906-8906-A94CC962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88958-376E-42EA-8ECA-B2B02FA8B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5F82-DBF6-4001-A349-9330A1B7E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A570F9-860C-4925-B28F-D56FBF9D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67D83-C0BB-4CDA-9D03-B7B04176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2CF76-4D41-4CC0-B133-223DC458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9C59-E0DE-4ED4-9B94-0FA6A5F7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9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89794-65D3-4596-B754-806D7681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DE57D-20D0-4008-B96A-12534FA86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AC3C-638C-42D8-8AE1-78A9540BA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A4FFF-9208-49A3-9B88-1931B8B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124FC-FBF7-46F1-8EF4-60A72052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3E4BB-6FC6-4003-9686-D2C30A84C168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D1CD26-7ABC-46EA-BA82-46795F1D0F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612782-6DE1-49EE-A2BD-9CED720C4A10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9956A-31D8-4F25-8232-F8CE27FE77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1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67347-BDEB-4677-8C16-565D94B60B17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388802-3E40-4217-9449-0CA1D633C2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BB0B92-FA32-4350-8166-A02BE7944A00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8700B-7D2C-4B1D-A267-D659D31B18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5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E5DA63-B7DB-48A8-94BB-307C348E220D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9FC75-63F2-4FB5-9E7D-3078CD6C76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4E1DF-1CEA-4E63-8A23-65F82B8DA1BE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D0237D-B291-4690-BF49-6C3D59C8A3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7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26D495-065D-4967-9D7A-462425AF7135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CC9BA-C01F-47A2-896A-EC0001F73D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046513-4C39-42C1-BD7A-BEE39FF15916}" type="datetimeFigureOut">
              <a:rPr lang="en-US" smtClean="0"/>
              <a:pPr>
                <a:defRPr/>
              </a:pPr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A7A516-C51B-4924-92BC-DA179AFC3E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9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546028C-E115-F66F-5472-C49400FC58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BC497F-EE8E-4625-8EA9-252D92743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F2992-9142-45B2-B939-E177790B0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A749D-60AB-43F3-9CD8-0CE89F9C4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A094-2B61-4E7F-BFBC-13292D29266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324CA-4F70-4091-A0BB-30E6F2C00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6CE5C-13DE-4DBB-80F8-767866656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4908-61AE-4738-9525-992FEF863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1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1"/>
          <p:cNvSpPr/>
          <p:nvPr/>
        </p:nvSpPr>
        <p:spPr>
          <a:xfrm>
            <a:off x="1981200" y="1157219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38"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lang="zh-CN" alt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74926" y="0"/>
            <a:ext cx="704214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84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vi-VN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5400" y="2593722"/>
            <a:ext cx="99099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QUEN VỚI TRƯỜNG LỚP; BẠN BÈ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QUEN VỚI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DÙNG HỌC TẬP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FE6943C2-CCE7-2E68-7C09-D58DC045AB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0" y="488824"/>
            <a:ext cx="2637699" cy="883480"/>
          </a:xfrm>
          <a:prstGeom prst="rect">
            <a:avLst/>
          </a:prstGeom>
        </p:spPr>
      </p:pic>
      <p:pic>
        <p:nvPicPr>
          <p:cNvPr id="4" name="图片 81">
            <a:extLst>
              <a:ext uri="{FF2B5EF4-FFF2-40B4-BE49-F238E27FC236}">
                <a16:creationId xmlns:a16="http://schemas.microsoft.com/office/drawing/2014/main" id="{D92FBC12-D67A-D30E-4ABA-3A3B96BE0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6" y="4628883"/>
            <a:ext cx="12702764" cy="1992619"/>
          </a:xfrm>
          <a:prstGeom prst="rect">
            <a:avLst/>
          </a:prstGeom>
        </p:spPr>
      </p:pic>
      <p:pic>
        <p:nvPicPr>
          <p:cNvPr id="5" name="图片 79">
            <a:extLst>
              <a:ext uri="{FF2B5EF4-FFF2-40B4-BE49-F238E27FC236}">
                <a16:creationId xmlns:a16="http://schemas.microsoft.com/office/drawing/2014/main" id="{963E5E20-7F38-83A7-4108-385B02566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98836" y="4920466"/>
            <a:ext cx="2726685" cy="1606239"/>
          </a:xfrm>
          <a:prstGeom prst="rect">
            <a:avLst/>
          </a:prstGeom>
        </p:spPr>
      </p:pic>
      <p:grpSp>
        <p:nvGrpSpPr>
          <p:cNvPr id="6" name="组合 107">
            <a:extLst>
              <a:ext uri="{FF2B5EF4-FFF2-40B4-BE49-F238E27FC236}">
                <a16:creationId xmlns:a16="http://schemas.microsoft.com/office/drawing/2014/main" id="{B2D2F8E6-8EDA-BB31-9090-E16B37584FC8}"/>
              </a:ext>
            </a:extLst>
          </p:cNvPr>
          <p:cNvGrpSpPr/>
          <p:nvPr/>
        </p:nvGrpSpPr>
        <p:grpSpPr>
          <a:xfrm>
            <a:off x="578619" y="3873229"/>
            <a:ext cx="1392637" cy="2433764"/>
            <a:chOff x="181346" y="1761375"/>
            <a:chExt cx="1517253" cy="2901593"/>
          </a:xfrm>
        </p:grpSpPr>
        <p:pic>
          <p:nvPicPr>
            <p:cNvPr id="7" name="图片 17">
              <a:extLst>
                <a:ext uri="{FF2B5EF4-FFF2-40B4-BE49-F238E27FC236}">
                  <a16:creationId xmlns:a16="http://schemas.microsoft.com/office/drawing/2014/main" id="{A6F1FBD3-BB4F-0E3D-40B4-B1CFC0686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F428A061-6311-F177-FC6B-E89F9F5BD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9" name="图片 19">
              <a:extLst>
                <a:ext uri="{FF2B5EF4-FFF2-40B4-BE49-F238E27FC236}">
                  <a16:creationId xmlns:a16="http://schemas.microsoft.com/office/drawing/2014/main" id="{6B8262C8-4CBB-E0CE-6C78-A75851440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0" name="图片 85">
            <a:extLst>
              <a:ext uri="{FF2B5EF4-FFF2-40B4-BE49-F238E27FC236}">
                <a16:creationId xmlns:a16="http://schemas.microsoft.com/office/drawing/2014/main" id="{3F42C40A-5102-C702-DC34-D54EB65305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504569" y="4890944"/>
            <a:ext cx="2759341" cy="16062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FCF9E8EF-2D3D-EE79-A488-50BAB475B8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906690" y="3429000"/>
            <a:ext cx="2156977" cy="3346849"/>
          </a:xfrm>
          <a:prstGeom prst="rect">
            <a:avLst/>
          </a:prstGeom>
        </p:spPr>
      </p:pic>
      <p:sp>
        <p:nvSpPr>
          <p:cNvPr id="12" name="任意多边形 91">
            <a:extLst>
              <a:ext uri="{FF2B5EF4-FFF2-40B4-BE49-F238E27FC236}">
                <a16:creationId xmlns:a16="http://schemas.microsoft.com/office/drawing/2014/main" id="{2470E3D4-984F-2CFB-EAB3-2685D11B5D6D}"/>
              </a:ext>
            </a:extLst>
          </p:cNvPr>
          <p:cNvSpPr/>
          <p:nvPr/>
        </p:nvSpPr>
        <p:spPr>
          <a:xfrm>
            <a:off x="93903" y="6200218"/>
            <a:ext cx="12082319" cy="62144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lt"/>
              <a:cs typeface="+mn-ea"/>
              <a:sym typeface="+mn-lt"/>
            </a:endParaRPr>
          </a:p>
        </p:txBody>
      </p:sp>
      <p:sp>
        <p:nvSpPr>
          <p:cNvPr id="13" name="任意多边形 110">
            <a:extLst>
              <a:ext uri="{FF2B5EF4-FFF2-40B4-BE49-F238E27FC236}">
                <a16:creationId xmlns:a16="http://schemas.microsoft.com/office/drawing/2014/main" id="{1CF80048-7471-7EC7-FD27-6E91C303C218}"/>
              </a:ext>
            </a:extLst>
          </p:cNvPr>
          <p:cNvSpPr/>
          <p:nvPr/>
        </p:nvSpPr>
        <p:spPr>
          <a:xfrm>
            <a:off x="93903" y="6310730"/>
            <a:ext cx="12082319" cy="51531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lt"/>
              <a:cs typeface="+mn-ea"/>
              <a:sym typeface="+mn-lt"/>
            </a:endParaRPr>
          </a:p>
        </p:txBody>
      </p:sp>
      <p:sp>
        <p:nvSpPr>
          <p:cNvPr id="14" name="任意多边形 111">
            <a:extLst>
              <a:ext uri="{FF2B5EF4-FFF2-40B4-BE49-F238E27FC236}">
                <a16:creationId xmlns:a16="http://schemas.microsoft.com/office/drawing/2014/main" id="{16EF4862-7A60-7D70-6B37-D464F331A9DA}"/>
              </a:ext>
            </a:extLst>
          </p:cNvPr>
          <p:cNvSpPr/>
          <p:nvPr/>
        </p:nvSpPr>
        <p:spPr>
          <a:xfrm>
            <a:off x="93903" y="6489180"/>
            <a:ext cx="12082319" cy="33112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+mj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7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98BD0935-281C-4475-895C-6551F5735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984">
            <a:off x="3162879" y="4364686"/>
            <a:ext cx="5610225" cy="2781300"/>
          </a:xfrm>
          <a:prstGeom prst="rect">
            <a:avLst/>
          </a:prstGeom>
        </p:spPr>
      </p:pic>
      <p:pic>
        <p:nvPicPr>
          <p:cNvPr id="20" name="Picture 19" descr="A pen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ED765A1-0351-44E3-870A-84411F28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8" y="1369851"/>
            <a:ext cx="5142271" cy="280808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AADD885C-8024-4CC4-8433-0B772C1EE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02" y="1999067"/>
            <a:ext cx="2850986" cy="188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5D5C53-79AC-47B4-8E55-D9B48E8C9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A8473C-C11F-4CF4-A4F3-60EA4D17B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8D1477-9D2D-4C6D-B0E7-3B1F41555D10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668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04F91551-0BC1-45AA-BBB6-5896DAC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50" y="2209271"/>
            <a:ext cx="4540167" cy="316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0DFCD-2D97-4A68-B7A9-9E26C17E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55" y="1739348"/>
            <a:ext cx="4232195" cy="3923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0CCEB6-6D99-4A09-8CF8-7CD655ADC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37305D-48B8-4732-8444-B5B90906D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ED3D31-BAF5-4F13-B814-11E8AD2FB2E0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4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452242D1-0400-4A56-87D9-25231031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786" y="1701733"/>
            <a:ext cx="3222257" cy="451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30ED82-4051-4000-B3E7-69A20C825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455" y="1701732"/>
            <a:ext cx="3258958" cy="451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4F8DE6-AF3F-4600-92A3-E7B533F752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407440-A7C1-41FB-B378-16A7E33F5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A39CB81-038F-4652-A9AD-AA7A4EB48668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281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6C628-135E-4BD9-A3E4-EE530D54AE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7" t="2573" r="1071" b="723"/>
          <a:stretch>
            <a:fillRect/>
          </a:stretch>
        </p:blipFill>
        <p:spPr>
          <a:xfrm>
            <a:off x="590811" y="862503"/>
            <a:ext cx="11010378" cy="5588402"/>
          </a:xfrm>
          <a:custGeom>
            <a:avLst/>
            <a:gdLst>
              <a:gd name="connsiteX0" fmla="*/ 559518 w 6894006"/>
              <a:gd name="connsiteY0" fmla="*/ 0 h 5311036"/>
              <a:gd name="connsiteX1" fmla="*/ 6334488 w 6894006"/>
              <a:gd name="connsiteY1" fmla="*/ 0 h 5311036"/>
              <a:gd name="connsiteX2" fmla="*/ 6894006 w 6894006"/>
              <a:gd name="connsiteY2" fmla="*/ 559518 h 5311036"/>
              <a:gd name="connsiteX3" fmla="*/ 6894006 w 6894006"/>
              <a:gd name="connsiteY3" fmla="*/ 4751518 h 5311036"/>
              <a:gd name="connsiteX4" fmla="*/ 6334488 w 6894006"/>
              <a:gd name="connsiteY4" fmla="*/ 5311036 h 5311036"/>
              <a:gd name="connsiteX5" fmla="*/ 559518 w 6894006"/>
              <a:gd name="connsiteY5" fmla="*/ 5311036 h 5311036"/>
              <a:gd name="connsiteX6" fmla="*/ 0 w 6894006"/>
              <a:gd name="connsiteY6" fmla="*/ 4751518 h 5311036"/>
              <a:gd name="connsiteX7" fmla="*/ 0 w 6894006"/>
              <a:gd name="connsiteY7" fmla="*/ 559518 h 5311036"/>
              <a:gd name="connsiteX8" fmla="*/ 559518 w 6894006"/>
              <a:gd name="connsiteY8" fmla="*/ 0 h 531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4006" h="5311036">
                <a:moveTo>
                  <a:pt x="559518" y="0"/>
                </a:moveTo>
                <a:lnTo>
                  <a:pt x="6334488" y="0"/>
                </a:lnTo>
                <a:cubicBezTo>
                  <a:pt x="6643501" y="0"/>
                  <a:pt x="6894006" y="250505"/>
                  <a:pt x="6894006" y="559518"/>
                </a:cubicBezTo>
                <a:lnTo>
                  <a:pt x="6894006" y="4751518"/>
                </a:lnTo>
                <a:cubicBezTo>
                  <a:pt x="6894006" y="5060531"/>
                  <a:pt x="6643501" y="5311036"/>
                  <a:pt x="6334488" y="5311036"/>
                </a:cubicBezTo>
                <a:lnTo>
                  <a:pt x="559518" y="5311036"/>
                </a:lnTo>
                <a:cubicBezTo>
                  <a:pt x="250505" y="5311036"/>
                  <a:pt x="0" y="5060531"/>
                  <a:pt x="0" y="4751518"/>
                </a:cubicBezTo>
                <a:lnTo>
                  <a:pt x="0" y="559518"/>
                </a:lnTo>
                <a:cubicBezTo>
                  <a:pt x="0" y="250505"/>
                  <a:pt x="250505" y="0"/>
                  <a:pt x="559518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8" y="80380"/>
            <a:ext cx="7403681" cy="6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0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11E87-AD30-B574-51F6-39AFBD3B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C50786-BDC3-359C-E247-AFA5EA491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340" y="1787218"/>
            <a:ext cx="8838551" cy="2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9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BFADB23-AE3A-45BC-8D1A-6D566A08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04" y="2233063"/>
            <a:ext cx="7591190" cy="446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0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631" y="903886"/>
            <a:ext cx="2220739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B9A6D-76DB-4B64-BA7C-F0BD249BE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796" y="2796700"/>
            <a:ext cx="5877053" cy="24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2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D2803-591C-4E7A-880A-8168E5C4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606655"/>
            <a:ext cx="11546825" cy="612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799DE04-8D03-46F3-BF96-F27965310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19070B-1A82-417D-9533-707627F5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93" y="88668"/>
            <a:ext cx="7170821" cy="6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77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069" y="0"/>
            <a:ext cx="12722061" cy="7162800"/>
          </a:xfrm>
          <a:prstGeom prst="rect">
            <a:avLst/>
          </a:prstGeom>
        </p:spPr>
      </p:pic>
    </p:spTree>
  </p:cSld>
  <p:clrMapOvr>
    <a:masterClrMapping/>
  </p:clrMapOvr>
  <p:transition spd="slow" advTm="1434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827D840B-D33F-FFCC-E9BE-D140806D7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48200"/>
            <a:ext cx="3547438" cy="2087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E610A-9D9D-E73E-7562-3A96B121EC5A}"/>
              </a:ext>
            </a:extLst>
          </p:cNvPr>
          <p:cNvSpPr txBox="1"/>
          <p:nvPr/>
        </p:nvSpPr>
        <p:spPr>
          <a:xfrm>
            <a:off x="609600" y="914400"/>
            <a:ext cx="50401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bản thân</a:t>
            </a:r>
          </a:p>
          <a:p>
            <a:pPr marL="685800" indent="-685800">
              <a:buFontTx/>
              <a:buChar char="-"/>
            </a:pPr>
            <a:r>
              <a:rPr lang="en-US" sz="4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tớ là: …..</a:t>
            </a:r>
          </a:p>
          <a:p>
            <a:pPr marL="685800" indent="-685800">
              <a:buFontTx/>
              <a:buChar char="-"/>
            </a:pPr>
            <a:r>
              <a:rPr lang="en-US" sz="4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 thích:……</a:t>
            </a:r>
          </a:p>
          <a:p>
            <a:endParaRPr lang="en-US" sz="48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">
            <a:extLst>
              <a:ext uri="{FF2B5EF4-FFF2-40B4-BE49-F238E27FC236}">
                <a16:creationId xmlns:a16="http://schemas.microsoft.com/office/drawing/2014/main" id="{A594A25F-FFB6-4EAE-8E54-4D8D76E83023}"/>
              </a:ext>
            </a:extLst>
          </p:cNvPr>
          <p:cNvSpPr/>
          <p:nvPr/>
        </p:nvSpPr>
        <p:spPr>
          <a:xfrm>
            <a:off x="2291171" y="810478"/>
            <a:ext cx="7609658" cy="5237043"/>
          </a:xfrm>
          <a:prstGeom prst="cloud">
            <a:avLst/>
          </a:prstGeom>
          <a:solidFill>
            <a:srgbClr val="D0E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6757A4-76EC-4D77-A9E5-BF8009893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631" y="903886"/>
            <a:ext cx="2220739" cy="2220739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EA38611-A5D8-43AC-A370-44B0CFDF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9" y="4692579"/>
            <a:ext cx="3547438" cy="20870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0FF0C1-085B-4EE3-B565-ADD706BDA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13" y="2757931"/>
            <a:ext cx="6607013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5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80" y="39756"/>
            <a:ext cx="8310099" cy="701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8C131E-2DD6-4557-86EA-621DF03FA7B8}"/>
              </a:ext>
            </a:extLst>
          </p:cNvPr>
          <p:cNvSpPr/>
          <p:nvPr/>
        </p:nvSpPr>
        <p:spPr>
          <a:xfrm>
            <a:off x="179528" y="76664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6F3AFA-46FC-44CC-99C9-1F7A9B15287E}"/>
              </a:ext>
            </a:extLst>
          </p:cNvPr>
          <p:cNvGrpSpPr/>
          <p:nvPr/>
        </p:nvGrpSpPr>
        <p:grpSpPr>
          <a:xfrm>
            <a:off x="607464" y="1474531"/>
            <a:ext cx="10620336" cy="4870656"/>
            <a:chOff x="587016" y="1520619"/>
            <a:chExt cx="10620336" cy="4870656"/>
          </a:xfrm>
        </p:grpSpPr>
        <p:pic>
          <p:nvPicPr>
            <p:cNvPr id="11" name="Picture 1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9A648C5-A4A2-4C6A-9FA5-3F7950BB3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016" y="1520619"/>
              <a:ext cx="10620336" cy="4870656"/>
            </a:xfrm>
            <a:prstGeom prst="rect">
              <a:avLst/>
            </a:prstGeom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F64E79B9-425E-4F5E-9876-1FDFF21D8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95029">
              <a:off x="6310167" y="2955930"/>
              <a:ext cx="2060430" cy="3079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27FC23CE-FDA8-45A8-9E58-436BF56B95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20459">
              <a:off x="8613338" y="2954502"/>
              <a:ext cx="2083898" cy="3048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810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F3250-40D1-4010-B4B8-632CD8EE8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92" y="10048"/>
            <a:ext cx="782123" cy="782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2BEBD-0248-4D33-98DA-C7E7A4F8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2" y="50183"/>
            <a:ext cx="8310099" cy="701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8C131E-2DD6-4557-86EA-621DF03FA7B8}"/>
              </a:ext>
            </a:extLst>
          </p:cNvPr>
          <p:cNvSpPr/>
          <p:nvPr/>
        </p:nvSpPr>
        <p:spPr>
          <a:xfrm>
            <a:off x="179528" y="643075"/>
            <a:ext cx="58673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box, blue&#10;&#10;Description automatically generated">
            <a:extLst>
              <a:ext uri="{FF2B5EF4-FFF2-40B4-BE49-F238E27FC236}">
                <a16:creationId xmlns:a16="http://schemas.microsoft.com/office/drawing/2014/main" id="{78A033EA-DCC6-4B7E-BE5C-4114FEE1A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6" y="2295940"/>
            <a:ext cx="3997528" cy="3215154"/>
          </a:xfrm>
          <a:prstGeom prst="rect">
            <a:avLst/>
          </a:prstGeom>
        </p:spPr>
      </p:pic>
      <p:pic>
        <p:nvPicPr>
          <p:cNvPr id="6" name="Picture 5" descr="A picture containing writing implement, stationary&#10;&#10;Description automatically generated">
            <a:extLst>
              <a:ext uri="{FF2B5EF4-FFF2-40B4-BE49-F238E27FC236}">
                <a16:creationId xmlns:a16="http://schemas.microsoft.com/office/drawing/2014/main" id="{EA940197-92BF-45C7-9202-66012873E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84" y="2295940"/>
            <a:ext cx="4425539" cy="32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7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</TotalTime>
  <Words>112</Words>
  <Application>Microsoft Office PowerPoint</Application>
  <PresentationFormat>Widescreen</PresentationFormat>
  <Paragraphs>15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51</cp:revision>
  <dcterms:created xsi:type="dcterms:W3CDTF">2020-08-13T17:57:35Z</dcterms:created>
  <dcterms:modified xsi:type="dcterms:W3CDTF">2023-09-03T14:47:55Z</dcterms:modified>
</cp:coreProperties>
</file>