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08" r:id="rId3"/>
    <p:sldId id="419" r:id="rId4"/>
    <p:sldId id="433" r:id="rId5"/>
    <p:sldId id="426" r:id="rId6"/>
    <p:sldId id="432" r:id="rId7"/>
    <p:sldId id="434" r:id="rId8"/>
    <p:sldId id="435" r:id="rId9"/>
    <p:sldId id="436" r:id="rId10"/>
    <p:sldId id="4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F3804-5A6D-40BC-910C-3C4D792C166D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37811-BFCC-4927-88D0-A41879287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2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87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F5BE5-67FA-3085-F623-4C937D98D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D8A78-D8D9-D4F8-2C5C-A15F701BC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F19CB-48A2-8079-04E2-29CDBF2E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0CFE-FD0A-4EE2-82C4-52AF86A4A6D7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3738E-A917-1C74-3952-8AF0F0DD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714ED-FBDA-716E-E42E-B238F8F7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FB8E-8C8C-49D9-8EA6-4DB5A366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43C9-C43E-318F-0972-6684FAEB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42981-3807-9519-48E9-00F5AABB9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280FE-3695-AA23-340B-BDE277AF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0CFE-FD0A-4EE2-82C4-52AF86A4A6D7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0DB9C-F97F-7711-273C-F12B1A37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A5C0F-9A22-2FE5-2B60-F4942A8F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FB8E-8C8C-49D9-8EA6-4DB5A366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4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9B2D3-EF49-D838-90CF-5F3E93C38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0F56E-6534-984C-4F0F-82500E549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CE035-274D-7E40-ABA1-DBD34E3E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0CFE-FD0A-4EE2-82C4-52AF86A4A6D7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3E408-F13F-AA19-7971-C8C28E70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85A8E-88D3-42C9-1BC8-3D0B0C01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FB8E-8C8C-49D9-8EA6-4DB5A366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61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21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F037-FEC2-FE0B-D3C0-C86EE425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8BAE8-6EFD-8B4D-E27D-320E64999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6E3A-BB88-EDCD-1BD4-5CB49A44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0CFE-FD0A-4EE2-82C4-52AF86A4A6D7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56367-837C-C57B-D822-DF01404C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ED245-248D-26F8-B9F3-61F7B92F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FB8E-8C8C-49D9-8EA6-4DB5A366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2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3C48B-FDD2-D04D-84C0-CB690052A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D1EDD-84BE-3221-462F-4C51E3E8D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04F20-54B0-D29B-1DA5-642C9DED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0CFE-FD0A-4EE2-82C4-52AF86A4A6D7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09FDE-95B6-BE54-15BA-CE7EB409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AD951-9428-8027-E31D-96C3510E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FB8E-8C8C-49D9-8EA6-4DB5A366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5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84084-155B-00A0-236F-AD9A5CF2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AC5DA-BE2F-94A1-B8C8-17290CD91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20D8A-E594-AE2F-867F-DBED800BC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B89E-0012-D601-749B-17B693B3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0CFE-FD0A-4EE2-82C4-52AF86A4A6D7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3AFD2-F242-EDDC-9477-3059A97D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3DD61-1F07-020D-AA81-7CD126267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FB8E-8C8C-49D9-8EA6-4DB5A366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3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E768-AA95-1950-1CE4-AD3511DC4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ADCBA-87FC-FE5E-16B9-7984FF142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086ED5-6215-72D1-5AF4-41AAA86DC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F1BB5-259A-2444-095D-9C3C1011E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309D7-496B-7F17-B55D-B797A49E3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DC484A-BBF2-6ED8-A87F-521A9F26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0CFE-FD0A-4EE2-82C4-52AF86A4A6D7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E07CD-ECCA-5CB9-5404-F825A2576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1F8DF-8D69-D830-8A22-F47AC859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FB8E-8C8C-49D9-8EA6-4DB5A366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4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B23FB-442A-A2F2-38D2-22E46B54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D9E8D-65E3-117A-1841-666307BF1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0CFE-FD0A-4EE2-82C4-52AF86A4A6D7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70A40-E6EE-2FB4-CAB9-31CC3DC5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94F46-9547-F18D-77B1-45B3EB66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FB8E-8C8C-49D9-8EA6-4DB5A366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1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BD35C-30C7-88A5-5279-6068C890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0CFE-FD0A-4EE2-82C4-52AF86A4A6D7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1477C-1949-1857-E98A-C1BD47F6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05FA0-9D3A-7D18-0607-722E610C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FB8E-8C8C-49D9-8EA6-4DB5A366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7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760D-1F9E-E5DD-2A3F-9608EAC13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BC70A-ED7E-6DFA-BF99-FBB0018C3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BF42D-A483-CC6D-B7C8-5188F08F3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4879-62FD-BD67-18B4-5AA3F95D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0CFE-FD0A-4EE2-82C4-52AF86A4A6D7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F561C-6C80-33B5-4087-655C60C34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D90FA-A087-5943-EA48-3ED82700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FB8E-8C8C-49D9-8EA6-4DB5A366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7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5461E-F6D5-84ED-B839-52F667829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B92C5A-198E-9277-B213-0A972F888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8D47A-C1EE-1DD5-2123-80CF67196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B2BB2-CF41-528F-5A9A-9F7EC7AF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0CFE-FD0A-4EE2-82C4-52AF86A4A6D7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6E5D6-58BA-8D9D-AC89-C67D4462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8749C-9899-07C8-D6A5-FE85259C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FB8E-8C8C-49D9-8EA6-4DB5A366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5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11033A-B198-36EC-1D81-3D32BDAE0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1F69E-8DBD-5EE9-F8B4-20D9D9F3D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68687-44EF-46CC-C817-7F42FA21C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60CFE-FD0A-4EE2-82C4-52AF86A4A6D7}" type="datetimeFigureOut">
              <a:rPr lang="en-US" smtClean="0"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D6046-3857-881A-B677-AE2FF37EC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C809-46CE-B04E-843A-900137494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5FB8E-8C8C-49D9-8EA6-4DB5A3668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2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">
            <a:extLst>
              <a:ext uri="{FF2B5EF4-FFF2-40B4-BE49-F238E27FC236}">
                <a16:creationId xmlns:a16="http://schemas.microsoft.com/office/drawing/2014/main" id="{9C7774B0-D3A4-8E24-4D3B-02B92A794920}"/>
              </a:ext>
            </a:extLst>
          </p:cNvPr>
          <p:cNvSpPr/>
          <p:nvPr/>
        </p:nvSpPr>
        <p:spPr>
          <a:xfrm>
            <a:off x="2044989" y="1036251"/>
            <a:ext cx="78499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7" tIns="54743" rIns="109487" bIns="54743" anchor="ctr"/>
          <a:lstStyle/>
          <a:p>
            <a:pPr algn="ctr" defTabSz="1459502">
              <a:defRPr/>
            </a:pPr>
            <a:r>
              <a:rPr lang="en-US" altLang="zh-CN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 1</a:t>
            </a:r>
            <a:endParaRPr lang="zh-CN" alt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0808DD-7E1E-4D87-D1B2-902D9F2BE2FF}"/>
              </a:ext>
            </a:extLst>
          </p:cNvPr>
          <p:cNvSpPr txBox="1"/>
          <p:nvPr/>
        </p:nvSpPr>
        <p:spPr>
          <a:xfrm>
            <a:off x="1570520" y="92911"/>
            <a:ext cx="881454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76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vi-VN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图片 1">
            <a:extLst>
              <a:ext uri="{FF2B5EF4-FFF2-40B4-BE49-F238E27FC236}">
                <a16:creationId xmlns:a16="http://schemas.microsoft.com/office/drawing/2014/main" id="{8107D9CD-0458-460C-B11B-EF5BE02E60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54" y="973393"/>
            <a:ext cx="2661644" cy="891500"/>
          </a:xfrm>
          <a:prstGeom prst="rect">
            <a:avLst/>
          </a:prstGeom>
        </p:spPr>
      </p:pic>
      <p:pic>
        <p:nvPicPr>
          <p:cNvPr id="22" name="图片 81">
            <a:extLst>
              <a:ext uri="{FF2B5EF4-FFF2-40B4-BE49-F238E27FC236}">
                <a16:creationId xmlns:a16="http://schemas.microsoft.com/office/drawing/2014/main" id="{B00EE4C2-F49A-4671-BC46-672657B5F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79">
            <a:extLst>
              <a:ext uri="{FF2B5EF4-FFF2-40B4-BE49-F238E27FC236}">
                <a16:creationId xmlns:a16="http://schemas.microsoft.com/office/drawing/2014/main" id="{9D609BE4-5F98-F7BF-D1DF-DC3BD1E7F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24" name="组合 107">
            <a:extLst>
              <a:ext uri="{FF2B5EF4-FFF2-40B4-BE49-F238E27FC236}">
                <a16:creationId xmlns:a16="http://schemas.microsoft.com/office/drawing/2014/main" id="{B73214B0-F145-B530-8E7C-C73A20762BCB}"/>
              </a:ext>
            </a:extLst>
          </p:cNvPr>
          <p:cNvGrpSpPr/>
          <p:nvPr/>
        </p:nvGrpSpPr>
        <p:grpSpPr>
          <a:xfrm>
            <a:off x="639710" y="3481240"/>
            <a:ext cx="1405279" cy="2687453"/>
            <a:chOff x="181346" y="1761375"/>
            <a:chExt cx="1517253" cy="2901593"/>
          </a:xfrm>
        </p:grpSpPr>
        <p:pic>
          <p:nvPicPr>
            <p:cNvPr id="25" name="图片 17">
              <a:extLst>
                <a:ext uri="{FF2B5EF4-FFF2-40B4-BE49-F238E27FC236}">
                  <a16:creationId xmlns:a16="http://schemas.microsoft.com/office/drawing/2014/main" id="{82D30A32-D9B4-E524-B64B-40C8CF979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26" name="图片 18">
              <a:extLst>
                <a:ext uri="{FF2B5EF4-FFF2-40B4-BE49-F238E27FC236}">
                  <a16:creationId xmlns:a16="http://schemas.microsoft.com/office/drawing/2014/main" id="{5F437F4B-560F-A986-127A-A34289826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7" name="图片 19">
              <a:extLst>
                <a:ext uri="{FF2B5EF4-FFF2-40B4-BE49-F238E27FC236}">
                  <a16:creationId xmlns:a16="http://schemas.microsoft.com/office/drawing/2014/main" id="{C6533F42-91F6-19A5-6A83-9CF3CF90E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28" name="图片 85">
            <a:extLst>
              <a:ext uri="{FF2B5EF4-FFF2-40B4-BE49-F238E27FC236}">
                <a16:creationId xmlns:a16="http://schemas.microsoft.com/office/drawing/2014/main" id="{E98F868C-1AF9-354D-6199-1126A9A43D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7"/>
            <a:ext cx="2784389" cy="1620820"/>
          </a:xfrm>
          <a:prstGeom prst="rect">
            <a:avLst/>
          </a:prstGeom>
        </p:spPr>
      </p:pic>
      <p:pic>
        <p:nvPicPr>
          <p:cNvPr id="29" name="图片 26">
            <a:extLst>
              <a:ext uri="{FF2B5EF4-FFF2-40B4-BE49-F238E27FC236}">
                <a16:creationId xmlns:a16="http://schemas.microsoft.com/office/drawing/2014/main" id="{B59052D6-105C-4FF3-4DE7-30831FBCC7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11"/>
            <a:ext cx="2176557" cy="3377231"/>
          </a:xfrm>
          <a:prstGeom prst="rect">
            <a:avLst/>
          </a:prstGeom>
        </p:spPr>
      </p:pic>
      <p:sp>
        <p:nvSpPr>
          <p:cNvPr id="30" name="任意多边形 91">
            <a:extLst>
              <a:ext uri="{FF2B5EF4-FFF2-40B4-BE49-F238E27FC236}">
                <a16:creationId xmlns:a16="http://schemas.microsoft.com/office/drawing/2014/main" id="{6B960315-53BA-6E70-2070-0AF674689FA0}"/>
              </a:ext>
            </a:extLst>
          </p:cNvPr>
          <p:cNvSpPr/>
          <p:nvPr/>
        </p:nvSpPr>
        <p:spPr>
          <a:xfrm>
            <a:off x="-6577" y="6168696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1" name="任意多边形 110">
            <a:extLst>
              <a:ext uri="{FF2B5EF4-FFF2-40B4-BE49-F238E27FC236}">
                <a16:creationId xmlns:a16="http://schemas.microsoft.com/office/drawing/2014/main" id="{F3AEF953-5C7A-A779-F622-F720C88807BD}"/>
              </a:ext>
            </a:extLst>
          </p:cNvPr>
          <p:cNvSpPr/>
          <p:nvPr/>
        </p:nvSpPr>
        <p:spPr>
          <a:xfrm>
            <a:off x="-6577" y="6291733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2" name="任意多边形 111">
            <a:extLst>
              <a:ext uri="{FF2B5EF4-FFF2-40B4-BE49-F238E27FC236}">
                <a16:creationId xmlns:a16="http://schemas.microsoft.com/office/drawing/2014/main" id="{9B95DA2A-0917-2926-F648-6F524EAFBEE7}"/>
              </a:ext>
            </a:extLst>
          </p:cNvPr>
          <p:cNvSpPr/>
          <p:nvPr/>
        </p:nvSpPr>
        <p:spPr>
          <a:xfrm>
            <a:off x="-6577" y="6487469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440754-A5D0-FCF3-802D-3ED3AA4F60E1}"/>
              </a:ext>
            </a:extLst>
          </p:cNvPr>
          <p:cNvSpPr txBox="1"/>
          <p:nvPr/>
        </p:nvSpPr>
        <p:spPr>
          <a:xfrm>
            <a:off x="691375" y="2160760"/>
            <a:ext cx="1033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QUEN VỚI CÁC NÉT CƠ BẢN, CÁC CHỮ SỐ, BẢNG CHỮ CÁI, DẤU THANH</a:t>
            </a:r>
          </a:p>
          <a:p>
            <a:pPr algn="ctr">
              <a:defRPr/>
            </a:pPr>
            <a:r>
              <a:rPr lang="vi-VN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r>
              <a:rPr lang="vi-VN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r>
              <a:rPr lang="vi-VN" sz="4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0" grpId="0" animBg="1"/>
      <p:bldP spid="31" grpId="0" animBg="1"/>
      <p:bldP spid="32" grpId="0" animBg="1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48"/>
            <a:ext cx="12192000" cy="6863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485" y="1752601"/>
            <a:ext cx="7581033" cy="22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7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16691" r="9897" b="72282"/>
          <a:stretch/>
        </p:blipFill>
        <p:spPr bwMode="auto">
          <a:xfrm>
            <a:off x="765546" y="1649712"/>
            <a:ext cx="5878623" cy="114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4" t="67691" r="19684" b="20535"/>
          <a:stretch/>
        </p:blipFill>
        <p:spPr bwMode="auto">
          <a:xfrm>
            <a:off x="8610013" y="3835267"/>
            <a:ext cx="2785184" cy="125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32610" r="31050" b="56203"/>
          <a:stretch/>
        </p:blipFill>
        <p:spPr bwMode="auto">
          <a:xfrm>
            <a:off x="7041119" y="1633150"/>
            <a:ext cx="4309731" cy="116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65546" y="3476126"/>
            <a:ext cx="4413692" cy="1724381"/>
            <a:chOff x="574159" y="1920950"/>
            <a:chExt cx="3310269" cy="1293286"/>
          </a:xfrm>
        </p:grpSpPr>
        <p:pic>
          <p:nvPicPr>
            <p:cNvPr id="5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42" t="47120" r="51179" b="36630"/>
            <a:stretch/>
          </p:blipFill>
          <p:spPr bwMode="auto">
            <a:xfrm>
              <a:off x="1765005" y="1920950"/>
              <a:ext cx="2119423" cy="1293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11" t="32610" r="10088" b="56203"/>
            <a:stretch/>
          </p:blipFill>
          <p:spPr bwMode="auto">
            <a:xfrm>
              <a:off x="574159" y="2239926"/>
              <a:ext cx="878957" cy="87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9" t="47120" r="9327" b="36630"/>
          <a:stretch/>
        </p:blipFill>
        <p:spPr bwMode="auto">
          <a:xfrm>
            <a:off x="5462771" y="3485576"/>
            <a:ext cx="2806995" cy="172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781573" y="296060"/>
            <a:ext cx="6414412" cy="500481"/>
          </a:xfrm>
          <a:prstGeom prst="roundRect">
            <a:avLst/>
          </a:prstGeom>
          <a:solidFill>
            <a:srgbClr val="FFFFCC"/>
          </a:solidFill>
          <a:ln>
            <a:solidFill>
              <a:srgbClr val="FD0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7030A0"/>
                </a:solidFill>
                <a:latin typeface="UTM Avo" panose="02040603050506020204" pitchFamily="18" charset="0"/>
              </a:rPr>
              <a:t>Làm quen với các nét viết cơ bản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063" y="2951218"/>
            <a:ext cx="149890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Nét sổ thẳng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0007" y="2951218"/>
            <a:ext cx="127207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Nét ngang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6289" y="2965014"/>
            <a:ext cx="158307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Nét xiên phải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49359" y="2965014"/>
            <a:ext cx="158307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Nét xiên trái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66269" y="2965014"/>
            <a:ext cx="158307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Nét móc xuôi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62827" y="2965012"/>
            <a:ext cx="1938940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Nét móc ngược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66340" y="2870023"/>
            <a:ext cx="1196467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Nét móc </a:t>
            </a:r>
          </a:p>
          <a:p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hai đầu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1304" y="5096530"/>
            <a:ext cx="130042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Nét cong hở phải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5262" y="5096530"/>
            <a:ext cx="130042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Nét cong hở trái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80332" y="5200507"/>
            <a:ext cx="1640673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Nét cong kín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5648" y="5199517"/>
            <a:ext cx="1286413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Nét khuyết</a:t>
            </a:r>
          </a:p>
          <a:p>
            <a:pPr algn="ctr"/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 trên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02062" y="5195278"/>
            <a:ext cx="19894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Nét khuyết</a:t>
            </a:r>
          </a:p>
          <a:p>
            <a:pPr algn="ctr"/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 dưới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98994" y="5200506"/>
            <a:ext cx="147894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Nét thắt trên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32707" y="5195278"/>
            <a:ext cx="193036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b="1">
                <a:solidFill>
                  <a:srgbClr val="002060"/>
                </a:solidFill>
                <a:latin typeface="UTM Avo" panose="02040603050506020204" pitchFamily="18" charset="0"/>
              </a:rPr>
              <a:t>Nét thắt giữa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4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74"/>
    </mc:Choice>
    <mc:Fallback xmlns="">
      <p:transition spd="slow" advTm="38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7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4778" y="2330874"/>
            <a:ext cx="10272183" cy="2967567"/>
          </a:xfrm>
          <a:noFill/>
        </p:spPr>
        <p:txBody>
          <a:bodyPr>
            <a:normAutofit fontScale="90000"/>
          </a:bodyPr>
          <a:lstStyle/>
          <a:p>
            <a:r>
              <a:rPr lang="en-US" sz="10700" dirty="0" err="1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10700" dirty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700" dirty="0" err="1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10700" dirty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700" dirty="0" err="1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10700" dirty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700" dirty="0" err="1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nét</a:t>
            </a:r>
            <a:r>
              <a:rPr lang="en-US" sz="10700" dirty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700" dirty="0" err="1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10700" dirty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700" dirty="0" err="1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10700" dirty="0">
              <a:solidFill>
                <a:schemeClr val="bg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5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5589" y="590601"/>
            <a:ext cx="10184888" cy="57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092411" y="-764876"/>
            <a:ext cx="7972444" cy="742614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 rot="10800000" flipV="1">
            <a:off x="2761916" y="1342207"/>
            <a:ext cx="6336873" cy="809415"/>
          </a:xfrm>
          <a:prstGeom prst="rect">
            <a:avLst/>
          </a:prstGeom>
        </p:spPr>
        <p:txBody>
          <a:bodyPr lIns="85524" tIns="42763" rIns="85524" bIns="42763"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460662"/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Nghỉ</a:t>
            </a: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giữa</a:t>
            </a:r>
            <a:r>
              <a:rPr lang="en-US" sz="6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</a:t>
            </a:r>
            <a:r>
              <a:rPr lang="en-US" sz="6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giờ</a:t>
            </a:r>
            <a:endParaRPr lang="en-US" sz="6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4454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4608" y="757882"/>
            <a:ext cx="9843877" cy="5537055"/>
          </a:xfrm>
        </p:spPr>
      </p:pic>
    </p:spTree>
    <p:extLst>
      <p:ext uri="{BB962C8B-B14F-4D97-AF65-F5344CB8AC3E}">
        <p14:creationId xmlns:p14="http://schemas.microsoft.com/office/powerpoint/2010/main" val="36188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4230" y="2495209"/>
            <a:ext cx="10272183" cy="2967567"/>
          </a:xfrm>
          <a:noFill/>
        </p:spPr>
        <p:txBody>
          <a:bodyPr>
            <a:normAutofit fontScale="90000"/>
          </a:bodyPr>
          <a:lstStyle/>
          <a:p>
            <a:r>
              <a:rPr lang="en-US" sz="10700" dirty="0" err="1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10700" dirty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700" dirty="0" err="1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quen</a:t>
            </a:r>
            <a:r>
              <a:rPr lang="en-US" sz="10700" dirty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700" dirty="0" err="1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10700" dirty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br>
              <a:rPr lang="en-US" sz="10700" dirty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10700" dirty="0" err="1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10700" dirty="0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700" dirty="0" err="1">
                <a:solidFill>
                  <a:schemeClr val="bg1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endParaRPr lang="en-US" sz="10700" dirty="0">
              <a:solidFill>
                <a:schemeClr val="bg1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8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b="6344"/>
          <a:stretch/>
        </p:blipFill>
        <p:spPr>
          <a:xfrm>
            <a:off x="1025793" y="70679"/>
            <a:ext cx="10188569" cy="64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1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131" y="-265319"/>
            <a:ext cx="12766131" cy="77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37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101</Words>
  <Application>Microsoft Office PowerPoint</Application>
  <PresentationFormat>Widescreen</PresentationFormat>
  <Paragraphs>25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Luyện viết các nét vào vở</vt:lpstr>
      <vt:lpstr>PowerPoint Presentation</vt:lpstr>
      <vt:lpstr>PowerPoint Presentation</vt:lpstr>
      <vt:lpstr>PowerPoint Presentation</vt:lpstr>
      <vt:lpstr>Làm quen với  chữ cái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2023-09-03T15:08:33Z</dcterms:created>
  <dcterms:modified xsi:type="dcterms:W3CDTF">2023-09-03T15:10:30Z</dcterms:modified>
</cp:coreProperties>
</file>