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17" r:id="rId2"/>
    <p:sldId id="408" r:id="rId3"/>
    <p:sldId id="419" r:id="rId4"/>
    <p:sldId id="420" r:id="rId5"/>
    <p:sldId id="421" r:id="rId6"/>
    <p:sldId id="422" r:id="rId7"/>
    <p:sldId id="423" r:id="rId8"/>
    <p:sldId id="424" r:id="rId9"/>
    <p:sldId id="425" r:id="rId10"/>
    <p:sldId id="426" r:id="rId11"/>
    <p:sldId id="427" r:id="rId12"/>
    <p:sldId id="428" r:id="rId13"/>
    <p:sldId id="429" r:id="rId14"/>
    <p:sldId id="430" r:id="rId15"/>
    <p:sldId id="431" r:id="rId16"/>
    <p:sldId id="4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7F968-E23C-4DD0-A722-F1C9DBC6E02D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C64F3-6EF4-400F-8727-32E44DB65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3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73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b45389a103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b45389a103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73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gb45389a103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4" name="Google Shape;2384;gb45389a103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51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0BDE0-DF96-3BD5-9555-9E6247A6B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E902E-FB6F-DDDE-516F-8896FD4F5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128BE-F2CA-3D6B-6D0A-1AA493CA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B91D-D6AB-4BD1-B52F-E16FC7907AE9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DE027-ACD6-57EE-282F-441A532F4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E2C6-63C5-0304-0E3F-7CDB238A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494A-7E7E-427C-AC87-F56122F3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6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3218-2195-6BCE-3746-A87DBB1ED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34094-5EA9-FB5D-9539-BD94E38A3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08861-EEF1-1AA0-7F84-44CDCE31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B91D-D6AB-4BD1-B52F-E16FC7907AE9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B6BC5-69BE-5CE8-DC87-148EB4BC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809D7-E954-D02D-02FF-DEBFED18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494A-7E7E-427C-AC87-F56122F3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9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85D55-524A-657C-68AF-7A6DD5568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3E2EE-7BCC-F12E-4072-9A70CE3DF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2589F-A49E-48DC-A089-950A4D21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B91D-D6AB-4BD1-B52F-E16FC7907AE9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AEC69-FB8D-1FAD-D345-37A7DB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ACD2D-F0C8-8F9B-FB22-BDB57945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494A-7E7E-427C-AC87-F56122F3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10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27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42A13-AAEF-845F-A797-8EC55704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543CF-5E19-4494-0F53-697E6B740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9BFC8-866A-DEB5-E505-D7EC1C17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B91D-D6AB-4BD1-B52F-E16FC7907AE9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75AEE-8DD8-C6CD-2BBB-4E07760D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44E31-AD8C-E524-9680-C67CA2AC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494A-7E7E-427C-AC87-F56122F3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5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F0B1-D194-BA37-EB8B-2397EEEB6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FF533-39BE-A213-6D43-8387CC332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BE487-8DEF-FD30-019C-EBF78937D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B91D-D6AB-4BD1-B52F-E16FC7907AE9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18F02-6788-E719-88ED-54F246D9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D132F-410A-5919-BDDF-9F69AAD1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494A-7E7E-427C-AC87-F56122F3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1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B1AA6-067B-81F8-CB1F-4C87CC813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90F0-D7F6-F229-9865-EA4C7C93B2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5E1B1-8635-5E99-59C2-EF0298EEE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F80EE-80F3-751D-45D6-F8C76276C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B91D-D6AB-4BD1-B52F-E16FC7907AE9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ECDC7-9FB5-E45E-6052-AA5BC216B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11017-AB96-5D77-5F40-308B6C45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494A-7E7E-427C-AC87-F56122F3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9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64C7-98E5-8799-2759-2908A0AE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0F463-0D6D-DD0A-FE7B-B35853830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C3554-0DC7-A71C-2B28-59011161B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66AD4-F0C2-E238-7D6B-75448C38C0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289540-7B7A-15EF-724C-0DBBE1739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F7FA41-AB0D-B2BC-C8F7-C7096748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B91D-D6AB-4BD1-B52F-E16FC7907AE9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E97A2F-BB7C-2A5E-F833-E0029742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511D16-F913-F523-8C93-4891EC08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494A-7E7E-427C-AC87-F56122F3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48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FA5B6-EE7C-3E52-661C-BBB00DF6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B123A-F403-5306-B166-12EB38161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B91D-D6AB-4BD1-B52F-E16FC7907AE9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F70F03-C43D-842E-33E6-7CF1EBC09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58179-F9AE-0958-9E37-15E353C6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494A-7E7E-427C-AC87-F56122F3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F54F7-D192-4079-DA85-49F8DA2E2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B91D-D6AB-4BD1-B52F-E16FC7907AE9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72DF7-729A-3E6B-C137-74ABFAE45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AA9CE-1C35-8017-EC0E-0DF39001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494A-7E7E-427C-AC87-F56122F3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61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CD903-E2CB-2ECF-6E62-C9B8C8BE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0A66F-DFAD-1DF5-853C-BBBCD030A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1D1AA-DEBA-67F2-E489-29C04B3BA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0E461-9E2D-0B95-7397-B421CE13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B91D-D6AB-4BD1-B52F-E16FC7907AE9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8982E-3E20-125C-2165-3AA423CF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30B34-0553-F153-CD51-2DBE1C2C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494A-7E7E-427C-AC87-F56122F3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2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1DC35-04E6-FED7-7DEF-EBA2959E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394AF-3108-43EB-F07C-7BEB0BCC0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0875D-23BC-23B0-F30E-3CE5163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1D03D-84E8-E6E1-A58C-C18489DBA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B91D-D6AB-4BD1-B52F-E16FC7907AE9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519EC-DEBD-74C8-87F7-BCD44B9BE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68CC1-B66A-FA46-7D47-1C847C82B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0494A-7E7E-427C-AC87-F56122F3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7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086EE-0F0B-BF79-36BB-D91B9A895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E1367-D771-5F3F-CE0B-4D0DC4E20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FCE3A-53A2-CC81-536B-104C9AF14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DB91D-D6AB-4BD1-B52F-E16FC7907AE9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55C2E-C3A8-0BD6-C5C0-AAE635A0A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47DA0-94C9-E6D1-A18B-F293340E4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0494A-7E7E-427C-AC87-F56122F3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9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">
            <a:extLst>
              <a:ext uri="{FF2B5EF4-FFF2-40B4-BE49-F238E27FC236}">
                <a16:creationId xmlns:a16="http://schemas.microsoft.com/office/drawing/2014/main" id="{81786EDC-D976-5CA9-A101-9171052C52F8}"/>
              </a:ext>
            </a:extLst>
          </p:cNvPr>
          <p:cNvSpPr/>
          <p:nvPr/>
        </p:nvSpPr>
        <p:spPr>
          <a:xfrm>
            <a:off x="2044989" y="1036251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lang="zh-CN" alt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7A5A9E-BD1C-B26F-CC90-690861EB641A}"/>
              </a:ext>
            </a:extLst>
          </p:cNvPr>
          <p:cNvSpPr txBox="1"/>
          <p:nvPr/>
        </p:nvSpPr>
        <p:spPr>
          <a:xfrm>
            <a:off x="1570520" y="92911"/>
            <a:ext cx="881454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vi-VN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F7823296-BE54-A237-43F6-C331F05D7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54" y="973393"/>
            <a:ext cx="2661644" cy="891500"/>
          </a:xfrm>
          <a:prstGeom prst="rect">
            <a:avLst/>
          </a:prstGeom>
        </p:spPr>
      </p:pic>
      <p:pic>
        <p:nvPicPr>
          <p:cNvPr id="6" name="图片 81">
            <a:extLst>
              <a:ext uri="{FF2B5EF4-FFF2-40B4-BE49-F238E27FC236}">
                <a16:creationId xmlns:a16="http://schemas.microsoft.com/office/drawing/2014/main" id="{DBB78E2F-F8F9-12EC-6B91-40EC493D9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7" name="图片 79">
            <a:extLst>
              <a:ext uri="{FF2B5EF4-FFF2-40B4-BE49-F238E27FC236}">
                <a16:creationId xmlns:a16="http://schemas.microsoft.com/office/drawing/2014/main" id="{3F1F8D81-32F1-4A15-3739-4BF3DF3E79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8" name="组合 107">
            <a:extLst>
              <a:ext uri="{FF2B5EF4-FFF2-40B4-BE49-F238E27FC236}">
                <a16:creationId xmlns:a16="http://schemas.microsoft.com/office/drawing/2014/main" id="{A1F56A23-BF90-E0CC-A460-3A3497443ED7}"/>
              </a:ext>
            </a:extLst>
          </p:cNvPr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27F28007-54BE-835B-C286-C2A67E88A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0" name="图片 18">
              <a:extLst>
                <a:ext uri="{FF2B5EF4-FFF2-40B4-BE49-F238E27FC236}">
                  <a16:creationId xmlns:a16="http://schemas.microsoft.com/office/drawing/2014/main" id="{D0A269DD-5B94-07A4-C935-2AEEFB0AC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1" name="图片 19">
              <a:extLst>
                <a:ext uri="{FF2B5EF4-FFF2-40B4-BE49-F238E27FC236}">
                  <a16:creationId xmlns:a16="http://schemas.microsoft.com/office/drawing/2014/main" id="{A5FA87E7-A3B8-7B5C-1219-EC78A1298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2" name="图片 85">
            <a:extLst>
              <a:ext uri="{FF2B5EF4-FFF2-40B4-BE49-F238E27FC236}">
                <a16:creationId xmlns:a16="http://schemas.microsoft.com/office/drawing/2014/main" id="{EDA4DD2C-514B-DB24-FCE7-19977D128D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9A629ED2-538F-11D4-7271-DCE50098D7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14" name="任意多边形 91">
            <a:extLst>
              <a:ext uri="{FF2B5EF4-FFF2-40B4-BE49-F238E27FC236}">
                <a16:creationId xmlns:a16="http://schemas.microsoft.com/office/drawing/2014/main" id="{9C97C7C1-754F-E395-0921-A2454CF89476}"/>
              </a:ext>
            </a:extLst>
          </p:cNvPr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任意多边形 110">
            <a:extLst>
              <a:ext uri="{FF2B5EF4-FFF2-40B4-BE49-F238E27FC236}">
                <a16:creationId xmlns:a16="http://schemas.microsoft.com/office/drawing/2014/main" id="{158C16F3-6D5D-9045-BEB4-A39A11C452E0}"/>
              </a:ext>
            </a:extLst>
          </p:cNvPr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任意多边形 111">
            <a:extLst>
              <a:ext uri="{FF2B5EF4-FFF2-40B4-BE49-F238E27FC236}">
                <a16:creationId xmlns:a16="http://schemas.microsoft.com/office/drawing/2014/main" id="{87F06CFC-8F40-769A-C44D-1806448266C3}"/>
              </a:ext>
            </a:extLst>
          </p:cNvPr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70DB2-423A-AC7F-6A92-B83EA5726F42}"/>
              </a:ext>
            </a:extLst>
          </p:cNvPr>
          <p:cNvSpPr txBox="1"/>
          <p:nvPr/>
        </p:nvSpPr>
        <p:spPr>
          <a:xfrm>
            <a:off x="691375" y="2160760"/>
            <a:ext cx="10332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QUEN VỚI CÁC NÉT CƠ BẢN, CÁC CHỮ SỐ, BẢNG CHỮ CÁI, DẤU THANH</a:t>
            </a:r>
          </a:p>
          <a:p>
            <a:pPr algn="ctr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4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</a:t>
            </a:r>
            <a:r>
              <a:rPr lang="en-US" sz="4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vi-VN" sz="4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vi-VN" sz="4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 animBg="1"/>
      <p:bldP spid="15" grpId="0" animBg="1"/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092411" y="-764876"/>
            <a:ext cx="7972444" cy="742614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 rot="10800000" flipV="1">
            <a:off x="2910197" y="814986"/>
            <a:ext cx="6336873" cy="809415"/>
          </a:xfrm>
          <a:prstGeom prst="rect">
            <a:avLst/>
          </a:prstGeom>
        </p:spPr>
        <p:txBody>
          <a:bodyPr lIns="85524" tIns="42763" rIns="85524" bIns="42763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460662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Chúng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mình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cùng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nào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4540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49"/>
          <p:cNvGrpSpPr/>
          <p:nvPr/>
        </p:nvGrpSpPr>
        <p:grpSpPr>
          <a:xfrm>
            <a:off x="2293990" y="59027"/>
            <a:ext cx="6795647" cy="6622948"/>
            <a:chOff x="4905273" y="1430312"/>
            <a:chExt cx="3525600" cy="2282884"/>
          </a:xfrm>
        </p:grpSpPr>
        <p:sp>
          <p:nvSpPr>
            <p:cNvPr id="2389" name="Google Shape;2389;p49"/>
            <p:cNvSpPr/>
            <p:nvPr/>
          </p:nvSpPr>
          <p:spPr>
            <a:xfrm>
              <a:off x="4918706" y="1438026"/>
              <a:ext cx="3504911" cy="2266901"/>
            </a:xfrm>
            <a:custGeom>
              <a:avLst/>
              <a:gdLst/>
              <a:ahLst/>
              <a:cxnLst/>
              <a:rect l="l" t="t" r="r" b="b"/>
              <a:pathLst>
                <a:path w="107233" h="69356" extrusionOk="0">
                  <a:moveTo>
                    <a:pt x="4466" y="1"/>
                  </a:moveTo>
                  <a:cubicBezTo>
                    <a:pt x="1996" y="1"/>
                    <a:pt x="1" y="1996"/>
                    <a:pt x="1" y="4466"/>
                  </a:cubicBezTo>
                  <a:lnTo>
                    <a:pt x="1" y="64890"/>
                  </a:lnTo>
                  <a:cubicBezTo>
                    <a:pt x="1" y="67360"/>
                    <a:pt x="1996" y="69355"/>
                    <a:pt x="4466" y="69355"/>
                  </a:cubicBezTo>
                  <a:lnTo>
                    <a:pt x="102767" y="69355"/>
                  </a:lnTo>
                  <a:cubicBezTo>
                    <a:pt x="105237" y="69355"/>
                    <a:pt x="107232" y="67360"/>
                    <a:pt x="107232" y="64890"/>
                  </a:cubicBezTo>
                  <a:lnTo>
                    <a:pt x="107232" y="4466"/>
                  </a:lnTo>
                  <a:cubicBezTo>
                    <a:pt x="107232" y="1996"/>
                    <a:pt x="105237" y="1"/>
                    <a:pt x="102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/>
            </a:p>
          </p:txBody>
        </p:sp>
        <p:sp>
          <p:nvSpPr>
            <p:cNvPr id="2390" name="Google Shape;2390;p49"/>
            <p:cNvSpPr/>
            <p:nvPr/>
          </p:nvSpPr>
          <p:spPr>
            <a:xfrm>
              <a:off x="4905273" y="1430312"/>
              <a:ext cx="3525600" cy="2282884"/>
            </a:xfrm>
            <a:custGeom>
              <a:avLst/>
              <a:gdLst/>
              <a:ahLst/>
              <a:cxnLst/>
              <a:rect l="l" t="t" r="r" b="b"/>
              <a:pathLst>
                <a:path w="107866" h="69845" extrusionOk="0">
                  <a:moveTo>
                    <a:pt x="102458" y="476"/>
                  </a:moveTo>
                  <a:cubicBezTo>
                    <a:pt x="102696" y="476"/>
                    <a:pt x="102935" y="479"/>
                    <a:pt x="103178" y="490"/>
                  </a:cubicBezTo>
                  <a:cubicBezTo>
                    <a:pt x="105490" y="522"/>
                    <a:pt x="107358" y="2358"/>
                    <a:pt x="107390" y="4702"/>
                  </a:cubicBezTo>
                  <a:cubicBezTo>
                    <a:pt x="107390" y="4987"/>
                    <a:pt x="107390" y="5304"/>
                    <a:pt x="107390" y="5589"/>
                  </a:cubicBezTo>
                  <a:lnTo>
                    <a:pt x="107390" y="11321"/>
                  </a:lnTo>
                  <a:lnTo>
                    <a:pt x="107390" y="20790"/>
                  </a:lnTo>
                  <a:lnTo>
                    <a:pt x="107390" y="32349"/>
                  </a:lnTo>
                  <a:lnTo>
                    <a:pt x="107390" y="44320"/>
                  </a:lnTo>
                  <a:lnTo>
                    <a:pt x="107390" y="54865"/>
                  </a:lnTo>
                  <a:lnTo>
                    <a:pt x="107390" y="62403"/>
                  </a:lnTo>
                  <a:lnTo>
                    <a:pt x="107390" y="65126"/>
                  </a:lnTo>
                  <a:cubicBezTo>
                    <a:pt x="107327" y="67470"/>
                    <a:pt x="105490" y="69306"/>
                    <a:pt x="103146" y="69338"/>
                  </a:cubicBezTo>
                  <a:lnTo>
                    <a:pt x="4877" y="69338"/>
                  </a:lnTo>
                  <a:cubicBezTo>
                    <a:pt x="2565" y="69306"/>
                    <a:pt x="697" y="67470"/>
                    <a:pt x="665" y="65126"/>
                  </a:cubicBezTo>
                  <a:cubicBezTo>
                    <a:pt x="634" y="64113"/>
                    <a:pt x="665" y="63099"/>
                    <a:pt x="665" y="62054"/>
                  </a:cubicBezTo>
                  <a:lnTo>
                    <a:pt x="665" y="54295"/>
                  </a:lnTo>
                  <a:lnTo>
                    <a:pt x="665" y="43591"/>
                  </a:lnTo>
                  <a:lnTo>
                    <a:pt x="665" y="31652"/>
                  </a:lnTo>
                  <a:lnTo>
                    <a:pt x="665" y="20125"/>
                  </a:lnTo>
                  <a:lnTo>
                    <a:pt x="665" y="10814"/>
                  </a:lnTo>
                  <a:lnTo>
                    <a:pt x="665" y="5399"/>
                  </a:lnTo>
                  <a:cubicBezTo>
                    <a:pt x="665" y="5082"/>
                    <a:pt x="634" y="4733"/>
                    <a:pt x="665" y="4385"/>
                  </a:cubicBezTo>
                  <a:cubicBezTo>
                    <a:pt x="824" y="2168"/>
                    <a:pt x="2724" y="522"/>
                    <a:pt x="4909" y="490"/>
                  </a:cubicBezTo>
                  <a:cubicBezTo>
                    <a:pt x="5162" y="479"/>
                    <a:pt x="5419" y="476"/>
                    <a:pt x="5678" y="476"/>
                  </a:cubicBezTo>
                  <a:cubicBezTo>
                    <a:pt x="6197" y="476"/>
                    <a:pt x="6725" y="490"/>
                    <a:pt x="7253" y="490"/>
                  </a:cubicBezTo>
                  <a:lnTo>
                    <a:pt x="101025" y="490"/>
                  </a:lnTo>
                  <a:cubicBezTo>
                    <a:pt x="101510" y="490"/>
                    <a:pt x="101982" y="476"/>
                    <a:pt x="102458" y="476"/>
                  </a:cubicBezTo>
                  <a:close/>
                  <a:moveTo>
                    <a:pt x="5487" y="1"/>
                  </a:moveTo>
                  <a:cubicBezTo>
                    <a:pt x="5271" y="1"/>
                    <a:pt x="5057" y="4"/>
                    <a:pt x="4846" y="15"/>
                  </a:cubicBezTo>
                  <a:cubicBezTo>
                    <a:pt x="2280" y="46"/>
                    <a:pt x="190" y="2105"/>
                    <a:pt x="159" y="4702"/>
                  </a:cubicBezTo>
                  <a:cubicBezTo>
                    <a:pt x="159" y="4987"/>
                    <a:pt x="159" y="5272"/>
                    <a:pt x="159" y="5557"/>
                  </a:cubicBezTo>
                  <a:lnTo>
                    <a:pt x="159" y="11257"/>
                  </a:lnTo>
                  <a:lnTo>
                    <a:pt x="159" y="20790"/>
                  </a:lnTo>
                  <a:lnTo>
                    <a:pt x="159" y="32507"/>
                  </a:lnTo>
                  <a:lnTo>
                    <a:pt x="159" y="44573"/>
                  </a:lnTo>
                  <a:lnTo>
                    <a:pt x="159" y="55182"/>
                  </a:lnTo>
                  <a:lnTo>
                    <a:pt x="159" y="62624"/>
                  </a:lnTo>
                  <a:cubicBezTo>
                    <a:pt x="159" y="63859"/>
                    <a:pt x="0" y="65316"/>
                    <a:pt x="349" y="66519"/>
                  </a:cubicBezTo>
                  <a:cubicBezTo>
                    <a:pt x="950" y="68515"/>
                    <a:pt x="2819" y="69813"/>
                    <a:pt x="4877" y="69845"/>
                  </a:cubicBezTo>
                  <a:lnTo>
                    <a:pt x="103178" y="69845"/>
                  </a:lnTo>
                  <a:cubicBezTo>
                    <a:pt x="105772" y="69813"/>
                    <a:pt x="107828" y="67728"/>
                    <a:pt x="107865" y="65136"/>
                  </a:cubicBezTo>
                  <a:lnTo>
                    <a:pt x="107865" y="65136"/>
                  </a:lnTo>
                  <a:cubicBezTo>
                    <a:pt x="107865" y="65133"/>
                    <a:pt x="107865" y="65129"/>
                    <a:pt x="107865" y="65126"/>
                  </a:cubicBezTo>
                  <a:lnTo>
                    <a:pt x="107865" y="65126"/>
                  </a:lnTo>
                  <a:cubicBezTo>
                    <a:pt x="107865" y="65126"/>
                    <a:pt x="107865" y="65126"/>
                    <a:pt x="107865" y="65126"/>
                  </a:cubicBezTo>
                  <a:lnTo>
                    <a:pt x="107865" y="62149"/>
                  </a:lnTo>
                  <a:lnTo>
                    <a:pt x="107865" y="54327"/>
                  </a:lnTo>
                  <a:lnTo>
                    <a:pt x="107865" y="43560"/>
                  </a:lnTo>
                  <a:lnTo>
                    <a:pt x="107865" y="31462"/>
                  </a:lnTo>
                  <a:lnTo>
                    <a:pt x="107865" y="19840"/>
                  </a:lnTo>
                  <a:lnTo>
                    <a:pt x="107865" y="10561"/>
                  </a:lnTo>
                  <a:lnTo>
                    <a:pt x="107865" y="5272"/>
                  </a:lnTo>
                  <a:cubicBezTo>
                    <a:pt x="107865" y="4733"/>
                    <a:pt x="107865" y="4163"/>
                    <a:pt x="107738" y="3625"/>
                  </a:cubicBezTo>
                  <a:cubicBezTo>
                    <a:pt x="107263" y="1503"/>
                    <a:pt x="105332" y="15"/>
                    <a:pt x="103146" y="15"/>
                  </a:cubicBezTo>
                  <a:cubicBezTo>
                    <a:pt x="102904" y="4"/>
                    <a:pt x="102657" y="1"/>
                    <a:pt x="102410" y="1"/>
                  </a:cubicBezTo>
                  <a:cubicBezTo>
                    <a:pt x="101915" y="1"/>
                    <a:pt x="101415" y="15"/>
                    <a:pt x="100930" y="15"/>
                  </a:cubicBezTo>
                  <a:lnTo>
                    <a:pt x="6777" y="15"/>
                  </a:lnTo>
                  <a:cubicBezTo>
                    <a:pt x="6355" y="15"/>
                    <a:pt x="5919" y="1"/>
                    <a:pt x="5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/>
            </a:p>
          </p:txBody>
        </p:sp>
        <p:sp>
          <p:nvSpPr>
            <p:cNvPr id="2391" name="Google Shape;2391;p49"/>
            <p:cNvSpPr/>
            <p:nvPr/>
          </p:nvSpPr>
          <p:spPr>
            <a:xfrm>
              <a:off x="8323047" y="2551768"/>
              <a:ext cx="40399" cy="40399"/>
            </a:xfrm>
            <a:custGeom>
              <a:avLst/>
              <a:gdLst/>
              <a:ahLst/>
              <a:cxnLst/>
              <a:rect l="l" t="t" r="r" b="b"/>
              <a:pathLst>
                <a:path w="1236" h="1236" extrusionOk="0">
                  <a:moveTo>
                    <a:pt x="602" y="0"/>
                  </a:moveTo>
                  <a:cubicBezTo>
                    <a:pt x="286" y="0"/>
                    <a:pt x="1" y="285"/>
                    <a:pt x="1" y="602"/>
                  </a:cubicBezTo>
                  <a:cubicBezTo>
                    <a:pt x="1" y="950"/>
                    <a:pt x="286" y="1235"/>
                    <a:pt x="602" y="1235"/>
                  </a:cubicBezTo>
                  <a:cubicBezTo>
                    <a:pt x="951" y="1235"/>
                    <a:pt x="1236" y="950"/>
                    <a:pt x="1236" y="602"/>
                  </a:cubicBezTo>
                  <a:cubicBezTo>
                    <a:pt x="1236" y="254"/>
                    <a:pt x="951" y="0"/>
                    <a:pt x="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/>
            </a:p>
          </p:txBody>
        </p:sp>
        <p:sp>
          <p:nvSpPr>
            <p:cNvPr id="2392" name="Google Shape;2392;p49"/>
            <p:cNvSpPr/>
            <p:nvPr/>
          </p:nvSpPr>
          <p:spPr>
            <a:xfrm>
              <a:off x="7981469" y="1438026"/>
              <a:ext cx="98382" cy="13499"/>
            </a:xfrm>
            <a:custGeom>
              <a:avLst/>
              <a:gdLst/>
              <a:ahLst/>
              <a:cxnLst/>
              <a:rect l="l" t="t" r="r" b="b"/>
              <a:pathLst>
                <a:path w="3010" h="413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lnTo>
                    <a:pt x="1" y="254"/>
                  </a:lnTo>
                  <a:cubicBezTo>
                    <a:pt x="1" y="349"/>
                    <a:pt x="64" y="412"/>
                    <a:pt x="159" y="412"/>
                  </a:cubicBezTo>
                  <a:lnTo>
                    <a:pt x="2851" y="412"/>
                  </a:lnTo>
                  <a:cubicBezTo>
                    <a:pt x="2946" y="412"/>
                    <a:pt x="3009" y="349"/>
                    <a:pt x="3009" y="254"/>
                  </a:cubicBezTo>
                  <a:lnTo>
                    <a:pt x="3009" y="159"/>
                  </a:lnTo>
                  <a:cubicBezTo>
                    <a:pt x="3009" y="64"/>
                    <a:pt x="2946" y="1"/>
                    <a:pt x="2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/>
            </a:p>
          </p:txBody>
        </p:sp>
        <p:sp>
          <p:nvSpPr>
            <p:cNvPr id="2393" name="Google Shape;2393;p49"/>
            <p:cNvSpPr/>
            <p:nvPr/>
          </p:nvSpPr>
          <p:spPr>
            <a:xfrm>
              <a:off x="7975488" y="1432698"/>
              <a:ext cx="109527" cy="23991"/>
            </a:xfrm>
            <a:custGeom>
              <a:avLst/>
              <a:gdLst/>
              <a:ahLst/>
              <a:cxnLst/>
              <a:rect l="l" t="t" r="r" b="b"/>
              <a:pathLst>
                <a:path w="3351" h="734" extrusionOk="0">
                  <a:moveTo>
                    <a:pt x="2987" y="308"/>
                  </a:moveTo>
                  <a:cubicBezTo>
                    <a:pt x="3006" y="308"/>
                    <a:pt x="3023" y="311"/>
                    <a:pt x="3034" y="322"/>
                  </a:cubicBezTo>
                  <a:cubicBezTo>
                    <a:pt x="3034" y="322"/>
                    <a:pt x="3034" y="417"/>
                    <a:pt x="3034" y="417"/>
                  </a:cubicBezTo>
                  <a:cubicBezTo>
                    <a:pt x="3023" y="427"/>
                    <a:pt x="3009" y="431"/>
                    <a:pt x="2994" y="431"/>
                  </a:cubicBezTo>
                  <a:cubicBezTo>
                    <a:pt x="2964" y="431"/>
                    <a:pt x="2928" y="417"/>
                    <a:pt x="2907" y="417"/>
                  </a:cubicBezTo>
                  <a:lnTo>
                    <a:pt x="374" y="417"/>
                  </a:lnTo>
                  <a:cubicBezTo>
                    <a:pt x="342" y="417"/>
                    <a:pt x="310" y="322"/>
                    <a:pt x="374" y="322"/>
                  </a:cubicBezTo>
                  <a:cubicBezTo>
                    <a:pt x="384" y="311"/>
                    <a:pt x="398" y="308"/>
                    <a:pt x="414" y="308"/>
                  </a:cubicBezTo>
                  <a:cubicBezTo>
                    <a:pt x="444" y="308"/>
                    <a:pt x="479" y="322"/>
                    <a:pt x="500" y="322"/>
                  </a:cubicBezTo>
                  <a:lnTo>
                    <a:pt x="2907" y="322"/>
                  </a:lnTo>
                  <a:cubicBezTo>
                    <a:pt x="2907" y="322"/>
                    <a:pt x="2950" y="308"/>
                    <a:pt x="2987" y="308"/>
                  </a:cubicBezTo>
                  <a:close/>
                  <a:moveTo>
                    <a:pt x="2923" y="0"/>
                  </a:moveTo>
                  <a:cubicBezTo>
                    <a:pt x="2860" y="0"/>
                    <a:pt x="2800" y="5"/>
                    <a:pt x="2749" y="5"/>
                  </a:cubicBezTo>
                  <a:lnTo>
                    <a:pt x="374" y="5"/>
                  </a:lnTo>
                  <a:cubicBezTo>
                    <a:pt x="215" y="37"/>
                    <a:pt x="89" y="100"/>
                    <a:pt x="57" y="259"/>
                  </a:cubicBezTo>
                  <a:cubicBezTo>
                    <a:pt x="1" y="428"/>
                    <a:pt x="70" y="648"/>
                    <a:pt x="244" y="694"/>
                  </a:cubicBezTo>
                  <a:lnTo>
                    <a:pt x="244" y="694"/>
                  </a:lnTo>
                  <a:cubicBezTo>
                    <a:pt x="267" y="718"/>
                    <a:pt x="300" y="734"/>
                    <a:pt x="342" y="734"/>
                  </a:cubicBezTo>
                  <a:lnTo>
                    <a:pt x="3002" y="734"/>
                  </a:lnTo>
                  <a:cubicBezTo>
                    <a:pt x="3129" y="734"/>
                    <a:pt x="3256" y="670"/>
                    <a:pt x="3287" y="544"/>
                  </a:cubicBezTo>
                  <a:cubicBezTo>
                    <a:pt x="3351" y="385"/>
                    <a:pt x="3319" y="164"/>
                    <a:pt x="3192" y="69"/>
                  </a:cubicBezTo>
                  <a:cubicBezTo>
                    <a:pt x="3116" y="12"/>
                    <a:pt x="3018" y="0"/>
                    <a:pt x="2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/>
            </a:p>
          </p:txBody>
        </p:sp>
        <p:sp>
          <p:nvSpPr>
            <p:cNvPr id="2394" name="Google Shape;2394;p49"/>
            <p:cNvSpPr/>
            <p:nvPr/>
          </p:nvSpPr>
          <p:spPr>
            <a:xfrm>
              <a:off x="7669928" y="1438026"/>
              <a:ext cx="181173" cy="13499"/>
            </a:xfrm>
            <a:custGeom>
              <a:avLst/>
              <a:gdLst/>
              <a:ahLst/>
              <a:cxnLst/>
              <a:rect l="l" t="t" r="r" b="b"/>
              <a:pathLst>
                <a:path w="5543" h="413" extrusionOk="0">
                  <a:moveTo>
                    <a:pt x="190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17"/>
                    <a:pt x="64" y="412"/>
                    <a:pt x="190" y="412"/>
                  </a:cubicBezTo>
                  <a:lnTo>
                    <a:pt x="5352" y="412"/>
                  </a:lnTo>
                  <a:cubicBezTo>
                    <a:pt x="5447" y="412"/>
                    <a:pt x="5542" y="317"/>
                    <a:pt x="5542" y="222"/>
                  </a:cubicBezTo>
                  <a:cubicBezTo>
                    <a:pt x="5542" y="96"/>
                    <a:pt x="5447" y="1"/>
                    <a:pt x="53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/>
            </a:p>
          </p:txBody>
        </p:sp>
        <p:sp>
          <p:nvSpPr>
            <p:cNvPr id="2395" name="Google Shape;2395;p49"/>
            <p:cNvSpPr/>
            <p:nvPr/>
          </p:nvSpPr>
          <p:spPr>
            <a:xfrm>
              <a:off x="7660613" y="1432437"/>
              <a:ext cx="197744" cy="24318"/>
            </a:xfrm>
            <a:custGeom>
              <a:avLst/>
              <a:gdLst/>
              <a:ahLst/>
              <a:cxnLst/>
              <a:rect l="l" t="t" r="r" b="b"/>
              <a:pathLst>
                <a:path w="6050" h="744" extrusionOk="0">
                  <a:moveTo>
                    <a:pt x="5549" y="316"/>
                  </a:moveTo>
                  <a:cubicBezTo>
                    <a:pt x="5574" y="316"/>
                    <a:pt x="5595" y="319"/>
                    <a:pt x="5606" y="330"/>
                  </a:cubicBezTo>
                  <a:cubicBezTo>
                    <a:pt x="5637" y="330"/>
                    <a:pt x="5637" y="425"/>
                    <a:pt x="5606" y="425"/>
                  </a:cubicBezTo>
                  <a:cubicBezTo>
                    <a:pt x="5606" y="435"/>
                    <a:pt x="5602" y="439"/>
                    <a:pt x="5596" y="439"/>
                  </a:cubicBezTo>
                  <a:cubicBezTo>
                    <a:pt x="5585" y="439"/>
                    <a:pt x="5564" y="425"/>
                    <a:pt x="5542" y="425"/>
                  </a:cubicBezTo>
                  <a:cubicBezTo>
                    <a:pt x="5511" y="435"/>
                    <a:pt x="5476" y="439"/>
                    <a:pt x="5439" y="439"/>
                  </a:cubicBezTo>
                  <a:cubicBezTo>
                    <a:pt x="5367" y="439"/>
                    <a:pt x="5289" y="425"/>
                    <a:pt x="5226" y="425"/>
                  </a:cubicBezTo>
                  <a:lnTo>
                    <a:pt x="477" y="425"/>
                  </a:lnTo>
                  <a:cubicBezTo>
                    <a:pt x="459" y="385"/>
                    <a:pt x="483" y="330"/>
                    <a:pt x="507" y="330"/>
                  </a:cubicBezTo>
                  <a:lnTo>
                    <a:pt x="5416" y="330"/>
                  </a:lnTo>
                  <a:cubicBezTo>
                    <a:pt x="5437" y="330"/>
                    <a:pt x="5500" y="316"/>
                    <a:pt x="5549" y="316"/>
                  </a:cubicBezTo>
                  <a:close/>
                  <a:moveTo>
                    <a:pt x="5447" y="1"/>
                  </a:moveTo>
                  <a:cubicBezTo>
                    <a:pt x="5331" y="1"/>
                    <a:pt x="5215" y="13"/>
                    <a:pt x="5131" y="13"/>
                  </a:cubicBezTo>
                  <a:lnTo>
                    <a:pt x="634" y="13"/>
                  </a:lnTo>
                  <a:cubicBezTo>
                    <a:pt x="539" y="13"/>
                    <a:pt x="444" y="13"/>
                    <a:pt x="349" y="45"/>
                  </a:cubicBezTo>
                  <a:cubicBezTo>
                    <a:pt x="0" y="203"/>
                    <a:pt x="95" y="678"/>
                    <a:pt x="444" y="742"/>
                  </a:cubicBezTo>
                  <a:cubicBezTo>
                    <a:pt x="453" y="743"/>
                    <a:pt x="462" y="744"/>
                    <a:pt x="470" y="744"/>
                  </a:cubicBezTo>
                  <a:cubicBezTo>
                    <a:pt x="479" y="744"/>
                    <a:pt x="487" y="743"/>
                    <a:pt x="495" y="742"/>
                  </a:cubicBezTo>
                  <a:lnTo>
                    <a:pt x="5479" y="742"/>
                  </a:lnTo>
                  <a:cubicBezTo>
                    <a:pt x="5574" y="742"/>
                    <a:pt x="5669" y="742"/>
                    <a:pt x="5732" y="710"/>
                  </a:cubicBezTo>
                  <a:cubicBezTo>
                    <a:pt x="6017" y="615"/>
                    <a:pt x="6049" y="267"/>
                    <a:pt x="5827" y="108"/>
                  </a:cubicBezTo>
                  <a:cubicBezTo>
                    <a:pt x="5739" y="20"/>
                    <a:pt x="5593" y="1"/>
                    <a:pt x="5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/>
            </a:p>
          </p:txBody>
        </p:sp>
        <p:sp>
          <p:nvSpPr>
            <p:cNvPr id="2397" name="Google Shape;2397;p49"/>
            <p:cNvSpPr/>
            <p:nvPr/>
          </p:nvSpPr>
          <p:spPr>
            <a:xfrm>
              <a:off x="5076025" y="1556325"/>
              <a:ext cx="3184091" cy="2030296"/>
            </a:xfrm>
            <a:custGeom>
              <a:avLst/>
              <a:gdLst/>
              <a:ahLst/>
              <a:cxnLst/>
              <a:rect l="l" t="t" r="r" b="b"/>
              <a:pathLst>
                <a:path w="118887" h="64194" extrusionOk="0">
                  <a:moveTo>
                    <a:pt x="1" y="1"/>
                  </a:moveTo>
                  <a:lnTo>
                    <a:pt x="1" y="64193"/>
                  </a:lnTo>
                  <a:lnTo>
                    <a:pt x="118886" y="64193"/>
                  </a:lnTo>
                  <a:lnTo>
                    <a:pt x="118886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/>
            </a:p>
          </p:txBody>
        </p:sp>
      </p:grpSp>
      <p:pic>
        <p:nvPicPr>
          <p:cNvPr id="3" name="[hanhtrangso.nxbgd.vn] Tập viết_ nét cong hở phải_HTS (1)">
            <a:hlinkClick r:id="" action="ppaction://media"/>
            <a:extLst>
              <a:ext uri="{FF2B5EF4-FFF2-40B4-BE49-F238E27FC236}">
                <a16:creationId xmlns:a16="http://schemas.microsoft.com/office/drawing/2014/main" id="{878534E1-0408-4817-B959-F0AE133FCB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84" t="5920" r="4008" b="5252"/>
          <a:stretch/>
        </p:blipFill>
        <p:spPr>
          <a:xfrm>
            <a:off x="2623107" y="412026"/>
            <a:ext cx="6137383" cy="59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49"/>
          <p:cNvGrpSpPr/>
          <p:nvPr/>
        </p:nvGrpSpPr>
        <p:grpSpPr>
          <a:xfrm>
            <a:off x="2639620" y="145436"/>
            <a:ext cx="6807768" cy="6612147"/>
            <a:chOff x="4905273" y="1430312"/>
            <a:chExt cx="3525600" cy="2282884"/>
          </a:xfrm>
        </p:grpSpPr>
        <p:sp>
          <p:nvSpPr>
            <p:cNvPr id="2389" name="Google Shape;2389;p49"/>
            <p:cNvSpPr/>
            <p:nvPr/>
          </p:nvSpPr>
          <p:spPr>
            <a:xfrm>
              <a:off x="4918706" y="1438026"/>
              <a:ext cx="3504911" cy="2266901"/>
            </a:xfrm>
            <a:custGeom>
              <a:avLst/>
              <a:gdLst/>
              <a:ahLst/>
              <a:cxnLst/>
              <a:rect l="l" t="t" r="r" b="b"/>
              <a:pathLst>
                <a:path w="107233" h="69356" extrusionOk="0">
                  <a:moveTo>
                    <a:pt x="4466" y="1"/>
                  </a:moveTo>
                  <a:cubicBezTo>
                    <a:pt x="1996" y="1"/>
                    <a:pt x="1" y="1996"/>
                    <a:pt x="1" y="4466"/>
                  </a:cubicBezTo>
                  <a:lnTo>
                    <a:pt x="1" y="64890"/>
                  </a:lnTo>
                  <a:cubicBezTo>
                    <a:pt x="1" y="67360"/>
                    <a:pt x="1996" y="69355"/>
                    <a:pt x="4466" y="69355"/>
                  </a:cubicBezTo>
                  <a:lnTo>
                    <a:pt x="102767" y="69355"/>
                  </a:lnTo>
                  <a:cubicBezTo>
                    <a:pt x="105237" y="69355"/>
                    <a:pt x="107232" y="67360"/>
                    <a:pt x="107232" y="64890"/>
                  </a:cubicBezTo>
                  <a:lnTo>
                    <a:pt x="107232" y="4466"/>
                  </a:lnTo>
                  <a:cubicBezTo>
                    <a:pt x="107232" y="1996"/>
                    <a:pt x="105237" y="1"/>
                    <a:pt x="102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>
                <a:solidFill>
                  <a:prstClr val="black"/>
                </a:solidFill>
              </a:endParaRPr>
            </a:p>
          </p:txBody>
        </p:sp>
        <p:sp>
          <p:nvSpPr>
            <p:cNvPr id="2390" name="Google Shape;2390;p49"/>
            <p:cNvSpPr/>
            <p:nvPr/>
          </p:nvSpPr>
          <p:spPr>
            <a:xfrm>
              <a:off x="4905273" y="1430312"/>
              <a:ext cx="3525600" cy="2282884"/>
            </a:xfrm>
            <a:custGeom>
              <a:avLst/>
              <a:gdLst/>
              <a:ahLst/>
              <a:cxnLst/>
              <a:rect l="l" t="t" r="r" b="b"/>
              <a:pathLst>
                <a:path w="107866" h="69845" extrusionOk="0">
                  <a:moveTo>
                    <a:pt x="102458" y="476"/>
                  </a:moveTo>
                  <a:cubicBezTo>
                    <a:pt x="102696" y="476"/>
                    <a:pt x="102935" y="479"/>
                    <a:pt x="103178" y="490"/>
                  </a:cubicBezTo>
                  <a:cubicBezTo>
                    <a:pt x="105490" y="522"/>
                    <a:pt x="107358" y="2358"/>
                    <a:pt x="107390" y="4702"/>
                  </a:cubicBezTo>
                  <a:cubicBezTo>
                    <a:pt x="107390" y="4987"/>
                    <a:pt x="107390" y="5304"/>
                    <a:pt x="107390" y="5589"/>
                  </a:cubicBezTo>
                  <a:lnTo>
                    <a:pt x="107390" y="11321"/>
                  </a:lnTo>
                  <a:lnTo>
                    <a:pt x="107390" y="20790"/>
                  </a:lnTo>
                  <a:lnTo>
                    <a:pt x="107390" y="32349"/>
                  </a:lnTo>
                  <a:lnTo>
                    <a:pt x="107390" y="44320"/>
                  </a:lnTo>
                  <a:lnTo>
                    <a:pt x="107390" y="54865"/>
                  </a:lnTo>
                  <a:lnTo>
                    <a:pt x="107390" y="62403"/>
                  </a:lnTo>
                  <a:lnTo>
                    <a:pt x="107390" y="65126"/>
                  </a:lnTo>
                  <a:cubicBezTo>
                    <a:pt x="107327" y="67470"/>
                    <a:pt x="105490" y="69306"/>
                    <a:pt x="103146" y="69338"/>
                  </a:cubicBezTo>
                  <a:lnTo>
                    <a:pt x="4877" y="69338"/>
                  </a:lnTo>
                  <a:cubicBezTo>
                    <a:pt x="2565" y="69306"/>
                    <a:pt x="697" y="67470"/>
                    <a:pt x="665" y="65126"/>
                  </a:cubicBezTo>
                  <a:cubicBezTo>
                    <a:pt x="634" y="64113"/>
                    <a:pt x="665" y="63099"/>
                    <a:pt x="665" y="62054"/>
                  </a:cubicBezTo>
                  <a:lnTo>
                    <a:pt x="665" y="54295"/>
                  </a:lnTo>
                  <a:lnTo>
                    <a:pt x="665" y="43591"/>
                  </a:lnTo>
                  <a:lnTo>
                    <a:pt x="665" y="31652"/>
                  </a:lnTo>
                  <a:lnTo>
                    <a:pt x="665" y="20125"/>
                  </a:lnTo>
                  <a:lnTo>
                    <a:pt x="665" y="10814"/>
                  </a:lnTo>
                  <a:lnTo>
                    <a:pt x="665" y="5399"/>
                  </a:lnTo>
                  <a:cubicBezTo>
                    <a:pt x="665" y="5082"/>
                    <a:pt x="634" y="4733"/>
                    <a:pt x="665" y="4385"/>
                  </a:cubicBezTo>
                  <a:cubicBezTo>
                    <a:pt x="824" y="2168"/>
                    <a:pt x="2724" y="522"/>
                    <a:pt x="4909" y="490"/>
                  </a:cubicBezTo>
                  <a:cubicBezTo>
                    <a:pt x="5162" y="479"/>
                    <a:pt x="5419" y="476"/>
                    <a:pt x="5678" y="476"/>
                  </a:cubicBezTo>
                  <a:cubicBezTo>
                    <a:pt x="6197" y="476"/>
                    <a:pt x="6725" y="490"/>
                    <a:pt x="7253" y="490"/>
                  </a:cubicBezTo>
                  <a:lnTo>
                    <a:pt x="101025" y="490"/>
                  </a:lnTo>
                  <a:cubicBezTo>
                    <a:pt x="101510" y="490"/>
                    <a:pt x="101982" y="476"/>
                    <a:pt x="102458" y="476"/>
                  </a:cubicBezTo>
                  <a:close/>
                  <a:moveTo>
                    <a:pt x="5487" y="1"/>
                  </a:moveTo>
                  <a:cubicBezTo>
                    <a:pt x="5271" y="1"/>
                    <a:pt x="5057" y="4"/>
                    <a:pt x="4846" y="15"/>
                  </a:cubicBezTo>
                  <a:cubicBezTo>
                    <a:pt x="2280" y="46"/>
                    <a:pt x="190" y="2105"/>
                    <a:pt x="159" y="4702"/>
                  </a:cubicBezTo>
                  <a:cubicBezTo>
                    <a:pt x="159" y="4987"/>
                    <a:pt x="159" y="5272"/>
                    <a:pt x="159" y="5557"/>
                  </a:cubicBezTo>
                  <a:lnTo>
                    <a:pt x="159" y="11257"/>
                  </a:lnTo>
                  <a:lnTo>
                    <a:pt x="159" y="20790"/>
                  </a:lnTo>
                  <a:lnTo>
                    <a:pt x="159" y="32507"/>
                  </a:lnTo>
                  <a:lnTo>
                    <a:pt x="159" y="44573"/>
                  </a:lnTo>
                  <a:lnTo>
                    <a:pt x="159" y="55182"/>
                  </a:lnTo>
                  <a:lnTo>
                    <a:pt x="159" y="62624"/>
                  </a:lnTo>
                  <a:cubicBezTo>
                    <a:pt x="159" y="63859"/>
                    <a:pt x="0" y="65316"/>
                    <a:pt x="349" y="66519"/>
                  </a:cubicBezTo>
                  <a:cubicBezTo>
                    <a:pt x="950" y="68515"/>
                    <a:pt x="2819" y="69813"/>
                    <a:pt x="4877" y="69845"/>
                  </a:cubicBezTo>
                  <a:lnTo>
                    <a:pt x="103178" y="69845"/>
                  </a:lnTo>
                  <a:cubicBezTo>
                    <a:pt x="105772" y="69813"/>
                    <a:pt x="107828" y="67728"/>
                    <a:pt x="107865" y="65136"/>
                  </a:cubicBezTo>
                  <a:lnTo>
                    <a:pt x="107865" y="65136"/>
                  </a:lnTo>
                  <a:cubicBezTo>
                    <a:pt x="107865" y="65133"/>
                    <a:pt x="107865" y="65129"/>
                    <a:pt x="107865" y="65126"/>
                  </a:cubicBezTo>
                  <a:lnTo>
                    <a:pt x="107865" y="65126"/>
                  </a:lnTo>
                  <a:cubicBezTo>
                    <a:pt x="107865" y="65126"/>
                    <a:pt x="107865" y="65126"/>
                    <a:pt x="107865" y="65126"/>
                  </a:cubicBezTo>
                  <a:lnTo>
                    <a:pt x="107865" y="62149"/>
                  </a:lnTo>
                  <a:lnTo>
                    <a:pt x="107865" y="54327"/>
                  </a:lnTo>
                  <a:lnTo>
                    <a:pt x="107865" y="43560"/>
                  </a:lnTo>
                  <a:lnTo>
                    <a:pt x="107865" y="31462"/>
                  </a:lnTo>
                  <a:lnTo>
                    <a:pt x="107865" y="19840"/>
                  </a:lnTo>
                  <a:lnTo>
                    <a:pt x="107865" y="10561"/>
                  </a:lnTo>
                  <a:lnTo>
                    <a:pt x="107865" y="5272"/>
                  </a:lnTo>
                  <a:cubicBezTo>
                    <a:pt x="107865" y="4733"/>
                    <a:pt x="107865" y="4163"/>
                    <a:pt x="107738" y="3625"/>
                  </a:cubicBezTo>
                  <a:cubicBezTo>
                    <a:pt x="107263" y="1503"/>
                    <a:pt x="105332" y="15"/>
                    <a:pt x="103146" y="15"/>
                  </a:cubicBezTo>
                  <a:cubicBezTo>
                    <a:pt x="102904" y="4"/>
                    <a:pt x="102657" y="1"/>
                    <a:pt x="102410" y="1"/>
                  </a:cubicBezTo>
                  <a:cubicBezTo>
                    <a:pt x="101915" y="1"/>
                    <a:pt x="101415" y="15"/>
                    <a:pt x="100930" y="15"/>
                  </a:cubicBezTo>
                  <a:lnTo>
                    <a:pt x="6777" y="15"/>
                  </a:lnTo>
                  <a:cubicBezTo>
                    <a:pt x="6355" y="15"/>
                    <a:pt x="5919" y="1"/>
                    <a:pt x="5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>
                <a:solidFill>
                  <a:prstClr val="black"/>
                </a:solidFill>
              </a:endParaRPr>
            </a:p>
          </p:txBody>
        </p:sp>
        <p:sp>
          <p:nvSpPr>
            <p:cNvPr id="2391" name="Google Shape;2391;p49"/>
            <p:cNvSpPr/>
            <p:nvPr/>
          </p:nvSpPr>
          <p:spPr>
            <a:xfrm>
              <a:off x="8323047" y="2551768"/>
              <a:ext cx="40399" cy="40399"/>
            </a:xfrm>
            <a:custGeom>
              <a:avLst/>
              <a:gdLst/>
              <a:ahLst/>
              <a:cxnLst/>
              <a:rect l="l" t="t" r="r" b="b"/>
              <a:pathLst>
                <a:path w="1236" h="1236" extrusionOk="0">
                  <a:moveTo>
                    <a:pt x="602" y="0"/>
                  </a:moveTo>
                  <a:cubicBezTo>
                    <a:pt x="286" y="0"/>
                    <a:pt x="1" y="285"/>
                    <a:pt x="1" y="602"/>
                  </a:cubicBezTo>
                  <a:cubicBezTo>
                    <a:pt x="1" y="950"/>
                    <a:pt x="286" y="1235"/>
                    <a:pt x="602" y="1235"/>
                  </a:cubicBezTo>
                  <a:cubicBezTo>
                    <a:pt x="951" y="1235"/>
                    <a:pt x="1236" y="950"/>
                    <a:pt x="1236" y="602"/>
                  </a:cubicBezTo>
                  <a:cubicBezTo>
                    <a:pt x="1236" y="254"/>
                    <a:pt x="951" y="0"/>
                    <a:pt x="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>
                <a:solidFill>
                  <a:prstClr val="black"/>
                </a:solidFill>
              </a:endParaRPr>
            </a:p>
          </p:txBody>
        </p:sp>
        <p:sp>
          <p:nvSpPr>
            <p:cNvPr id="2392" name="Google Shape;2392;p49"/>
            <p:cNvSpPr/>
            <p:nvPr/>
          </p:nvSpPr>
          <p:spPr>
            <a:xfrm>
              <a:off x="7981469" y="1438026"/>
              <a:ext cx="98382" cy="13499"/>
            </a:xfrm>
            <a:custGeom>
              <a:avLst/>
              <a:gdLst/>
              <a:ahLst/>
              <a:cxnLst/>
              <a:rect l="l" t="t" r="r" b="b"/>
              <a:pathLst>
                <a:path w="3010" h="413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lnTo>
                    <a:pt x="1" y="254"/>
                  </a:lnTo>
                  <a:cubicBezTo>
                    <a:pt x="1" y="349"/>
                    <a:pt x="64" y="412"/>
                    <a:pt x="159" y="412"/>
                  </a:cubicBezTo>
                  <a:lnTo>
                    <a:pt x="2851" y="412"/>
                  </a:lnTo>
                  <a:cubicBezTo>
                    <a:pt x="2946" y="412"/>
                    <a:pt x="3009" y="349"/>
                    <a:pt x="3009" y="254"/>
                  </a:cubicBezTo>
                  <a:lnTo>
                    <a:pt x="3009" y="159"/>
                  </a:lnTo>
                  <a:cubicBezTo>
                    <a:pt x="3009" y="64"/>
                    <a:pt x="2946" y="1"/>
                    <a:pt x="2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>
                <a:solidFill>
                  <a:prstClr val="black"/>
                </a:solidFill>
              </a:endParaRPr>
            </a:p>
          </p:txBody>
        </p:sp>
        <p:sp>
          <p:nvSpPr>
            <p:cNvPr id="2393" name="Google Shape;2393;p49"/>
            <p:cNvSpPr/>
            <p:nvPr/>
          </p:nvSpPr>
          <p:spPr>
            <a:xfrm>
              <a:off x="7975488" y="1432698"/>
              <a:ext cx="109527" cy="23991"/>
            </a:xfrm>
            <a:custGeom>
              <a:avLst/>
              <a:gdLst/>
              <a:ahLst/>
              <a:cxnLst/>
              <a:rect l="l" t="t" r="r" b="b"/>
              <a:pathLst>
                <a:path w="3351" h="734" extrusionOk="0">
                  <a:moveTo>
                    <a:pt x="2987" y="308"/>
                  </a:moveTo>
                  <a:cubicBezTo>
                    <a:pt x="3006" y="308"/>
                    <a:pt x="3023" y="311"/>
                    <a:pt x="3034" y="322"/>
                  </a:cubicBezTo>
                  <a:cubicBezTo>
                    <a:pt x="3034" y="322"/>
                    <a:pt x="3034" y="417"/>
                    <a:pt x="3034" y="417"/>
                  </a:cubicBezTo>
                  <a:cubicBezTo>
                    <a:pt x="3023" y="427"/>
                    <a:pt x="3009" y="431"/>
                    <a:pt x="2994" y="431"/>
                  </a:cubicBezTo>
                  <a:cubicBezTo>
                    <a:pt x="2964" y="431"/>
                    <a:pt x="2928" y="417"/>
                    <a:pt x="2907" y="417"/>
                  </a:cubicBezTo>
                  <a:lnTo>
                    <a:pt x="374" y="417"/>
                  </a:lnTo>
                  <a:cubicBezTo>
                    <a:pt x="342" y="417"/>
                    <a:pt x="310" y="322"/>
                    <a:pt x="374" y="322"/>
                  </a:cubicBezTo>
                  <a:cubicBezTo>
                    <a:pt x="384" y="311"/>
                    <a:pt x="398" y="308"/>
                    <a:pt x="414" y="308"/>
                  </a:cubicBezTo>
                  <a:cubicBezTo>
                    <a:pt x="444" y="308"/>
                    <a:pt x="479" y="322"/>
                    <a:pt x="500" y="322"/>
                  </a:cubicBezTo>
                  <a:lnTo>
                    <a:pt x="2907" y="322"/>
                  </a:lnTo>
                  <a:cubicBezTo>
                    <a:pt x="2907" y="322"/>
                    <a:pt x="2950" y="308"/>
                    <a:pt x="2987" y="308"/>
                  </a:cubicBezTo>
                  <a:close/>
                  <a:moveTo>
                    <a:pt x="2923" y="0"/>
                  </a:moveTo>
                  <a:cubicBezTo>
                    <a:pt x="2860" y="0"/>
                    <a:pt x="2800" y="5"/>
                    <a:pt x="2749" y="5"/>
                  </a:cubicBezTo>
                  <a:lnTo>
                    <a:pt x="374" y="5"/>
                  </a:lnTo>
                  <a:cubicBezTo>
                    <a:pt x="215" y="37"/>
                    <a:pt x="89" y="100"/>
                    <a:pt x="57" y="259"/>
                  </a:cubicBezTo>
                  <a:cubicBezTo>
                    <a:pt x="1" y="428"/>
                    <a:pt x="70" y="648"/>
                    <a:pt x="244" y="694"/>
                  </a:cubicBezTo>
                  <a:lnTo>
                    <a:pt x="244" y="694"/>
                  </a:lnTo>
                  <a:cubicBezTo>
                    <a:pt x="267" y="718"/>
                    <a:pt x="300" y="734"/>
                    <a:pt x="342" y="734"/>
                  </a:cubicBezTo>
                  <a:lnTo>
                    <a:pt x="3002" y="734"/>
                  </a:lnTo>
                  <a:cubicBezTo>
                    <a:pt x="3129" y="734"/>
                    <a:pt x="3256" y="670"/>
                    <a:pt x="3287" y="544"/>
                  </a:cubicBezTo>
                  <a:cubicBezTo>
                    <a:pt x="3351" y="385"/>
                    <a:pt x="3319" y="164"/>
                    <a:pt x="3192" y="69"/>
                  </a:cubicBezTo>
                  <a:cubicBezTo>
                    <a:pt x="3116" y="12"/>
                    <a:pt x="3018" y="0"/>
                    <a:pt x="2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>
                <a:solidFill>
                  <a:prstClr val="black"/>
                </a:solidFill>
              </a:endParaRPr>
            </a:p>
          </p:txBody>
        </p:sp>
        <p:sp>
          <p:nvSpPr>
            <p:cNvPr id="2394" name="Google Shape;2394;p49"/>
            <p:cNvSpPr/>
            <p:nvPr/>
          </p:nvSpPr>
          <p:spPr>
            <a:xfrm>
              <a:off x="7669928" y="1438026"/>
              <a:ext cx="181173" cy="13499"/>
            </a:xfrm>
            <a:custGeom>
              <a:avLst/>
              <a:gdLst/>
              <a:ahLst/>
              <a:cxnLst/>
              <a:rect l="l" t="t" r="r" b="b"/>
              <a:pathLst>
                <a:path w="5543" h="413" extrusionOk="0">
                  <a:moveTo>
                    <a:pt x="190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17"/>
                    <a:pt x="64" y="412"/>
                    <a:pt x="190" y="412"/>
                  </a:cubicBezTo>
                  <a:lnTo>
                    <a:pt x="5352" y="412"/>
                  </a:lnTo>
                  <a:cubicBezTo>
                    <a:pt x="5447" y="412"/>
                    <a:pt x="5542" y="317"/>
                    <a:pt x="5542" y="222"/>
                  </a:cubicBezTo>
                  <a:cubicBezTo>
                    <a:pt x="5542" y="96"/>
                    <a:pt x="5447" y="1"/>
                    <a:pt x="53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>
                <a:solidFill>
                  <a:prstClr val="black"/>
                </a:solidFill>
              </a:endParaRPr>
            </a:p>
          </p:txBody>
        </p:sp>
        <p:sp>
          <p:nvSpPr>
            <p:cNvPr id="2395" name="Google Shape;2395;p49"/>
            <p:cNvSpPr/>
            <p:nvPr/>
          </p:nvSpPr>
          <p:spPr>
            <a:xfrm>
              <a:off x="7660613" y="1432437"/>
              <a:ext cx="197744" cy="24318"/>
            </a:xfrm>
            <a:custGeom>
              <a:avLst/>
              <a:gdLst/>
              <a:ahLst/>
              <a:cxnLst/>
              <a:rect l="l" t="t" r="r" b="b"/>
              <a:pathLst>
                <a:path w="6050" h="744" extrusionOk="0">
                  <a:moveTo>
                    <a:pt x="5549" y="316"/>
                  </a:moveTo>
                  <a:cubicBezTo>
                    <a:pt x="5574" y="316"/>
                    <a:pt x="5595" y="319"/>
                    <a:pt x="5606" y="330"/>
                  </a:cubicBezTo>
                  <a:cubicBezTo>
                    <a:pt x="5637" y="330"/>
                    <a:pt x="5637" y="425"/>
                    <a:pt x="5606" y="425"/>
                  </a:cubicBezTo>
                  <a:cubicBezTo>
                    <a:pt x="5606" y="435"/>
                    <a:pt x="5602" y="439"/>
                    <a:pt x="5596" y="439"/>
                  </a:cubicBezTo>
                  <a:cubicBezTo>
                    <a:pt x="5585" y="439"/>
                    <a:pt x="5564" y="425"/>
                    <a:pt x="5542" y="425"/>
                  </a:cubicBezTo>
                  <a:cubicBezTo>
                    <a:pt x="5511" y="435"/>
                    <a:pt x="5476" y="439"/>
                    <a:pt x="5439" y="439"/>
                  </a:cubicBezTo>
                  <a:cubicBezTo>
                    <a:pt x="5367" y="439"/>
                    <a:pt x="5289" y="425"/>
                    <a:pt x="5226" y="425"/>
                  </a:cubicBezTo>
                  <a:lnTo>
                    <a:pt x="477" y="425"/>
                  </a:lnTo>
                  <a:cubicBezTo>
                    <a:pt x="459" y="385"/>
                    <a:pt x="483" y="330"/>
                    <a:pt x="507" y="330"/>
                  </a:cubicBezTo>
                  <a:lnTo>
                    <a:pt x="5416" y="330"/>
                  </a:lnTo>
                  <a:cubicBezTo>
                    <a:pt x="5437" y="330"/>
                    <a:pt x="5500" y="316"/>
                    <a:pt x="5549" y="316"/>
                  </a:cubicBezTo>
                  <a:close/>
                  <a:moveTo>
                    <a:pt x="5447" y="1"/>
                  </a:moveTo>
                  <a:cubicBezTo>
                    <a:pt x="5331" y="1"/>
                    <a:pt x="5215" y="13"/>
                    <a:pt x="5131" y="13"/>
                  </a:cubicBezTo>
                  <a:lnTo>
                    <a:pt x="634" y="13"/>
                  </a:lnTo>
                  <a:cubicBezTo>
                    <a:pt x="539" y="13"/>
                    <a:pt x="444" y="13"/>
                    <a:pt x="349" y="45"/>
                  </a:cubicBezTo>
                  <a:cubicBezTo>
                    <a:pt x="0" y="203"/>
                    <a:pt x="95" y="678"/>
                    <a:pt x="444" y="742"/>
                  </a:cubicBezTo>
                  <a:cubicBezTo>
                    <a:pt x="453" y="743"/>
                    <a:pt x="462" y="744"/>
                    <a:pt x="470" y="744"/>
                  </a:cubicBezTo>
                  <a:cubicBezTo>
                    <a:pt x="479" y="744"/>
                    <a:pt x="487" y="743"/>
                    <a:pt x="495" y="742"/>
                  </a:cubicBezTo>
                  <a:lnTo>
                    <a:pt x="5479" y="742"/>
                  </a:lnTo>
                  <a:cubicBezTo>
                    <a:pt x="5574" y="742"/>
                    <a:pt x="5669" y="742"/>
                    <a:pt x="5732" y="710"/>
                  </a:cubicBezTo>
                  <a:cubicBezTo>
                    <a:pt x="6017" y="615"/>
                    <a:pt x="6049" y="267"/>
                    <a:pt x="5827" y="108"/>
                  </a:cubicBezTo>
                  <a:cubicBezTo>
                    <a:pt x="5739" y="20"/>
                    <a:pt x="5593" y="1"/>
                    <a:pt x="5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>
                <a:solidFill>
                  <a:prstClr val="black"/>
                </a:solidFill>
              </a:endParaRPr>
            </a:p>
          </p:txBody>
        </p:sp>
        <p:sp>
          <p:nvSpPr>
            <p:cNvPr id="2397" name="Google Shape;2397;p49"/>
            <p:cNvSpPr/>
            <p:nvPr/>
          </p:nvSpPr>
          <p:spPr>
            <a:xfrm>
              <a:off x="5076025" y="1556325"/>
              <a:ext cx="3184091" cy="2030296"/>
            </a:xfrm>
            <a:custGeom>
              <a:avLst/>
              <a:gdLst/>
              <a:ahLst/>
              <a:cxnLst/>
              <a:rect l="l" t="t" r="r" b="b"/>
              <a:pathLst>
                <a:path w="118887" h="64194" extrusionOk="0">
                  <a:moveTo>
                    <a:pt x="1" y="1"/>
                  </a:moveTo>
                  <a:lnTo>
                    <a:pt x="1" y="64193"/>
                  </a:lnTo>
                  <a:lnTo>
                    <a:pt x="118886" y="64193"/>
                  </a:lnTo>
                  <a:lnTo>
                    <a:pt x="118886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algn="ctr"/>
              <a:endParaRPr sz="1680">
                <a:solidFill>
                  <a:prstClr val="black"/>
                </a:solidFill>
              </a:endParaRPr>
            </a:p>
          </p:txBody>
        </p:sp>
      </p:grpSp>
      <p:pic>
        <p:nvPicPr>
          <p:cNvPr id="12" name="[hanhtrangso.nxbgd.vn] Tập viết_ nét cong hở trái_HTS (1)">
            <a:hlinkClick r:id="" action="ppaction://media"/>
            <a:extLst>
              <a:ext uri="{FF2B5EF4-FFF2-40B4-BE49-F238E27FC236}">
                <a16:creationId xmlns:a16="http://schemas.microsoft.com/office/drawing/2014/main" id="{53DC695A-05B6-4D62-89B1-6C64657A98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72" t="6054" r="5612" b="5214"/>
          <a:stretch/>
        </p:blipFill>
        <p:spPr>
          <a:xfrm>
            <a:off x="2969333" y="510420"/>
            <a:ext cx="6148329" cy="57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7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21" y="0"/>
            <a:ext cx="11011747" cy="61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1" y="231845"/>
            <a:ext cx="10753195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432" y="123920"/>
            <a:ext cx="10906813" cy="61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1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485" y="1752601"/>
            <a:ext cx="7581033" cy="22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75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16691" r="9897" b="72282"/>
          <a:stretch/>
        </p:blipFill>
        <p:spPr bwMode="auto">
          <a:xfrm>
            <a:off x="765546" y="1649712"/>
            <a:ext cx="5878623" cy="114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4" t="67691" r="19684" b="20535"/>
          <a:stretch/>
        </p:blipFill>
        <p:spPr bwMode="auto">
          <a:xfrm>
            <a:off x="8610013" y="3835267"/>
            <a:ext cx="2785184" cy="125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32610" r="31050" b="56203"/>
          <a:stretch/>
        </p:blipFill>
        <p:spPr bwMode="auto">
          <a:xfrm>
            <a:off x="7041119" y="1633150"/>
            <a:ext cx="4309731" cy="116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65546" y="3476126"/>
            <a:ext cx="4413692" cy="1724381"/>
            <a:chOff x="574159" y="1920950"/>
            <a:chExt cx="3310269" cy="1293286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2" t="47120" r="51179" b="36630"/>
            <a:stretch/>
          </p:blipFill>
          <p:spPr bwMode="auto">
            <a:xfrm>
              <a:off x="1765005" y="1920950"/>
              <a:ext cx="2119423" cy="129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1" t="32610" r="10088" b="56203"/>
            <a:stretch/>
          </p:blipFill>
          <p:spPr bwMode="auto">
            <a:xfrm>
              <a:off x="574159" y="2239926"/>
              <a:ext cx="878957" cy="87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9" t="47120" r="9327" b="36630"/>
          <a:stretch/>
        </p:blipFill>
        <p:spPr bwMode="auto">
          <a:xfrm>
            <a:off x="5462771" y="3485576"/>
            <a:ext cx="2806995" cy="172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781573" y="296060"/>
            <a:ext cx="6414412" cy="500481"/>
          </a:xfrm>
          <a:prstGeom prst="roundRect">
            <a:avLst/>
          </a:prstGeom>
          <a:solidFill>
            <a:srgbClr val="FFFFCC"/>
          </a:solidFill>
          <a:ln>
            <a:solidFill>
              <a:srgbClr val="FD0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7030A0"/>
                </a:solidFill>
                <a:latin typeface="UTM Avo" panose="02040603050506020204" pitchFamily="18" charset="0"/>
              </a:rPr>
              <a:t>Làm quen với các nét viết cơ bản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2063" y="2951218"/>
            <a:ext cx="149890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sổ thẳng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0007" y="2951218"/>
            <a:ext cx="127207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ngang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66289" y="2965014"/>
            <a:ext cx="158307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xiên phải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49359" y="2965014"/>
            <a:ext cx="158307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xiên trái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66269" y="2965014"/>
            <a:ext cx="158307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móc xuôi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62827" y="2965012"/>
            <a:ext cx="193894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móc ngược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66340" y="2870023"/>
            <a:ext cx="1196467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móc </a:t>
            </a:r>
          </a:p>
          <a:p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hai đầu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304" y="5096530"/>
            <a:ext cx="130042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cong hở phải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5262" y="5096530"/>
            <a:ext cx="130042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cong hở trái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80332" y="5200507"/>
            <a:ext cx="164067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cong kín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15648" y="5199517"/>
            <a:ext cx="128641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 trên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2062" y="5195278"/>
            <a:ext cx="198946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khuyết</a:t>
            </a:r>
          </a:p>
          <a:p>
            <a:pPr algn="ctr"/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 dưới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8994" y="5200506"/>
            <a:ext cx="147894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thắt trên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32707" y="5195278"/>
            <a:ext cx="193036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b="1">
                <a:solidFill>
                  <a:srgbClr val="002060"/>
                </a:solidFill>
                <a:latin typeface="UTM Avo" panose="02040603050506020204" pitchFamily="18" charset="0"/>
              </a:rPr>
              <a:t>Nét thắt giữa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4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4"/>
    </mc:Choice>
    <mc:Fallback xmlns="">
      <p:transition spd="slow" advTm="3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2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2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7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07018" y="1783914"/>
            <a:ext cx="10272183" cy="2967567"/>
          </a:xfrm>
          <a:noFill/>
        </p:spPr>
        <p:txBody>
          <a:bodyPr>
            <a:normAutofit fontScale="90000"/>
          </a:bodyPr>
          <a:lstStyle/>
          <a:p>
            <a:r>
              <a:rPr lang="en-US" sz="107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107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7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107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7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07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7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107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7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107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7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107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58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7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2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4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-dẫn-viết-Nét-móc-ngược-_Mẫu-1_2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3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-dẫn-viết-Nét-móc-xuôi-_Mẫu-1_2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132</Words>
  <Application>Microsoft Office PowerPoint</Application>
  <PresentationFormat>Widescreen</PresentationFormat>
  <Paragraphs>26</Paragraphs>
  <Slides>16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Luyện viết các nét vào vở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2</cp:revision>
  <dcterms:created xsi:type="dcterms:W3CDTF">2023-09-03T15:05:18Z</dcterms:created>
  <dcterms:modified xsi:type="dcterms:W3CDTF">2023-09-03T15:10:18Z</dcterms:modified>
</cp:coreProperties>
</file>