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0"/>
  </p:notesMasterIdLst>
  <p:sldIdLst>
    <p:sldId id="257" r:id="rId2"/>
    <p:sldId id="268" r:id="rId3"/>
    <p:sldId id="259" r:id="rId4"/>
    <p:sldId id="260" r:id="rId5"/>
    <p:sldId id="270" r:id="rId6"/>
    <p:sldId id="271" r:id="rId7"/>
    <p:sldId id="262" r:id="rId8"/>
    <p:sldId id="272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3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89886-BB78-4D39-BA0B-EFFE211A511D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170E5-8FAF-419D-980A-D276CAC93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02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A2BCA-92B9-5355-F894-EE0B40F98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BBDDF4-C661-6128-8A15-AA4373D50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D21BC-3554-FA02-D54E-1569DBEE9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83776-388D-58BD-8E0A-8E2FD17C5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BB262-F67B-9E14-8BF0-24A52F437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6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82C1B-CA5B-FACF-3F08-E5D30CD40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A246BB-6782-4AF4-7CD4-452EE1CE58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B36CF-BED9-511C-8A42-3CAA397DB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9236C-683D-0C39-76A6-E5D2AE2DE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C4AF4-7B15-8ACE-54AA-4248AC258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49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22CC1C-9C47-B117-C409-A78C993774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883833-4545-3C79-504E-EBDD7C9E5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52E3B-C9DB-4CF8-36E9-5EF488EF3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E6689-6AC9-C63B-4DB6-66DAEE94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EFBFC-CE6C-DB1F-7C26-08659BA74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59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09DB7-033B-2B61-72BD-C55AA7AE2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9AAF9-293C-43F7-8E88-0BC3F35CF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BFB44-0AD6-D169-9BE7-83065E10D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B405A-2E50-07FE-BA1E-800680CBD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31A7A-7044-828B-005F-F1BED088B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55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A2B0F-54BA-18DF-CA61-310963BD8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CA0C75-549D-401C-FF76-C303BDAD0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DC09D-DE3E-8EAC-9CA3-FB8F225A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CC219-BFE0-8CE7-E7CD-F3D7F7904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78287-60DB-6218-7364-B91E5FE77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97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A00C0-E7BC-2198-7459-4719CD7EC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888EE-41CC-3559-E3E1-586C8C799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2288F-37A2-FC23-79F5-6360A56BF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C5C61-CC97-5F59-E3A9-8EDE0C946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9984C8-6C23-417E-C7A6-1FD49D099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642EE-7E10-4E27-13A8-5855A3792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9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B549A-03BC-B7C8-0DC1-2E175662A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EBF15-B6B0-F085-E64B-2E5A2FDFA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37AF91-972C-9288-CC9F-F2795BCE0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D8BCDB-083F-BE53-AB14-EFF07EEEB6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64C03A-1160-ADFE-A1F5-EF8912AFDA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B311C8-AEAE-F9B6-20A5-3B37BF17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82ED8-8D91-401B-D04A-B766B8BC6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31FC02-A09F-C8AA-8720-9107F3978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0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201E4-7001-F491-12DF-B9555F42B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1725A4-7AEF-4766-04D2-A61CE50C9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85AEC2-A408-AEBF-D362-F2F450E0D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B4EC2E-05D1-32B6-1520-50B53B64E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40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3A8F44-B63D-B8BC-FF20-27200B3F4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138C01-6669-F16D-E7DD-510FABCD9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0E3AE-E32C-BED9-6BC3-1C7ADCD86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1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4B969-F40A-5E42-9655-8AD50F0EE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4F548-EE2A-082B-36E5-1150AB024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49F6AA-4030-6BBF-1BF1-973A0972D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1C5D7-E731-5402-28B9-7F05CAA28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B3C64A-52C2-3914-B1AE-785D835F2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E2200-B878-330F-C948-372544DBE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0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79B5-32D2-6F4F-D265-347CDBC5C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606C80-9381-07BF-0B26-182EEA0D10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75235-6C0E-2556-9307-F27BB34F2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9A5093-4A40-CDA5-50A0-F92C11D46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433D73-ACF3-416C-4C4E-6C6F50371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FBA81F-4918-0D2F-4064-57FBC8451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80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3DEB99-22E8-F4A5-8C8B-BB006E1E9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EDF65D-02EF-F955-86D1-FC34867F9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80583-E9F5-DBA3-3D51-3D449C868A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F71A9-3189-4F9B-8734-2CDCB84E6B12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E18F4-947B-86CB-D70D-BE88A17B64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35CE2-BD49-0AB9-8200-352898208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7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5D9264-EA37-C11C-B22F-43C8BFC2C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5" y="-1"/>
            <a:ext cx="12172335" cy="68634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FEC55A-557C-4CEE-89A4-417349AD2B02}"/>
              </a:ext>
            </a:extLst>
          </p:cNvPr>
          <p:cNvSpPr txBox="1"/>
          <p:nvPr/>
        </p:nvSpPr>
        <p:spPr>
          <a:xfrm>
            <a:off x="0" y="2721114"/>
            <a:ext cx="12039600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4000" b="1" spc="-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vi-VN" sz="4000" b="1" spc="-3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 NGHIỆM</a:t>
            </a:r>
            <a:endParaRPr lang="vi-VN" sz="4000" b="1" spc="-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5CDDF5-D0A5-2FD3-3E97-25FE944C73B3}"/>
              </a:ext>
            </a:extLst>
          </p:cNvPr>
          <p:cNvSpPr txBox="1"/>
          <p:nvPr/>
        </p:nvSpPr>
        <p:spPr>
          <a:xfrm>
            <a:off x="752475" y="3736757"/>
            <a:ext cx="10687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vi-VN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NHỮNG </a:t>
            </a:r>
            <a:r>
              <a:rPr 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</a:t>
            </a:r>
            <a:r>
              <a:rPr lang="vi-VN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 LÀM</a:t>
            </a:r>
            <a:endParaRPr lang="en-US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GIỜ HỌC, GIỜ </a:t>
            </a:r>
            <a:r>
              <a:rPr lang="vi-VN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7A1A75-2E31-69CB-C93C-0907004194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074789" cy="10747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6EDEA1-2AD9-6F66-A993-EEA11A2E633D}"/>
              </a:ext>
            </a:extLst>
          </p:cNvPr>
          <p:cNvSpPr txBox="1"/>
          <p:nvPr/>
        </p:nvSpPr>
        <p:spPr>
          <a:xfrm>
            <a:off x="2556933" y="1641129"/>
            <a:ext cx="70977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237746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01"/>
    </mc:Choice>
    <mc:Fallback xmlns="">
      <p:transition spd="slow" advTm="930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581F621-D56C-966D-604D-36F617C756B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602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F8AD4E9-0968-4EA5-AFBA-B21F996BD37C}"/>
              </a:ext>
            </a:extLst>
          </p:cNvPr>
          <p:cNvSpPr/>
          <p:nvPr/>
        </p:nvSpPr>
        <p:spPr>
          <a:xfrm>
            <a:off x="3167523" y="2339208"/>
            <a:ext cx="5856954" cy="1612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92837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84"/>
    </mc:Choice>
    <mc:Fallback xmlns="">
      <p:transition spd="slow" advTm="888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A3938-451E-43D2-AD66-6DC3B5084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355" y="0"/>
            <a:ext cx="10693698" cy="1320800"/>
          </a:xfrm>
        </p:spPr>
        <p:txBody>
          <a:bodyPr>
            <a:normAutofit/>
          </a:bodyPr>
          <a:lstStyle/>
          <a:p>
            <a:r>
              <a:rPr lang="vi-VN" sz="4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Hoạt động 3: 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X</a:t>
            </a:r>
            <a:r>
              <a:rPr lang="vi-VN" sz="4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ử lí tình huống.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E84EFB-D991-44DE-882C-FF680D5F40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  <a14:imgEffect>
                      <a14:brightnessContrast bright="23000"/>
                    </a14:imgEffect>
                  </a14:imgLayer>
                </a14:imgProps>
              </a:ext>
            </a:extLst>
          </a:blip>
          <a:srcRect l="16044" t="9661" r="27910" b="45743"/>
          <a:stretch/>
        </p:blipFill>
        <p:spPr>
          <a:xfrm rot="-5400000">
            <a:off x="224893" y="961652"/>
            <a:ext cx="5416072" cy="58658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651EAA-ADA9-46B5-9D1C-0102286A4BF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0"/>
                    </a14:imgEffect>
                    <a14:imgEffect>
                      <a14:colorTemperature colorTemp="72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rcRect l="15494" t="55927" r="29139" b="1704"/>
          <a:stretch/>
        </p:blipFill>
        <p:spPr>
          <a:xfrm rot="-5400000">
            <a:off x="6499367" y="1038998"/>
            <a:ext cx="5295898" cy="58658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6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390"/>
    </mc:Choice>
    <mc:Fallback xmlns="">
      <p:transition spd="slow" advTm="783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7F54A-E2D9-4D28-B9E5-9EFC28602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068" y="1129493"/>
            <a:ext cx="9553786" cy="1320800"/>
          </a:xfrm>
        </p:spPr>
        <p:txBody>
          <a:bodyPr>
            <a:normAutofit/>
          </a:bodyPr>
          <a:lstStyle/>
          <a:p>
            <a:r>
              <a:rPr lang="vi-VN" sz="4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Hoạt động 4: Rèn luyện thay đổi hành vi chưa tích cực.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53CA9-DB11-456C-AC35-05515395E78B}"/>
              </a:ext>
            </a:extLst>
          </p:cNvPr>
          <p:cNvSpPr txBox="1">
            <a:spLocks/>
          </p:cNvSpPr>
          <p:nvPr/>
        </p:nvSpPr>
        <p:spPr>
          <a:xfrm>
            <a:off x="910438" y="3121089"/>
            <a:ext cx="10858775" cy="183546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fr-FR" sz="4400" i="1" spc="-15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fr-FR" sz="4400" i="1" spc="-1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i="1" spc="-15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fr-FR" sz="4400" i="1" spc="-1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i="1" spc="-15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fr-FR" sz="4400" i="1" spc="-1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i="1" spc="-15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4400" i="1" spc="-1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i="1" spc="-15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fr-FR" sz="4400" i="1" spc="-1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i="1" spc="-15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fr-FR" sz="4400" i="1" spc="-1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i="1" spc="-15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fr-FR" sz="4400" i="1" spc="-1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i="1" spc="-15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fr-FR" sz="4400" i="1" spc="-1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i="1" spc="-15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fr-FR" sz="4400" i="1" spc="-1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i="1" spc="-15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fr-FR" sz="4400" i="1" spc="-1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i="1" spc="-15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fr-FR" sz="4400" i="1" spc="-1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i="1" spc="-15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4400" i="1" spc="-1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i="1" spc="-15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fr-FR" sz="4400" i="1" spc="-1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i="1" spc="-15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fr-FR" sz="4400" i="1" spc="-1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4400" i="1" spc="-15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fr-FR" sz="4400" i="1" spc="-1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i="1" spc="-15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fr-FR" sz="4400" i="1" spc="-1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?</a:t>
            </a:r>
            <a:endParaRPr lang="en-US" sz="4400" i="1" spc="-15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685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06"/>
    </mc:Choice>
    <mc:Fallback xmlns="">
      <p:transition spd="slow" advTm="258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711" y="3868697"/>
            <a:ext cx="4508937" cy="2717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91"/>
          <a:stretch/>
        </p:blipFill>
        <p:spPr>
          <a:xfrm>
            <a:off x="6463862" y="3868697"/>
            <a:ext cx="4572000" cy="2725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9711" y="221543"/>
            <a:ext cx="4508937" cy="3060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62" y="221543"/>
            <a:ext cx="4572000" cy="3060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3222163" y="3281579"/>
            <a:ext cx="524031" cy="5176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13754" y="3260048"/>
            <a:ext cx="513953" cy="510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22163" y="6302512"/>
            <a:ext cx="513953" cy="555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3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39532" y="6330030"/>
            <a:ext cx="524031" cy="5176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4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01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79"/>
    </mc:Choice>
    <mc:Fallback xmlns="">
      <p:transition spd="slow" advTm="2337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7196" y="1751561"/>
            <a:ext cx="4508937" cy="3060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6" y="1751561"/>
            <a:ext cx="4572000" cy="3060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2675409" y="5117509"/>
            <a:ext cx="513953" cy="510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01664" y="5117509"/>
            <a:ext cx="513953" cy="555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3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4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02"/>
    </mc:Choice>
    <mc:Fallback xmlns="">
      <p:transition spd="slow" advTm="349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197371-0BCA-4FAF-8315-FC4578A27911}"/>
              </a:ext>
            </a:extLst>
          </p:cNvPr>
          <p:cNvSpPr/>
          <p:nvPr/>
        </p:nvSpPr>
        <p:spPr>
          <a:xfrm>
            <a:off x="1576541" y="1073944"/>
            <a:ext cx="9496426" cy="4710112"/>
          </a:xfrm>
          <a:prstGeom prst="roundRect">
            <a:avLst>
              <a:gd name="adj" fmla="val 119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400"/>
              </a:lnSpc>
              <a:tabLst>
                <a:tab pos="5778500" algn="l"/>
              </a:tabLst>
            </a:pPr>
            <a:endParaRPr lang="en-US" sz="4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5778500" algn="l"/>
              </a:tabLst>
            </a:pPr>
            <a:r>
              <a:rPr lang="en-US" sz="4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Trèo</a:t>
            </a:r>
            <a:r>
              <a:rPr lang="en-US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vứt</a:t>
            </a:r>
            <a:r>
              <a:rPr lang="en-US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bừa</a:t>
            </a:r>
            <a:r>
              <a:rPr lang="en-US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bãi</a:t>
            </a:r>
            <a:r>
              <a:rPr lang="en-US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ngủ</a:t>
            </a:r>
            <a:r>
              <a:rPr lang="en-US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…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fr-FR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fr-FR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fr-FR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fr-FR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fr-FR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fr-FR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fr-FR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fr-FR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fr-FR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fr-FR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fr-FR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fr-FR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fr-FR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fr-FR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fr-FR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5778500" algn="l"/>
              </a:tabLst>
            </a:pPr>
            <a:endParaRPr lang="en-US" sz="4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58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10"/>
    </mc:Choice>
    <mc:Fallback xmlns="">
      <p:transition spd="slow" advTm="2201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62400" y="2590800"/>
            <a:ext cx="4978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241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04"/>
    </mc:Choice>
    <mc:Fallback xmlns="">
      <p:transition spd="slow" advTm="9804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0.7|1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9.7|12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12756</TotalTime>
  <Words>140</Words>
  <Application>Microsoft Office PowerPoint</Application>
  <PresentationFormat>Widescreen</PresentationFormat>
  <Paragraphs>17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 3</vt:lpstr>
      <vt:lpstr>Office Theme</vt:lpstr>
      <vt:lpstr>PowerPoint Presentation</vt:lpstr>
      <vt:lpstr>PowerPoint Presentation</vt:lpstr>
      <vt:lpstr>Hoạt động 3: Xử lí tình huống.</vt:lpstr>
      <vt:lpstr>Hoạt động 4: Rèn luyện thay đổi hành vi chưa tích cực.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Ms Quyen</cp:lastModifiedBy>
  <cp:revision>31</cp:revision>
  <dcterms:created xsi:type="dcterms:W3CDTF">2020-08-07T21:25:35Z</dcterms:created>
  <dcterms:modified xsi:type="dcterms:W3CDTF">2022-09-17T15:20:44Z</dcterms:modified>
</cp:coreProperties>
</file>