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256" r:id="rId3"/>
    <p:sldId id="257" r:id="rId4"/>
    <p:sldId id="258" r:id="rId5"/>
    <p:sldId id="288" r:id="rId6"/>
    <p:sldId id="289" r:id="rId7"/>
    <p:sldId id="278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291" r:id="rId17"/>
    <p:sldId id="310" r:id="rId18"/>
    <p:sldId id="311" r:id="rId19"/>
    <p:sldId id="26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87B5"/>
    <a:srgbClr val="17B1E7"/>
    <a:srgbClr val="FFCC4D"/>
    <a:srgbClr val="F37028"/>
    <a:srgbClr val="FFFBFF"/>
    <a:srgbClr val="FFFFFF"/>
    <a:srgbClr val="A6CE3A"/>
    <a:srgbClr val="FFDE51"/>
    <a:srgbClr val="F0563C"/>
    <a:srgbClr val="BF3B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38" autoAdjust="0"/>
    <p:restoredTop sz="94660"/>
  </p:normalViewPr>
  <p:slideViewPr>
    <p:cSldViewPr>
      <p:cViewPr varScale="1">
        <p:scale>
          <a:sx n="67" d="100"/>
          <a:sy n="67" d="100"/>
        </p:scale>
        <p:origin x="5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12">
            <a:extLst>
              <a:ext uri="{FF2B5EF4-FFF2-40B4-BE49-F238E27FC236}">
                <a16:creationId xmlns:a16="http://schemas.microsoft.com/office/drawing/2014/main" id="{15A9931E-4EDD-4A49-ACB9-4C082875360A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ADE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40" name="1">
            <a:extLst>
              <a:ext uri="{FF2B5EF4-FFF2-40B4-BE49-F238E27FC236}">
                <a16:creationId xmlns:a16="http://schemas.microsoft.com/office/drawing/2014/main" id="{110BC433-D494-44CD-8AE7-B8E00AF2B24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FF5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936341-4F92-4BF6-9C38-DE6ED332C07E}"/>
              </a:ext>
            </a:extLst>
          </p:cNvPr>
          <p:cNvSpPr/>
          <p:nvPr userDrawn="1"/>
        </p:nvSpPr>
        <p:spPr>
          <a:xfrm>
            <a:off x="278168" y="304800"/>
            <a:ext cx="11627505" cy="3305152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9">
            <a:extLst>
              <a:ext uri="{FF2B5EF4-FFF2-40B4-BE49-F238E27FC236}">
                <a16:creationId xmlns:a16="http://schemas.microsoft.com/office/drawing/2014/main" id="{35C8A14D-156E-4F56-9DF4-5792FA361E10}"/>
              </a:ext>
            </a:extLst>
          </p:cNvPr>
          <p:cNvSpPr/>
          <p:nvPr userDrawn="1"/>
        </p:nvSpPr>
        <p:spPr>
          <a:xfrm>
            <a:off x="278168" y="3611880"/>
            <a:ext cx="11635666" cy="294132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40000"/>
              </a:lnSpc>
            </a:pPr>
            <a:endParaRPr lang="zh-CN" altLang="en-US">
              <a:cs typeface="+mn-ea"/>
              <a:sym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77746BA-78BE-4D7E-BC8C-E2ABC87B5D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3400" y="1090975"/>
            <a:ext cx="2420322" cy="24142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77486FF-C2FE-440A-AF64-E108850FE1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90887" y="1383608"/>
            <a:ext cx="3389670" cy="182895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67AA3AD-3B5F-4AC8-9D60-D31389D248D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017722" y="1453718"/>
            <a:ext cx="1694835" cy="168873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681851E-4346-4B23-90AC-819629AD528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049722" y="1554311"/>
            <a:ext cx="2609314" cy="148755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28DAE3B-7976-421C-BD6A-E79B131371A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01165" y="381000"/>
            <a:ext cx="3389671" cy="1399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438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5835F-32C3-4E34-A15C-A5E5BD866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2D323C-8EF8-4A6E-89C2-4BDF67906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988C2-359C-489A-B0BE-048A4B943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A03-AF4E-4248-9C27-D04B9525746A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AEC39-D39C-4BF6-B3C5-EF6C62AEF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017EB-A17B-4023-9EF3-A63350B14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E1742-649D-4277-8A42-7340C3029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7957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D7FFB14-791B-4B1E-B10F-718CBAEB2DFA}"/>
              </a:ext>
            </a:extLst>
          </p:cNvPr>
          <p:cNvSpPr txBox="1"/>
          <p:nvPr userDrawn="1"/>
        </p:nvSpPr>
        <p:spPr>
          <a:xfrm>
            <a:off x="2971800" y="763005"/>
            <a:ext cx="6781800" cy="2640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8000">
                <a:solidFill>
                  <a:srgbClr val="A45F3E"/>
                </a:solidFill>
                <a:latin typeface="#9Slide07 SVNPosterizer KG Inli" panose="02000503000000020003" pitchFamily="2" charset="0"/>
              </a:rPr>
              <a:t>TIẾT HỌC KẾT THÚC</a:t>
            </a:r>
            <a:endParaRPr lang="en-US" sz="8000" dirty="0">
              <a:solidFill>
                <a:srgbClr val="A45F3E"/>
              </a:solidFill>
              <a:latin typeface="#9Slide07 SVNPosterizer KG Inli" panose="02000503000000020003" pitchFamily="2" charset="0"/>
            </a:endParaRPr>
          </a:p>
        </p:txBody>
      </p:sp>
      <p:sp>
        <p:nvSpPr>
          <p:cNvPr id="5" name="Freeform 98">
            <a:extLst>
              <a:ext uri="{FF2B5EF4-FFF2-40B4-BE49-F238E27FC236}">
                <a16:creationId xmlns:a16="http://schemas.microsoft.com/office/drawing/2014/main" id="{1E42FF71-D98E-41A3-99A3-87625032937C}"/>
              </a:ext>
            </a:extLst>
          </p:cNvPr>
          <p:cNvSpPr/>
          <p:nvPr userDrawn="1"/>
        </p:nvSpPr>
        <p:spPr bwMode="auto">
          <a:xfrm>
            <a:off x="820935" y="3810000"/>
            <a:ext cx="5351265" cy="607964"/>
          </a:xfrm>
          <a:custGeom>
            <a:avLst/>
            <a:gdLst>
              <a:gd name="connsiteX0" fmla="*/ 0 w 1493792"/>
              <a:gd name="connsiteY0" fmla="*/ 0 h 1309396"/>
              <a:gd name="connsiteX1" fmla="*/ 1493792 w 1493792"/>
              <a:gd name="connsiteY1" fmla="*/ 0 h 1309396"/>
              <a:gd name="connsiteX2" fmla="*/ 1493792 w 1493792"/>
              <a:gd name="connsiteY2" fmla="*/ 1309396 h 1309396"/>
              <a:gd name="connsiteX3" fmla="*/ 0 w 1493792"/>
              <a:gd name="connsiteY3" fmla="*/ 1309396 h 1309396"/>
              <a:gd name="connsiteX4" fmla="*/ 0 w 1493792"/>
              <a:gd name="connsiteY4" fmla="*/ 0 h 1309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3792" h="1309396">
                <a:moveTo>
                  <a:pt x="0" y="0"/>
                </a:moveTo>
                <a:lnTo>
                  <a:pt x="1493792" y="0"/>
                </a:lnTo>
                <a:lnTo>
                  <a:pt x="1493792" y="1309396"/>
                </a:lnTo>
                <a:lnTo>
                  <a:pt x="0" y="1309396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2860" rIns="22860" spcCol="1270"/>
          <a:lstStyle/>
          <a:p>
            <a:pPr algn="ctr" defTabSz="710565">
              <a:lnSpc>
                <a:spcPct val="115000"/>
              </a:lnSpc>
              <a:spcAft>
                <a:spcPct val="35000"/>
              </a:spcAft>
              <a:defRPr/>
            </a:pPr>
            <a:r>
              <a:rPr lang="en-US" sz="4800" b="1" spc="100">
                <a:ln>
                  <a:solidFill>
                    <a:schemeClr val="bg1"/>
                  </a:solidFill>
                </a:ln>
                <a:solidFill>
                  <a:srgbClr val="FF63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Cadena" panose="02000503000000020004" pitchFamily="2" charset="0"/>
                <a:ea typeface="阿里巴巴普惠体 2.0 55 Regular" panose="00020600040101010101" pitchFamily="18" charset="-122"/>
                <a:cs typeface="Arial" panose="020B0604020202020204" pitchFamily="34" charset="0"/>
                <a:sym typeface="阿里巴巴普惠体 2.0 55 Regular" panose="00020600040101010101" pitchFamily="18" charset="-122"/>
              </a:rPr>
              <a:t>LẤY</a:t>
            </a:r>
            <a:r>
              <a:rPr lang="en-US" sz="4800" b="1" spc="100" baseline="0">
                <a:ln>
                  <a:solidFill>
                    <a:schemeClr val="bg1"/>
                  </a:solidFill>
                </a:ln>
                <a:solidFill>
                  <a:srgbClr val="FF63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7 Cadena" panose="02000503000000020004" pitchFamily="2" charset="0"/>
                <a:ea typeface="阿里巴巴普惠体 2.0 55 Regular" panose="00020600040101010101" pitchFamily="18" charset="-122"/>
                <a:cs typeface="Arial" panose="020B0604020202020204" pitchFamily="34" charset="0"/>
                <a:sym typeface="阿里巴巴普惠体 2.0 55 Regular" panose="00020600040101010101" pitchFamily="18" charset="-122"/>
              </a:rPr>
              <a:t> ĐỒ CHƠI NÀO ?</a:t>
            </a:r>
            <a:endParaRPr lang="en-US" sz="4800" b="1" spc="100" dirty="0">
              <a:ln>
                <a:solidFill>
                  <a:schemeClr val="bg1"/>
                </a:solidFill>
              </a:ln>
              <a:solidFill>
                <a:srgbClr val="FF636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7 Cadena" panose="02000503000000020004" pitchFamily="2" charset="0"/>
              <a:ea typeface="阿里巴巴普惠体 2.0 55 Regular" panose="00020600040101010101" pitchFamily="18" charset="-122"/>
              <a:cs typeface="Arial" panose="020B0604020202020204" pitchFamily="34" charset="0"/>
              <a:sym typeface="阿里巴巴普惠体 2.0 55 Regular" panose="00020600040101010101" pitchFamily="18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A46DD6-F167-42A0-B35C-011C0B9596A5}"/>
              </a:ext>
            </a:extLst>
          </p:cNvPr>
          <p:cNvSpPr txBox="1"/>
          <p:nvPr userDrawn="1"/>
        </p:nvSpPr>
        <p:spPr>
          <a:xfrm>
            <a:off x="533400" y="914400"/>
            <a:ext cx="3276600" cy="10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6000">
                <a:solidFill>
                  <a:srgbClr val="E1650E"/>
                </a:solidFill>
                <a:latin typeface="#9Slide07 SVNPosterizer KG Inli" panose="02000503000000020003" pitchFamily="2" charset="0"/>
              </a:rPr>
              <a:t>BÀI 31</a:t>
            </a:r>
            <a:endParaRPr lang="en-US" sz="6000" dirty="0">
              <a:solidFill>
                <a:srgbClr val="E1650E"/>
              </a:solidFill>
              <a:latin typeface="#9Slide07 SVNPosterizer KG Inli" panose="0200050300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1235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2">
            <a:extLst>
              <a:ext uri="{FF2B5EF4-FFF2-40B4-BE49-F238E27FC236}">
                <a16:creationId xmlns:a16="http://schemas.microsoft.com/office/drawing/2014/main" id="{D65F4958-6320-4C82-A60D-B7CEA60ADD08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ADE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7" name="1">
            <a:extLst>
              <a:ext uri="{FF2B5EF4-FFF2-40B4-BE49-F238E27FC236}">
                <a16:creationId xmlns:a16="http://schemas.microsoft.com/office/drawing/2014/main" id="{4FCD1BC8-7BD9-4399-A205-1334BBA0DC6E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FF5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97212D8-2434-4EC1-A46C-F7A3AAD62346}"/>
              </a:ext>
            </a:extLst>
          </p:cNvPr>
          <p:cNvSpPr/>
          <p:nvPr userDrawn="1"/>
        </p:nvSpPr>
        <p:spPr>
          <a:xfrm>
            <a:off x="278168" y="304799"/>
            <a:ext cx="11627505" cy="3077029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9">
            <a:extLst>
              <a:ext uri="{FF2B5EF4-FFF2-40B4-BE49-F238E27FC236}">
                <a16:creationId xmlns:a16="http://schemas.microsoft.com/office/drawing/2014/main" id="{7FE84D7E-2200-47ED-85D2-9030E8E654CB}"/>
              </a:ext>
            </a:extLst>
          </p:cNvPr>
          <p:cNvSpPr/>
          <p:nvPr userDrawn="1"/>
        </p:nvSpPr>
        <p:spPr>
          <a:xfrm>
            <a:off x="278168" y="3701142"/>
            <a:ext cx="11635666" cy="2852057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40000"/>
              </a:lnSpc>
            </a:pPr>
            <a:endParaRPr lang="zh-CN" altLang="en-US">
              <a:cs typeface="+mn-ea"/>
              <a:sym typeface="+mn-lt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31062A0-8F24-4364-9B6C-38A740D37C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3400" y="609600"/>
            <a:ext cx="2420322" cy="241422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B8A3A20-09E5-48F2-9B79-99FBF931C8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90887" y="902233"/>
            <a:ext cx="3389670" cy="182895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BF513DF-8E38-438B-98A2-8585932788F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017722" y="972343"/>
            <a:ext cx="1694835" cy="168873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733E754-9AE9-4C18-ADDB-912BDD7547B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049722" y="1072936"/>
            <a:ext cx="2609314" cy="1487553"/>
          </a:xfrm>
          <a:prstGeom prst="rect">
            <a:avLst/>
          </a:prstGeom>
        </p:spPr>
      </p:pic>
      <p:sp>
        <p:nvSpPr>
          <p:cNvPr id="12" name="32">
            <a:extLst>
              <a:ext uri="{FF2B5EF4-FFF2-40B4-BE49-F238E27FC236}">
                <a16:creationId xmlns:a16="http://schemas.microsoft.com/office/drawing/2014/main" id="{BCBC7342-401C-4913-8A50-1921E9A69B2B}"/>
              </a:ext>
            </a:extLst>
          </p:cNvPr>
          <p:cNvSpPr/>
          <p:nvPr userDrawn="1"/>
        </p:nvSpPr>
        <p:spPr>
          <a:xfrm>
            <a:off x="2837551" y="2930557"/>
            <a:ext cx="6516898" cy="1487552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40000"/>
              </a:lnSpc>
            </a:pPr>
            <a:endParaRPr lang="zh-CN" altLang="en-US" sz="2365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29374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">
            <a:extLst>
              <a:ext uri="{FF2B5EF4-FFF2-40B4-BE49-F238E27FC236}">
                <a16:creationId xmlns:a16="http://schemas.microsoft.com/office/drawing/2014/main" id="{D7B7487E-722F-4A4B-B4C3-8FEBFA8A301E}"/>
              </a:ext>
            </a:extLst>
          </p:cNvPr>
          <p:cNvSpPr/>
          <p:nvPr userDrawn="1"/>
        </p:nvSpPr>
        <p:spPr>
          <a:xfrm>
            <a:off x="405114" y="422410"/>
            <a:ext cx="11381771" cy="6013179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40000"/>
              </a:lnSpc>
            </a:pPr>
            <a:endParaRPr lang="zh-CN" altLang="en-US" sz="2213">
              <a:cs typeface="+mn-ea"/>
              <a:sym typeface="+mn-lt"/>
            </a:endParaRPr>
          </a:p>
        </p:txBody>
      </p:sp>
      <p:sp>
        <p:nvSpPr>
          <p:cNvPr id="5" name="6">
            <a:extLst>
              <a:ext uri="{FF2B5EF4-FFF2-40B4-BE49-F238E27FC236}">
                <a16:creationId xmlns:a16="http://schemas.microsoft.com/office/drawing/2014/main" id="{7C761EC4-7059-4865-B42C-9552D9AEA8AC}"/>
              </a:ext>
            </a:extLst>
          </p:cNvPr>
          <p:cNvSpPr/>
          <p:nvPr userDrawn="1"/>
        </p:nvSpPr>
        <p:spPr>
          <a:xfrm>
            <a:off x="0" y="0"/>
            <a:ext cx="1562582" cy="654036"/>
          </a:xfrm>
          <a:prstGeom prst="diagStripe">
            <a:avLst/>
          </a:prstGeom>
          <a:solidFill>
            <a:srgbClr val="FF5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6" name="9">
            <a:extLst>
              <a:ext uri="{FF2B5EF4-FFF2-40B4-BE49-F238E27FC236}">
                <a16:creationId xmlns:a16="http://schemas.microsoft.com/office/drawing/2014/main" id="{5F7E5270-D625-4D7C-B00E-E5A887A2DAB8}"/>
              </a:ext>
            </a:extLst>
          </p:cNvPr>
          <p:cNvSpPr/>
          <p:nvPr userDrawn="1"/>
        </p:nvSpPr>
        <p:spPr>
          <a:xfrm flipH="1" flipV="1">
            <a:off x="10224304" y="5781554"/>
            <a:ext cx="1562582" cy="654036"/>
          </a:xfrm>
          <a:prstGeom prst="diagStripe">
            <a:avLst/>
          </a:prstGeom>
          <a:solidFill>
            <a:srgbClr val="00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3929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12">
            <a:extLst>
              <a:ext uri="{FF2B5EF4-FFF2-40B4-BE49-F238E27FC236}">
                <a16:creationId xmlns:a16="http://schemas.microsoft.com/office/drawing/2014/main" id="{C40F001B-74B7-4DDB-A23C-4A70E744E037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ADE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5" name="1">
            <a:extLst>
              <a:ext uri="{FF2B5EF4-FFF2-40B4-BE49-F238E27FC236}">
                <a16:creationId xmlns:a16="http://schemas.microsoft.com/office/drawing/2014/main" id="{177A9369-3212-4C77-BD17-D0340437354D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FF5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E6D9AE1-5F22-47FD-84DA-1BA892F4E786}"/>
              </a:ext>
            </a:extLst>
          </p:cNvPr>
          <p:cNvSpPr/>
          <p:nvPr userDrawn="1"/>
        </p:nvSpPr>
        <p:spPr>
          <a:xfrm>
            <a:off x="278168" y="304800"/>
            <a:ext cx="11627505" cy="3305152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9">
            <a:extLst>
              <a:ext uri="{FF2B5EF4-FFF2-40B4-BE49-F238E27FC236}">
                <a16:creationId xmlns:a16="http://schemas.microsoft.com/office/drawing/2014/main" id="{8D1461D9-623B-4BA6-9FD4-0797367411BC}"/>
              </a:ext>
            </a:extLst>
          </p:cNvPr>
          <p:cNvSpPr/>
          <p:nvPr userDrawn="1"/>
        </p:nvSpPr>
        <p:spPr>
          <a:xfrm>
            <a:off x="278168" y="3611880"/>
            <a:ext cx="11635666" cy="294132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40000"/>
              </a:lnSpc>
            </a:pPr>
            <a:endParaRPr lang="zh-CN" altLang="en-US">
              <a:cs typeface="+mn-ea"/>
              <a:sym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18FFE5BB-0CFC-4256-891C-AE89801A43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3400" y="762000"/>
            <a:ext cx="2420322" cy="2414225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1C5BD7AE-0E83-47B7-BDBA-DA0085067F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90887" y="1054633"/>
            <a:ext cx="3389670" cy="1828959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650B6E4C-FEB0-4793-B489-F14A30D7179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017722" y="1124743"/>
            <a:ext cx="1694835" cy="1688738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484C3CF3-33B5-4B8E-9D0C-82FE27CCEC8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049722" y="1225336"/>
            <a:ext cx="2609314" cy="148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614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89634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C0013-563A-4406-98E2-B87B3C783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F30C37-8FB3-444B-9AE6-825C2F409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A03-AF4E-4248-9C27-D04B9525746A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755448-C47B-4BA5-905A-39A3AB645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039446-5786-49E7-9D0B-645698A75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E1742-649D-4277-8A42-7340C3029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750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ED9407-EA38-493A-8646-A2F2A42A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A03-AF4E-4248-9C27-D04B9525746A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F5E1AA-43B9-4893-96D2-E2B6D5045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5CBCF-9DF1-4907-9415-B0F0DDB9C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E1742-649D-4277-8A42-7340C3029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268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01F1E-69D3-47AF-9C0B-CFFF4CB5D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F62CD-6860-44C5-B8C9-CF51825EF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485FC5-C1F7-47F8-84A4-577190AAC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EA68B-CE63-4BB9-BA40-2A73D03F7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A03-AF4E-4248-9C27-D04B9525746A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9A1C9-3AC0-43B2-A2E9-F252D14D3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E1D6B6-3528-4509-9EAF-B7992261B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E1742-649D-4277-8A42-7340C3029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145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6B2F8-AD20-4A41-AC50-FA2ACA2E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63FB90-99CC-430A-84CB-CA92F5237C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D89C50-9A0C-4C85-A9DA-8B19B1C64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D4399-332A-47F5-83BA-57C018621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A03-AF4E-4248-9C27-D04B9525746A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8E0F6B-D086-4BB8-A4BD-D4A9F2F6A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A06A46-6988-49E7-AB37-001F2F999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E1742-649D-4277-8A42-7340C3029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99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9Slide.vn - 2019">
            <a:extLst>
              <a:ext uri="{FF2B5EF4-FFF2-40B4-BE49-F238E27FC236}">
                <a16:creationId xmlns:a16="http://schemas.microsoft.com/office/drawing/2014/main" id="{55693C1C-8724-4AD9-9DC6-B60E65C456F2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7C4BEB-224B-4295-B183-470FFD58C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20E9F-D5FB-4501-AD07-7D8AADF39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F0153-EA4C-42D8-8B94-62C6B47626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52A03-AF4E-4248-9C27-D04B9525746A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34D26-B66F-4340-B67F-08B580267F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8548F-3694-4CFA-9059-41ACC83A9F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E1742-649D-4277-8A42-7340C30292A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HẠM DUYÊN">
            <a:extLst>
              <a:ext uri="{FF2B5EF4-FFF2-40B4-BE49-F238E27FC236}">
                <a16:creationId xmlns:a16="http://schemas.microsoft.com/office/drawing/2014/main" id="{218FE340-9DC8-4A42-85A8-79A32EA3DA0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1683019" y="2999195"/>
            <a:ext cx="810838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108562F-2834-4343-AB8A-8DEF03AD24E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690581" y="13534721"/>
            <a:ext cx="810838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04B1107-122B-4FF9-97FB-235B26FE8A4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3064181" y="2999195"/>
            <a:ext cx="810838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012B485-23B2-4E07-B3F2-75EE9BAD938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690581" y="-7536333"/>
            <a:ext cx="81083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41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7">
            <a:extLst>
              <a:ext uri="{FF2B5EF4-FFF2-40B4-BE49-F238E27FC236}">
                <a16:creationId xmlns:a16="http://schemas.microsoft.com/office/drawing/2014/main" id="{A7B04CA0-DC7D-26F6-45F2-5C152498C9A7}"/>
              </a:ext>
            </a:extLst>
          </p:cNvPr>
          <p:cNvSpPr/>
          <p:nvPr/>
        </p:nvSpPr>
        <p:spPr>
          <a:xfrm>
            <a:off x="1855540" y="2740521"/>
            <a:ext cx="8655297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4400" b="1" dirty="0">
                <a:ln w="15875">
                  <a:noFill/>
                </a:ln>
                <a:solidFill>
                  <a:srgbClr val="0000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TRƯỜNG TIỂU HỌC PHÚC LỢI</a:t>
            </a:r>
          </a:p>
        </p:txBody>
      </p:sp>
      <p:sp>
        <p:nvSpPr>
          <p:cNvPr id="3" name="矩形 7">
            <a:extLst>
              <a:ext uri="{FF2B5EF4-FFF2-40B4-BE49-F238E27FC236}">
                <a16:creationId xmlns:a16="http://schemas.microsoft.com/office/drawing/2014/main" id="{169D4428-1479-6C27-5A25-A2D4EE04C390}"/>
              </a:ext>
            </a:extLst>
          </p:cNvPr>
          <p:cNvSpPr/>
          <p:nvPr/>
        </p:nvSpPr>
        <p:spPr>
          <a:xfrm>
            <a:off x="1600200" y="3810000"/>
            <a:ext cx="8655297" cy="264687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6600" b="1" dirty="0">
                <a:ln w="15875">
                  <a:noFill/>
                </a:ln>
                <a:solidFill>
                  <a:srgbClr val="FF0000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TOÁN 1</a:t>
            </a:r>
          </a:p>
        </p:txBody>
      </p:sp>
    </p:spTree>
    <p:extLst>
      <p:ext uri="{BB962C8B-B14F-4D97-AF65-F5344CB8AC3E}">
        <p14:creationId xmlns:p14="http://schemas.microsoft.com/office/powerpoint/2010/main" val="35976867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0AECA1E-A469-4BF9-B796-940EDE3E1DD0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9CD0E9-253D-4949-AA0D-34647DD0BB6F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277EDEA-265B-4D70-A8BA-2B85BFFF91CB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FEC3C57-2D68-4C1F-BD64-5BD7A24BE95E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C8354D3-EF5A-4CD6-89DB-BD1FDA37C28C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37F421A-1AA8-46A3-905F-1A6666FDA239}"/>
              </a:ext>
            </a:extLst>
          </p:cNvPr>
          <p:cNvSpPr txBox="1"/>
          <p:nvPr/>
        </p:nvSpPr>
        <p:spPr>
          <a:xfrm>
            <a:off x="1231900" y="583811"/>
            <a:ext cx="104324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c) Nhấc ra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que tính để hình còn lại có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hình tam giác.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06D9608-4BE4-443C-9E2D-533B4FCA7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5369183" y="3755091"/>
            <a:ext cx="1501768" cy="13952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D4A7FF2-E979-4DEB-BB90-4DCC6C633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13956" flipV="1">
            <a:off x="4133103" y="4459881"/>
            <a:ext cx="1501768" cy="13952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415FC59-5C9C-4A8F-A9B7-B7A8A35C2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157863" y="5140505"/>
            <a:ext cx="1501768" cy="13952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7751EFA-BF39-4353-9527-73F270013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4554865" y="5149754"/>
            <a:ext cx="1501768" cy="13952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8DD5EFE-8EED-4802-AD82-2C0445F57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6208" flipV="1">
            <a:off x="5781651" y="3053457"/>
            <a:ext cx="1501768" cy="13952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2A1AC86-DC24-4C80-9513-427CC476D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622409" flipV="1">
            <a:off x="6583653" y="4462549"/>
            <a:ext cx="1501768" cy="13952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5F95A3-AFDC-4CC4-A304-15E396B1C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31282" flipV="1">
            <a:off x="4970512" y="3052220"/>
            <a:ext cx="1501768" cy="1395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B1D1238-BF52-4E73-A20D-D329C9FF9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50358" flipV="1">
            <a:off x="5766448" y="4444014"/>
            <a:ext cx="1501768" cy="13952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C3F33A6-6DF4-46BC-A18C-0D6FD934D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5493" flipV="1">
            <a:off x="4951265" y="4444274"/>
            <a:ext cx="1501768" cy="13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3061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0AECA1E-A469-4BF9-B796-940EDE3E1DD0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9CD0E9-253D-4949-AA0D-34647DD0BB6F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277EDEA-265B-4D70-A8BA-2B85BFFF91CB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FEC3C57-2D68-4C1F-BD64-5BD7A24BE95E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C8354D3-EF5A-4CD6-89DB-BD1FDA37C28C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37F421A-1AA8-46A3-905F-1A6666FDA239}"/>
              </a:ext>
            </a:extLst>
          </p:cNvPr>
          <p:cNvSpPr txBox="1"/>
          <p:nvPr/>
        </p:nvSpPr>
        <p:spPr>
          <a:xfrm>
            <a:off x="1231900" y="583811"/>
            <a:ext cx="104324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c) Nhấc ra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que tính để hình còn lại có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hình tam giác.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9CB2948-C132-446B-80E8-16A8DD711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5369183" y="3755091"/>
            <a:ext cx="1501768" cy="13952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2EC8EA3-DC2C-438F-AD36-3566B57A6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13956" flipV="1">
            <a:off x="4133103" y="4459881"/>
            <a:ext cx="1501768" cy="13952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0F46BD8-7510-47D0-8B5F-178962D13C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157863" y="5140505"/>
            <a:ext cx="1501768" cy="13952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055422E-6031-4873-9F0D-E20A6266A8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4554865" y="5149754"/>
            <a:ext cx="1501768" cy="13952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323F5EC-F565-4A2C-B23A-6B3D540C1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6208" flipV="1">
            <a:off x="5781651" y="3053457"/>
            <a:ext cx="1501768" cy="13952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3AFDA8E0-C2EA-4B42-B8C3-4B9B4FA3E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622409" flipV="1">
            <a:off x="6583653" y="4462549"/>
            <a:ext cx="1501768" cy="13952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0E0ADE20-6FB0-42B7-A949-2A0A4B65B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31282" flipV="1">
            <a:off x="4970512" y="3052220"/>
            <a:ext cx="1501768" cy="13952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B92812A-4A43-478B-A378-3579F1DCD9E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6200000" flipV="1">
            <a:off x="738646" y="3586790"/>
            <a:ext cx="1501768" cy="13952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18F2854-D447-40F6-B3FC-968F833BAAA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6200000" flipV="1">
            <a:off x="1666979" y="3586791"/>
            <a:ext cx="1501768" cy="13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6368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0AECA1E-A469-4BF9-B796-940EDE3E1DD0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9CD0E9-253D-4949-AA0D-34647DD0BB6F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277EDEA-265B-4D70-A8BA-2B85BFFF91CB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FEC3C57-2D68-4C1F-BD64-5BD7A24BE95E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C8354D3-EF5A-4CD6-89DB-BD1FDA37C28C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37F421A-1AA8-46A3-905F-1A6666FDA239}"/>
              </a:ext>
            </a:extLst>
          </p:cNvPr>
          <p:cNvSpPr txBox="1"/>
          <p:nvPr/>
        </p:nvSpPr>
        <p:spPr>
          <a:xfrm>
            <a:off x="1231900" y="583811"/>
            <a:ext cx="104324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c) Nhấc ra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que tính để hình còn lại có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hình tam giác.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D4A7FF2-E979-4DEB-BB90-4DCC6C633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13956" flipV="1">
            <a:off x="4133103" y="4459881"/>
            <a:ext cx="1501768" cy="13952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415FC59-5C9C-4A8F-A9B7-B7A8A35C2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157863" y="5140505"/>
            <a:ext cx="1501768" cy="13952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7751EFA-BF39-4353-9527-73F270013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4554865" y="5149754"/>
            <a:ext cx="1501768" cy="13952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8DD5EFE-8EED-4802-AD82-2C0445F57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6208" flipV="1">
            <a:off x="5781651" y="3053457"/>
            <a:ext cx="1501768" cy="13952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2A1AC86-DC24-4C80-9513-427CC476D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622409" flipV="1">
            <a:off x="6583653" y="4462549"/>
            <a:ext cx="1501768" cy="13952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5F95A3-AFDC-4CC4-A304-15E396B1C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31282" flipV="1">
            <a:off x="4970512" y="3052220"/>
            <a:ext cx="1501768" cy="1395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B1D1238-BF52-4E73-A20D-D329C9FF9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50358" flipV="1">
            <a:off x="5766448" y="4444014"/>
            <a:ext cx="1501768" cy="13952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06D9608-4BE4-443C-9E2D-533B4FCA7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5369183" y="3755091"/>
            <a:ext cx="1501768" cy="13952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C3F33A6-6DF4-46BC-A18C-0D6FD934D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5493" flipV="1">
            <a:off x="4951265" y="4444274"/>
            <a:ext cx="1501768" cy="13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1111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0AECA1E-A469-4BF9-B796-940EDE3E1DD0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9CD0E9-253D-4949-AA0D-34647DD0BB6F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277EDEA-265B-4D70-A8BA-2B85BFFF91CB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FEC3C57-2D68-4C1F-BD64-5BD7A24BE95E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C8354D3-EF5A-4CD6-89DB-BD1FDA37C28C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37F421A-1AA8-46A3-905F-1A6666FDA239}"/>
              </a:ext>
            </a:extLst>
          </p:cNvPr>
          <p:cNvSpPr txBox="1"/>
          <p:nvPr/>
        </p:nvSpPr>
        <p:spPr>
          <a:xfrm>
            <a:off x="1231900" y="583811"/>
            <a:ext cx="104324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c) Nhấc ra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que tính để hình còn lại có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hình tam giác.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D4A7FF2-E979-4DEB-BB90-4DCC6C633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13956" flipV="1">
            <a:off x="4133103" y="4459881"/>
            <a:ext cx="1501768" cy="13952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415FC59-5C9C-4A8F-A9B7-B7A8A35C2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157863" y="5140505"/>
            <a:ext cx="1501768" cy="13952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7751EFA-BF39-4353-9527-73F270013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4554865" y="5149754"/>
            <a:ext cx="1501768" cy="13952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8DD5EFE-8EED-4802-AD82-2C0445F57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6208" flipV="1">
            <a:off x="5781651" y="3053457"/>
            <a:ext cx="1501768" cy="13952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2A1AC86-DC24-4C80-9513-427CC476D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622409" flipV="1">
            <a:off x="6583653" y="4462549"/>
            <a:ext cx="1501768" cy="13952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5F95A3-AFDC-4CC4-A304-15E396B1C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31282" flipV="1">
            <a:off x="4970512" y="3052220"/>
            <a:ext cx="1501768" cy="1395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B1D1238-BF52-4E73-A20D-D329C9FF9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50358" flipV="1">
            <a:off x="5766448" y="4444014"/>
            <a:ext cx="1501768" cy="13952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06D9608-4BE4-443C-9E2D-533B4FCA7B0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5400000" flipV="1">
            <a:off x="1991036" y="3357136"/>
            <a:ext cx="1501768" cy="13952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C3F33A6-6DF4-46BC-A18C-0D6FD934DA7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6200000" flipV="1">
            <a:off x="1106676" y="3357136"/>
            <a:ext cx="1501768" cy="13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2888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0AECA1E-A469-4BF9-B796-940EDE3E1DD0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9CD0E9-253D-4949-AA0D-34647DD0BB6F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277EDEA-265B-4D70-A8BA-2B85BFFF91CB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FEC3C57-2D68-4C1F-BD64-5BD7A24BE95E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C8354D3-EF5A-4CD6-89DB-BD1FDA37C28C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37F421A-1AA8-46A3-905F-1A6666FDA239}"/>
              </a:ext>
            </a:extLst>
          </p:cNvPr>
          <p:cNvSpPr txBox="1"/>
          <p:nvPr/>
        </p:nvSpPr>
        <p:spPr>
          <a:xfrm>
            <a:off x="1231900" y="583811"/>
            <a:ext cx="104324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c) Nhấc ra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que tính để hình còn lại có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hình tam giác.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D4A7FF2-E979-4DEB-BB90-4DCC6C633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13956" flipV="1">
            <a:off x="4133103" y="4459881"/>
            <a:ext cx="1501768" cy="13952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415FC59-5C9C-4A8F-A9B7-B7A8A35C2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157863" y="5140505"/>
            <a:ext cx="1501768" cy="13952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7751EFA-BF39-4353-9527-73F270013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4554865" y="5149754"/>
            <a:ext cx="1501768" cy="13952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8DD5EFE-8EED-4802-AD82-2C0445F57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6208" flipV="1">
            <a:off x="5781651" y="3053457"/>
            <a:ext cx="1501768" cy="13952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2A1AC86-DC24-4C80-9513-427CC476D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622409" flipV="1">
            <a:off x="6583653" y="4462549"/>
            <a:ext cx="1501768" cy="13952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5F95A3-AFDC-4CC4-A304-15E396B1C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31282" flipV="1">
            <a:off x="4970512" y="3052220"/>
            <a:ext cx="1501768" cy="13952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C3F33A6-6DF4-46BC-A18C-0D6FD934D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5493" flipV="1">
            <a:off x="4951265" y="4444274"/>
            <a:ext cx="1501768" cy="1395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B1D1238-BF52-4E73-A20D-D329C9FF9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50358" flipV="1">
            <a:off x="5766448" y="4444014"/>
            <a:ext cx="1501768" cy="13952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06D9608-4BE4-443C-9E2D-533B4FCA7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5369183" y="3755091"/>
            <a:ext cx="1501768" cy="13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3554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0AECA1E-A469-4BF9-B796-940EDE3E1DD0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9CD0E9-253D-4949-AA0D-34647DD0BB6F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277EDEA-265B-4D70-A8BA-2B85BFFF91CB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FEC3C57-2D68-4C1F-BD64-5BD7A24BE95E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C8354D3-EF5A-4CD6-89DB-BD1FDA37C28C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37F421A-1AA8-46A3-905F-1A6666FDA239}"/>
              </a:ext>
            </a:extLst>
          </p:cNvPr>
          <p:cNvSpPr txBox="1"/>
          <p:nvPr/>
        </p:nvSpPr>
        <p:spPr>
          <a:xfrm>
            <a:off x="1231900" y="583811"/>
            <a:ext cx="104324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c) Nhấc ra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que tính để hình còn lại có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hình tam giác.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D4A7FF2-E979-4DEB-BB90-4DCC6C633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13956" flipV="1">
            <a:off x="4133103" y="4459881"/>
            <a:ext cx="1501768" cy="13952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415FC59-5C9C-4A8F-A9B7-B7A8A35C2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157863" y="5140505"/>
            <a:ext cx="1501768" cy="13952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7751EFA-BF39-4353-9527-73F270013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4554865" y="5149754"/>
            <a:ext cx="1501768" cy="13952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8DD5EFE-8EED-4802-AD82-2C0445F57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6208" flipV="1">
            <a:off x="5781651" y="3053457"/>
            <a:ext cx="1501768" cy="13952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2A1AC86-DC24-4C80-9513-427CC476D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622409" flipV="1">
            <a:off x="6583653" y="4462549"/>
            <a:ext cx="1501768" cy="13952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5F95A3-AFDC-4CC4-A304-15E396B1C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31282" flipV="1">
            <a:off x="4970512" y="3052220"/>
            <a:ext cx="1501768" cy="13952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C3F33A6-6DF4-46BC-A18C-0D6FD934D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5493" flipV="1">
            <a:off x="4951265" y="4444274"/>
            <a:ext cx="1501768" cy="1395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B1D1238-BF52-4E73-A20D-D329C9FF998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6200000" flipV="1">
            <a:off x="9370713" y="3500523"/>
            <a:ext cx="1501768" cy="13952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06D9608-4BE4-443C-9E2D-533B4FCA7B0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5400000" flipV="1">
            <a:off x="8539077" y="3500523"/>
            <a:ext cx="1501768" cy="13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8915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005BB14A-27F3-434A-8392-0A352FA98D5D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992B26F8-D83D-4942-95E4-26740C3E31C5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4262964E-7391-416D-9B87-DAFE355385BB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1D2D8E9E-AC22-482E-A024-6B0645E48E1E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0A1805A-F0E7-438D-A1DF-B654F0436DEE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1DFDD2EA-AD19-4E86-B469-3084037C61D6}"/>
              </a:ext>
            </a:extLst>
          </p:cNvPr>
          <p:cNvSpPr txBox="1"/>
          <p:nvPr/>
        </p:nvSpPr>
        <p:spPr>
          <a:xfrm>
            <a:off x="1231900" y="583811"/>
            <a:ext cx="104324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c) Nhấc ra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que tính để hình còn lại có 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hình tam giác.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8D52900-66FB-4159-B995-CDA914DC4185}"/>
              </a:ext>
            </a:extLst>
          </p:cNvPr>
          <p:cNvGrpSpPr/>
          <p:nvPr/>
        </p:nvGrpSpPr>
        <p:grpSpPr>
          <a:xfrm>
            <a:off x="795030" y="2371097"/>
            <a:ext cx="10604427" cy="2918179"/>
            <a:chOff x="795030" y="2371097"/>
            <a:chExt cx="10604427" cy="2918179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ACFDD2C-FBBD-4A8D-A57B-6F1F4266E9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1609348" y="3755091"/>
              <a:ext cx="1501768" cy="139522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4DF93D1D-4575-4B4E-9C61-AE05650CDD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8013956" flipV="1">
              <a:off x="373268" y="4459881"/>
              <a:ext cx="1501768" cy="139522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7B213005-52D4-49DD-A6A7-178EB5539F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2398028" y="5140505"/>
              <a:ext cx="1501768" cy="139522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06C640DA-8188-469A-8E57-44A01075B7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0800000" flipV="1">
              <a:off x="795030" y="5149754"/>
              <a:ext cx="1501768" cy="139522"/>
            </a:xfrm>
            <a:prstGeom prst="rect">
              <a:avLst/>
            </a:pr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BD2B6D07-708A-4C87-950E-42CAA626D9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4396208" flipV="1">
              <a:off x="2021816" y="3053457"/>
              <a:ext cx="1501768" cy="139522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F6C768A9-9DC1-46EE-AC9E-29AFD774C9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3622409" flipV="1">
              <a:off x="2823818" y="4462549"/>
              <a:ext cx="1501768" cy="139522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C771D088-3B33-4B31-9E3F-ACD8F6A309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7231282" flipV="1">
              <a:off x="1210677" y="3052220"/>
              <a:ext cx="1501768" cy="139522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FC03FE27-011D-4B6E-9156-E2976B0A0D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8013956" flipV="1">
              <a:off x="4139129" y="4459881"/>
              <a:ext cx="1501768" cy="139522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58FFEFE2-23FA-4A8D-826F-CE8D5B3B50E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6163889" y="5140505"/>
              <a:ext cx="1501768" cy="139522"/>
            </a:xfrm>
            <a:prstGeom prst="rect">
              <a:avLst/>
            </a:prstGeom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C156181B-DA89-4FC1-AE31-45D634CCAD7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0800000" flipV="1">
              <a:off x="4560891" y="5149754"/>
              <a:ext cx="1501768" cy="139522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467B9975-09A1-4175-B41C-B8EE2AD66E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4396208" flipV="1">
              <a:off x="5787677" y="3053457"/>
              <a:ext cx="1501768" cy="139522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AF947CA6-D4CC-44D5-9590-CEAFDB33AE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3622409" flipV="1">
              <a:off x="6589679" y="4462549"/>
              <a:ext cx="1501768" cy="139522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7633D18B-F713-41ED-A32B-7484E9AA57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7231282" flipV="1">
              <a:off x="4976538" y="3052220"/>
              <a:ext cx="1501768" cy="139522"/>
            </a:xfrm>
            <a:prstGeom prst="rect">
              <a:avLst/>
            </a:prstGeom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5B36281A-0533-48D5-BB95-1F54DDD3FA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8050358" flipV="1">
              <a:off x="5772474" y="4444014"/>
              <a:ext cx="1501768" cy="139522"/>
            </a:xfrm>
            <a:prstGeom prst="rect">
              <a:avLst/>
            </a:prstGeom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3F3DD8EF-476A-4FF7-85A6-D618DB5726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8013956" flipV="1">
              <a:off x="7872929" y="4459881"/>
              <a:ext cx="1501768" cy="139522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0D8BDC60-43D2-4B81-A5F6-330DFFE30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9897689" y="5140505"/>
              <a:ext cx="1501768" cy="139522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21F49ED1-F86E-4750-AB3B-907509E636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0800000" flipV="1">
              <a:off x="8294691" y="5149754"/>
              <a:ext cx="1501768" cy="139522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E948AD2B-C7FE-44A9-9314-2CCBD304EF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4396208" flipV="1">
              <a:off x="9521477" y="3053457"/>
              <a:ext cx="1501768" cy="139522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C46AF159-0149-46D4-9F82-2FE7462359B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3622409" flipV="1">
              <a:off x="10323479" y="4462549"/>
              <a:ext cx="1501768" cy="139522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2815F494-BCEC-4648-8EB4-B99F498773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7231282" flipV="1">
              <a:off x="8710338" y="3052220"/>
              <a:ext cx="1501768" cy="139522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97FFB077-F564-4788-B4EA-06DF5C00FD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4395493" flipV="1">
              <a:off x="8691091" y="4444274"/>
              <a:ext cx="1501768" cy="1395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86122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72AD1493-A01B-481F-B695-042A0EC8B808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2F54C70A-C06F-429D-B3FB-61B5C635E89F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04628EC3-D5E8-415D-B710-4121FC13FA84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C9999BEB-0094-4E38-9274-636ADC08902D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5FE0B6B-B77F-473C-ADEC-A45640AC1903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D1EB3283-DEFB-4D7A-84CE-C12C04DCA86B}"/>
              </a:ext>
            </a:extLst>
          </p:cNvPr>
          <p:cNvSpPr txBox="1"/>
          <p:nvPr/>
        </p:nvSpPr>
        <p:spPr>
          <a:xfrm>
            <a:off x="1231900" y="583811"/>
            <a:ext cx="814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Tìm hình thích hợp đặt vào dấu "?"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030B80B-FD5D-4DB3-9087-F8FE3C69C28A}"/>
              </a:ext>
            </a:extLst>
          </p:cNvPr>
          <p:cNvGrpSpPr/>
          <p:nvPr/>
        </p:nvGrpSpPr>
        <p:grpSpPr>
          <a:xfrm>
            <a:off x="596790" y="1333957"/>
            <a:ext cx="11023710" cy="1629264"/>
            <a:chOff x="596790" y="1333957"/>
            <a:chExt cx="11023710" cy="1629264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EA54A9EE-53A4-46E8-89E6-CA26E43BF7E3}"/>
                </a:ext>
              </a:extLst>
            </p:cNvPr>
            <p:cNvGrpSpPr/>
            <p:nvPr/>
          </p:nvGrpSpPr>
          <p:grpSpPr>
            <a:xfrm>
              <a:off x="800100" y="2209800"/>
              <a:ext cx="10820400" cy="753421"/>
              <a:chOff x="553491" y="1981200"/>
              <a:chExt cx="11479666" cy="799326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0722154-F8E7-4183-872B-A77E8A6805BB}"/>
                  </a:ext>
                </a:extLst>
              </p:cNvPr>
              <p:cNvSpPr/>
              <p:nvPr/>
            </p:nvSpPr>
            <p:spPr>
              <a:xfrm rot="2700000">
                <a:off x="553491" y="2055880"/>
                <a:ext cx="650408" cy="650408"/>
              </a:xfrm>
              <a:prstGeom prst="rect">
                <a:avLst/>
              </a:prstGeom>
              <a:solidFill>
                <a:srgbClr val="F3702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Isosceles Triangle 3">
                <a:extLst>
                  <a:ext uri="{FF2B5EF4-FFF2-40B4-BE49-F238E27FC236}">
                    <a16:creationId xmlns:a16="http://schemas.microsoft.com/office/drawing/2014/main" id="{53C9DCE7-C67C-4FD2-9018-CC87B54A27F0}"/>
                  </a:ext>
                </a:extLst>
              </p:cNvPr>
              <p:cNvSpPr/>
              <p:nvPr/>
            </p:nvSpPr>
            <p:spPr>
              <a:xfrm>
                <a:off x="1295400" y="1984611"/>
                <a:ext cx="919816" cy="792945"/>
              </a:xfrm>
              <a:prstGeom prst="triangle">
                <a:avLst/>
              </a:prstGeom>
              <a:solidFill>
                <a:srgbClr val="FFCC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D10E9349-9EC4-4858-9380-3CF5AC2D6051}"/>
                  </a:ext>
                </a:extLst>
              </p:cNvPr>
              <p:cNvSpPr/>
              <p:nvPr/>
            </p:nvSpPr>
            <p:spPr>
              <a:xfrm>
                <a:off x="2209800" y="1981200"/>
                <a:ext cx="792945" cy="792945"/>
              </a:xfrm>
              <a:prstGeom prst="ellipse">
                <a:avLst/>
              </a:prstGeom>
              <a:solidFill>
                <a:srgbClr val="17B1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96CD729-6373-40D5-B788-3B13B25F7754}"/>
                  </a:ext>
                </a:extLst>
              </p:cNvPr>
              <p:cNvSpPr/>
              <p:nvPr/>
            </p:nvSpPr>
            <p:spPr>
              <a:xfrm>
                <a:off x="3200400" y="2072640"/>
                <a:ext cx="1127760" cy="624840"/>
              </a:xfrm>
              <a:prstGeom prst="rect">
                <a:avLst/>
              </a:prstGeom>
              <a:solidFill>
                <a:srgbClr val="F287B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/>
                  <a:t> </a:t>
                </a: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B25B98E-6616-49DD-A5A1-14DA11864575}"/>
                  </a:ext>
                </a:extLst>
              </p:cNvPr>
              <p:cNvSpPr/>
              <p:nvPr/>
            </p:nvSpPr>
            <p:spPr>
              <a:xfrm rot="2700000">
                <a:off x="4630504" y="2055880"/>
                <a:ext cx="650408" cy="650408"/>
              </a:xfrm>
              <a:prstGeom prst="rect">
                <a:avLst/>
              </a:prstGeom>
              <a:solidFill>
                <a:srgbClr val="F3702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Isosceles Triangle 7">
                <a:extLst>
                  <a:ext uri="{FF2B5EF4-FFF2-40B4-BE49-F238E27FC236}">
                    <a16:creationId xmlns:a16="http://schemas.microsoft.com/office/drawing/2014/main" id="{844604FF-C439-49E9-A5F5-EE8876B32BC1}"/>
                  </a:ext>
                </a:extLst>
              </p:cNvPr>
              <p:cNvSpPr/>
              <p:nvPr/>
            </p:nvSpPr>
            <p:spPr>
              <a:xfrm>
                <a:off x="5410200" y="1984611"/>
                <a:ext cx="919816" cy="792945"/>
              </a:xfrm>
              <a:prstGeom prst="triangle">
                <a:avLst/>
              </a:prstGeom>
              <a:solidFill>
                <a:srgbClr val="FFCC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7AFE547E-D590-4E09-8F46-F536396799AA}"/>
                  </a:ext>
                </a:extLst>
              </p:cNvPr>
              <p:cNvSpPr/>
              <p:nvPr/>
            </p:nvSpPr>
            <p:spPr>
              <a:xfrm>
                <a:off x="6400800" y="1981200"/>
                <a:ext cx="792945" cy="792945"/>
              </a:xfrm>
              <a:prstGeom prst="ellipse">
                <a:avLst/>
              </a:prstGeom>
              <a:solidFill>
                <a:srgbClr val="17B1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78CDFF0-29E0-4AA7-AA27-526FC98AEEA1}"/>
                  </a:ext>
                </a:extLst>
              </p:cNvPr>
              <p:cNvSpPr/>
              <p:nvPr/>
            </p:nvSpPr>
            <p:spPr>
              <a:xfrm>
                <a:off x="7391400" y="2072640"/>
                <a:ext cx="1127760" cy="624840"/>
              </a:xfrm>
              <a:prstGeom prst="rect">
                <a:avLst/>
              </a:prstGeom>
              <a:solidFill>
                <a:srgbClr val="F287B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/>
                  <a:t> 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6F8E790-97EE-4186-A6B6-E499AB23A8EE}"/>
                  </a:ext>
                </a:extLst>
              </p:cNvPr>
              <p:cNvSpPr/>
              <p:nvPr/>
            </p:nvSpPr>
            <p:spPr>
              <a:xfrm rot="2700000">
                <a:off x="8846253" y="2055880"/>
                <a:ext cx="650408" cy="650408"/>
              </a:xfrm>
              <a:prstGeom prst="rect">
                <a:avLst/>
              </a:prstGeom>
              <a:solidFill>
                <a:srgbClr val="F3702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Isosceles Triangle 11">
                <a:extLst>
                  <a:ext uri="{FF2B5EF4-FFF2-40B4-BE49-F238E27FC236}">
                    <a16:creationId xmlns:a16="http://schemas.microsoft.com/office/drawing/2014/main" id="{C1521CB1-E22A-4E62-95C6-32A1C5E1E995}"/>
                  </a:ext>
                </a:extLst>
              </p:cNvPr>
              <p:cNvSpPr/>
              <p:nvPr/>
            </p:nvSpPr>
            <p:spPr>
              <a:xfrm>
                <a:off x="9660524" y="1984611"/>
                <a:ext cx="919816" cy="792945"/>
              </a:xfrm>
              <a:prstGeom prst="triangle">
                <a:avLst/>
              </a:prstGeom>
              <a:solidFill>
                <a:srgbClr val="FFCC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D7559DC0-A5B8-46B3-B3D5-C3CAE7C82735}"/>
                  </a:ext>
                </a:extLst>
              </p:cNvPr>
              <p:cNvSpPr/>
              <p:nvPr/>
            </p:nvSpPr>
            <p:spPr>
              <a:xfrm>
                <a:off x="10668000" y="1981200"/>
                <a:ext cx="792945" cy="792945"/>
              </a:xfrm>
              <a:prstGeom prst="ellipse">
                <a:avLst/>
              </a:prstGeom>
              <a:solidFill>
                <a:srgbClr val="17B1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549683F-CE88-4337-BC5A-D62A1DDF06D6}"/>
                  </a:ext>
                </a:extLst>
              </p:cNvPr>
              <p:cNvSpPr txBox="1"/>
              <p:nvPr/>
            </p:nvSpPr>
            <p:spPr>
              <a:xfrm>
                <a:off x="11535905" y="2072640"/>
                <a:ext cx="49725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  <p:sp>
          <p:nvSpPr>
            <p:cNvPr id="31" name="Text Box 110">
              <a:extLst>
                <a:ext uri="{FF2B5EF4-FFF2-40B4-BE49-F238E27FC236}">
                  <a16:creationId xmlns:a16="http://schemas.microsoft.com/office/drawing/2014/main" id="{2BE127EA-DE3E-4E9F-AE42-907050A7A2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790" y="1333957"/>
              <a:ext cx="63511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Quicksand" panose="00000500000000000000" pitchFamily="2" charset="0"/>
                  <a:ea typeface="思源宋体" panose="02020700000000000000" pitchFamily="18" charset="-122"/>
                </a:rPr>
                <a:t>a)</a:t>
              </a:r>
              <a:endParaRPr lang="zh-CN" altLang="zh-CN" sz="3600">
                <a:solidFill>
                  <a:schemeClr val="tx1">
                    <a:lumMod val="65000"/>
                    <a:lumOff val="35000"/>
                  </a:schemeClr>
                </a:solidFill>
                <a:latin typeface="Quicksand" panose="00000500000000000000" pitchFamily="2" charset="0"/>
                <a:ea typeface="思源宋体" panose="02020700000000000000" pitchFamily="18" charset="-122"/>
              </a:endParaRPr>
            </a:p>
          </p:txBody>
        </p:sp>
      </p:grp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F8AE683-48BF-479C-A359-D9B28E05E683}"/>
              </a:ext>
            </a:extLst>
          </p:cNvPr>
          <p:cNvSpPr/>
          <p:nvPr/>
        </p:nvSpPr>
        <p:spPr>
          <a:xfrm>
            <a:off x="877961" y="3429000"/>
            <a:ext cx="10436079" cy="2629372"/>
          </a:xfrm>
          <a:prstGeom prst="roundRect">
            <a:avLst>
              <a:gd name="adj" fmla="val 23413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99C89E0-5C6C-4009-8002-E0A77ACE0418}"/>
              </a:ext>
            </a:extLst>
          </p:cNvPr>
          <p:cNvGrpSpPr/>
          <p:nvPr/>
        </p:nvGrpSpPr>
        <p:grpSpPr>
          <a:xfrm>
            <a:off x="2314477" y="4107237"/>
            <a:ext cx="7362923" cy="1585775"/>
            <a:chOff x="2314477" y="4107237"/>
            <a:chExt cx="7362923" cy="1585775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23CC9400-7311-485E-AD76-95AC9DFA9A4E}"/>
                </a:ext>
              </a:extLst>
            </p:cNvPr>
            <p:cNvGrpSpPr/>
            <p:nvPr/>
          </p:nvGrpSpPr>
          <p:grpSpPr>
            <a:xfrm>
              <a:off x="2336769" y="4107237"/>
              <a:ext cx="7340631" cy="747406"/>
              <a:chOff x="2336769" y="4107237"/>
              <a:chExt cx="7340631" cy="747406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45BD82E-CB14-4D03-8EE5-30E6E8708724}"/>
                  </a:ext>
                </a:extLst>
              </p:cNvPr>
              <p:cNvSpPr/>
              <p:nvPr/>
            </p:nvSpPr>
            <p:spPr>
              <a:xfrm rot="2700000">
                <a:off x="2336769" y="4114619"/>
                <a:ext cx="613055" cy="613056"/>
              </a:xfrm>
              <a:prstGeom prst="rect">
                <a:avLst/>
              </a:prstGeom>
              <a:solidFill>
                <a:srgbClr val="F3702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Isosceles Triangle 33">
                <a:extLst>
                  <a:ext uri="{FF2B5EF4-FFF2-40B4-BE49-F238E27FC236}">
                    <a16:creationId xmlns:a16="http://schemas.microsoft.com/office/drawing/2014/main" id="{0584FC9B-F22A-4C02-BD68-9BED6106C925}"/>
                  </a:ext>
                </a:extLst>
              </p:cNvPr>
              <p:cNvSpPr/>
              <p:nvPr/>
            </p:nvSpPr>
            <p:spPr>
              <a:xfrm>
                <a:off x="4299886" y="4107237"/>
                <a:ext cx="866992" cy="747406"/>
              </a:xfrm>
              <a:prstGeom prst="triangle">
                <a:avLst/>
              </a:prstGeom>
              <a:solidFill>
                <a:srgbClr val="FFCC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D82D23BC-E264-4259-8C85-C6AE9F057C65}"/>
                  </a:ext>
                </a:extLst>
              </p:cNvPr>
              <p:cNvSpPr/>
              <p:nvPr/>
            </p:nvSpPr>
            <p:spPr>
              <a:xfrm>
                <a:off x="6516939" y="4107237"/>
                <a:ext cx="747407" cy="747406"/>
              </a:xfrm>
              <a:prstGeom prst="ellipse">
                <a:avLst/>
              </a:prstGeom>
              <a:solidFill>
                <a:srgbClr val="17B1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B061B924-7F52-4CF7-862C-57E9F5EDD1D4}"/>
                  </a:ext>
                </a:extLst>
              </p:cNvPr>
              <p:cNvSpPr/>
              <p:nvPr/>
            </p:nvSpPr>
            <p:spPr>
              <a:xfrm>
                <a:off x="8614406" y="4265687"/>
                <a:ext cx="1062994" cy="588956"/>
              </a:xfrm>
              <a:prstGeom prst="rect">
                <a:avLst/>
              </a:prstGeom>
              <a:solidFill>
                <a:srgbClr val="F287B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/>
                  <a:t> </a:t>
                </a:r>
              </a:p>
            </p:txBody>
          </p: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76CEB12-5834-4483-871A-DB41BF9914CC}"/>
                </a:ext>
              </a:extLst>
            </p:cNvPr>
            <p:cNvSpPr txBox="1"/>
            <p:nvPr/>
          </p:nvSpPr>
          <p:spPr>
            <a:xfrm>
              <a:off x="2314477" y="4923571"/>
              <a:ext cx="59182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C2F08E4-B9E3-4EEF-A666-9DECAD142505}"/>
                </a:ext>
              </a:extLst>
            </p:cNvPr>
            <p:cNvSpPr txBox="1"/>
            <p:nvPr/>
          </p:nvSpPr>
          <p:spPr>
            <a:xfrm>
              <a:off x="4419600" y="4923571"/>
              <a:ext cx="59182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FFE6A67-D68A-492A-8272-212E3E39BC73}"/>
                </a:ext>
              </a:extLst>
            </p:cNvPr>
            <p:cNvSpPr txBox="1"/>
            <p:nvPr/>
          </p:nvSpPr>
          <p:spPr>
            <a:xfrm>
              <a:off x="6553200" y="4923571"/>
              <a:ext cx="59182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210F8B2-AE45-4325-85B4-7E8085C94091}"/>
                </a:ext>
              </a:extLst>
            </p:cNvPr>
            <p:cNvSpPr txBox="1"/>
            <p:nvPr/>
          </p:nvSpPr>
          <p:spPr>
            <a:xfrm>
              <a:off x="8839200" y="4923571"/>
              <a:ext cx="59182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</p:grpSp>
      <p:sp>
        <p:nvSpPr>
          <p:cNvPr id="41" name="Oval 40">
            <a:extLst>
              <a:ext uri="{FF2B5EF4-FFF2-40B4-BE49-F238E27FC236}">
                <a16:creationId xmlns:a16="http://schemas.microsoft.com/office/drawing/2014/main" id="{80457E26-9538-43D6-B957-2D213E96F9EB}"/>
              </a:ext>
            </a:extLst>
          </p:cNvPr>
          <p:cNvSpPr/>
          <p:nvPr/>
        </p:nvSpPr>
        <p:spPr>
          <a:xfrm>
            <a:off x="8686800" y="4899313"/>
            <a:ext cx="850086" cy="850086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51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 animBg="1"/>
      <p:bldP spid="4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C413CF79-1867-4949-A48D-77F6EDD33276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AAAA57F4-0AF6-4270-A69B-344D31902A6C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9B28DF4C-B320-4190-81A8-AF62F6A48701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647BCC45-8957-45AA-B6B7-80634644D773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DDAB71C-A63B-4B33-A65B-78CACBDCB434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59827B73-3017-4BA5-B2CC-16DA2D848EFF}"/>
              </a:ext>
            </a:extLst>
          </p:cNvPr>
          <p:cNvSpPr txBox="1"/>
          <p:nvPr/>
        </p:nvSpPr>
        <p:spPr>
          <a:xfrm>
            <a:off x="1231900" y="583811"/>
            <a:ext cx="814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Tìm hình thích hợp đặt vào dấu "?"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3834775-EBC2-4F61-B838-1D288DDE3C54}"/>
              </a:ext>
            </a:extLst>
          </p:cNvPr>
          <p:cNvGrpSpPr/>
          <p:nvPr/>
        </p:nvGrpSpPr>
        <p:grpSpPr>
          <a:xfrm>
            <a:off x="527650" y="1333957"/>
            <a:ext cx="11125200" cy="2088644"/>
            <a:chOff x="527650" y="1333957"/>
            <a:chExt cx="11125200" cy="208864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D320798-713D-45C5-9D35-9436F15F71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650" y="1828800"/>
              <a:ext cx="11125200" cy="1593801"/>
            </a:xfrm>
            <a:prstGeom prst="roundRect">
              <a:avLst>
                <a:gd name="adj" fmla="val 12301"/>
              </a:avLst>
            </a:prstGeom>
            <a:effectLst>
              <a:softEdge rad="63500"/>
            </a:effectLst>
          </p:spPr>
        </p:pic>
        <p:sp>
          <p:nvSpPr>
            <p:cNvPr id="28" name="Text Box 110">
              <a:extLst>
                <a:ext uri="{FF2B5EF4-FFF2-40B4-BE49-F238E27FC236}">
                  <a16:creationId xmlns:a16="http://schemas.microsoft.com/office/drawing/2014/main" id="{10D9E172-87E0-47B0-A638-E17082DEFE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790" y="1333957"/>
              <a:ext cx="63511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Quicksand" panose="00000500000000000000" pitchFamily="2" charset="0"/>
                  <a:ea typeface="思源宋体" panose="02020700000000000000" pitchFamily="18" charset="-122"/>
                </a:rPr>
                <a:t>b)</a:t>
              </a:r>
              <a:endParaRPr lang="zh-CN" altLang="zh-CN" sz="3600">
                <a:solidFill>
                  <a:schemeClr val="tx1">
                    <a:lumMod val="65000"/>
                    <a:lumOff val="35000"/>
                  </a:schemeClr>
                </a:solidFill>
                <a:latin typeface="Quicksand" panose="00000500000000000000" pitchFamily="2" charset="0"/>
                <a:ea typeface="思源宋体" panose="02020700000000000000" pitchFamily="18" charset="-122"/>
              </a:endParaRPr>
            </a:p>
          </p:txBody>
        </p:sp>
      </p:grp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78C12DC-0FA8-4331-94CA-9051D7C68169}"/>
              </a:ext>
            </a:extLst>
          </p:cNvPr>
          <p:cNvSpPr/>
          <p:nvPr/>
        </p:nvSpPr>
        <p:spPr>
          <a:xfrm>
            <a:off x="877961" y="3429000"/>
            <a:ext cx="10436079" cy="2629372"/>
          </a:xfrm>
          <a:prstGeom prst="roundRect">
            <a:avLst>
              <a:gd name="adj" fmla="val 23413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96D8F9A-0CDD-4971-ABF4-AD0EE4CA9B1F}"/>
              </a:ext>
            </a:extLst>
          </p:cNvPr>
          <p:cNvSpPr/>
          <p:nvPr/>
        </p:nvSpPr>
        <p:spPr>
          <a:xfrm>
            <a:off x="6400800" y="4899313"/>
            <a:ext cx="850086" cy="850086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4A24C18-3FD8-4F08-9273-7802AABD58BE}"/>
              </a:ext>
            </a:extLst>
          </p:cNvPr>
          <p:cNvGrpSpPr/>
          <p:nvPr/>
        </p:nvGrpSpPr>
        <p:grpSpPr>
          <a:xfrm>
            <a:off x="2254250" y="3778250"/>
            <a:ext cx="7499350" cy="1914762"/>
            <a:chOff x="2254250" y="3778250"/>
            <a:chExt cx="7499350" cy="1914762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10C03AD-B10F-421A-B176-93C12A90EFCE}"/>
                </a:ext>
              </a:extLst>
            </p:cNvPr>
            <p:cNvSpPr txBox="1"/>
            <p:nvPr/>
          </p:nvSpPr>
          <p:spPr>
            <a:xfrm>
              <a:off x="2314477" y="4923571"/>
              <a:ext cx="59182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D9DE58B-B49F-467E-AD0C-5D06541E6ACA}"/>
                </a:ext>
              </a:extLst>
            </p:cNvPr>
            <p:cNvSpPr txBox="1"/>
            <p:nvPr/>
          </p:nvSpPr>
          <p:spPr>
            <a:xfrm>
              <a:off x="4419600" y="4923571"/>
              <a:ext cx="59182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40A8E9C-5701-4004-AAE8-11242C07E470}"/>
                </a:ext>
              </a:extLst>
            </p:cNvPr>
            <p:cNvSpPr txBox="1"/>
            <p:nvPr/>
          </p:nvSpPr>
          <p:spPr>
            <a:xfrm>
              <a:off x="6553200" y="4923571"/>
              <a:ext cx="59182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840DBB0-4157-4E8F-ADE5-59E61F85144A}"/>
                </a:ext>
              </a:extLst>
            </p:cNvPr>
            <p:cNvSpPr txBox="1"/>
            <p:nvPr/>
          </p:nvSpPr>
          <p:spPr>
            <a:xfrm>
              <a:off x="8839200" y="4923571"/>
              <a:ext cx="59182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26DFC28A-3A62-4D09-AFBE-2F3C889D8D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94" r="6394"/>
            <a:stretch/>
          </p:blipFill>
          <p:spPr>
            <a:xfrm>
              <a:off x="2254250" y="3778250"/>
              <a:ext cx="749300" cy="1022350"/>
            </a:xfrm>
            <a:custGeom>
              <a:avLst/>
              <a:gdLst>
                <a:gd name="connsiteX0" fmla="*/ 0 w 749300"/>
                <a:gd name="connsiteY0" fmla="*/ 0 h 1022350"/>
                <a:gd name="connsiteX1" fmla="*/ 749300 w 749300"/>
                <a:gd name="connsiteY1" fmla="*/ 0 h 1022350"/>
                <a:gd name="connsiteX2" fmla="*/ 749300 w 749300"/>
                <a:gd name="connsiteY2" fmla="*/ 1022350 h 1022350"/>
                <a:gd name="connsiteX3" fmla="*/ 0 w 749300"/>
                <a:gd name="connsiteY3" fmla="*/ 1022350 h 1022350"/>
                <a:gd name="connsiteX4" fmla="*/ 0 w 749300"/>
                <a:gd name="connsiteY4" fmla="*/ 0 h 102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9300" h="1022350">
                  <a:moveTo>
                    <a:pt x="0" y="0"/>
                  </a:moveTo>
                  <a:lnTo>
                    <a:pt x="749300" y="0"/>
                  </a:lnTo>
                  <a:lnTo>
                    <a:pt x="749300" y="1022350"/>
                  </a:lnTo>
                  <a:lnTo>
                    <a:pt x="0" y="1022350"/>
                  </a:lnTo>
                  <a:lnTo>
                    <a:pt x="0" y="0"/>
                  </a:lnTo>
                  <a:close/>
                </a:path>
              </a:pathLst>
            </a:custGeom>
            <a:effectLst>
              <a:softEdge rad="12700"/>
            </a:effectLst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B642B2B3-686D-438D-92B3-BE57A4C12F5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64" r="1864"/>
            <a:stretch/>
          </p:blipFill>
          <p:spPr>
            <a:xfrm>
              <a:off x="6443663" y="3919537"/>
              <a:ext cx="895351" cy="890587"/>
            </a:xfrm>
            <a:custGeom>
              <a:avLst/>
              <a:gdLst>
                <a:gd name="connsiteX0" fmla="*/ 0 w 895351"/>
                <a:gd name="connsiteY0" fmla="*/ 0 h 890587"/>
                <a:gd name="connsiteX1" fmla="*/ 895351 w 895351"/>
                <a:gd name="connsiteY1" fmla="*/ 0 h 890587"/>
                <a:gd name="connsiteX2" fmla="*/ 895351 w 895351"/>
                <a:gd name="connsiteY2" fmla="*/ 890587 h 890587"/>
                <a:gd name="connsiteX3" fmla="*/ 0 w 895351"/>
                <a:gd name="connsiteY3" fmla="*/ 890587 h 890587"/>
                <a:gd name="connsiteX4" fmla="*/ 0 w 895351"/>
                <a:gd name="connsiteY4" fmla="*/ 0 h 890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1" h="890587">
                  <a:moveTo>
                    <a:pt x="0" y="0"/>
                  </a:moveTo>
                  <a:lnTo>
                    <a:pt x="895351" y="0"/>
                  </a:lnTo>
                  <a:lnTo>
                    <a:pt x="895351" y="890587"/>
                  </a:lnTo>
                  <a:lnTo>
                    <a:pt x="0" y="890587"/>
                  </a:lnTo>
                  <a:lnTo>
                    <a:pt x="0" y="0"/>
                  </a:lnTo>
                  <a:close/>
                </a:path>
              </a:pathLst>
            </a:custGeom>
            <a:effectLst>
              <a:softEdge rad="12700"/>
            </a:effectLst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E12ABE44-F2C8-4CD7-BD51-082EC08234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46" b="2946"/>
            <a:stretch/>
          </p:blipFill>
          <p:spPr>
            <a:xfrm>
              <a:off x="8636000" y="4218276"/>
              <a:ext cx="1117600" cy="573087"/>
            </a:xfrm>
            <a:custGeom>
              <a:avLst/>
              <a:gdLst>
                <a:gd name="connsiteX0" fmla="*/ 0 w 1117600"/>
                <a:gd name="connsiteY0" fmla="*/ 0 h 573087"/>
                <a:gd name="connsiteX1" fmla="*/ 1117600 w 1117600"/>
                <a:gd name="connsiteY1" fmla="*/ 0 h 573087"/>
                <a:gd name="connsiteX2" fmla="*/ 1117600 w 1117600"/>
                <a:gd name="connsiteY2" fmla="*/ 573087 h 573087"/>
                <a:gd name="connsiteX3" fmla="*/ 0 w 1117600"/>
                <a:gd name="connsiteY3" fmla="*/ 573087 h 573087"/>
                <a:gd name="connsiteX4" fmla="*/ 0 w 1117600"/>
                <a:gd name="connsiteY4" fmla="*/ 0 h 5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7600" h="573087">
                  <a:moveTo>
                    <a:pt x="0" y="0"/>
                  </a:moveTo>
                  <a:lnTo>
                    <a:pt x="1117600" y="0"/>
                  </a:lnTo>
                  <a:lnTo>
                    <a:pt x="1117600" y="573087"/>
                  </a:lnTo>
                  <a:lnTo>
                    <a:pt x="0" y="573087"/>
                  </a:lnTo>
                  <a:lnTo>
                    <a:pt x="0" y="0"/>
                  </a:lnTo>
                  <a:close/>
                </a:path>
              </a:pathLst>
            </a:custGeom>
            <a:effectLst>
              <a:softEdge rad="12700"/>
            </a:effectLst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40003DA6-F590-4A88-BDB1-703B26B16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67" r="9467"/>
            <a:stretch/>
          </p:blipFill>
          <p:spPr>
            <a:xfrm>
              <a:off x="4457700" y="4216400"/>
              <a:ext cx="527050" cy="558800"/>
            </a:xfrm>
            <a:custGeom>
              <a:avLst/>
              <a:gdLst>
                <a:gd name="connsiteX0" fmla="*/ 0 w 527050"/>
                <a:gd name="connsiteY0" fmla="*/ 0 h 558800"/>
                <a:gd name="connsiteX1" fmla="*/ 527050 w 527050"/>
                <a:gd name="connsiteY1" fmla="*/ 0 h 558800"/>
                <a:gd name="connsiteX2" fmla="*/ 527050 w 527050"/>
                <a:gd name="connsiteY2" fmla="*/ 558800 h 558800"/>
                <a:gd name="connsiteX3" fmla="*/ 0 w 527050"/>
                <a:gd name="connsiteY3" fmla="*/ 558800 h 558800"/>
                <a:gd name="connsiteX4" fmla="*/ 0 w 527050"/>
                <a:gd name="connsiteY4" fmla="*/ 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7050" h="558800">
                  <a:moveTo>
                    <a:pt x="0" y="0"/>
                  </a:moveTo>
                  <a:lnTo>
                    <a:pt x="527050" y="0"/>
                  </a:lnTo>
                  <a:lnTo>
                    <a:pt x="527050" y="558800"/>
                  </a:lnTo>
                  <a:lnTo>
                    <a:pt x="0" y="558800"/>
                  </a:lnTo>
                  <a:lnTo>
                    <a:pt x="0" y="0"/>
                  </a:lnTo>
                  <a:close/>
                </a:path>
              </a:pathLst>
            </a:custGeom>
            <a:effectLst>
              <a:softEdge rad="12700"/>
            </a:effectLst>
          </p:spPr>
        </p:pic>
      </p:grpSp>
    </p:spTree>
    <p:extLst>
      <p:ext uri="{BB962C8B-B14F-4D97-AF65-F5344CB8AC3E}">
        <p14:creationId xmlns:p14="http://schemas.microsoft.com/office/powerpoint/2010/main" val="1005303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83ECD79-A1DC-437B-9F54-9E80FD846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320" y="4114800"/>
            <a:ext cx="8675360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667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CAF55FFD-DD31-421F-A0C9-B835DD991592}"/>
              </a:ext>
            </a:extLst>
          </p:cNvPr>
          <p:cNvSpPr txBox="1"/>
          <p:nvPr/>
        </p:nvSpPr>
        <p:spPr>
          <a:xfrm>
            <a:off x="10772191" y="4341"/>
            <a:ext cx="1008000" cy="115039"/>
          </a:xfrm>
          <a:prstGeom prst="rect">
            <a:avLst/>
          </a:prstGeom>
          <a:noFill/>
          <a:ln w="6350">
            <a:noFill/>
          </a:ln>
        </p:spPr>
        <p:txBody>
          <a:bodyPr wrap="none" lIns="0" rIns="0" rtlCol="0">
            <a:noAutofit/>
          </a:bodyPr>
          <a:lstStyle/>
          <a:p>
            <a:pPr algn="ctr"/>
            <a:r>
              <a:rPr lang="en-US" altLang="zh-CN" sz="1700" spc="-4">
                <a:solidFill>
                  <a:schemeClr val="tx1">
                    <a:lumMod val="65000"/>
                    <a:lumOff val="35000"/>
                  </a:schemeClr>
                </a:solidFill>
                <a:latin typeface="Quicksand" panose="00000500000000000000" pitchFamily="2" charset="0"/>
              </a:rPr>
              <a:t>SGK- 100, 101</a:t>
            </a:r>
            <a:endParaRPr lang="zh-CN" altLang="en-US" sz="1700" spc="-4" dirty="0">
              <a:solidFill>
                <a:schemeClr val="tx1">
                  <a:lumMod val="65000"/>
                  <a:lumOff val="35000"/>
                </a:schemeClr>
              </a:solidFill>
              <a:latin typeface="Quicksand" panose="000005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93CF91-8B4C-4F3F-9CEF-4CA274E188CE}"/>
              </a:ext>
            </a:extLst>
          </p:cNvPr>
          <p:cNvSpPr txBox="1"/>
          <p:nvPr/>
        </p:nvSpPr>
        <p:spPr>
          <a:xfrm>
            <a:off x="5581276" y="5779073"/>
            <a:ext cx="1029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495960"/>
                </a:solidFill>
                <a:latin typeface="Quicksand" panose="00000500000000000000" pitchFamily="2" charset="0"/>
              </a:rPr>
              <a:t>TIẾT 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D6F8A3-6FAE-43C8-9C84-CC82A686D2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6192" y="3581400"/>
            <a:ext cx="3139616" cy="9022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A331FF1-5BC2-446A-900A-8A1CCE8274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8227" y="4575028"/>
            <a:ext cx="10455546" cy="97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9329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250"/>
                            </p:stCondLst>
                            <p:childTnLst>
                              <p:par>
                                <p:cTn id="1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TUAN\Downloads\Luyện tập 1.png">
            <a:extLst>
              <a:ext uri="{FF2B5EF4-FFF2-40B4-BE49-F238E27FC236}">
                <a16:creationId xmlns:a16="http://schemas.microsoft.com/office/drawing/2014/main" id="{99FABCE0-967A-48A6-88FA-856E87E57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301" y="2540000"/>
            <a:ext cx="4343400" cy="1930643"/>
          </a:xfrm>
          <a:prstGeom prst="rect">
            <a:avLst/>
          </a:prstGeom>
          <a:noFill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8CC6310-D929-429C-8149-0DBC42873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09600" y="4655040"/>
            <a:ext cx="12967643" cy="120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9255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>
            <a:extLst>
              <a:ext uri="{FF2B5EF4-FFF2-40B4-BE49-F238E27FC236}">
                <a16:creationId xmlns:a16="http://schemas.microsoft.com/office/drawing/2014/main" id="{A0A50776-59BE-4C4C-A2B9-77941AA16068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BDBD37F4-23B8-4785-B978-16A32716EFDC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942BF0C8-543F-4A88-BCEE-DF1DC9C95352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0F86E562-82CE-4C9D-B5DD-34BAB1A8DB74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3DE0642-74C1-4154-ABCC-BC330FBAC789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4581007A-3E7A-47D5-8446-7ACFE46D26DD}"/>
              </a:ext>
            </a:extLst>
          </p:cNvPr>
          <p:cNvSpPr txBox="1"/>
          <p:nvPr/>
        </p:nvSpPr>
        <p:spPr>
          <a:xfrm>
            <a:off x="1231900" y="583811"/>
            <a:ext cx="10815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a) Những hình nào dưới đây là khối lập phương?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74C9AA98-A3AC-4F1B-B95F-30D619E29D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0" t="987" r="70894" b="7010"/>
          <a:stretch>
            <a:fillRect/>
          </a:stretch>
        </p:blipFill>
        <p:spPr>
          <a:xfrm>
            <a:off x="6896615" y="1669550"/>
            <a:ext cx="2078703" cy="2557238"/>
          </a:xfrm>
          <a:custGeom>
            <a:avLst/>
            <a:gdLst>
              <a:gd name="connsiteX0" fmla="*/ 216163 w 1296955"/>
              <a:gd name="connsiteY0" fmla="*/ 0 h 1595525"/>
              <a:gd name="connsiteX1" fmla="*/ 1080792 w 1296955"/>
              <a:gd name="connsiteY1" fmla="*/ 0 h 1595525"/>
              <a:gd name="connsiteX2" fmla="*/ 1296955 w 1296955"/>
              <a:gd name="connsiteY2" fmla="*/ 216163 h 1595525"/>
              <a:gd name="connsiteX3" fmla="*/ 1296955 w 1296955"/>
              <a:gd name="connsiteY3" fmla="*/ 1379362 h 1595525"/>
              <a:gd name="connsiteX4" fmla="*/ 1080792 w 1296955"/>
              <a:gd name="connsiteY4" fmla="*/ 1595525 h 1595525"/>
              <a:gd name="connsiteX5" fmla="*/ 216163 w 1296955"/>
              <a:gd name="connsiteY5" fmla="*/ 1595525 h 1595525"/>
              <a:gd name="connsiteX6" fmla="*/ 0 w 1296955"/>
              <a:gd name="connsiteY6" fmla="*/ 1379362 h 1595525"/>
              <a:gd name="connsiteX7" fmla="*/ 0 w 1296955"/>
              <a:gd name="connsiteY7" fmla="*/ 216163 h 1595525"/>
              <a:gd name="connsiteX8" fmla="*/ 216163 w 1296955"/>
              <a:gd name="connsiteY8" fmla="*/ 0 h 1595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96955" h="1595525">
                <a:moveTo>
                  <a:pt x="216163" y="0"/>
                </a:moveTo>
                <a:lnTo>
                  <a:pt x="1080792" y="0"/>
                </a:lnTo>
                <a:cubicBezTo>
                  <a:pt x="1200176" y="0"/>
                  <a:pt x="1296955" y="96779"/>
                  <a:pt x="1296955" y="216163"/>
                </a:cubicBezTo>
                <a:lnTo>
                  <a:pt x="1296955" y="1379362"/>
                </a:lnTo>
                <a:cubicBezTo>
                  <a:pt x="1296955" y="1498746"/>
                  <a:pt x="1200176" y="1595525"/>
                  <a:pt x="1080792" y="1595525"/>
                </a:cubicBezTo>
                <a:lnTo>
                  <a:pt x="216163" y="1595525"/>
                </a:lnTo>
                <a:cubicBezTo>
                  <a:pt x="96779" y="1595525"/>
                  <a:pt x="0" y="1498746"/>
                  <a:pt x="0" y="1379362"/>
                </a:cubicBezTo>
                <a:lnTo>
                  <a:pt x="0" y="216163"/>
                </a:lnTo>
                <a:cubicBezTo>
                  <a:pt x="0" y="96779"/>
                  <a:pt x="96779" y="0"/>
                  <a:pt x="216163" y="0"/>
                </a:cubicBezTo>
                <a:close/>
              </a:path>
            </a:pathLst>
          </a:custGeom>
          <a:effectLst>
            <a:softEdge rad="63500"/>
          </a:effec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0ABBB3B-CE10-4F66-83D6-EACFFA06F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92" t="11730" b="19385"/>
          <a:stretch>
            <a:fillRect/>
          </a:stretch>
        </p:blipFill>
        <p:spPr>
          <a:xfrm>
            <a:off x="9581073" y="2244708"/>
            <a:ext cx="1798266" cy="1914673"/>
          </a:xfrm>
          <a:custGeom>
            <a:avLst/>
            <a:gdLst>
              <a:gd name="connsiteX0" fmla="*/ 187507 w 1121983"/>
              <a:gd name="connsiteY0" fmla="*/ 0 h 1194612"/>
              <a:gd name="connsiteX1" fmla="*/ 937512 w 1121983"/>
              <a:gd name="connsiteY1" fmla="*/ 0 h 1194612"/>
              <a:gd name="connsiteX2" fmla="*/ 1121210 w 1121983"/>
              <a:gd name="connsiteY2" fmla="*/ 149718 h 1194612"/>
              <a:gd name="connsiteX3" fmla="*/ 1121983 w 1121983"/>
              <a:gd name="connsiteY3" fmla="*/ 157387 h 1194612"/>
              <a:gd name="connsiteX4" fmla="*/ 1121983 w 1121983"/>
              <a:gd name="connsiteY4" fmla="*/ 1037225 h 1194612"/>
              <a:gd name="connsiteX5" fmla="*/ 1121210 w 1121983"/>
              <a:gd name="connsiteY5" fmla="*/ 1044894 h 1194612"/>
              <a:gd name="connsiteX6" fmla="*/ 937512 w 1121983"/>
              <a:gd name="connsiteY6" fmla="*/ 1194612 h 1194612"/>
              <a:gd name="connsiteX7" fmla="*/ 187507 w 1121983"/>
              <a:gd name="connsiteY7" fmla="*/ 1194612 h 1194612"/>
              <a:gd name="connsiteX8" fmla="*/ 0 w 1121983"/>
              <a:gd name="connsiteY8" fmla="*/ 1007105 h 1194612"/>
              <a:gd name="connsiteX9" fmla="*/ 0 w 1121983"/>
              <a:gd name="connsiteY9" fmla="*/ 187507 h 1194612"/>
              <a:gd name="connsiteX10" fmla="*/ 187507 w 1121983"/>
              <a:gd name="connsiteY10" fmla="*/ 0 h 1194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21983" h="1194612">
                <a:moveTo>
                  <a:pt x="187507" y="0"/>
                </a:moveTo>
                <a:lnTo>
                  <a:pt x="937512" y="0"/>
                </a:lnTo>
                <a:cubicBezTo>
                  <a:pt x="1028124" y="0"/>
                  <a:pt x="1103725" y="64274"/>
                  <a:pt x="1121210" y="149718"/>
                </a:cubicBezTo>
                <a:lnTo>
                  <a:pt x="1121983" y="157387"/>
                </a:lnTo>
                <a:lnTo>
                  <a:pt x="1121983" y="1037225"/>
                </a:lnTo>
                <a:lnTo>
                  <a:pt x="1121210" y="1044894"/>
                </a:lnTo>
                <a:cubicBezTo>
                  <a:pt x="1103725" y="1130338"/>
                  <a:pt x="1028124" y="1194612"/>
                  <a:pt x="937512" y="1194612"/>
                </a:cubicBezTo>
                <a:lnTo>
                  <a:pt x="187507" y="1194612"/>
                </a:lnTo>
                <a:cubicBezTo>
                  <a:pt x="83950" y="1194612"/>
                  <a:pt x="0" y="1110662"/>
                  <a:pt x="0" y="1007105"/>
                </a:cubicBezTo>
                <a:lnTo>
                  <a:pt x="0" y="187507"/>
                </a:lnTo>
                <a:cubicBezTo>
                  <a:pt x="0" y="83950"/>
                  <a:pt x="83950" y="0"/>
                  <a:pt x="187507" y="0"/>
                </a:cubicBezTo>
                <a:close/>
              </a:path>
            </a:pathLst>
          </a:custGeom>
          <a:effectLst>
            <a:softEdge rad="63500"/>
          </a:effectLst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D937060-3052-4AD8-B247-BEE63178B2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8" t="5033" r="67386" b="2012"/>
          <a:stretch>
            <a:fillRect/>
          </a:stretch>
        </p:blipFill>
        <p:spPr>
          <a:xfrm>
            <a:off x="685800" y="1934748"/>
            <a:ext cx="2570039" cy="2303023"/>
          </a:xfrm>
          <a:custGeom>
            <a:avLst/>
            <a:gdLst>
              <a:gd name="connsiteX0" fmla="*/ 239490 w 1603512"/>
              <a:gd name="connsiteY0" fmla="*/ 0 h 1436914"/>
              <a:gd name="connsiteX1" fmla="*/ 1364022 w 1603512"/>
              <a:gd name="connsiteY1" fmla="*/ 0 h 1436914"/>
              <a:gd name="connsiteX2" fmla="*/ 1603512 w 1603512"/>
              <a:gd name="connsiteY2" fmla="*/ 239490 h 1436914"/>
              <a:gd name="connsiteX3" fmla="*/ 1603512 w 1603512"/>
              <a:gd name="connsiteY3" fmla="*/ 1197424 h 1436914"/>
              <a:gd name="connsiteX4" fmla="*/ 1364022 w 1603512"/>
              <a:gd name="connsiteY4" fmla="*/ 1436914 h 1436914"/>
              <a:gd name="connsiteX5" fmla="*/ 239490 w 1603512"/>
              <a:gd name="connsiteY5" fmla="*/ 1436914 h 1436914"/>
              <a:gd name="connsiteX6" fmla="*/ 0 w 1603512"/>
              <a:gd name="connsiteY6" fmla="*/ 1197424 h 1436914"/>
              <a:gd name="connsiteX7" fmla="*/ 0 w 1603512"/>
              <a:gd name="connsiteY7" fmla="*/ 239490 h 1436914"/>
              <a:gd name="connsiteX8" fmla="*/ 239490 w 1603512"/>
              <a:gd name="connsiteY8" fmla="*/ 0 h 1436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3512" h="1436914">
                <a:moveTo>
                  <a:pt x="239490" y="0"/>
                </a:moveTo>
                <a:lnTo>
                  <a:pt x="1364022" y="0"/>
                </a:lnTo>
                <a:cubicBezTo>
                  <a:pt x="1496289" y="0"/>
                  <a:pt x="1603512" y="107223"/>
                  <a:pt x="1603512" y="239490"/>
                </a:cubicBezTo>
                <a:lnTo>
                  <a:pt x="1603512" y="1197424"/>
                </a:lnTo>
                <a:cubicBezTo>
                  <a:pt x="1603512" y="1329691"/>
                  <a:pt x="1496289" y="1436914"/>
                  <a:pt x="1364022" y="1436914"/>
                </a:cubicBezTo>
                <a:lnTo>
                  <a:pt x="239490" y="1436914"/>
                </a:lnTo>
                <a:cubicBezTo>
                  <a:pt x="107223" y="1436914"/>
                  <a:pt x="0" y="1329691"/>
                  <a:pt x="0" y="1197424"/>
                </a:cubicBezTo>
                <a:lnTo>
                  <a:pt x="0" y="239490"/>
                </a:lnTo>
                <a:cubicBezTo>
                  <a:pt x="0" y="107223"/>
                  <a:pt x="107223" y="0"/>
                  <a:pt x="239490" y="0"/>
                </a:cubicBezTo>
                <a:close/>
              </a:path>
            </a:pathLst>
          </a:custGeom>
          <a:effectLst>
            <a:softEdge rad="63500"/>
          </a:effec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0AAA9AA-727F-414F-87BC-7DE9A55AE1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99" t="15563" r="2646" b="15627"/>
          <a:stretch>
            <a:fillRect/>
          </a:stretch>
        </p:blipFill>
        <p:spPr>
          <a:xfrm>
            <a:off x="3729681" y="2479312"/>
            <a:ext cx="2570040" cy="1704838"/>
          </a:xfrm>
          <a:custGeom>
            <a:avLst/>
            <a:gdLst>
              <a:gd name="connsiteX0" fmla="*/ 177285 w 1603512"/>
              <a:gd name="connsiteY0" fmla="*/ 0 h 1063691"/>
              <a:gd name="connsiteX1" fmla="*/ 1426227 w 1603512"/>
              <a:gd name="connsiteY1" fmla="*/ 0 h 1063691"/>
              <a:gd name="connsiteX2" fmla="*/ 1603512 w 1603512"/>
              <a:gd name="connsiteY2" fmla="*/ 177285 h 1063691"/>
              <a:gd name="connsiteX3" fmla="*/ 1603512 w 1603512"/>
              <a:gd name="connsiteY3" fmla="*/ 886406 h 1063691"/>
              <a:gd name="connsiteX4" fmla="*/ 1426227 w 1603512"/>
              <a:gd name="connsiteY4" fmla="*/ 1063691 h 1063691"/>
              <a:gd name="connsiteX5" fmla="*/ 177285 w 1603512"/>
              <a:gd name="connsiteY5" fmla="*/ 1063691 h 1063691"/>
              <a:gd name="connsiteX6" fmla="*/ 0 w 1603512"/>
              <a:gd name="connsiteY6" fmla="*/ 886406 h 1063691"/>
              <a:gd name="connsiteX7" fmla="*/ 0 w 1603512"/>
              <a:gd name="connsiteY7" fmla="*/ 177285 h 1063691"/>
              <a:gd name="connsiteX8" fmla="*/ 177285 w 1603512"/>
              <a:gd name="connsiteY8" fmla="*/ 0 h 1063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3512" h="1063691">
                <a:moveTo>
                  <a:pt x="177285" y="0"/>
                </a:moveTo>
                <a:lnTo>
                  <a:pt x="1426227" y="0"/>
                </a:lnTo>
                <a:cubicBezTo>
                  <a:pt x="1524139" y="0"/>
                  <a:pt x="1603512" y="79373"/>
                  <a:pt x="1603512" y="177285"/>
                </a:cubicBezTo>
                <a:lnTo>
                  <a:pt x="1603512" y="886406"/>
                </a:lnTo>
                <a:cubicBezTo>
                  <a:pt x="1603512" y="984318"/>
                  <a:pt x="1524139" y="1063691"/>
                  <a:pt x="1426227" y="1063691"/>
                </a:cubicBezTo>
                <a:lnTo>
                  <a:pt x="177285" y="1063691"/>
                </a:lnTo>
                <a:cubicBezTo>
                  <a:pt x="79373" y="1063691"/>
                  <a:pt x="0" y="984318"/>
                  <a:pt x="0" y="886406"/>
                </a:cubicBezTo>
                <a:lnTo>
                  <a:pt x="0" y="177285"/>
                </a:lnTo>
                <a:cubicBezTo>
                  <a:pt x="0" y="79373"/>
                  <a:pt x="79373" y="0"/>
                  <a:pt x="177285" y="0"/>
                </a:cubicBezTo>
                <a:close/>
              </a:path>
            </a:pathLst>
          </a:custGeom>
          <a:effectLst>
            <a:softEdge rad="63500"/>
          </a:effectLst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DAA4E077-7AB8-4E4C-B318-C6C6381EFECB}"/>
              </a:ext>
            </a:extLst>
          </p:cNvPr>
          <p:cNvSpPr txBox="1"/>
          <p:nvPr/>
        </p:nvSpPr>
        <p:spPr>
          <a:xfrm>
            <a:off x="1425477" y="4237771"/>
            <a:ext cx="5918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09466DF-30DF-4A36-9017-1E2605417E9C}"/>
              </a:ext>
            </a:extLst>
          </p:cNvPr>
          <p:cNvSpPr txBox="1"/>
          <p:nvPr/>
        </p:nvSpPr>
        <p:spPr>
          <a:xfrm>
            <a:off x="4340410" y="4237771"/>
            <a:ext cx="5918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4D9945B-C82E-420F-AA5D-4E8A87BB5714}"/>
              </a:ext>
            </a:extLst>
          </p:cNvPr>
          <p:cNvSpPr txBox="1"/>
          <p:nvPr/>
        </p:nvSpPr>
        <p:spPr>
          <a:xfrm>
            <a:off x="7312210" y="4237771"/>
            <a:ext cx="5918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94EA7A1-97F1-455B-BE74-E44272388A5D}"/>
              </a:ext>
            </a:extLst>
          </p:cNvPr>
          <p:cNvSpPr txBox="1"/>
          <p:nvPr/>
        </p:nvSpPr>
        <p:spPr>
          <a:xfrm>
            <a:off x="10175431" y="4237771"/>
            <a:ext cx="5918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EFCC91BE-2FE4-4CA5-9DF0-43FC7E0245E5}"/>
              </a:ext>
            </a:extLst>
          </p:cNvPr>
          <p:cNvSpPr/>
          <p:nvPr/>
        </p:nvSpPr>
        <p:spPr>
          <a:xfrm>
            <a:off x="1296214" y="4213513"/>
            <a:ext cx="850086" cy="850086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344B03DC-0F99-4201-A2B1-6A8975F31549}"/>
              </a:ext>
            </a:extLst>
          </p:cNvPr>
          <p:cNvSpPr/>
          <p:nvPr/>
        </p:nvSpPr>
        <p:spPr>
          <a:xfrm>
            <a:off x="10028743" y="4213513"/>
            <a:ext cx="850086" cy="850086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823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41" grpId="0"/>
      <p:bldP spid="42" grpId="0"/>
      <p:bldP spid="43" grpId="0"/>
      <p:bldP spid="44" grpId="0"/>
      <p:bldP spid="45" grpId="0" animBg="1"/>
      <p:bldP spid="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3F63839-DEDA-460A-9E5A-FD8895C38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17" t="7287" r="2439" b="4502"/>
          <a:stretch>
            <a:fillRect/>
          </a:stretch>
        </p:blipFill>
        <p:spPr>
          <a:xfrm>
            <a:off x="9144000" y="2241754"/>
            <a:ext cx="2454559" cy="1777451"/>
          </a:xfrm>
          <a:custGeom>
            <a:avLst/>
            <a:gdLst>
              <a:gd name="connsiteX0" fmla="*/ 140826 w 1166813"/>
              <a:gd name="connsiteY0" fmla="*/ 0 h 844939"/>
              <a:gd name="connsiteX1" fmla="*/ 1025987 w 1166813"/>
              <a:gd name="connsiteY1" fmla="*/ 0 h 844939"/>
              <a:gd name="connsiteX2" fmla="*/ 1166813 w 1166813"/>
              <a:gd name="connsiteY2" fmla="*/ 140826 h 844939"/>
              <a:gd name="connsiteX3" fmla="*/ 1166813 w 1166813"/>
              <a:gd name="connsiteY3" fmla="*/ 704113 h 844939"/>
              <a:gd name="connsiteX4" fmla="*/ 1025987 w 1166813"/>
              <a:gd name="connsiteY4" fmla="*/ 844939 h 844939"/>
              <a:gd name="connsiteX5" fmla="*/ 140826 w 1166813"/>
              <a:gd name="connsiteY5" fmla="*/ 844939 h 844939"/>
              <a:gd name="connsiteX6" fmla="*/ 0 w 1166813"/>
              <a:gd name="connsiteY6" fmla="*/ 704113 h 844939"/>
              <a:gd name="connsiteX7" fmla="*/ 0 w 1166813"/>
              <a:gd name="connsiteY7" fmla="*/ 140826 h 844939"/>
              <a:gd name="connsiteX8" fmla="*/ 140826 w 1166813"/>
              <a:gd name="connsiteY8" fmla="*/ 0 h 844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6813" h="844939">
                <a:moveTo>
                  <a:pt x="140826" y="0"/>
                </a:moveTo>
                <a:lnTo>
                  <a:pt x="1025987" y="0"/>
                </a:lnTo>
                <a:cubicBezTo>
                  <a:pt x="1103763" y="0"/>
                  <a:pt x="1166813" y="63050"/>
                  <a:pt x="1166813" y="140826"/>
                </a:cubicBezTo>
                <a:lnTo>
                  <a:pt x="1166813" y="704113"/>
                </a:lnTo>
                <a:cubicBezTo>
                  <a:pt x="1166813" y="781889"/>
                  <a:pt x="1103763" y="844939"/>
                  <a:pt x="1025987" y="844939"/>
                </a:cubicBezTo>
                <a:lnTo>
                  <a:pt x="140826" y="844939"/>
                </a:lnTo>
                <a:cubicBezTo>
                  <a:pt x="63050" y="844939"/>
                  <a:pt x="0" y="781889"/>
                  <a:pt x="0" y="704113"/>
                </a:cubicBezTo>
                <a:lnTo>
                  <a:pt x="0" y="140826"/>
                </a:lnTo>
                <a:cubicBezTo>
                  <a:pt x="0" y="63050"/>
                  <a:pt x="63050" y="0"/>
                  <a:pt x="140826" y="0"/>
                </a:cubicBezTo>
                <a:close/>
              </a:path>
            </a:pathLst>
          </a:custGeom>
          <a:effectLst>
            <a:softEdge rad="6350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048003E-D115-477C-90E5-016BAE1EE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" t="7287" r="66020" b="4502"/>
          <a:stretch>
            <a:fillRect/>
          </a:stretch>
        </p:blipFill>
        <p:spPr>
          <a:xfrm>
            <a:off x="5867400" y="2241754"/>
            <a:ext cx="2689075" cy="1777451"/>
          </a:xfrm>
          <a:custGeom>
            <a:avLst/>
            <a:gdLst>
              <a:gd name="connsiteX0" fmla="*/ 140826 w 1278294"/>
              <a:gd name="connsiteY0" fmla="*/ 0 h 844939"/>
              <a:gd name="connsiteX1" fmla="*/ 1137468 w 1278294"/>
              <a:gd name="connsiteY1" fmla="*/ 0 h 844939"/>
              <a:gd name="connsiteX2" fmla="*/ 1278294 w 1278294"/>
              <a:gd name="connsiteY2" fmla="*/ 140826 h 844939"/>
              <a:gd name="connsiteX3" fmla="*/ 1278294 w 1278294"/>
              <a:gd name="connsiteY3" fmla="*/ 704113 h 844939"/>
              <a:gd name="connsiteX4" fmla="*/ 1137468 w 1278294"/>
              <a:gd name="connsiteY4" fmla="*/ 844939 h 844939"/>
              <a:gd name="connsiteX5" fmla="*/ 140826 w 1278294"/>
              <a:gd name="connsiteY5" fmla="*/ 844939 h 844939"/>
              <a:gd name="connsiteX6" fmla="*/ 0 w 1278294"/>
              <a:gd name="connsiteY6" fmla="*/ 704113 h 844939"/>
              <a:gd name="connsiteX7" fmla="*/ 0 w 1278294"/>
              <a:gd name="connsiteY7" fmla="*/ 140826 h 844939"/>
              <a:gd name="connsiteX8" fmla="*/ 140826 w 1278294"/>
              <a:gd name="connsiteY8" fmla="*/ 0 h 844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8294" h="844939">
                <a:moveTo>
                  <a:pt x="140826" y="0"/>
                </a:moveTo>
                <a:lnTo>
                  <a:pt x="1137468" y="0"/>
                </a:lnTo>
                <a:cubicBezTo>
                  <a:pt x="1215244" y="0"/>
                  <a:pt x="1278294" y="63050"/>
                  <a:pt x="1278294" y="140826"/>
                </a:cubicBezTo>
                <a:lnTo>
                  <a:pt x="1278294" y="704113"/>
                </a:lnTo>
                <a:cubicBezTo>
                  <a:pt x="1278294" y="781889"/>
                  <a:pt x="1215244" y="844939"/>
                  <a:pt x="1137468" y="844939"/>
                </a:cubicBezTo>
                <a:lnTo>
                  <a:pt x="140826" y="844939"/>
                </a:lnTo>
                <a:cubicBezTo>
                  <a:pt x="63050" y="844939"/>
                  <a:pt x="0" y="781889"/>
                  <a:pt x="0" y="704113"/>
                </a:cubicBezTo>
                <a:lnTo>
                  <a:pt x="0" y="140826"/>
                </a:lnTo>
                <a:cubicBezTo>
                  <a:pt x="0" y="63050"/>
                  <a:pt x="63050" y="0"/>
                  <a:pt x="140826" y="0"/>
                </a:cubicBezTo>
                <a:close/>
              </a:path>
            </a:pathLst>
          </a:custGeom>
          <a:effectLst>
            <a:softEdge rad="63500"/>
          </a:effec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45E6CB4-F9F9-42D6-9B52-97628335A1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48" r="1224" b="2082"/>
          <a:stretch>
            <a:fillRect/>
          </a:stretch>
        </p:blipFill>
        <p:spPr>
          <a:xfrm>
            <a:off x="3733800" y="1929606"/>
            <a:ext cx="1676981" cy="2079488"/>
          </a:xfrm>
          <a:custGeom>
            <a:avLst/>
            <a:gdLst>
              <a:gd name="connsiteX0" fmla="*/ 98941 w 797179"/>
              <a:gd name="connsiteY0" fmla="*/ 0 h 988517"/>
              <a:gd name="connsiteX1" fmla="*/ 698239 w 797179"/>
              <a:gd name="connsiteY1" fmla="*/ 0 h 988517"/>
              <a:gd name="connsiteX2" fmla="*/ 716031 w 797179"/>
              <a:gd name="connsiteY2" fmla="*/ 3592 h 988517"/>
              <a:gd name="connsiteX3" fmla="*/ 797179 w 797179"/>
              <a:gd name="connsiteY3" fmla="*/ 126017 h 988517"/>
              <a:gd name="connsiteX4" fmla="*/ 797179 w 797179"/>
              <a:gd name="connsiteY4" fmla="*/ 855651 h 988517"/>
              <a:gd name="connsiteX5" fmla="*/ 664313 w 797179"/>
              <a:gd name="connsiteY5" fmla="*/ 988517 h 988517"/>
              <a:gd name="connsiteX6" fmla="*/ 132866 w 797179"/>
              <a:gd name="connsiteY6" fmla="*/ 988517 h 988517"/>
              <a:gd name="connsiteX7" fmla="*/ 0 w 797179"/>
              <a:gd name="connsiteY7" fmla="*/ 855651 h 988517"/>
              <a:gd name="connsiteX8" fmla="*/ 0 w 797179"/>
              <a:gd name="connsiteY8" fmla="*/ 126017 h 988517"/>
              <a:gd name="connsiteX9" fmla="*/ 81149 w 797179"/>
              <a:gd name="connsiteY9" fmla="*/ 3592 h 988517"/>
              <a:gd name="connsiteX10" fmla="*/ 98941 w 797179"/>
              <a:gd name="connsiteY10" fmla="*/ 0 h 988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97179" h="988517">
                <a:moveTo>
                  <a:pt x="98941" y="0"/>
                </a:moveTo>
                <a:lnTo>
                  <a:pt x="698239" y="0"/>
                </a:lnTo>
                <a:lnTo>
                  <a:pt x="716031" y="3592"/>
                </a:lnTo>
                <a:cubicBezTo>
                  <a:pt x="763718" y="23763"/>
                  <a:pt x="797179" y="70982"/>
                  <a:pt x="797179" y="126017"/>
                </a:cubicBezTo>
                <a:lnTo>
                  <a:pt x="797179" y="855651"/>
                </a:lnTo>
                <a:cubicBezTo>
                  <a:pt x="797179" y="929031"/>
                  <a:pt x="737693" y="988517"/>
                  <a:pt x="664313" y="988517"/>
                </a:cubicBezTo>
                <a:lnTo>
                  <a:pt x="132866" y="988517"/>
                </a:lnTo>
                <a:cubicBezTo>
                  <a:pt x="59486" y="988517"/>
                  <a:pt x="0" y="929031"/>
                  <a:pt x="0" y="855651"/>
                </a:cubicBezTo>
                <a:lnTo>
                  <a:pt x="0" y="126017"/>
                </a:lnTo>
                <a:cubicBezTo>
                  <a:pt x="0" y="70982"/>
                  <a:pt x="33461" y="23763"/>
                  <a:pt x="81149" y="3592"/>
                </a:cubicBezTo>
                <a:lnTo>
                  <a:pt x="98941" y="0"/>
                </a:lnTo>
                <a:close/>
              </a:path>
            </a:pathLst>
          </a:custGeom>
          <a:effectLst>
            <a:softEdge rad="63500"/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5C30D83-556E-4386-9893-AD62D4C3ED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7" t="5636" r="63612" b="5636"/>
          <a:stretch>
            <a:fillRect/>
          </a:stretch>
        </p:blipFill>
        <p:spPr>
          <a:xfrm>
            <a:off x="838200" y="2214718"/>
            <a:ext cx="2460091" cy="1884315"/>
          </a:xfrm>
          <a:custGeom>
            <a:avLst/>
            <a:gdLst>
              <a:gd name="connsiteX0" fmla="*/ 149293 w 1169443"/>
              <a:gd name="connsiteY0" fmla="*/ 0 h 895739"/>
              <a:gd name="connsiteX1" fmla="*/ 1020150 w 1169443"/>
              <a:gd name="connsiteY1" fmla="*/ 0 h 895739"/>
              <a:gd name="connsiteX2" fmla="*/ 1169443 w 1169443"/>
              <a:gd name="connsiteY2" fmla="*/ 149293 h 895739"/>
              <a:gd name="connsiteX3" fmla="*/ 1169443 w 1169443"/>
              <a:gd name="connsiteY3" fmla="*/ 746446 h 895739"/>
              <a:gd name="connsiteX4" fmla="*/ 1020150 w 1169443"/>
              <a:gd name="connsiteY4" fmla="*/ 895739 h 895739"/>
              <a:gd name="connsiteX5" fmla="*/ 149293 w 1169443"/>
              <a:gd name="connsiteY5" fmla="*/ 895739 h 895739"/>
              <a:gd name="connsiteX6" fmla="*/ 0 w 1169443"/>
              <a:gd name="connsiteY6" fmla="*/ 746446 h 895739"/>
              <a:gd name="connsiteX7" fmla="*/ 0 w 1169443"/>
              <a:gd name="connsiteY7" fmla="*/ 149293 h 895739"/>
              <a:gd name="connsiteX8" fmla="*/ 149293 w 1169443"/>
              <a:gd name="connsiteY8" fmla="*/ 0 h 895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9443" h="895739">
                <a:moveTo>
                  <a:pt x="149293" y="0"/>
                </a:moveTo>
                <a:lnTo>
                  <a:pt x="1020150" y="0"/>
                </a:lnTo>
                <a:cubicBezTo>
                  <a:pt x="1102602" y="0"/>
                  <a:pt x="1169443" y="66841"/>
                  <a:pt x="1169443" y="149293"/>
                </a:cubicBezTo>
                <a:lnTo>
                  <a:pt x="1169443" y="746446"/>
                </a:lnTo>
                <a:cubicBezTo>
                  <a:pt x="1169443" y="828898"/>
                  <a:pt x="1102602" y="895739"/>
                  <a:pt x="1020150" y="895739"/>
                </a:cubicBezTo>
                <a:lnTo>
                  <a:pt x="149293" y="895739"/>
                </a:lnTo>
                <a:cubicBezTo>
                  <a:pt x="66841" y="895739"/>
                  <a:pt x="0" y="828898"/>
                  <a:pt x="0" y="746446"/>
                </a:cubicBezTo>
                <a:lnTo>
                  <a:pt x="0" y="149293"/>
                </a:lnTo>
                <a:cubicBezTo>
                  <a:pt x="0" y="66841"/>
                  <a:pt x="66841" y="0"/>
                  <a:pt x="149293" y="0"/>
                </a:cubicBezTo>
                <a:close/>
              </a:path>
            </a:pathLst>
          </a:custGeom>
          <a:effectLst>
            <a:softEdge rad="63500"/>
          </a:effec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04B4983C-D0EB-4AE6-A658-F4E095B8A3CE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9267295-B55E-4193-8177-FB050CEDDE8D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09EEF0C1-D9BF-4586-AB0B-17EBBFAC9A87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8B703AA-78D0-432C-9BEB-EB1DFC561E8D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1E5EE02-DC49-4C66-933C-BC18E783E71F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F0254E9D-68A9-4918-84FF-94A334AA6C75}"/>
              </a:ext>
            </a:extLst>
          </p:cNvPr>
          <p:cNvSpPr txBox="1"/>
          <p:nvPr/>
        </p:nvSpPr>
        <p:spPr>
          <a:xfrm>
            <a:off x="1231900" y="583811"/>
            <a:ext cx="10426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b) Những hình nào dưới đây là khối hộp chữ nhật?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A8F02D-FC96-4F2B-B1D4-11B3D8BFE4C2}"/>
              </a:ext>
            </a:extLst>
          </p:cNvPr>
          <p:cNvSpPr txBox="1"/>
          <p:nvPr/>
        </p:nvSpPr>
        <p:spPr>
          <a:xfrm>
            <a:off x="1565177" y="4237771"/>
            <a:ext cx="5918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B6A7316-CFE8-4717-98DC-A54EC04C0F3A}"/>
              </a:ext>
            </a:extLst>
          </p:cNvPr>
          <p:cNvSpPr txBox="1"/>
          <p:nvPr/>
        </p:nvSpPr>
        <p:spPr>
          <a:xfrm>
            <a:off x="4340410" y="4237771"/>
            <a:ext cx="5918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05B0AC-9062-4EB7-85EF-FB3FD27A38C7}"/>
              </a:ext>
            </a:extLst>
          </p:cNvPr>
          <p:cNvSpPr txBox="1"/>
          <p:nvPr/>
        </p:nvSpPr>
        <p:spPr>
          <a:xfrm>
            <a:off x="7312210" y="4237771"/>
            <a:ext cx="5918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5B8AA1-6173-4C82-93F2-C979BCAA88D0}"/>
              </a:ext>
            </a:extLst>
          </p:cNvPr>
          <p:cNvSpPr txBox="1"/>
          <p:nvPr/>
        </p:nvSpPr>
        <p:spPr>
          <a:xfrm>
            <a:off x="10175431" y="4237771"/>
            <a:ext cx="5918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9EFFAA-F65D-40FD-8EE7-47DD75515563}"/>
              </a:ext>
            </a:extLst>
          </p:cNvPr>
          <p:cNvSpPr/>
          <p:nvPr/>
        </p:nvSpPr>
        <p:spPr>
          <a:xfrm>
            <a:off x="1435914" y="4213513"/>
            <a:ext cx="850086" cy="850086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BC4DA7-4623-4F52-AC3A-83676EA0BC6D}"/>
              </a:ext>
            </a:extLst>
          </p:cNvPr>
          <p:cNvSpPr/>
          <p:nvPr/>
        </p:nvSpPr>
        <p:spPr>
          <a:xfrm>
            <a:off x="7162800" y="4213513"/>
            <a:ext cx="850086" cy="850086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984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635AADB-7045-4405-B6A6-623A1C709051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B935E85-073F-4116-9FC9-7B2C3C0D179C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45AA13FF-80D4-4EB5-9EF3-2FB8EBC4F255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10EDBBB2-8DA0-4DF7-8166-962B3ED169A6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427B157-B95B-4ABE-AB39-8D15171BB7CA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DFD3EA2-4DEE-4EE9-849F-7D3871269859}"/>
              </a:ext>
            </a:extLst>
          </p:cNvPr>
          <p:cNvSpPr txBox="1"/>
          <p:nvPr/>
        </p:nvSpPr>
        <p:spPr>
          <a:xfrm>
            <a:off x="1231900" y="583811"/>
            <a:ext cx="7607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Xem hình sau rồi tìm số thích hợp.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180983-C1A8-4A25-9539-D2F070C828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2" r="5685"/>
          <a:stretch/>
        </p:blipFill>
        <p:spPr>
          <a:xfrm>
            <a:off x="1160487" y="1280539"/>
            <a:ext cx="4203323" cy="5118998"/>
          </a:xfrm>
          <a:prstGeom prst="roundRect">
            <a:avLst/>
          </a:prstGeom>
          <a:effectLst>
            <a:softEdge rad="63500"/>
          </a:effectLst>
        </p:spPr>
      </p:pic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95CD8326-BC5D-45C0-9151-952AA356F6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304174"/>
              </p:ext>
            </p:extLst>
          </p:nvPr>
        </p:nvGraphicFramePr>
        <p:xfrm>
          <a:off x="6858000" y="1600200"/>
          <a:ext cx="3759200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>
                  <a:extLst>
                    <a:ext uri="{9D8B030D-6E8A-4147-A177-3AD203B41FA5}">
                      <a16:colId xmlns:a16="http://schemas.microsoft.com/office/drawing/2014/main" val="1065808525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1332798875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3200" b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Quicksand" panose="00000500000000000000" pitchFamily="2" charset="0"/>
                        </a:rPr>
                        <a:t>Hình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2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Quicksand" panose="00000500000000000000" pitchFamily="2" charset="0"/>
                        </a:rPr>
                        <a:t>Số hình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DF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253000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955479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446978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840021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D8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822374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8C07C56A-4958-4AE6-BFCD-1BA79190D876}"/>
              </a:ext>
            </a:extLst>
          </p:cNvPr>
          <p:cNvSpPr/>
          <p:nvPr/>
        </p:nvSpPr>
        <p:spPr>
          <a:xfrm>
            <a:off x="7491705" y="2362200"/>
            <a:ext cx="609600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BBA7165-E02E-4562-B411-1B3DE80AFA69}"/>
              </a:ext>
            </a:extLst>
          </p:cNvPr>
          <p:cNvSpPr/>
          <p:nvPr/>
        </p:nvSpPr>
        <p:spPr>
          <a:xfrm>
            <a:off x="7193903" y="3254665"/>
            <a:ext cx="1205204" cy="609600"/>
          </a:xfrm>
          <a:prstGeom prst="rect">
            <a:avLst/>
          </a:prstGeom>
          <a:solidFill>
            <a:srgbClr val="F056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B1187F7-BBEE-42DF-B2D9-D6F88287CBEE}"/>
              </a:ext>
            </a:extLst>
          </p:cNvPr>
          <p:cNvSpPr/>
          <p:nvPr/>
        </p:nvSpPr>
        <p:spPr>
          <a:xfrm>
            <a:off x="7491705" y="4147130"/>
            <a:ext cx="609600" cy="609600"/>
          </a:xfrm>
          <a:prstGeom prst="ellipse">
            <a:avLst/>
          </a:prstGeom>
          <a:solidFill>
            <a:srgbClr val="FFDE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13F5A8B2-FC49-4B9A-9CA2-D471EB7E968A}"/>
              </a:ext>
            </a:extLst>
          </p:cNvPr>
          <p:cNvSpPr/>
          <p:nvPr/>
        </p:nvSpPr>
        <p:spPr>
          <a:xfrm>
            <a:off x="7441554" y="5039594"/>
            <a:ext cx="709903" cy="609600"/>
          </a:xfrm>
          <a:prstGeom prst="triangle">
            <a:avLst/>
          </a:prstGeom>
          <a:solidFill>
            <a:srgbClr val="A6C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D8541F1-768F-4ECE-B730-DA289B7BEA73}"/>
              </a:ext>
            </a:extLst>
          </p:cNvPr>
          <p:cNvSpPr txBox="1"/>
          <p:nvPr/>
        </p:nvSpPr>
        <p:spPr>
          <a:xfrm>
            <a:off x="9401175" y="2301329"/>
            <a:ext cx="49885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5A1AEF2-27FF-4382-96A5-2BCAAB0A70C3}"/>
              </a:ext>
            </a:extLst>
          </p:cNvPr>
          <p:cNvSpPr txBox="1"/>
          <p:nvPr/>
        </p:nvSpPr>
        <p:spPr>
          <a:xfrm>
            <a:off x="9401174" y="3185219"/>
            <a:ext cx="498856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E50ECB4-E29B-40A9-A9DA-142EF723D546}"/>
              </a:ext>
            </a:extLst>
          </p:cNvPr>
          <p:cNvSpPr txBox="1"/>
          <p:nvPr/>
        </p:nvSpPr>
        <p:spPr>
          <a:xfrm>
            <a:off x="9259661" y="4069109"/>
            <a:ext cx="781882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CDAAD30-372E-4D05-ADB5-CB5C8B1B2AC4}"/>
              </a:ext>
            </a:extLst>
          </p:cNvPr>
          <p:cNvSpPr txBox="1"/>
          <p:nvPr/>
        </p:nvSpPr>
        <p:spPr>
          <a:xfrm>
            <a:off x="9401174" y="4953000"/>
            <a:ext cx="498856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384991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0AECA1E-A469-4BF9-B796-940EDE3E1DD0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9CD0E9-253D-4949-AA0D-34647DD0BB6F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277EDEA-265B-4D70-A8BA-2B85BFFF91CB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FEC3C57-2D68-4C1F-BD64-5BD7A24BE95E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C8354D3-EF5A-4CD6-89DB-BD1FDA37C28C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37F421A-1AA8-46A3-905F-1A6666FDA239}"/>
              </a:ext>
            </a:extLst>
          </p:cNvPr>
          <p:cNvSpPr txBox="1"/>
          <p:nvPr/>
        </p:nvSpPr>
        <p:spPr>
          <a:xfrm>
            <a:off x="1371600" y="583811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Lấy </a:t>
            </a:r>
            <a:r>
              <a:rPr lang="en-US" sz="3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6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que tính.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9F87A1-906E-48DA-81D7-8DC3CE4C70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V="1">
            <a:off x="1954962" y="2490871"/>
            <a:ext cx="1501768" cy="1395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A0840B1-47CE-4B00-96F2-81A7F0A51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V="1">
            <a:off x="9618755" y="2490871"/>
            <a:ext cx="1501768" cy="13952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E9B1FC6-86B1-4E05-8199-51B9FC463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V="1">
            <a:off x="3049790" y="2490872"/>
            <a:ext cx="1501768" cy="1395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8C791DF-D67B-46D4-83F2-21EB801D6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V="1">
            <a:off x="4144618" y="2490871"/>
            <a:ext cx="1501768" cy="13952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8FEFC96-60E0-4CE3-B008-C89F55B4F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V="1">
            <a:off x="7429102" y="2490871"/>
            <a:ext cx="1501768" cy="13952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37CC7E9-4D86-47D0-96FB-94F1250D4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V="1">
            <a:off x="5239446" y="2490872"/>
            <a:ext cx="1501768" cy="13952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DA41C7E-BB09-4B6C-A925-F1F12E1D92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V="1">
            <a:off x="6334274" y="2490872"/>
            <a:ext cx="1501768" cy="13952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52D450-2B20-4F0C-B497-C297233E2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V="1">
            <a:off x="8523930" y="2490871"/>
            <a:ext cx="1501768" cy="13952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E45E139-A749-4101-8503-180C2D0EC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V="1">
            <a:off x="860134" y="2490871"/>
            <a:ext cx="1501768" cy="13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14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0AECA1E-A469-4BF9-B796-940EDE3E1DD0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9CD0E9-253D-4949-AA0D-34647DD0BB6F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277EDEA-265B-4D70-A8BA-2B85BFFF91CB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FEC3C57-2D68-4C1F-BD64-5BD7A24BE95E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C8354D3-EF5A-4CD6-89DB-BD1FDA37C28C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37F421A-1AA8-46A3-905F-1A6666FDA239}"/>
              </a:ext>
            </a:extLst>
          </p:cNvPr>
          <p:cNvSpPr txBox="1"/>
          <p:nvPr/>
        </p:nvSpPr>
        <p:spPr>
          <a:xfrm>
            <a:off x="1231900" y="583811"/>
            <a:ext cx="8445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a) Lấy </a:t>
            </a:r>
            <a:r>
              <a:rPr lang="en-US" sz="3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6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que tính xếp thành hình bên.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06D9608-4BE4-443C-9E2D-533B4FCA7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5369183" y="3376056"/>
            <a:ext cx="1501768" cy="1395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B1D1238-BF52-4E73-A20D-D329C9FF9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50358" flipV="1">
            <a:off x="5766448" y="4064979"/>
            <a:ext cx="1501768" cy="13952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C3F33A6-6DF4-46BC-A18C-0D6FD934D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5493" flipV="1">
            <a:off x="4951265" y="4065239"/>
            <a:ext cx="1501768" cy="13952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D4A7FF2-E979-4DEB-BB90-4DCC6C633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13956" flipV="1">
            <a:off x="4133103" y="4080846"/>
            <a:ext cx="1501768" cy="13952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415FC59-5C9C-4A8F-A9B7-B7A8A35C2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157863" y="4761470"/>
            <a:ext cx="1501768" cy="13952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7751EFA-BF39-4353-9527-73F270013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4554865" y="4770719"/>
            <a:ext cx="1501768" cy="13952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8DD5EFE-8EED-4802-AD82-2C0445F57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6208" flipV="1">
            <a:off x="5781651" y="2674422"/>
            <a:ext cx="1501768" cy="13952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2A1AC86-DC24-4C80-9513-427CC476D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622409" flipV="1">
            <a:off x="6583653" y="4083514"/>
            <a:ext cx="1501768" cy="13952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5F95A3-AFDC-4CC4-A304-15E396B1C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31282" flipV="1">
            <a:off x="4970512" y="2673185"/>
            <a:ext cx="1501768" cy="13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6065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0AECA1E-A469-4BF9-B796-940EDE3E1DD0}"/>
              </a:ext>
            </a:extLst>
          </p:cNvPr>
          <p:cNvGrpSpPr/>
          <p:nvPr/>
        </p:nvGrpSpPr>
        <p:grpSpPr>
          <a:xfrm>
            <a:off x="527650" y="553033"/>
            <a:ext cx="668922" cy="707886"/>
            <a:chOff x="1559434" y="1176116"/>
            <a:chExt cx="668922" cy="70788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9CD0E9-253D-4949-AA0D-34647DD0BB6F}"/>
                </a:ext>
              </a:extLst>
            </p:cNvPr>
            <p:cNvGrpSpPr/>
            <p:nvPr/>
          </p:nvGrpSpPr>
          <p:grpSpPr>
            <a:xfrm>
              <a:off x="1559434" y="1195598"/>
              <a:ext cx="668922" cy="668922"/>
              <a:chOff x="1959266" y="1756990"/>
              <a:chExt cx="668922" cy="668922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277EDEA-265B-4D70-A8BA-2B85BFFF91CB}"/>
                  </a:ext>
                </a:extLst>
              </p:cNvPr>
              <p:cNvSpPr/>
              <p:nvPr/>
            </p:nvSpPr>
            <p:spPr>
              <a:xfrm>
                <a:off x="2001384" y="1796092"/>
                <a:ext cx="590719" cy="590719"/>
              </a:xfrm>
              <a:prstGeom prst="ellipse">
                <a:avLst/>
              </a:prstGeom>
              <a:solidFill>
                <a:srgbClr val="FF54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FEC3C57-2D68-4C1F-BD64-5BD7A24BE95E}"/>
                  </a:ext>
                </a:extLst>
              </p:cNvPr>
              <p:cNvSpPr/>
              <p:nvPr/>
            </p:nvSpPr>
            <p:spPr>
              <a:xfrm>
                <a:off x="1959266" y="1756990"/>
                <a:ext cx="668922" cy="668922"/>
              </a:xfrm>
              <a:prstGeom prst="ellipse">
                <a:avLst/>
              </a:prstGeom>
              <a:no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C8354D3-EF5A-4CD6-89DB-BD1FDA37C28C}"/>
                </a:ext>
              </a:extLst>
            </p:cNvPr>
            <p:cNvSpPr txBox="1"/>
            <p:nvPr/>
          </p:nvSpPr>
          <p:spPr>
            <a:xfrm>
              <a:off x="1709624" y="1176116"/>
              <a:ext cx="3685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37F421A-1AA8-46A3-905F-1A6666FDA239}"/>
              </a:ext>
            </a:extLst>
          </p:cNvPr>
          <p:cNvSpPr txBox="1"/>
          <p:nvPr/>
        </p:nvSpPr>
        <p:spPr>
          <a:xfrm>
            <a:off x="1231900" y="583811"/>
            <a:ext cx="8445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chemeClr val="tx1">
                    <a:lumMod val="75000"/>
                    <a:lumOff val="25000"/>
                  </a:schemeClr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b) Hình bên có mấy hình tam giác?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06D9608-4BE4-443C-9E2D-533B4FCA7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5369183" y="2840691"/>
            <a:ext cx="1501768" cy="1395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B1D1238-BF52-4E73-A20D-D329C9FF9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50358" flipV="1">
            <a:off x="5766448" y="3529614"/>
            <a:ext cx="1501768" cy="13952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C3F33A6-6DF4-46BC-A18C-0D6FD934D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5493" flipV="1">
            <a:off x="4951265" y="3529874"/>
            <a:ext cx="1501768" cy="13952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D4A7FF2-E979-4DEB-BB90-4DCC6C633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13956" flipV="1">
            <a:off x="4133103" y="3545481"/>
            <a:ext cx="1501768" cy="13952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415FC59-5C9C-4A8F-A9B7-B7A8A35C2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157863" y="4226105"/>
            <a:ext cx="1501768" cy="13952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7751EFA-BF39-4353-9527-73F270013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4554865" y="4235354"/>
            <a:ext cx="1501768" cy="13952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8DD5EFE-8EED-4802-AD82-2C0445F57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96208" flipV="1">
            <a:off x="5781651" y="2139057"/>
            <a:ext cx="1501768" cy="13952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2A1AC86-DC24-4C80-9513-427CC476D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622409" flipV="1">
            <a:off x="6583653" y="3548149"/>
            <a:ext cx="1501768" cy="13952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5F95A3-AFDC-4CC4-A304-15E396B1C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31282" flipV="1">
            <a:off x="4970512" y="2137820"/>
            <a:ext cx="1501768" cy="13952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41FBAF0-976F-4CBF-96E1-EEE8A2B9F0F5}"/>
              </a:ext>
            </a:extLst>
          </p:cNvPr>
          <p:cNvSpPr txBox="1"/>
          <p:nvPr/>
        </p:nvSpPr>
        <p:spPr>
          <a:xfrm>
            <a:off x="3515873" y="5007114"/>
            <a:ext cx="5160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>
                <a:solidFill>
                  <a:srgbClr val="EA5651"/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Có </a:t>
            </a:r>
            <a:r>
              <a:rPr lang="en-US" sz="4000">
                <a:solidFill>
                  <a:srgbClr val="EA56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000">
                <a:solidFill>
                  <a:srgbClr val="EA5651"/>
                </a:solidFill>
                <a:latin typeface="Quicksand Medium" panose="00000600000000000000" pitchFamily="2" charset="0"/>
                <a:cs typeface="Arial" panose="020B0604020202020204" pitchFamily="34" charset="0"/>
              </a:rPr>
              <a:t> hình tam giác</a:t>
            </a:r>
            <a:endParaRPr lang="en-US" sz="4000" dirty="0">
              <a:solidFill>
                <a:srgbClr val="EA5651"/>
              </a:solidFill>
              <a:latin typeface="Quicksand Medium" panose="000006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3152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9Slide - 2021">
      <a:dk1>
        <a:sysClr val="windowText" lastClr="000000"/>
      </a:dk1>
      <a:lt1>
        <a:sysClr val="window" lastClr="FFFFFF"/>
      </a:lt1>
      <a:dk2>
        <a:srgbClr val="092D6C"/>
      </a:dk2>
      <a:lt2>
        <a:srgbClr val="FCECD0"/>
      </a:lt2>
      <a:accent1>
        <a:srgbClr val="4FC1E9"/>
      </a:accent1>
      <a:accent2>
        <a:srgbClr val="48CFAD"/>
      </a:accent2>
      <a:accent3>
        <a:srgbClr val="A0D468"/>
      </a:accent3>
      <a:accent4>
        <a:srgbClr val="FFBD45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619</TotalTime>
  <Words>263</Words>
  <Application>Microsoft Office PowerPoint</Application>
  <PresentationFormat>Widescreen</PresentationFormat>
  <Paragraphs>67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#9Slide07 Cadena</vt:lpstr>
      <vt:lpstr>#9Slide07 SVNPosterizer KG Inli</vt:lpstr>
      <vt:lpstr>Arial</vt:lpstr>
      <vt:lpstr>Arial-Rounded</vt:lpstr>
      <vt:lpstr>Calibri</vt:lpstr>
      <vt:lpstr>Calibri Light</vt:lpstr>
      <vt:lpstr>Quicksand</vt:lpstr>
      <vt:lpstr>Quicksand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9Slide.vn</dc:title>
  <dc:subject>9Slide.vn</dc:subject>
  <dc:creator>PHAM DUYEN</dc:creator>
  <dc:description>9Slide.vn</dc:description>
  <cp:lastModifiedBy>Ms Quyen</cp:lastModifiedBy>
  <cp:revision>428</cp:revision>
  <dcterms:created xsi:type="dcterms:W3CDTF">2021-11-18T08:18:08Z</dcterms:created>
  <dcterms:modified xsi:type="dcterms:W3CDTF">2023-07-21T02:33:15Z</dcterms:modified>
  <cp:category>9Slide.vn</cp:category>
</cp:coreProperties>
</file>